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/>
    <p:restoredTop sz="94626"/>
  </p:normalViewPr>
  <p:slideViewPr>
    <p:cSldViewPr snapToGrid="0">
      <p:cViewPr>
        <p:scale>
          <a:sx n="100" d="100"/>
          <a:sy n="100" d="100"/>
        </p:scale>
        <p:origin x="768" y="-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6A29D-9A54-3947-A9B9-4CB239E47E4B}" type="datetimeFigureOut">
              <a:rPr kumimoji="1" lang="ja-JP" altLang="en-US" smtClean="0"/>
              <a:t>2025/7/20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F344-F24D-EF46-B106-D553806F2D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16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6A29D-9A54-3947-A9B9-4CB239E47E4B}" type="datetimeFigureOut">
              <a:rPr kumimoji="1" lang="ja-JP" altLang="en-US" smtClean="0"/>
              <a:t>2025/7/20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F344-F24D-EF46-B106-D553806F2D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89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6A29D-9A54-3947-A9B9-4CB239E47E4B}" type="datetimeFigureOut">
              <a:rPr kumimoji="1" lang="ja-JP" altLang="en-US" smtClean="0"/>
              <a:t>2025/7/20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F344-F24D-EF46-B106-D553806F2D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72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6A29D-9A54-3947-A9B9-4CB239E47E4B}" type="datetimeFigureOut">
              <a:rPr kumimoji="1" lang="ja-JP" altLang="en-US" smtClean="0"/>
              <a:t>2025/7/20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F344-F24D-EF46-B106-D553806F2D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710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6A29D-9A54-3947-A9B9-4CB239E47E4B}" type="datetimeFigureOut">
              <a:rPr kumimoji="1" lang="ja-JP" altLang="en-US" smtClean="0"/>
              <a:t>2025/7/20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F344-F24D-EF46-B106-D553806F2D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329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6A29D-9A54-3947-A9B9-4CB239E47E4B}" type="datetimeFigureOut">
              <a:rPr kumimoji="1" lang="ja-JP" altLang="en-US" smtClean="0"/>
              <a:t>2025/7/20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F344-F24D-EF46-B106-D553806F2D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902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6A29D-9A54-3947-A9B9-4CB239E47E4B}" type="datetimeFigureOut">
              <a:rPr kumimoji="1" lang="ja-JP" altLang="en-US" smtClean="0"/>
              <a:t>2025/7/20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F344-F24D-EF46-B106-D553806F2D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277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6A29D-9A54-3947-A9B9-4CB239E47E4B}" type="datetimeFigureOut">
              <a:rPr kumimoji="1" lang="ja-JP" altLang="en-US" smtClean="0"/>
              <a:t>2025/7/20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F344-F24D-EF46-B106-D553806F2D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63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6A29D-9A54-3947-A9B9-4CB239E47E4B}" type="datetimeFigureOut">
              <a:rPr kumimoji="1" lang="ja-JP" altLang="en-US" smtClean="0"/>
              <a:t>2025/7/20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F344-F24D-EF46-B106-D553806F2D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6422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6A29D-9A54-3947-A9B9-4CB239E47E4B}" type="datetimeFigureOut">
              <a:rPr kumimoji="1" lang="ja-JP" altLang="en-US" smtClean="0"/>
              <a:t>2025/7/20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F344-F24D-EF46-B106-D553806F2D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1638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6A29D-9A54-3947-A9B9-4CB239E47E4B}" type="datetimeFigureOut">
              <a:rPr kumimoji="1" lang="ja-JP" altLang="en-US" smtClean="0"/>
              <a:t>2025/7/20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F344-F24D-EF46-B106-D553806F2D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254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66A29D-9A54-3947-A9B9-4CB239E47E4B}" type="datetimeFigureOut">
              <a:rPr kumimoji="1" lang="ja-JP" altLang="en-US" smtClean="0"/>
              <a:t>2025/7/20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C7F344-F24D-EF46-B106-D553806F2D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155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68F81544-419F-5B65-3297-63C814EEB9F8}"/>
              </a:ext>
            </a:extLst>
          </p:cNvPr>
          <p:cNvSpPr/>
          <p:nvPr/>
        </p:nvSpPr>
        <p:spPr>
          <a:xfrm>
            <a:off x="5687990" y="2190592"/>
            <a:ext cx="3098827" cy="4007242"/>
          </a:xfrm>
          <a:custGeom>
            <a:avLst/>
            <a:gdLst>
              <a:gd name="connsiteX0" fmla="*/ 420710 w 3098827"/>
              <a:gd name="connsiteY0" fmla="*/ 57308 h 4007242"/>
              <a:gd name="connsiteX1" fmla="*/ 1627210 w 3098827"/>
              <a:gd name="connsiteY1" fmla="*/ 133508 h 4007242"/>
              <a:gd name="connsiteX2" fmla="*/ 2490810 w 3098827"/>
              <a:gd name="connsiteY2" fmla="*/ 971708 h 4007242"/>
              <a:gd name="connsiteX3" fmla="*/ 2401910 w 3098827"/>
              <a:gd name="connsiteY3" fmla="*/ 273208 h 4007242"/>
              <a:gd name="connsiteX4" fmla="*/ 3087710 w 3098827"/>
              <a:gd name="connsiteY4" fmla="*/ 1378108 h 4007242"/>
              <a:gd name="connsiteX5" fmla="*/ 2808310 w 3098827"/>
              <a:gd name="connsiteY5" fmla="*/ 1200308 h 4007242"/>
              <a:gd name="connsiteX6" fmla="*/ 2567010 w 3098827"/>
              <a:gd name="connsiteY6" fmla="*/ 2330608 h 4007242"/>
              <a:gd name="connsiteX7" fmla="*/ 2655910 w 3098827"/>
              <a:gd name="connsiteY7" fmla="*/ 4007008 h 4007242"/>
              <a:gd name="connsiteX8" fmla="*/ 2325710 w 3098827"/>
              <a:gd name="connsiteY8" fmla="*/ 2457608 h 4007242"/>
              <a:gd name="connsiteX9" fmla="*/ 2465410 w 3098827"/>
              <a:gd name="connsiteY9" fmla="*/ 3092608 h 4007242"/>
              <a:gd name="connsiteX10" fmla="*/ 2160610 w 3098827"/>
              <a:gd name="connsiteY10" fmla="*/ 3753008 h 4007242"/>
              <a:gd name="connsiteX11" fmla="*/ 2236810 w 3098827"/>
              <a:gd name="connsiteY11" fmla="*/ 2902108 h 4007242"/>
              <a:gd name="connsiteX12" fmla="*/ 585810 w 3098827"/>
              <a:gd name="connsiteY12" fmla="*/ 3422808 h 4007242"/>
              <a:gd name="connsiteX13" fmla="*/ 916010 w 3098827"/>
              <a:gd name="connsiteY13" fmla="*/ 2851308 h 4007242"/>
              <a:gd name="connsiteX14" fmla="*/ 1610 w 3098827"/>
              <a:gd name="connsiteY14" fmla="*/ 1060608 h 4007242"/>
              <a:gd name="connsiteX15" fmla="*/ 687410 w 3098827"/>
              <a:gd name="connsiteY15" fmla="*/ 1187608 h 4007242"/>
              <a:gd name="connsiteX16" fmla="*/ 446110 w 3098827"/>
              <a:gd name="connsiteY16" fmla="*/ 273208 h 4007242"/>
              <a:gd name="connsiteX17" fmla="*/ 1195410 w 3098827"/>
              <a:gd name="connsiteY17" fmla="*/ 692308 h 4007242"/>
              <a:gd name="connsiteX18" fmla="*/ 420710 w 3098827"/>
              <a:gd name="connsiteY18" fmla="*/ 57308 h 400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98827" h="4007242">
                <a:moveTo>
                  <a:pt x="420710" y="57308"/>
                </a:moveTo>
                <a:cubicBezTo>
                  <a:pt x="492677" y="-35825"/>
                  <a:pt x="1282193" y="-18892"/>
                  <a:pt x="1627210" y="133508"/>
                </a:cubicBezTo>
                <a:cubicBezTo>
                  <a:pt x="1972227" y="285908"/>
                  <a:pt x="2361693" y="948425"/>
                  <a:pt x="2490810" y="971708"/>
                </a:cubicBezTo>
                <a:cubicBezTo>
                  <a:pt x="2619927" y="994991"/>
                  <a:pt x="2302427" y="205475"/>
                  <a:pt x="2401910" y="273208"/>
                </a:cubicBezTo>
                <a:cubicBezTo>
                  <a:pt x="2501393" y="340941"/>
                  <a:pt x="3019977" y="1223591"/>
                  <a:pt x="3087710" y="1378108"/>
                </a:cubicBezTo>
                <a:cubicBezTo>
                  <a:pt x="3155443" y="1532625"/>
                  <a:pt x="2895093" y="1041558"/>
                  <a:pt x="2808310" y="1200308"/>
                </a:cubicBezTo>
                <a:cubicBezTo>
                  <a:pt x="2721527" y="1359058"/>
                  <a:pt x="2592410" y="1862825"/>
                  <a:pt x="2567010" y="2330608"/>
                </a:cubicBezTo>
                <a:cubicBezTo>
                  <a:pt x="2541610" y="2798391"/>
                  <a:pt x="2696127" y="3985841"/>
                  <a:pt x="2655910" y="4007008"/>
                </a:cubicBezTo>
                <a:cubicBezTo>
                  <a:pt x="2615693" y="4028175"/>
                  <a:pt x="2357460" y="2610008"/>
                  <a:pt x="2325710" y="2457608"/>
                </a:cubicBezTo>
                <a:cubicBezTo>
                  <a:pt x="2293960" y="2305208"/>
                  <a:pt x="2492927" y="2876708"/>
                  <a:pt x="2465410" y="3092608"/>
                </a:cubicBezTo>
                <a:cubicBezTo>
                  <a:pt x="2437893" y="3308508"/>
                  <a:pt x="2198710" y="3784758"/>
                  <a:pt x="2160610" y="3753008"/>
                </a:cubicBezTo>
                <a:cubicBezTo>
                  <a:pt x="2122510" y="3721258"/>
                  <a:pt x="2499277" y="2957141"/>
                  <a:pt x="2236810" y="2902108"/>
                </a:cubicBezTo>
                <a:cubicBezTo>
                  <a:pt x="1974343" y="2847075"/>
                  <a:pt x="805943" y="3431275"/>
                  <a:pt x="585810" y="3422808"/>
                </a:cubicBezTo>
                <a:cubicBezTo>
                  <a:pt x="365677" y="3414341"/>
                  <a:pt x="1013377" y="3245008"/>
                  <a:pt x="916010" y="2851308"/>
                </a:cubicBezTo>
                <a:cubicBezTo>
                  <a:pt x="818643" y="2457608"/>
                  <a:pt x="39710" y="1337891"/>
                  <a:pt x="1610" y="1060608"/>
                </a:cubicBezTo>
                <a:cubicBezTo>
                  <a:pt x="-36490" y="783325"/>
                  <a:pt x="613327" y="1318841"/>
                  <a:pt x="687410" y="1187608"/>
                </a:cubicBezTo>
                <a:cubicBezTo>
                  <a:pt x="761493" y="1056375"/>
                  <a:pt x="361443" y="355758"/>
                  <a:pt x="446110" y="273208"/>
                </a:cubicBezTo>
                <a:cubicBezTo>
                  <a:pt x="530777" y="190658"/>
                  <a:pt x="1197527" y="724058"/>
                  <a:pt x="1195410" y="692308"/>
                </a:cubicBezTo>
                <a:cubicBezTo>
                  <a:pt x="1193293" y="660558"/>
                  <a:pt x="348743" y="150441"/>
                  <a:pt x="420710" y="57308"/>
                </a:cubicBezTo>
                <a:close/>
              </a:path>
            </a:pathLst>
          </a:custGeom>
          <a:solidFill>
            <a:srgbClr val="FFC000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460E1DC9-F792-9B35-E64C-D9C6A6862785}"/>
              </a:ext>
            </a:extLst>
          </p:cNvPr>
          <p:cNvSpPr/>
          <p:nvPr/>
        </p:nvSpPr>
        <p:spPr>
          <a:xfrm>
            <a:off x="6335907" y="9205360"/>
            <a:ext cx="2077487" cy="1311575"/>
          </a:xfrm>
          <a:custGeom>
            <a:avLst/>
            <a:gdLst>
              <a:gd name="connsiteX0" fmla="*/ 1393 w 2077487"/>
              <a:gd name="connsiteY0" fmla="*/ 2140 h 1311575"/>
              <a:gd name="connsiteX1" fmla="*/ 1284093 w 2077487"/>
              <a:gd name="connsiteY1" fmla="*/ 573640 h 1311575"/>
              <a:gd name="connsiteX2" fmla="*/ 1169793 w 2077487"/>
              <a:gd name="connsiteY2" fmla="*/ 395840 h 1311575"/>
              <a:gd name="connsiteX3" fmla="*/ 2046093 w 2077487"/>
              <a:gd name="connsiteY3" fmla="*/ 1297540 h 1311575"/>
              <a:gd name="connsiteX4" fmla="*/ 1830193 w 2077487"/>
              <a:gd name="connsiteY4" fmla="*/ 891140 h 1311575"/>
              <a:gd name="connsiteX5" fmla="*/ 1322193 w 2077487"/>
              <a:gd name="connsiteY5" fmla="*/ 167240 h 1311575"/>
              <a:gd name="connsiteX6" fmla="*/ 1563493 w 2077487"/>
              <a:gd name="connsiteY6" fmla="*/ 370440 h 1311575"/>
              <a:gd name="connsiteX7" fmla="*/ 1393 w 2077487"/>
              <a:gd name="connsiteY7" fmla="*/ 2140 h 131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7487" h="1311575">
                <a:moveTo>
                  <a:pt x="1393" y="2140"/>
                </a:moveTo>
                <a:cubicBezTo>
                  <a:pt x="-45173" y="36007"/>
                  <a:pt x="1089360" y="508023"/>
                  <a:pt x="1284093" y="573640"/>
                </a:cubicBezTo>
                <a:cubicBezTo>
                  <a:pt x="1478826" y="639257"/>
                  <a:pt x="1042793" y="275190"/>
                  <a:pt x="1169793" y="395840"/>
                </a:cubicBezTo>
                <a:cubicBezTo>
                  <a:pt x="1296793" y="516490"/>
                  <a:pt x="1936026" y="1214990"/>
                  <a:pt x="2046093" y="1297540"/>
                </a:cubicBezTo>
                <a:cubicBezTo>
                  <a:pt x="2156160" y="1380090"/>
                  <a:pt x="1950843" y="1079523"/>
                  <a:pt x="1830193" y="891140"/>
                </a:cubicBezTo>
                <a:cubicBezTo>
                  <a:pt x="1709543" y="702757"/>
                  <a:pt x="1366643" y="254023"/>
                  <a:pt x="1322193" y="167240"/>
                </a:cubicBezTo>
                <a:cubicBezTo>
                  <a:pt x="1277743" y="80457"/>
                  <a:pt x="1787860" y="393723"/>
                  <a:pt x="1563493" y="370440"/>
                </a:cubicBezTo>
                <a:cubicBezTo>
                  <a:pt x="1339126" y="347157"/>
                  <a:pt x="47959" y="-31727"/>
                  <a:pt x="1393" y="214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862769AA-4234-A6B9-9024-790256A0D067}"/>
              </a:ext>
            </a:extLst>
          </p:cNvPr>
          <p:cNvSpPr/>
          <p:nvPr/>
        </p:nvSpPr>
        <p:spPr>
          <a:xfrm>
            <a:off x="1075818" y="6862715"/>
            <a:ext cx="1910240" cy="527277"/>
          </a:xfrm>
          <a:custGeom>
            <a:avLst/>
            <a:gdLst>
              <a:gd name="connsiteX0" fmla="*/ 1908682 w 1910240"/>
              <a:gd name="connsiteY0" fmla="*/ 427085 h 527277"/>
              <a:gd name="connsiteX1" fmla="*/ 702182 w 1910240"/>
              <a:gd name="connsiteY1" fmla="*/ 46085 h 527277"/>
              <a:gd name="connsiteX2" fmla="*/ 1019682 w 1910240"/>
              <a:gd name="connsiteY2" fmla="*/ 58785 h 527277"/>
              <a:gd name="connsiteX3" fmla="*/ 29082 w 1910240"/>
              <a:gd name="connsiteY3" fmla="*/ 515985 h 527277"/>
              <a:gd name="connsiteX4" fmla="*/ 410082 w 1910240"/>
              <a:gd name="connsiteY4" fmla="*/ 388985 h 527277"/>
              <a:gd name="connsiteX5" fmla="*/ 1908682 w 1910240"/>
              <a:gd name="connsiteY5" fmla="*/ 427085 h 52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0240" h="527277">
                <a:moveTo>
                  <a:pt x="1908682" y="427085"/>
                </a:moveTo>
                <a:cubicBezTo>
                  <a:pt x="1957365" y="369935"/>
                  <a:pt x="850349" y="107468"/>
                  <a:pt x="702182" y="46085"/>
                </a:cubicBezTo>
                <a:cubicBezTo>
                  <a:pt x="554015" y="-15298"/>
                  <a:pt x="1131865" y="-19532"/>
                  <a:pt x="1019682" y="58785"/>
                </a:cubicBezTo>
                <a:cubicBezTo>
                  <a:pt x="907499" y="137102"/>
                  <a:pt x="130682" y="460952"/>
                  <a:pt x="29082" y="515985"/>
                </a:cubicBezTo>
                <a:cubicBezTo>
                  <a:pt x="-72518" y="571018"/>
                  <a:pt x="101049" y="408035"/>
                  <a:pt x="410082" y="388985"/>
                </a:cubicBezTo>
                <a:cubicBezTo>
                  <a:pt x="719115" y="369935"/>
                  <a:pt x="1859999" y="484235"/>
                  <a:pt x="1908682" y="42708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B4FB0521-6D50-6B65-6FDD-2CB793C0E084}"/>
              </a:ext>
            </a:extLst>
          </p:cNvPr>
          <p:cNvSpPr/>
          <p:nvPr/>
        </p:nvSpPr>
        <p:spPr>
          <a:xfrm>
            <a:off x="6045094" y="4023421"/>
            <a:ext cx="395737" cy="1874793"/>
          </a:xfrm>
          <a:custGeom>
            <a:avLst/>
            <a:gdLst>
              <a:gd name="connsiteX0" fmla="*/ 106 w 395737"/>
              <a:gd name="connsiteY0" fmla="*/ 2479 h 1874793"/>
              <a:gd name="connsiteX1" fmla="*/ 368406 w 395737"/>
              <a:gd name="connsiteY1" fmla="*/ 1793179 h 1874793"/>
              <a:gd name="connsiteX2" fmla="*/ 330306 w 395737"/>
              <a:gd name="connsiteY2" fmla="*/ 1412179 h 1874793"/>
              <a:gd name="connsiteX3" fmla="*/ 106 w 395737"/>
              <a:gd name="connsiteY3" fmla="*/ 2479 h 1874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737" h="1874793">
                <a:moveTo>
                  <a:pt x="106" y="2479"/>
                </a:moveTo>
                <a:cubicBezTo>
                  <a:pt x="6456" y="65979"/>
                  <a:pt x="313373" y="1558229"/>
                  <a:pt x="368406" y="1793179"/>
                </a:cubicBezTo>
                <a:cubicBezTo>
                  <a:pt x="423439" y="2028129"/>
                  <a:pt x="387456" y="1710629"/>
                  <a:pt x="330306" y="1412179"/>
                </a:cubicBezTo>
                <a:cubicBezTo>
                  <a:pt x="273156" y="1113729"/>
                  <a:pt x="-6244" y="-61021"/>
                  <a:pt x="106" y="247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06290EE2-7F60-D0E7-8B6A-AE149B646256}"/>
              </a:ext>
            </a:extLst>
          </p:cNvPr>
          <p:cNvSpPr/>
          <p:nvPr/>
        </p:nvSpPr>
        <p:spPr>
          <a:xfrm>
            <a:off x="3950764" y="6702589"/>
            <a:ext cx="2216071" cy="1118670"/>
          </a:xfrm>
          <a:custGeom>
            <a:avLst/>
            <a:gdLst>
              <a:gd name="connsiteX0" fmla="*/ 2183336 w 2216071"/>
              <a:gd name="connsiteY0" fmla="*/ 3011 h 1118670"/>
              <a:gd name="connsiteX1" fmla="*/ 545036 w 2216071"/>
              <a:gd name="connsiteY1" fmla="*/ 866611 h 1118670"/>
              <a:gd name="connsiteX2" fmla="*/ 989536 w 2216071"/>
              <a:gd name="connsiteY2" fmla="*/ 828511 h 1118670"/>
              <a:gd name="connsiteX3" fmla="*/ 11636 w 2216071"/>
              <a:gd name="connsiteY3" fmla="*/ 1107911 h 1118670"/>
              <a:gd name="connsiteX4" fmla="*/ 1776936 w 2216071"/>
              <a:gd name="connsiteY4" fmla="*/ 396711 h 1118670"/>
              <a:gd name="connsiteX5" fmla="*/ 1649936 w 2216071"/>
              <a:gd name="connsiteY5" fmla="*/ 574511 h 1118670"/>
              <a:gd name="connsiteX6" fmla="*/ 2183336 w 2216071"/>
              <a:gd name="connsiteY6" fmla="*/ 3011 h 111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6071" h="1118670">
                <a:moveTo>
                  <a:pt x="2183336" y="3011"/>
                </a:moveTo>
                <a:cubicBezTo>
                  <a:pt x="1999186" y="51694"/>
                  <a:pt x="744003" y="729028"/>
                  <a:pt x="545036" y="866611"/>
                </a:cubicBezTo>
                <a:cubicBezTo>
                  <a:pt x="346069" y="1004194"/>
                  <a:pt x="1078436" y="788294"/>
                  <a:pt x="989536" y="828511"/>
                </a:cubicBezTo>
                <a:cubicBezTo>
                  <a:pt x="900636" y="868728"/>
                  <a:pt x="-119597" y="1179878"/>
                  <a:pt x="11636" y="1107911"/>
                </a:cubicBezTo>
                <a:cubicBezTo>
                  <a:pt x="142869" y="1035944"/>
                  <a:pt x="1503886" y="485611"/>
                  <a:pt x="1776936" y="396711"/>
                </a:cubicBezTo>
                <a:cubicBezTo>
                  <a:pt x="2049986" y="307811"/>
                  <a:pt x="1582203" y="638011"/>
                  <a:pt x="1649936" y="574511"/>
                </a:cubicBezTo>
                <a:cubicBezTo>
                  <a:pt x="1717669" y="511011"/>
                  <a:pt x="2367486" y="-45672"/>
                  <a:pt x="2183336" y="301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068A47DD-2FF7-F801-0D3C-F390D7E1C625}"/>
              </a:ext>
            </a:extLst>
          </p:cNvPr>
          <p:cNvSpPr/>
          <p:nvPr/>
        </p:nvSpPr>
        <p:spPr>
          <a:xfrm>
            <a:off x="3069295" y="2747846"/>
            <a:ext cx="893296" cy="1905892"/>
          </a:xfrm>
          <a:custGeom>
            <a:avLst/>
            <a:gdLst>
              <a:gd name="connsiteX0" fmla="*/ 893105 w 893296"/>
              <a:gd name="connsiteY0" fmla="*/ 8054 h 1905892"/>
              <a:gd name="connsiteX1" fmla="*/ 67605 w 893296"/>
              <a:gd name="connsiteY1" fmla="*/ 1862254 h 1905892"/>
              <a:gd name="connsiteX2" fmla="*/ 143805 w 893296"/>
              <a:gd name="connsiteY2" fmla="*/ 1214554 h 1905892"/>
              <a:gd name="connsiteX3" fmla="*/ 893105 w 893296"/>
              <a:gd name="connsiteY3" fmla="*/ 8054 h 190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3296" h="1905892">
                <a:moveTo>
                  <a:pt x="893105" y="8054"/>
                </a:moveTo>
                <a:cubicBezTo>
                  <a:pt x="880405" y="116004"/>
                  <a:pt x="192488" y="1661171"/>
                  <a:pt x="67605" y="1862254"/>
                </a:cubicBezTo>
                <a:cubicBezTo>
                  <a:pt x="-57278" y="2063337"/>
                  <a:pt x="4105" y="1521470"/>
                  <a:pt x="143805" y="1214554"/>
                </a:cubicBezTo>
                <a:cubicBezTo>
                  <a:pt x="283505" y="907638"/>
                  <a:pt x="905805" y="-99896"/>
                  <a:pt x="893105" y="8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BE8244D1-5DE6-A575-B255-9929DA657D18}"/>
              </a:ext>
            </a:extLst>
          </p:cNvPr>
          <p:cNvSpPr/>
          <p:nvPr/>
        </p:nvSpPr>
        <p:spPr>
          <a:xfrm>
            <a:off x="3108123" y="6355471"/>
            <a:ext cx="1274220" cy="578886"/>
          </a:xfrm>
          <a:custGeom>
            <a:avLst/>
            <a:gdLst>
              <a:gd name="connsiteX0" fmla="*/ 181177 w 1274220"/>
              <a:gd name="connsiteY0" fmla="*/ 7229 h 578886"/>
              <a:gd name="connsiteX1" fmla="*/ 574877 w 1274220"/>
              <a:gd name="connsiteY1" fmla="*/ 273929 h 578886"/>
              <a:gd name="connsiteX2" fmla="*/ 1108277 w 1274220"/>
              <a:gd name="connsiteY2" fmla="*/ 350129 h 578886"/>
              <a:gd name="connsiteX3" fmla="*/ 1070177 w 1274220"/>
              <a:gd name="connsiteY3" fmla="*/ 413629 h 578886"/>
              <a:gd name="connsiteX4" fmla="*/ 1260677 w 1274220"/>
              <a:gd name="connsiteY4" fmla="*/ 464429 h 578886"/>
              <a:gd name="connsiteX5" fmla="*/ 638377 w 1274220"/>
              <a:gd name="connsiteY5" fmla="*/ 578729 h 578886"/>
              <a:gd name="connsiteX6" fmla="*/ 282777 w 1274220"/>
              <a:gd name="connsiteY6" fmla="*/ 489829 h 578886"/>
              <a:gd name="connsiteX7" fmla="*/ 295477 w 1274220"/>
              <a:gd name="connsiteY7" fmla="*/ 515229 h 578886"/>
              <a:gd name="connsiteX8" fmla="*/ 3377 w 1274220"/>
              <a:gd name="connsiteY8" fmla="*/ 7229 h 578886"/>
              <a:gd name="connsiteX9" fmla="*/ 143077 w 1274220"/>
              <a:gd name="connsiteY9" fmla="*/ 210429 h 578886"/>
              <a:gd name="connsiteX10" fmla="*/ 244677 w 1274220"/>
              <a:gd name="connsiteY10" fmla="*/ 134229 h 578886"/>
              <a:gd name="connsiteX11" fmla="*/ 181177 w 1274220"/>
              <a:gd name="connsiteY11" fmla="*/ 7229 h 57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4220" h="578886">
                <a:moveTo>
                  <a:pt x="181177" y="7229"/>
                </a:moveTo>
                <a:cubicBezTo>
                  <a:pt x="236210" y="30512"/>
                  <a:pt x="420360" y="216779"/>
                  <a:pt x="574877" y="273929"/>
                </a:cubicBezTo>
                <a:cubicBezTo>
                  <a:pt x="729394" y="331079"/>
                  <a:pt x="1108277" y="350129"/>
                  <a:pt x="1108277" y="350129"/>
                </a:cubicBezTo>
                <a:cubicBezTo>
                  <a:pt x="1190827" y="373412"/>
                  <a:pt x="1044777" y="394579"/>
                  <a:pt x="1070177" y="413629"/>
                </a:cubicBezTo>
                <a:cubicBezTo>
                  <a:pt x="1095577" y="432679"/>
                  <a:pt x="1332644" y="436912"/>
                  <a:pt x="1260677" y="464429"/>
                </a:cubicBezTo>
                <a:cubicBezTo>
                  <a:pt x="1188710" y="491946"/>
                  <a:pt x="801360" y="574496"/>
                  <a:pt x="638377" y="578729"/>
                </a:cubicBezTo>
                <a:cubicBezTo>
                  <a:pt x="475394" y="582962"/>
                  <a:pt x="339927" y="500412"/>
                  <a:pt x="282777" y="489829"/>
                </a:cubicBezTo>
                <a:cubicBezTo>
                  <a:pt x="225627" y="479246"/>
                  <a:pt x="342044" y="595662"/>
                  <a:pt x="295477" y="515229"/>
                </a:cubicBezTo>
                <a:cubicBezTo>
                  <a:pt x="248910" y="434796"/>
                  <a:pt x="28777" y="58029"/>
                  <a:pt x="3377" y="7229"/>
                </a:cubicBezTo>
                <a:cubicBezTo>
                  <a:pt x="-22023" y="-43571"/>
                  <a:pt x="102860" y="189262"/>
                  <a:pt x="143077" y="210429"/>
                </a:cubicBezTo>
                <a:cubicBezTo>
                  <a:pt x="183294" y="231596"/>
                  <a:pt x="234094" y="172329"/>
                  <a:pt x="244677" y="134229"/>
                </a:cubicBezTo>
                <a:cubicBezTo>
                  <a:pt x="255260" y="96129"/>
                  <a:pt x="126144" y="-16054"/>
                  <a:pt x="181177" y="7229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D3FDBF60-351C-7457-9B9C-BBDD84865CEA}"/>
              </a:ext>
            </a:extLst>
          </p:cNvPr>
          <p:cNvSpPr/>
          <p:nvPr/>
        </p:nvSpPr>
        <p:spPr>
          <a:xfrm>
            <a:off x="3149600" y="6286500"/>
            <a:ext cx="1254394" cy="445635"/>
          </a:xfrm>
          <a:custGeom>
            <a:avLst/>
            <a:gdLst>
              <a:gd name="connsiteX0" fmla="*/ 0 w 1254394"/>
              <a:gd name="connsiteY0" fmla="*/ 0 h 445635"/>
              <a:gd name="connsiteX1" fmla="*/ 533400 w 1254394"/>
              <a:gd name="connsiteY1" fmla="*/ 0 h 445635"/>
              <a:gd name="connsiteX2" fmla="*/ 584200 w 1254394"/>
              <a:gd name="connsiteY2" fmla="*/ 88900 h 445635"/>
              <a:gd name="connsiteX3" fmla="*/ 863600 w 1254394"/>
              <a:gd name="connsiteY3" fmla="*/ 177800 h 445635"/>
              <a:gd name="connsiteX4" fmla="*/ 1041400 w 1254394"/>
              <a:gd name="connsiteY4" fmla="*/ 368300 h 445635"/>
              <a:gd name="connsiteX5" fmla="*/ 1231900 w 1254394"/>
              <a:gd name="connsiteY5" fmla="*/ 444500 h 445635"/>
              <a:gd name="connsiteX6" fmla="*/ 482600 w 1254394"/>
              <a:gd name="connsiteY6" fmla="*/ 317500 h 445635"/>
              <a:gd name="connsiteX7" fmla="*/ 609600 w 1254394"/>
              <a:gd name="connsiteY7" fmla="*/ 381000 h 445635"/>
              <a:gd name="connsiteX8" fmla="*/ 279400 w 1254394"/>
              <a:gd name="connsiteY8" fmla="*/ 165100 h 445635"/>
              <a:gd name="connsiteX9" fmla="*/ 0 w 1254394"/>
              <a:gd name="connsiteY9" fmla="*/ 0 h 44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4394" h="445635">
                <a:moveTo>
                  <a:pt x="0" y="0"/>
                </a:moveTo>
                <a:lnTo>
                  <a:pt x="533400" y="0"/>
                </a:lnTo>
                <a:cubicBezTo>
                  <a:pt x="630767" y="14817"/>
                  <a:pt x="529167" y="59267"/>
                  <a:pt x="584200" y="88900"/>
                </a:cubicBezTo>
                <a:cubicBezTo>
                  <a:pt x="639233" y="118533"/>
                  <a:pt x="787400" y="131233"/>
                  <a:pt x="863600" y="177800"/>
                </a:cubicBezTo>
                <a:cubicBezTo>
                  <a:pt x="939800" y="224367"/>
                  <a:pt x="980017" y="323850"/>
                  <a:pt x="1041400" y="368300"/>
                </a:cubicBezTo>
                <a:cubicBezTo>
                  <a:pt x="1102783" y="412750"/>
                  <a:pt x="1325033" y="452967"/>
                  <a:pt x="1231900" y="444500"/>
                </a:cubicBezTo>
                <a:cubicBezTo>
                  <a:pt x="1138767" y="436033"/>
                  <a:pt x="586317" y="328083"/>
                  <a:pt x="482600" y="317500"/>
                </a:cubicBezTo>
                <a:cubicBezTo>
                  <a:pt x="378883" y="306917"/>
                  <a:pt x="643467" y="406400"/>
                  <a:pt x="609600" y="381000"/>
                </a:cubicBezTo>
                <a:cubicBezTo>
                  <a:pt x="575733" y="355600"/>
                  <a:pt x="279400" y="165100"/>
                  <a:pt x="279400" y="1651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CC891F74-23CF-B344-9B8B-B81FA000B246}"/>
              </a:ext>
            </a:extLst>
          </p:cNvPr>
          <p:cNvSpPr/>
          <p:nvPr/>
        </p:nvSpPr>
        <p:spPr>
          <a:xfrm>
            <a:off x="5383372" y="8382942"/>
            <a:ext cx="1455722" cy="4242181"/>
          </a:xfrm>
          <a:custGeom>
            <a:avLst/>
            <a:gdLst>
              <a:gd name="connsiteX0" fmla="*/ 189292 w 1455722"/>
              <a:gd name="connsiteY0" fmla="*/ 1933 h 4242181"/>
              <a:gd name="connsiteX1" fmla="*/ 517096 w 1455722"/>
              <a:gd name="connsiteY1" fmla="*/ 1157873 h 4242181"/>
              <a:gd name="connsiteX2" fmla="*/ 16764 w 1455722"/>
              <a:gd name="connsiteY2" fmla="*/ 2693375 h 4242181"/>
              <a:gd name="connsiteX3" fmla="*/ 120281 w 1455722"/>
              <a:gd name="connsiteY3" fmla="*/ 2538100 h 4242181"/>
              <a:gd name="connsiteX4" fmla="*/ 137534 w 1455722"/>
              <a:gd name="connsiteY4" fmla="*/ 3400741 h 4242181"/>
              <a:gd name="connsiteX5" fmla="*/ 223798 w 1455722"/>
              <a:gd name="connsiteY5" fmla="*/ 3262718 h 4242181"/>
              <a:gd name="connsiteX6" fmla="*/ 172039 w 1455722"/>
              <a:gd name="connsiteY6" fmla="*/ 3642281 h 4242181"/>
              <a:gd name="connsiteX7" fmla="*/ 482590 w 1455722"/>
              <a:gd name="connsiteY7" fmla="*/ 3970084 h 4242181"/>
              <a:gd name="connsiteX8" fmla="*/ 206545 w 1455722"/>
              <a:gd name="connsiteY8" fmla="*/ 4090854 h 4242181"/>
              <a:gd name="connsiteX9" fmla="*/ 1414243 w 1455722"/>
              <a:gd name="connsiteY9" fmla="*/ 4228877 h 4242181"/>
              <a:gd name="connsiteX10" fmla="*/ 1172703 w 1455722"/>
              <a:gd name="connsiteY10" fmla="*/ 4125360 h 4242181"/>
              <a:gd name="connsiteX11" fmla="*/ 1138198 w 1455722"/>
              <a:gd name="connsiteY11" fmla="*/ 3245466 h 4242181"/>
              <a:gd name="connsiteX12" fmla="*/ 913911 w 1455722"/>
              <a:gd name="connsiteY12" fmla="*/ 536771 h 4242181"/>
              <a:gd name="connsiteX13" fmla="*/ 1017428 w 1455722"/>
              <a:gd name="connsiteY13" fmla="*/ 1882492 h 4242181"/>
              <a:gd name="connsiteX14" fmla="*/ 551602 w 1455722"/>
              <a:gd name="connsiteY14" fmla="*/ 70945 h 4242181"/>
              <a:gd name="connsiteX15" fmla="*/ 724130 w 1455722"/>
              <a:gd name="connsiteY15" fmla="*/ 864575 h 4242181"/>
              <a:gd name="connsiteX16" fmla="*/ 189292 w 1455722"/>
              <a:gd name="connsiteY16" fmla="*/ 1933 h 424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55722" h="4242181">
                <a:moveTo>
                  <a:pt x="189292" y="1933"/>
                </a:moveTo>
                <a:cubicBezTo>
                  <a:pt x="154786" y="50816"/>
                  <a:pt x="545851" y="709299"/>
                  <a:pt x="517096" y="1157873"/>
                </a:cubicBezTo>
                <a:cubicBezTo>
                  <a:pt x="488341" y="1606447"/>
                  <a:pt x="82900" y="2463337"/>
                  <a:pt x="16764" y="2693375"/>
                </a:cubicBezTo>
                <a:cubicBezTo>
                  <a:pt x="-49372" y="2923413"/>
                  <a:pt x="100153" y="2420206"/>
                  <a:pt x="120281" y="2538100"/>
                </a:cubicBezTo>
                <a:cubicBezTo>
                  <a:pt x="140409" y="2655994"/>
                  <a:pt x="120281" y="3279971"/>
                  <a:pt x="137534" y="3400741"/>
                </a:cubicBezTo>
                <a:cubicBezTo>
                  <a:pt x="154787" y="3521511"/>
                  <a:pt x="218047" y="3222461"/>
                  <a:pt x="223798" y="3262718"/>
                </a:cubicBezTo>
                <a:cubicBezTo>
                  <a:pt x="229549" y="3302975"/>
                  <a:pt x="128907" y="3524387"/>
                  <a:pt x="172039" y="3642281"/>
                </a:cubicBezTo>
                <a:cubicBezTo>
                  <a:pt x="215171" y="3760175"/>
                  <a:pt x="476839" y="3895322"/>
                  <a:pt x="482590" y="3970084"/>
                </a:cubicBezTo>
                <a:cubicBezTo>
                  <a:pt x="488341" y="4044846"/>
                  <a:pt x="51269" y="4047722"/>
                  <a:pt x="206545" y="4090854"/>
                </a:cubicBezTo>
                <a:cubicBezTo>
                  <a:pt x="361821" y="4133986"/>
                  <a:pt x="1253217" y="4223126"/>
                  <a:pt x="1414243" y="4228877"/>
                </a:cubicBezTo>
                <a:cubicBezTo>
                  <a:pt x="1575269" y="4234628"/>
                  <a:pt x="1218710" y="4289262"/>
                  <a:pt x="1172703" y="4125360"/>
                </a:cubicBezTo>
                <a:cubicBezTo>
                  <a:pt x="1126696" y="3961458"/>
                  <a:pt x="1181330" y="3843564"/>
                  <a:pt x="1138198" y="3245466"/>
                </a:cubicBezTo>
                <a:cubicBezTo>
                  <a:pt x="1095066" y="2647368"/>
                  <a:pt x="934039" y="763933"/>
                  <a:pt x="913911" y="536771"/>
                </a:cubicBezTo>
                <a:cubicBezTo>
                  <a:pt x="893783" y="309609"/>
                  <a:pt x="1077813" y="1960130"/>
                  <a:pt x="1017428" y="1882492"/>
                </a:cubicBezTo>
                <a:cubicBezTo>
                  <a:pt x="957043" y="1804854"/>
                  <a:pt x="600485" y="240598"/>
                  <a:pt x="551602" y="70945"/>
                </a:cubicBezTo>
                <a:cubicBezTo>
                  <a:pt x="502719" y="-98708"/>
                  <a:pt x="787391" y="881828"/>
                  <a:pt x="724130" y="864575"/>
                </a:cubicBezTo>
                <a:cubicBezTo>
                  <a:pt x="660869" y="847322"/>
                  <a:pt x="223798" y="-46950"/>
                  <a:pt x="189292" y="1933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87D655D6-B778-5508-9434-F9EF6A574DFA}"/>
              </a:ext>
            </a:extLst>
          </p:cNvPr>
          <p:cNvSpPr/>
          <p:nvPr/>
        </p:nvSpPr>
        <p:spPr>
          <a:xfrm>
            <a:off x="2988814" y="7257362"/>
            <a:ext cx="1714795" cy="3570959"/>
          </a:xfrm>
          <a:custGeom>
            <a:avLst/>
            <a:gdLst>
              <a:gd name="connsiteX0" fmla="*/ 99443 w 1714795"/>
              <a:gd name="connsiteY0" fmla="*/ 40585 h 3570959"/>
              <a:gd name="connsiteX1" fmla="*/ 910326 w 1714795"/>
              <a:gd name="connsiteY1" fmla="*/ 506412 h 3570959"/>
              <a:gd name="connsiteX2" fmla="*/ 1324394 w 1714795"/>
              <a:gd name="connsiteY2" fmla="*/ 1179272 h 3570959"/>
              <a:gd name="connsiteX3" fmla="*/ 1324394 w 1714795"/>
              <a:gd name="connsiteY3" fmla="*/ 1075755 h 3570959"/>
              <a:gd name="connsiteX4" fmla="*/ 1669450 w 1714795"/>
              <a:gd name="connsiteY4" fmla="*/ 2404223 h 3570959"/>
              <a:gd name="connsiteX5" fmla="*/ 1565933 w 1714795"/>
              <a:gd name="connsiteY5" fmla="*/ 2145430 h 3570959"/>
              <a:gd name="connsiteX6" fmla="*/ 1703956 w 1714795"/>
              <a:gd name="connsiteY6" fmla="*/ 3560163 h 3570959"/>
              <a:gd name="connsiteX7" fmla="*/ 1220877 w 1714795"/>
              <a:gd name="connsiteY7" fmla="*/ 2732027 h 3570959"/>
              <a:gd name="connsiteX8" fmla="*/ 1031095 w 1714795"/>
              <a:gd name="connsiteY8" fmla="*/ 1541581 h 3570959"/>
              <a:gd name="connsiteX9" fmla="*/ 1151865 w 1714795"/>
              <a:gd name="connsiteY9" fmla="*/ 2231695 h 3570959"/>
              <a:gd name="connsiteX10" fmla="*/ 427246 w 1714795"/>
              <a:gd name="connsiteY10" fmla="*/ 782457 h 3570959"/>
              <a:gd name="connsiteX11" fmla="*/ 1134612 w 1714795"/>
              <a:gd name="connsiteY11" fmla="*/ 1938396 h 3570959"/>
              <a:gd name="connsiteX12" fmla="*/ 13178 w 1714795"/>
              <a:gd name="connsiteY12" fmla="*/ 230366 h 3570959"/>
              <a:gd name="connsiteX13" fmla="*/ 496258 w 1714795"/>
              <a:gd name="connsiteY13" fmla="*/ 661687 h 3570959"/>
              <a:gd name="connsiteX14" fmla="*/ 116695 w 1714795"/>
              <a:gd name="connsiteY14" fmla="*/ 92344 h 3570959"/>
              <a:gd name="connsiteX15" fmla="*/ 99443 w 1714795"/>
              <a:gd name="connsiteY15" fmla="*/ 40585 h 357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14795" h="3570959">
                <a:moveTo>
                  <a:pt x="99443" y="40585"/>
                </a:moveTo>
                <a:cubicBezTo>
                  <a:pt x="231715" y="109596"/>
                  <a:pt x="706168" y="316631"/>
                  <a:pt x="910326" y="506412"/>
                </a:cubicBezTo>
                <a:cubicBezTo>
                  <a:pt x="1114484" y="696193"/>
                  <a:pt x="1255383" y="1084382"/>
                  <a:pt x="1324394" y="1179272"/>
                </a:cubicBezTo>
                <a:cubicBezTo>
                  <a:pt x="1393405" y="1274162"/>
                  <a:pt x="1266885" y="871597"/>
                  <a:pt x="1324394" y="1075755"/>
                </a:cubicBezTo>
                <a:cubicBezTo>
                  <a:pt x="1381903" y="1279913"/>
                  <a:pt x="1629194" y="2225944"/>
                  <a:pt x="1669450" y="2404223"/>
                </a:cubicBezTo>
                <a:cubicBezTo>
                  <a:pt x="1709707" y="2582502"/>
                  <a:pt x="1560182" y="1952773"/>
                  <a:pt x="1565933" y="2145430"/>
                </a:cubicBezTo>
                <a:cubicBezTo>
                  <a:pt x="1571684" y="2338087"/>
                  <a:pt x="1761465" y="3462397"/>
                  <a:pt x="1703956" y="3560163"/>
                </a:cubicBezTo>
                <a:cubicBezTo>
                  <a:pt x="1646447" y="3657929"/>
                  <a:pt x="1333020" y="3068457"/>
                  <a:pt x="1220877" y="2732027"/>
                </a:cubicBezTo>
                <a:cubicBezTo>
                  <a:pt x="1108734" y="2395597"/>
                  <a:pt x="1042597" y="1624970"/>
                  <a:pt x="1031095" y="1541581"/>
                </a:cubicBezTo>
                <a:cubicBezTo>
                  <a:pt x="1019593" y="1458192"/>
                  <a:pt x="1252506" y="2358216"/>
                  <a:pt x="1151865" y="2231695"/>
                </a:cubicBezTo>
                <a:cubicBezTo>
                  <a:pt x="1051224" y="2105174"/>
                  <a:pt x="430121" y="831340"/>
                  <a:pt x="427246" y="782457"/>
                </a:cubicBezTo>
                <a:cubicBezTo>
                  <a:pt x="424371" y="733574"/>
                  <a:pt x="1203623" y="2030411"/>
                  <a:pt x="1134612" y="1938396"/>
                </a:cubicBezTo>
                <a:cubicBezTo>
                  <a:pt x="1065601" y="1846381"/>
                  <a:pt x="119570" y="443151"/>
                  <a:pt x="13178" y="230366"/>
                </a:cubicBezTo>
                <a:cubicBezTo>
                  <a:pt x="-93214" y="17581"/>
                  <a:pt x="479005" y="684691"/>
                  <a:pt x="496258" y="661687"/>
                </a:cubicBezTo>
                <a:cubicBezTo>
                  <a:pt x="513511" y="638683"/>
                  <a:pt x="185706" y="192985"/>
                  <a:pt x="116695" y="92344"/>
                </a:cubicBezTo>
                <a:cubicBezTo>
                  <a:pt x="47684" y="-8297"/>
                  <a:pt x="-32829" y="-28426"/>
                  <a:pt x="99443" y="40585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水原希子聯手長谷川潤心機演繹資生堂Shiseido春夏彩妝,資生堂Shiseido,水原希子Kiko  Mizuhara,長谷川潤,彩妝,2015春妝|彩妝美髮-VOGUE時尚網| Vogue Taiwan" hidden="1">
            <a:extLst>
              <a:ext uri="{FF2B5EF4-FFF2-40B4-BE49-F238E27FC236}">
                <a16:creationId xmlns:a16="http://schemas.microsoft.com/office/drawing/2014/main" id="{B732F666-04DA-2D59-D4B8-0A41B4CF2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51660"/>
            <a:ext cx="7010400" cy="1051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C5E28657-2FC1-758A-FD94-A1ADC5796682}"/>
              </a:ext>
            </a:extLst>
          </p:cNvPr>
          <p:cNvSpPr/>
          <p:nvPr/>
        </p:nvSpPr>
        <p:spPr>
          <a:xfrm>
            <a:off x="4600551" y="4765643"/>
            <a:ext cx="321117" cy="200058"/>
          </a:xfrm>
          <a:custGeom>
            <a:avLst/>
            <a:gdLst>
              <a:gd name="connsiteX0" fmla="*/ 24 w 321117"/>
              <a:gd name="connsiteY0" fmla="*/ 200057 h 200058"/>
              <a:gd name="connsiteX1" fmla="*/ 168299 w 321117"/>
              <a:gd name="connsiteY1" fmla="*/ 57182 h 200058"/>
              <a:gd name="connsiteX2" fmla="*/ 320699 w 321117"/>
              <a:gd name="connsiteY2" fmla="*/ 32 h 200058"/>
              <a:gd name="connsiteX3" fmla="*/ 120674 w 321117"/>
              <a:gd name="connsiteY3" fmla="*/ 63532 h 200058"/>
              <a:gd name="connsiteX4" fmla="*/ 155599 w 321117"/>
              <a:gd name="connsiteY4" fmla="*/ 54007 h 200058"/>
              <a:gd name="connsiteX5" fmla="*/ 24 w 321117"/>
              <a:gd name="connsiteY5" fmla="*/ 200057 h 20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117" h="200058">
                <a:moveTo>
                  <a:pt x="24" y="200057"/>
                </a:moveTo>
                <a:cubicBezTo>
                  <a:pt x="2141" y="200586"/>
                  <a:pt x="114853" y="90519"/>
                  <a:pt x="168299" y="57182"/>
                </a:cubicBezTo>
                <a:cubicBezTo>
                  <a:pt x="221745" y="23845"/>
                  <a:pt x="328636" y="-1026"/>
                  <a:pt x="320699" y="32"/>
                </a:cubicBezTo>
                <a:cubicBezTo>
                  <a:pt x="312762" y="1090"/>
                  <a:pt x="148191" y="54536"/>
                  <a:pt x="120674" y="63532"/>
                </a:cubicBezTo>
                <a:cubicBezTo>
                  <a:pt x="93157" y="72528"/>
                  <a:pt x="175178" y="33899"/>
                  <a:pt x="155599" y="54007"/>
                </a:cubicBezTo>
                <a:cubicBezTo>
                  <a:pt x="136020" y="74115"/>
                  <a:pt x="-2093" y="199528"/>
                  <a:pt x="24" y="2000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F1CAE0F5-AEFE-BD88-ECDB-5628D3B3121A}"/>
              </a:ext>
            </a:extLst>
          </p:cNvPr>
          <p:cNvSpPr/>
          <p:nvPr/>
        </p:nvSpPr>
        <p:spPr>
          <a:xfrm>
            <a:off x="4666739" y="4784689"/>
            <a:ext cx="239023" cy="146248"/>
          </a:xfrm>
          <a:custGeom>
            <a:avLst/>
            <a:gdLst>
              <a:gd name="connsiteX0" fmla="*/ 511 w 239023"/>
              <a:gd name="connsiteY0" fmla="*/ 146086 h 146248"/>
              <a:gd name="connsiteX1" fmla="*/ 210061 w 239023"/>
              <a:gd name="connsiteY1" fmla="*/ 31786 h 146248"/>
              <a:gd name="connsiteX2" fmla="*/ 140211 w 239023"/>
              <a:gd name="connsiteY2" fmla="*/ 54011 h 146248"/>
              <a:gd name="connsiteX3" fmla="*/ 238636 w 239023"/>
              <a:gd name="connsiteY3" fmla="*/ 36 h 146248"/>
              <a:gd name="connsiteX4" fmla="*/ 95761 w 239023"/>
              <a:gd name="connsiteY4" fmla="*/ 63536 h 146248"/>
              <a:gd name="connsiteX5" fmla="*/ 149736 w 239023"/>
              <a:gd name="connsiteY5" fmla="*/ 57186 h 146248"/>
              <a:gd name="connsiteX6" fmla="*/ 511 w 239023"/>
              <a:gd name="connsiteY6" fmla="*/ 146086 h 14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23" h="146248">
                <a:moveTo>
                  <a:pt x="511" y="146086"/>
                </a:moveTo>
                <a:cubicBezTo>
                  <a:pt x="10565" y="141853"/>
                  <a:pt x="186778" y="47132"/>
                  <a:pt x="210061" y="31786"/>
                </a:cubicBezTo>
                <a:cubicBezTo>
                  <a:pt x="233344" y="16440"/>
                  <a:pt x="135449" y="59303"/>
                  <a:pt x="140211" y="54011"/>
                </a:cubicBezTo>
                <a:cubicBezTo>
                  <a:pt x="144974" y="48719"/>
                  <a:pt x="246044" y="-1551"/>
                  <a:pt x="238636" y="36"/>
                </a:cubicBezTo>
                <a:cubicBezTo>
                  <a:pt x="231228" y="1623"/>
                  <a:pt x="110578" y="54011"/>
                  <a:pt x="95761" y="63536"/>
                </a:cubicBezTo>
                <a:cubicBezTo>
                  <a:pt x="80944" y="73061"/>
                  <a:pt x="167728" y="43957"/>
                  <a:pt x="149736" y="57186"/>
                </a:cubicBezTo>
                <a:cubicBezTo>
                  <a:pt x="131744" y="70415"/>
                  <a:pt x="-9543" y="150319"/>
                  <a:pt x="511" y="1460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1AF906AC-A8F6-6A5E-03B3-341405F1D935}"/>
              </a:ext>
            </a:extLst>
          </p:cNvPr>
          <p:cNvSpPr/>
          <p:nvPr/>
        </p:nvSpPr>
        <p:spPr>
          <a:xfrm>
            <a:off x="4673540" y="4762304"/>
            <a:ext cx="269952" cy="168499"/>
          </a:xfrm>
          <a:custGeom>
            <a:avLst/>
            <a:gdLst>
              <a:gd name="connsiteX0" fmla="*/ 60 w 269952"/>
              <a:gd name="connsiteY0" fmla="*/ 168471 h 168499"/>
              <a:gd name="connsiteX1" fmla="*/ 209610 w 269952"/>
              <a:gd name="connsiteY1" fmla="*/ 95446 h 168499"/>
              <a:gd name="connsiteX2" fmla="*/ 161985 w 269952"/>
              <a:gd name="connsiteY2" fmla="*/ 111321 h 168499"/>
              <a:gd name="connsiteX3" fmla="*/ 241360 w 269952"/>
              <a:gd name="connsiteY3" fmla="*/ 95446 h 168499"/>
              <a:gd name="connsiteX4" fmla="*/ 219135 w 269952"/>
              <a:gd name="connsiteY4" fmla="*/ 85921 h 168499"/>
              <a:gd name="connsiteX5" fmla="*/ 269935 w 269952"/>
              <a:gd name="connsiteY5" fmla="*/ 196 h 168499"/>
              <a:gd name="connsiteX6" fmla="*/ 212785 w 269952"/>
              <a:gd name="connsiteY6" fmla="*/ 63696 h 168499"/>
              <a:gd name="connsiteX7" fmla="*/ 206435 w 269952"/>
              <a:gd name="connsiteY7" fmla="*/ 104971 h 168499"/>
              <a:gd name="connsiteX8" fmla="*/ 206435 w 269952"/>
              <a:gd name="connsiteY8" fmla="*/ 50996 h 168499"/>
              <a:gd name="connsiteX9" fmla="*/ 209610 w 269952"/>
              <a:gd name="connsiteY9" fmla="*/ 85921 h 168499"/>
              <a:gd name="connsiteX10" fmla="*/ 146110 w 269952"/>
              <a:gd name="connsiteY10" fmla="*/ 108146 h 168499"/>
              <a:gd name="connsiteX11" fmla="*/ 187385 w 269952"/>
              <a:gd name="connsiteY11" fmla="*/ 85921 h 168499"/>
              <a:gd name="connsiteX12" fmla="*/ 60 w 269952"/>
              <a:gd name="connsiteY12" fmla="*/ 168471 h 16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952" h="168499">
                <a:moveTo>
                  <a:pt x="60" y="168471"/>
                </a:moveTo>
                <a:cubicBezTo>
                  <a:pt x="3764" y="170058"/>
                  <a:pt x="182623" y="104971"/>
                  <a:pt x="209610" y="95446"/>
                </a:cubicBezTo>
                <a:cubicBezTo>
                  <a:pt x="236597" y="85921"/>
                  <a:pt x="156693" y="111321"/>
                  <a:pt x="161985" y="111321"/>
                </a:cubicBezTo>
                <a:cubicBezTo>
                  <a:pt x="167277" y="111321"/>
                  <a:pt x="231835" y="99679"/>
                  <a:pt x="241360" y="95446"/>
                </a:cubicBezTo>
                <a:cubicBezTo>
                  <a:pt x="250885" y="91213"/>
                  <a:pt x="214373" y="101796"/>
                  <a:pt x="219135" y="85921"/>
                </a:cubicBezTo>
                <a:cubicBezTo>
                  <a:pt x="223897" y="70046"/>
                  <a:pt x="270993" y="3900"/>
                  <a:pt x="269935" y="196"/>
                </a:cubicBezTo>
                <a:cubicBezTo>
                  <a:pt x="268877" y="-3508"/>
                  <a:pt x="223368" y="46233"/>
                  <a:pt x="212785" y="63696"/>
                </a:cubicBezTo>
                <a:cubicBezTo>
                  <a:pt x="202202" y="81158"/>
                  <a:pt x="207493" y="107088"/>
                  <a:pt x="206435" y="104971"/>
                </a:cubicBezTo>
                <a:cubicBezTo>
                  <a:pt x="205377" y="102854"/>
                  <a:pt x="205906" y="54171"/>
                  <a:pt x="206435" y="50996"/>
                </a:cubicBezTo>
                <a:cubicBezTo>
                  <a:pt x="206964" y="47821"/>
                  <a:pt x="219664" y="76396"/>
                  <a:pt x="209610" y="85921"/>
                </a:cubicBezTo>
                <a:cubicBezTo>
                  <a:pt x="199556" y="95446"/>
                  <a:pt x="149814" y="108146"/>
                  <a:pt x="146110" y="108146"/>
                </a:cubicBezTo>
                <a:cubicBezTo>
                  <a:pt x="142406" y="108146"/>
                  <a:pt x="210668" y="74809"/>
                  <a:pt x="187385" y="85921"/>
                </a:cubicBezTo>
                <a:cubicBezTo>
                  <a:pt x="164102" y="97033"/>
                  <a:pt x="-3644" y="166884"/>
                  <a:pt x="60" y="168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B79A5A28-2ABE-DDAC-81CD-D338B532DFE5}"/>
              </a:ext>
            </a:extLst>
          </p:cNvPr>
          <p:cNvSpPr/>
          <p:nvPr/>
        </p:nvSpPr>
        <p:spPr>
          <a:xfrm>
            <a:off x="4889309" y="4844944"/>
            <a:ext cx="536886" cy="223033"/>
          </a:xfrm>
          <a:custGeom>
            <a:avLst/>
            <a:gdLst>
              <a:gd name="connsiteX0" fmla="*/ 191 w 536886"/>
              <a:gd name="connsiteY0" fmla="*/ 9631 h 223033"/>
              <a:gd name="connsiteX1" fmla="*/ 155766 w 536886"/>
              <a:gd name="connsiteY1" fmla="*/ 12806 h 223033"/>
              <a:gd name="connsiteX2" fmla="*/ 330391 w 536886"/>
              <a:gd name="connsiteY2" fmla="*/ 85831 h 223033"/>
              <a:gd name="connsiteX3" fmla="*/ 324041 w 536886"/>
              <a:gd name="connsiteY3" fmla="*/ 69956 h 223033"/>
              <a:gd name="connsiteX4" fmla="*/ 463741 w 536886"/>
              <a:gd name="connsiteY4" fmla="*/ 158856 h 223033"/>
              <a:gd name="connsiteX5" fmla="*/ 431991 w 536886"/>
              <a:gd name="connsiteY5" fmla="*/ 136631 h 223033"/>
              <a:gd name="connsiteX6" fmla="*/ 533591 w 536886"/>
              <a:gd name="connsiteY6" fmla="*/ 222356 h 223033"/>
              <a:gd name="connsiteX7" fmla="*/ 485966 w 536886"/>
              <a:gd name="connsiteY7" fmla="*/ 168381 h 223033"/>
              <a:gd name="connsiteX8" fmla="*/ 238316 w 536886"/>
              <a:gd name="connsiteY8" fmla="*/ 25506 h 223033"/>
              <a:gd name="connsiteX9" fmla="*/ 289116 w 536886"/>
              <a:gd name="connsiteY9" fmla="*/ 41381 h 223033"/>
              <a:gd name="connsiteX10" fmla="*/ 190691 w 536886"/>
              <a:gd name="connsiteY10" fmla="*/ 106 h 223033"/>
              <a:gd name="connsiteX11" fmla="*/ 254191 w 536886"/>
              <a:gd name="connsiteY11" fmla="*/ 28681 h 223033"/>
              <a:gd name="connsiteX12" fmla="*/ 187516 w 536886"/>
              <a:gd name="connsiteY12" fmla="*/ 3281 h 223033"/>
              <a:gd name="connsiteX13" fmla="*/ 191 w 536886"/>
              <a:gd name="connsiteY13" fmla="*/ 9631 h 22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6886" h="223033">
                <a:moveTo>
                  <a:pt x="191" y="9631"/>
                </a:moveTo>
                <a:cubicBezTo>
                  <a:pt x="-5101" y="11218"/>
                  <a:pt x="100733" y="106"/>
                  <a:pt x="155766" y="12806"/>
                </a:cubicBezTo>
                <a:cubicBezTo>
                  <a:pt x="210799" y="25506"/>
                  <a:pt x="330391" y="85831"/>
                  <a:pt x="330391" y="85831"/>
                </a:cubicBezTo>
                <a:cubicBezTo>
                  <a:pt x="358437" y="95356"/>
                  <a:pt x="301816" y="57785"/>
                  <a:pt x="324041" y="69956"/>
                </a:cubicBezTo>
                <a:cubicBezTo>
                  <a:pt x="346266" y="82127"/>
                  <a:pt x="445750" y="147744"/>
                  <a:pt x="463741" y="158856"/>
                </a:cubicBezTo>
                <a:cubicBezTo>
                  <a:pt x="481732" y="169968"/>
                  <a:pt x="420349" y="126048"/>
                  <a:pt x="431991" y="136631"/>
                </a:cubicBezTo>
                <a:cubicBezTo>
                  <a:pt x="443633" y="147214"/>
                  <a:pt x="524595" y="217064"/>
                  <a:pt x="533591" y="222356"/>
                </a:cubicBezTo>
                <a:cubicBezTo>
                  <a:pt x="542587" y="227648"/>
                  <a:pt x="535179" y="201189"/>
                  <a:pt x="485966" y="168381"/>
                </a:cubicBezTo>
                <a:cubicBezTo>
                  <a:pt x="436754" y="135573"/>
                  <a:pt x="271124" y="46673"/>
                  <a:pt x="238316" y="25506"/>
                </a:cubicBezTo>
                <a:cubicBezTo>
                  <a:pt x="205508" y="4339"/>
                  <a:pt x="297053" y="45614"/>
                  <a:pt x="289116" y="41381"/>
                </a:cubicBezTo>
                <a:cubicBezTo>
                  <a:pt x="281179" y="37148"/>
                  <a:pt x="196512" y="2223"/>
                  <a:pt x="190691" y="106"/>
                </a:cubicBezTo>
                <a:cubicBezTo>
                  <a:pt x="184870" y="-2011"/>
                  <a:pt x="254720" y="28152"/>
                  <a:pt x="254191" y="28681"/>
                </a:cubicBezTo>
                <a:cubicBezTo>
                  <a:pt x="253662" y="29210"/>
                  <a:pt x="230908" y="6985"/>
                  <a:pt x="187516" y="3281"/>
                </a:cubicBezTo>
                <a:cubicBezTo>
                  <a:pt x="144124" y="-423"/>
                  <a:pt x="5483" y="8044"/>
                  <a:pt x="191" y="9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20F41080-8A53-9548-57F5-47EDBC7BC2DC}"/>
              </a:ext>
            </a:extLst>
          </p:cNvPr>
          <p:cNvSpPr/>
          <p:nvPr/>
        </p:nvSpPr>
        <p:spPr>
          <a:xfrm>
            <a:off x="5422722" y="5000039"/>
            <a:ext cx="112420" cy="96532"/>
          </a:xfrm>
          <a:custGeom>
            <a:avLst/>
            <a:gdLst>
              <a:gd name="connsiteX0" fmla="*/ 178 w 112420"/>
              <a:gd name="connsiteY0" fmla="*/ 95836 h 96532"/>
              <a:gd name="connsiteX1" fmla="*/ 70028 w 112420"/>
              <a:gd name="connsiteY1" fmla="*/ 64086 h 96532"/>
              <a:gd name="connsiteX2" fmla="*/ 111303 w 112420"/>
              <a:gd name="connsiteY2" fmla="*/ 586 h 96532"/>
              <a:gd name="connsiteX3" fmla="*/ 92253 w 112420"/>
              <a:gd name="connsiteY3" fmla="*/ 35511 h 96532"/>
              <a:gd name="connsiteX4" fmla="*/ 178 w 112420"/>
              <a:gd name="connsiteY4" fmla="*/ 95836 h 9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0" h="96532">
                <a:moveTo>
                  <a:pt x="178" y="95836"/>
                </a:moveTo>
                <a:cubicBezTo>
                  <a:pt x="-3526" y="100598"/>
                  <a:pt x="51507" y="79961"/>
                  <a:pt x="70028" y="64086"/>
                </a:cubicBezTo>
                <a:cubicBezTo>
                  <a:pt x="88549" y="48211"/>
                  <a:pt x="107599" y="5348"/>
                  <a:pt x="111303" y="586"/>
                </a:cubicBezTo>
                <a:cubicBezTo>
                  <a:pt x="115007" y="-4176"/>
                  <a:pt x="109715" y="21224"/>
                  <a:pt x="92253" y="35511"/>
                </a:cubicBezTo>
                <a:cubicBezTo>
                  <a:pt x="74791" y="49798"/>
                  <a:pt x="3882" y="91074"/>
                  <a:pt x="178" y="95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F461CF48-98EB-0E1F-A3CE-0A6FA3D745E8}"/>
              </a:ext>
            </a:extLst>
          </p:cNvPr>
          <p:cNvSpPr/>
          <p:nvPr/>
        </p:nvSpPr>
        <p:spPr>
          <a:xfrm>
            <a:off x="4857475" y="4757335"/>
            <a:ext cx="603555" cy="281800"/>
          </a:xfrm>
          <a:custGeom>
            <a:avLst/>
            <a:gdLst>
              <a:gd name="connsiteX0" fmla="*/ 275 w 603555"/>
              <a:gd name="connsiteY0" fmla="*/ 97240 h 281800"/>
              <a:gd name="connsiteX1" fmla="*/ 213000 w 603555"/>
              <a:gd name="connsiteY1" fmla="*/ 100415 h 281800"/>
              <a:gd name="connsiteX2" fmla="*/ 330475 w 603555"/>
              <a:gd name="connsiteY2" fmla="*/ 138515 h 281800"/>
              <a:gd name="connsiteX3" fmla="*/ 486050 w 603555"/>
              <a:gd name="connsiteY3" fmla="*/ 227415 h 281800"/>
              <a:gd name="connsiteX4" fmla="*/ 536850 w 603555"/>
              <a:gd name="connsiteY4" fmla="*/ 281390 h 281800"/>
              <a:gd name="connsiteX5" fmla="*/ 533675 w 603555"/>
              <a:gd name="connsiteY5" fmla="*/ 249640 h 281800"/>
              <a:gd name="connsiteX6" fmla="*/ 603525 w 603555"/>
              <a:gd name="connsiteY6" fmla="*/ 202015 h 281800"/>
              <a:gd name="connsiteX7" fmla="*/ 524150 w 603555"/>
              <a:gd name="connsiteY7" fmla="*/ 249640 h 281800"/>
              <a:gd name="connsiteX8" fmla="*/ 559075 w 603555"/>
              <a:gd name="connsiteY8" fmla="*/ 186140 h 281800"/>
              <a:gd name="connsiteX9" fmla="*/ 479700 w 603555"/>
              <a:gd name="connsiteY9" fmla="*/ 230590 h 281800"/>
              <a:gd name="connsiteX10" fmla="*/ 505100 w 603555"/>
              <a:gd name="connsiteY10" fmla="*/ 182965 h 281800"/>
              <a:gd name="connsiteX11" fmla="*/ 543200 w 603555"/>
              <a:gd name="connsiteY11" fmla="*/ 119465 h 281800"/>
              <a:gd name="connsiteX12" fmla="*/ 460650 w 603555"/>
              <a:gd name="connsiteY12" fmla="*/ 205190 h 281800"/>
              <a:gd name="connsiteX13" fmla="*/ 460650 w 603555"/>
              <a:gd name="connsiteY13" fmla="*/ 173440 h 281800"/>
              <a:gd name="connsiteX14" fmla="*/ 524150 w 603555"/>
              <a:gd name="connsiteY14" fmla="*/ 106765 h 281800"/>
              <a:gd name="connsiteX15" fmla="*/ 441600 w 603555"/>
              <a:gd name="connsiteY15" fmla="*/ 182965 h 281800"/>
              <a:gd name="connsiteX16" fmla="*/ 419375 w 603555"/>
              <a:gd name="connsiteY16" fmla="*/ 160740 h 281800"/>
              <a:gd name="connsiteX17" fmla="*/ 476525 w 603555"/>
              <a:gd name="connsiteY17" fmla="*/ 128990 h 281800"/>
              <a:gd name="connsiteX18" fmla="*/ 470175 w 603555"/>
              <a:gd name="connsiteY18" fmla="*/ 84540 h 281800"/>
              <a:gd name="connsiteX19" fmla="*/ 457475 w 603555"/>
              <a:gd name="connsiteY19" fmla="*/ 135340 h 281800"/>
              <a:gd name="connsiteX20" fmla="*/ 390800 w 603555"/>
              <a:gd name="connsiteY20" fmla="*/ 141690 h 281800"/>
              <a:gd name="connsiteX21" fmla="*/ 419375 w 603555"/>
              <a:gd name="connsiteY21" fmla="*/ 78190 h 281800"/>
              <a:gd name="connsiteX22" fmla="*/ 365400 w 603555"/>
              <a:gd name="connsiteY22" fmla="*/ 141690 h 281800"/>
              <a:gd name="connsiteX23" fmla="*/ 343175 w 603555"/>
              <a:gd name="connsiteY23" fmla="*/ 94065 h 281800"/>
              <a:gd name="connsiteX24" fmla="*/ 365400 w 603555"/>
              <a:gd name="connsiteY24" fmla="*/ 33740 h 281800"/>
              <a:gd name="connsiteX25" fmla="*/ 336825 w 603555"/>
              <a:gd name="connsiteY25" fmla="*/ 109940 h 281800"/>
              <a:gd name="connsiteX26" fmla="*/ 305075 w 603555"/>
              <a:gd name="connsiteY26" fmla="*/ 119465 h 281800"/>
              <a:gd name="connsiteX27" fmla="*/ 289200 w 603555"/>
              <a:gd name="connsiteY27" fmla="*/ 94065 h 281800"/>
              <a:gd name="connsiteX28" fmla="*/ 311425 w 603555"/>
              <a:gd name="connsiteY28" fmla="*/ 24215 h 281800"/>
              <a:gd name="connsiteX29" fmla="*/ 289200 w 603555"/>
              <a:gd name="connsiteY29" fmla="*/ 109940 h 281800"/>
              <a:gd name="connsiteX30" fmla="*/ 238400 w 603555"/>
              <a:gd name="connsiteY30" fmla="*/ 81365 h 281800"/>
              <a:gd name="connsiteX31" fmla="*/ 260625 w 603555"/>
              <a:gd name="connsiteY31" fmla="*/ 21040 h 281800"/>
              <a:gd name="connsiteX32" fmla="*/ 232050 w 603555"/>
              <a:gd name="connsiteY32" fmla="*/ 87715 h 281800"/>
              <a:gd name="connsiteX33" fmla="*/ 206650 w 603555"/>
              <a:gd name="connsiteY33" fmla="*/ 59140 h 281800"/>
              <a:gd name="connsiteX34" fmla="*/ 209825 w 603555"/>
              <a:gd name="connsiteY34" fmla="*/ 5165 h 281800"/>
              <a:gd name="connsiteX35" fmla="*/ 200300 w 603555"/>
              <a:gd name="connsiteY35" fmla="*/ 78190 h 281800"/>
              <a:gd name="connsiteX36" fmla="*/ 159025 w 603555"/>
              <a:gd name="connsiteY36" fmla="*/ 17865 h 281800"/>
              <a:gd name="connsiteX37" fmla="*/ 152675 w 603555"/>
              <a:gd name="connsiteY37" fmla="*/ 5165 h 281800"/>
              <a:gd name="connsiteX38" fmla="*/ 216175 w 603555"/>
              <a:gd name="connsiteY38" fmla="*/ 94065 h 281800"/>
              <a:gd name="connsiteX39" fmla="*/ 190775 w 603555"/>
              <a:gd name="connsiteY39" fmla="*/ 78190 h 281800"/>
              <a:gd name="connsiteX40" fmla="*/ 136800 w 603555"/>
              <a:gd name="connsiteY40" fmla="*/ 97240 h 281800"/>
              <a:gd name="connsiteX41" fmla="*/ 260625 w 603555"/>
              <a:gd name="connsiteY41" fmla="*/ 87715 h 281800"/>
              <a:gd name="connsiteX42" fmla="*/ 275 w 603555"/>
              <a:gd name="connsiteY42" fmla="*/ 97240 h 28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03555" h="281800">
                <a:moveTo>
                  <a:pt x="275" y="97240"/>
                </a:moveTo>
                <a:cubicBezTo>
                  <a:pt x="-7662" y="99357"/>
                  <a:pt x="157967" y="93536"/>
                  <a:pt x="213000" y="100415"/>
                </a:cubicBezTo>
                <a:cubicBezTo>
                  <a:pt x="268033" y="107294"/>
                  <a:pt x="284967" y="117348"/>
                  <a:pt x="330475" y="138515"/>
                </a:cubicBezTo>
                <a:cubicBezTo>
                  <a:pt x="375983" y="159682"/>
                  <a:pt x="451654" y="203603"/>
                  <a:pt x="486050" y="227415"/>
                </a:cubicBezTo>
                <a:cubicBezTo>
                  <a:pt x="520446" y="251228"/>
                  <a:pt x="528913" y="277686"/>
                  <a:pt x="536850" y="281390"/>
                </a:cubicBezTo>
                <a:cubicBezTo>
                  <a:pt x="544787" y="285094"/>
                  <a:pt x="522563" y="262869"/>
                  <a:pt x="533675" y="249640"/>
                </a:cubicBezTo>
                <a:cubicBezTo>
                  <a:pt x="544787" y="236411"/>
                  <a:pt x="605112" y="202015"/>
                  <a:pt x="603525" y="202015"/>
                </a:cubicBezTo>
                <a:cubicBezTo>
                  <a:pt x="601938" y="202015"/>
                  <a:pt x="531558" y="252286"/>
                  <a:pt x="524150" y="249640"/>
                </a:cubicBezTo>
                <a:cubicBezTo>
                  <a:pt x="516742" y="246994"/>
                  <a:pt x="566483" y="189315"/>
                  <a:pt x="559075" y="186140"/>
                </a:cubicBezTo>
                <a:cubicBezTo>
                  <a:pt x="551667" y="182965"/>
                  <a:pt x="488696" y="231119"/>
                  <a:pt x="479700" y="230590"/>
                </a:cubicBezTo>
                <a:cubicBezTo>
                  <a:pt x="470704" y="230061"/>
                  <a:pt x="494517" y="201486"/>
                  <a:pt x="505100" y="182965"/>
                </a:cubicBezTo>
                <a:cubicBezTo>
                  <a:pt x="515683" y="164444"/>
                  <a:pt x="550608" y="115761"/>
                  <a:pt x="543200" y="119465"/>
                </a:cubicBezTo>
                <a:cubicBezTo>
                  <a:pt x="535792" y="123169"/>
                  <a:pt x="474408" y="196194"/>
                  <a:pt x="460650" y="205190"/>
                </a:cubicBezTo>
                <a:cubicBezTo>
                  <a:pt x="446892" y="214186"/>
                  <a:pt x="450067" y="189844"/>
                  <a:pt x="460650" y="173440"/>
                </a:cubicBezTo>
                <a:cubicBezTo>
                  <a:pt x="471233" y="157036"/>
                  <a:pt x="527325" y="105178"/>
                  <a:pt x="524150" y="106765"/>
                </a:cubicBezTo>
                <a:cubicBezTo>
                  <a:pt x="520975" y="108352"/>
                  <a:pt x="459063" y="173969"/>
                  <a:pt x="441600" y="182965"/>
                </a:cubicBezTo>
                <a:cubicBezTo>
                  <a:pt x="424138" y="191961"/>
                  <a:pt x="413554" y="169736"/>
                  <a:pt x="419375" y="160740"/>
                </a:cubicBezTo>
                <a:cubicBezTo>
                  <a:pt x="425196" y="151744"/>
                  <a:pt x="468058" y="141690"/>
                  <a:pt x="476525" y="128990"/>
                </a:cubicBezTo>
                <a:cubicBezTo>
                  <a:pt x="484992" y="116290"/>
                  <a:pt x="473350" y="83482"/>
                  <a:pt x="470175" y="84540"/>
                </a:cubicBezTo>
                <a:cubicBezTo>
                  <a:pt x="467000" y="85598"/>
                  <a:pt x="470704" y="125815"/>
                  <a:pt x="457475" y="135340"/>
                </a:cubicBezTo>
                <a:cubicBezTo>
                  <a:pt x="444246" y="144865"/>
                  <a:pt x="397150" y="151215"/>
                  <a:pt x="390800" y="141690"/>
                </a:cubicBezTo>
                <a:cubicBezTo>
                  <a:pt x="384450" y="132165"/>
                  <a:pt x="423608" y="78190"/>
                  <a:pt x="419375" y="78190"/>
                </a:cubicBezTo>
                <a:cubicBezTo>
                  <a:pt x="415142" y="78190"/>
                  <a:pt x="378100" y="139044"/>
                  <a:pt x="365400" y="141690"/>
                </a:cubicBezTo>
                <a:cubicBezTo>
                  <a:pt x="352700" y="144336"/>
                  <a:pt x="343175" y="112057"/>
                  <a:pt x="343175" y="94065"/>
                </a:cubicBezTo>
                <a:cubicBezTo>
                  <a:pt x="343175" y="76073"/>
                  <a:pt x="366458" y="31094"/>
                  <a:pt x="365400" y="33740"/>
                </a:cubicBezTo>
                <a:cubicBezTo>
                  <a:pt x="364342" y="36386"/>
                  <a:pt x="346879" y="95653"/>
                  <a:pt x="336825" y="109940"/>
                </a:cubicBezTo>
                <a:cubicBezTo>
                  <a:pt x="326771" y="124227"/>
                  <a:pt x="313012" y="122111"/>
                  <a:pt x="305075" y="119465"/>
                </a:cubicBezTo>
                <a:cubicBezTo>
                  <a:pt x="297138" y="116819"/>
                  <a:pt x="288142" y="109940"/>
                  <a:pt x="289200" y="94065"/>
                </a:cubicBezTo>
                <a:cubicBezTo>
                  <a:pt x="290258" y="78190"/>
                  <a:pt x="311425" y="21569"/>
                  <a:pt x="311425" y="24215"/>
                </a:cubicBezTo>
                <a:cubicBezTo>
                  <a:pt x="311425" y="26861"/>
                  <a:pt x="301371" y="100415"/>
                  <a:pt x="289200" y="109940"/>
                </a:cubicBezTo>
                <a:cubicBezTo>
                  <a:pt x="277029" y="119465"/>
                  <a:pt x="243163" y="96182"/>
                  <a:pt x="238400" y="81365"/>
                </a:cubicBezTo>
                <a:cubicBezTo>
                  <a:pt x="233637" y="66548"/>
                  <a:pt x="261683" y="19982"/>
                  <a:pt x="260625" y="21040"/>
                </a:cubicBezTo>
                <a:cubicBezTo>
                  <a:pt x="259567" y="22098"/>
                  <a:pt x="241046" y="81365"/>
                  <a:pt x="232050" y="87715"/>
                </a:cubicBezTo>
                <a:cubicBezTo>
                  <a:pt x="223054" y="94065"/>
                  <a:pt x="210354" y="72898"/>
                  <a:pt x="206650" y="59140"/>
                </a:cubicBezTo>
                <a:cubicBezTo>
                  <a:pt x="202946" y="45382"/>
                  <a:pt x="210883" y="1990"/>
                  <a:pt x="209825" y="5165"/>
                </a:cubicBezTo>
                <a:cubicBezTo>
                  <a:pt x="208767" y="8340"/>
                  <a:pt x="208767" y="76073"/>
                  <a:pt x="200300" y="78190"/>
                </a:cubicBezTo>
                <a:cubicBezTo>
                  <a:pt x="191833" y="80307"/>
                  <a:pt x="166962" y="30036"/>
                  <a:pt x="159025" y="17865"/>
                </a:cubicBezTo>
                <a:cubicBezTo>
                  <a:pt x="151088" y="5694"/>
                  <a:pt x="143150" y="-7535"/>
                  <a:pt x="152675" y="5165"/>
                </a:cubicBezTo>
                <a:cubicBezTo>
                  <a:pt x="162200" y="17865"/>
                  <a:pt x="209825" y="81894"/>
                  <a:pt x="216175" y="94065"/>
                </a:cubicBezTo>
                <a:cubicBezTo>
                  <a:pt x="222525" y="106236"/>
                  <a:pt x="204004" y="77661"/>
                  <a:pt x="190775" y="78190"/>
                </a:cubicBezTo>
                <a:cubicBezTo>
                  <a:pt x="177546" y="78719"/>
                  <a:pt x="125158" y="95653"/>
                  <a:pt x="136800" y="97240"/>
                </a:cubicBezTo>
                <a:cubicBezTo>
                  <a:pt x="148442" y="98827"/>
                  <a:pt x="283379" y="87715"/>
                  <a:pt x="260625" y="87715"/>
                </a:cubicBezTo>
                <a:cubicBezTo>
                  <a:pt x="237871" y="87715"/>
                  <a:pt x="8212" y="95123"/>
                  <a:pt x="275" y="97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58922B29-726C-F693-7C03-01A0A83E150A}"/>
              </a:ext>
            </a:extLst>
          </p:cNvPr>
          <p:cNvSpPr/>
          <p:nvPr/>
        </p:nvSpPr>
        <p:spPr>
          <a:xfrm>
            <a:off x="5310271" y="4930775"/>
            <a:ext cx="220581" cy="153184"/>
          </a:xfrm>
          <a:custGeom>
            <a:avLst/>
            <a:gdLst>
              <a:gd name="connsiteX0" fmla="*/ 1504 w 220581"/>
              <a:gd name="connsiteY0" fmla="*/ 15875 h 153184"/>
              <a:gd name="connsiteX1" fmla="*/ 118979 w 220581"/>
              <a:gd name="connsiteY1" fmla="*/ 120650 h 153184"/>
              <a:gd name="connsiteX2" fmla="*/ 128504 w 220581"/>
              <a:gd name="connsiteY2" fmla="*/ 152400 h 153184"/>
              <a:gd name="connsiteX3" fmla="*/ 125329 w 220581"/>
              <a:gd name="connsiteY3" fmla="*/ 95250 h 153184"/>
              <a:gd name="connsiteX4" fmla="*/ 220579 w 220581"/>
              <a:gd name="connsiteY4" fmla="*/ 0 h 153184"/>
              <a:gd name="connsiteX5" fmla="*/ 128504 w 220581"/>
              <a:gd name="connsiteY5" fmla="*/ 95250 h 153184"/>
              <a:gd name="connsiteX6" fmla="*/ 109454 w 220581"/>
              <a:gd name="connsiteY6" fmla="*/ 76200 h 153184"/>
              <a:gd name="connsiteX7" fmla="*/ 160254 w 220581"/>
              <a:gd name="connsiteY7" fmla="*/ 3175 h 153184"/>
              <a:gd name="connsiteX8" fmla="*/ 93579 w 220581"/>
              <a:gd name="connsiteY8" fmla="*/ 82550 h 153184"/>
              <a:gd name="connsiteX9" fmla="*/ 55479 w 220581"/>
              <a:gd name="connsiteY9" fmla="*/ 60325 h 153184"/>
              <a:gd name="connsiteX10" fmla="*/ 1504 w 220581"/>
              <a:gd name="connsiteY10" fmla="*/ 15875 h 15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581" h="153184">
                <a:moveTo>
                  <a:pt x="1504" y="15875"/>
                </a:moveTo>
                <a:cubicBezTo>
                  <a:pt x="12087" y="25929"/>
                  <a:pt x="97812" y="97896"/>
                  <a:pt x="118979" y="120650"/>
                </a:cubicBezTo>
                <a:cubicBezTo>
                  <a:pt x="140146" y="143404"/>
                  <a:pt x="127446" y="156633"/>
                  <a:pt x="128504" y="152400"/>
                </a:cubicBezTo>
                <a:cubicBezTo>
                  <a:pt x="129562" y="148167"/>
                  <a:pt x="109983" y="120650"/>
                  <a:pt x="125329" y="95250"/>
                </a:cubicBezTo>
                <a:cubicBezTo>
                  <a:pt x="140675" y="69850"/>
                  <a:pt x="220050" y="0"/>
                  <a:pt x="220579" y="0"/>
                </a:cubicBezTo>
                <a:cubicBezTo>
                  <a:pt x="221108" y="0"/>
                  <a:pt x="147025" y="82550"/>
                  <a:pt x="128504" y="95250"/>
                </a:cubicBezTo>
                <a:cubicBezTo>
                  <a:pt x="109983" y="107950"/>
                  <a:pt x="104162" y="91546"/>
                  <a:pt x="109454" y="76200"/>
                </a:cubicBezTo>
                <a:cubicBezTo>
                  <a:pt x="114746" y="60854"/>
                  <a:pt x="162900" y="2117"/>
                  <a:pt x="160254" y="3175"/>
                </a:cubicBezTo>
                <a:cubicBezTo>
                  <a:pt x="157608" y="4233"/>
                  <a:pt x="111042" y="73025"/>
                  <a:pt x="93579" y="82550"/>
                </a:cubicBezTo>
                <a:cubicBezTo>
                  <a:pt x="76117" y="92075"/>
                  <a:pt x="71883" y="74083"/>
                  <a:pt x="55479" y="60325"/>
                </a:cubicBezTo>
                <a:cubicBezTo>
                  <a:pt x="39075" y="46567"/>
                  <a:pt x="-9079" y="5821"/>
                  <a:pt x="1504" y="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631DC84B-3EDE-6B06-4470-6951F36B9C14}"/>
              </a:ext>
            </a:extLst>
          </p:cNvPr>
          <p:cNvSpPr/>
          <p:nvPr/>
        </p:nvSpPr>
        <p:spPr>
          <a:xfrm>
            <a:off x="4867270" y="4800600"/>
            <a:ext cx="397376" cy="46241"/>
          </a:xfrm>
          <a:custGeom>
            <a:avLst/>
            <a:gdLst>
              <a:gd name="connsiteX0" fmla="*/ 5 w 397376"/>
              <a:gd name="connsiteY0" fmla="*/ 19050 h 46241"/>
              <a:gd name="connsiteX1" fmla="*/ 206380 w 397376"/>
              <a:gd name="connsiteY1" fmla="*/ 3175 h 46241"/>
              <a:gd name="connsiteX2" fmla="*/ 390530 w 397376"/>
              <a:gd name="connsiteY2" fmla="*/ 44450 h 46241"/>
              <a:gd name="connsiteX3" fmla="*/ 342905 w 397376"/>
              <a:gd name="connsiteY3" fmla="*/ 34925 h 46241"/>
              <a:gd name="connsiteX4" fmla="*/ 200030 w 397376"/>
              <a:gd name="connsiteY4" fmla="*/ 0 h 46241"/>
              <a:gd name="connsiteX5" fmla="*/ 5 w 397376"/>
              <a:gd name="connsiteY5" fmla="*/ 19050 h 46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376" h="46241">
                <a:moveTo>
                  <a:pt x="5" y="19050"/>
                </a:moveTo>
                <a:cubicBezTo>
                  <a:pt x="1063" y="19579"/>
                  <a:pt x="141292" y="-1058"/>
                  <a:pt x="206380" y="3175"/>
                </a:cubicBezTo>
                <a:cubicBezTo>
                  <a:pt x="271468" y="7408"/>
                  <a:pt x="367776" y="39158"/>
                  <a:pt x="390530" y="44450"/>
                </a:cubicBezTo>
                <a:cubicBezTo>
                  <a:pt x="413284" y="49742"/>
                  <a:pt x="374655" y="42333"/>
                  <a:pt x="342905" y="34925"/>
                </a:cubicBezTo>
                <a:cubicBezTo>
                  <a:pt x="311155" y="27517"/>
                  <a:pt x="255592" y="0"/>
                  <a:pt x="200030" y="0"/>
                </a:cubicBezTo>
                <a:cubicBezTo>
                  <a:pt x="144468" y="0"/>
                  <a:pt x="-1053" y="18521"/>
                  <a:pt x="5" y="19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870864D6-1EA0-9449-9FE3-E66A11FD9DE5}"/>
              </a:ext>
            </a:extLst>
          </p:cNvPr>
          <p:cNvSpPr/>
          <p:nvPr/>
        </p:nvSpPr>
        <p:spPr>
          <a:xfrm>
            <a:off x="5213350" y="4835525"/>
            <a:ext cx="372524" cy="296016"/>
          </a:xfrm>
          <a:custGeom>
            <a:avLst/>
            <a:gdLst>
              <a:gd name="connsiteX0" fmla="*/ 0 w 372524"/>
              <a:gd name="connsiteY0" fmla="*/ 0 h 296016"/>
              <a:gd name="connsiteX1" fmla="*/ 165100 w 372524"/>
              <a:gd name="connsiteY1" fmla="*/ 127000 h 296016"/>
              <a:gd name="connsiteX2" fmla="*/ 285750 w 372524"/>
              <a:gd name="connsiteY2" fmla="*/ 225425 h 296016"/>
              <a:gd name="connsiteX3" fmla="*/ 247650 w 372524"/>
              <a:gd name="connsiteY3" fmla="*/ 155575 h 296016"/>
              <a:gd name="connsiteX4" fmla="*/ 371475 w 372524"/>
              <a:gd name="connsiteY4" fmla="*/ 295275 h 296016"/>
              <a:gd name="connsiteX5" fmla="*/ 298450 w 372524"/>
              <a:gd name="connsiteY5" fmla="*/ 206375 h 296016"/>
              <a:gd name="connsiteX6" fmla="*/ 149225 w 372524"/>
              <a:gd name="connsiteY6" fmla="*/ 107950 h 296016"/>
              <a:gd name="connsiteX7" fmla="*/ 0 w 372524"/>
              <a:gd name="connsiteY7" fmla="*/ 0 h 29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524" h="296016">
                <a:moveTo>
                  <a:pt x="0" y="0"/>
                </a:moveTo>
                <a:lnTo>
                  <a:pt x="165100" y="127000"/>
                </a:lnTo>
                <a:cubicBezTo>
                  <a:pt x="212725" y="164571"/>
                  <a:pt x="271992" y="220663"/>
                  <a:pt x="285750" y="225425"/>
                </a:cubicBezTo>
                <a:cubicBezTo>
                  <a:pt x="299508" y="230187"/>
                  <a:pt x="233363" y="143933"/>
                  <a:pt x="247650" y="155575"/>
                </a:cubicBezTo>
                <a:cubicBezTo>
                  <a:pt x="261937" y="167217"/>
                  <a:pt x="363008" y="286808"/>
                  <a:pt x="371475" y="295275"/>
                </a:cubicBezTo>
                <a:cubicBezTo>
                  <a:pt x="379942" y="303742"/>
                  <a:pt x="335492" y="237596"/>
                  <a:pt x="298450" y="206375"/>
                </a:cubicBezTo>
                <a:cubicBezTo>
                  <a:pt x="261408" y="175154"/>
                  <a:pt x="149225" y="107950"/>
                  <a:pt x="149225" y="1079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B9EBA938-D68D-FEC8-C046-13116E4B76AD}"/>
              </a:ext>
            </a:extLst>
          </p:cNvPr>
          <p:cNvSpPr/>
          <p:nvPr/>
        </p:nvSpPr>
        <p:spPr>
          <a:xfrm>
            <a:off x="4625919" y="4772023"/>
            <a:ext cx="257322" cy="165117"/>
          </a:xfrm>
          <a:custGeom>
            <a:avLst/>
            <a:gdLst>
              <a:gd name="connsiteX0" fmla="*/ 257231 w 257322"/>
              <a:gd name="connsiteY0" fmla="*/ 2 h 165117"/>
              <a:gd name="connsiteX1" fmla="*/ 108006 w 257322"/>
              <a:gd name="connsiteY1" fmla="*/ 85727 h 165117"/>
              <a:gd name="connsiteX2" fmla="*/ 56 w 257322"/>
              <a:gd name="connsiteY2" fmla="*/ 165102 h 165117"/>
              <a:gd name="connsiteX3" fmla="*/ 92131 w 257322"/>
              <a:gd name="connsiteY3" fmla="*/ 79377 h 165117"/>
              <a:gd name="connsiteX4" fmla="*/ 22281 w 257322"/>
              <a:gd name="connsiteY4" fmla="*/ 136527 h 165117"/>
              <a:gd name="connsiteX5" fmla="*/ 155631 w 257322"/>
              <a:gd name="connsiteY5" fmla="*/ 28577 h 165117"/>
              <a:gd name="connsiteX6" fmla="*/ 85781 w 257322"/>
              <a:gd name="connsiteY6" fmla="*/ 82552 h 165117"/>
              <a:gd name="connsiteX7" fmla="*/ 257231 w 257322"/>
              <a:gd name="connsiteY7" fmla="*/ 2 h 16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322" h="165117">
                <a:moveTo>
                  <a:pt x="257231" y="2"/>
                </a:moveTo>
                <a:cubicBezTo>
                  <a:pt x="260935" y="531"/>
                  <a:pt x="150868" y="58210"/>
                  <a:pt x="108006" y="85727"/>
                </a:cubicBezTo>
                <a:cubicBezTo>
                  <a:pt x="65144" y="113244"/>
                  <a:pt x="2702" y="166160"/>
                  <a:pt x="56" y="165102"/>
                </a:cubicBezTo>
                <a:cubicBezTo>
                  <a:pt x="-2590" y="164044"/>
                  <a:pt x="88427" y="84139"/>
                  <a:pt x="92131" y="79377"/>
                </a:cubicBezTo>
                <a:cubicBezTo>
                  <a:pt x="95835" y="74615"/>
                  <a:pt x="22281" y="136527"/>
                  <a:pt x="22281" y="136527"/>
                </a:cubicBezTo>
                <a:lnTo>
                  <a:pt x="155631" y="28577"/>
                </a:lnTo>
                <a:cubicBezTo>
                  <a:pt x="166214" y="19581"/>
                  <a:pt x="73081" y="86256"/>
                  <a:pt x="85781" y="82552"/>
                </a:cubicBezTo>
                <a:cubicBezTo>
                  <a:pt x="98481" y="78848"/>
                  <a:pt x="253527" y="-527"/>
                  <a:pt x="25723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BA661916-F611-143E-E21D-37174F7464E2}"/>
              </a:ext>
            </a:extLst>
          </p:cNvPr>
          <p:cNvSpPr/>
          <p:nvPr/>
        </p:nvSpPr>
        <p:spPr>
          <a:xfrm>
            <a:off x="4834717" y="4734422"/>
            <a:ext cx="439270" cy="98753"/>
          </a:xfrm>
          <a:custGeom>
            <a:avLst/>
            <a:gdLst>
              <a:gd name="connsiteX0" fmla="*/ 808 w 439270"/>
              <a:gd name="connsiteY0" fmla="*/ 47128 h 98753"/>
              <a:gd name="connsiteX1" fmla="*/ 143683 w 439270"/>
              <a:gd name="connsiteY1" fmla="*/ 28078 h 98753"/>
              <a:gd name="connsiteX2" fmla="*/ 346883 w 439270"/>
              <a:gd name="connsiteY2" fmla="*/ 75703 h 98753"/>
              <a:gd name="connsiteX3" fmla="*/ 315133 w 439270"/>
              <a:gd name="connsiteY3" fmla="*/ 50303 h 98753"/>
              <a:gd name="connsiteX4" fmla="*/ 435783 w 439270"/>
              <a:gd name="connsiteY4" fmla="*/ 97928 h 98753"/>
              <a:gd name="connsiteX5" fmla="*/ 156383 w 439270"/>
              <a:gd name="connsiteY5" fmla="*/ 2678 h 98753"/>
              <a:gd name="connsiteX6" fmla="*/ 207183 w 439270"/>
              <a:gd name="connsiteY6" fmla="*/ 28078 h 98753"/>
              <a:gd name="connsiteX7" fmla="*/ 808 w 439270"/>
              <a:gd name="connsiteY7" fmla="*/ 47128 h 9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270" h="98753">
                <a:moveTo>
                  <a:pt x="808" y="47128"/>
                </a:moveTo>
                <a:cubicBezTo>
                  <a:pt x="-9775" y="47128"/>
                  <a:pt x="86004" y="23316"/>
                  <a:pt x="143683" y="28078"/>
                </a:cubicBezTo>
                <a:cubicBezTo>
                  <a:pt x="201362" y="32840"/>
                  <a:pt x="318308" y="71999"/>
                  <a:pt x="346883" y="75703"/>
                </a:cubicBezTo>
                <a:cubicBezTo>
                  <a:pt x="375458" y="79407"/>
                  <a:pt x="300316" y="46599"/>
                  <a:pt x="315133" y="50303"/>
                </a:cubicBezTo>
                <a:cubicBezTo>
                  <a:pt x="329950" y="54007"/>
                  <a:pt x="462241" y="105866"/>
                  <a:pt x="435783" y="97928"/>
                </a:cubicBezTo>
                <a:cubicBezTo>
                  <a:pt x="409325" y="89990"/>
                  <a:pt x="194483" y="14320"/>
                  <a:pt x="156383" y="2678"/>
                </a:cubicBezTo>
                <a:cubicBezTo>
                  <a:pt x="118283" y="-8964"/>
                  <a:pt x="228879" y="20670"/>
                  <a:pt x="207183" y="28078"/>
                </a:cubicBezTo>
                <a:cubicBezTo>
                  <a:pt x="185487" y="35486"/>
                  <a:pt x="11391" y="47128"/>
                  <a:pt x="808" y="47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EE20ADA5-057A-E449-893C-48D196A73460}"/>
              </a:ext>
            </a:extLst>
          </p:cNvPr>
          <p:cNvSpPr/>
          <p:nvPr/>
        </p:nvSpPr>
        <p:spPr>
          <a:xfrm>
            <a:off x="5205440" y="4789194"/>
            <a:ext cx="338768" cy="287847"/>
          </a:xfrm>
          <a:custGeom>
            <a:avLst/>
            <a:gdLst>
              <a:gd name="connsiteX0" fmla="*/ 1560 w 338768"/>
              <a:gd name="connsiteY0" fmla="*/ 1881 h 287847"/>
              <a:gd name="connsiteX1" fmla="*/ 211110 w 338768"/>
              <a:gd name="connsiteY1" fmla="*/ 122531 h 287847"/>
              <a:gd name="connsiteX2" fmla="*/ 188885 w 338768"/>
              <a:gd name="connsiteY2" fmla="*/ 87606 h 287847"/>
              <a:gd name="connsiteX3" fmla="*/ 290485 w 338768"/>
              <a:gd name="connsiteY3" fmla="*/ 205081 h 287847"/>
              <a:gd name="connsiteX4" fmla="*/ 242860 w 338768"/>
              <a:gd name="connsiteY4" fmla="*/ 144756 h 287847"/>
              <a:gd name="connsiteX5" fmla="*/ 338110 w 338768"/>
              <a:gd name="connsiteY5" fmla="*/ 287631 h 287847"/>
              <a:gd name="connsiteX6" fmla="*/ 185710 w 338768"/>
              <a:gd name="connsiteY6" fmla="*/ 106656 h 287847"/>
              <a:gd name="connsiteX7" fmla="*/ 185710 w 338768"/>
              <a:gd name="connsiteY7" fmla="*/ 113006 h 287847"/>
              <a:gd name="connsiteX8" fmla="*/ 119035 w 338768"/>
              <a:gd name="connsiteY8" fmla="*/ 52681 h 287847"/>
              <a:gd name="connsiteX9" fmla="*/ 1560 w 338768"/>
              <a:gd name="connsiteY9" fmla="*/ 1881 h 28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768" h="287847">
                <a:moveTo>
                  <a:pt x="1560" y="1881"/>
                </a:moveTo>
                <a:cubicBezTo>
                  <a:pt x="16906" y="13523"/>
                  <a:pt x="179889" y="108244"/>
                  <a:pt x="211110" y="122531"/>
                </a:cubicBezTo>
                <a:cubicBezTo>
                  <a:pt x="242331" y="136819"/>
                  <a:pt x="175656" y="73848"/>
                  <a:pt x="188885" y="87606"/>
                </a:cubicBezTo>
                <a:cubicBezTo>
                  <a:pt x="202114" y="101364"/>
                  <a:pt x="281489" y="195556"/>
                  <a:pt x="290485" y="205081"/>
                </a:cubicBezTo>
                <a:cubicBezTo>
                  <a:pt x="299481" y="214606"/>
                  <a:pt x="234923" y="130998"/>
                  <a:pt x="242860" y="144756"/>
                </a:cubicBezTo>
                <a:cubicBezTo>
                  <a:pt x="250798" y="158514"/>
                  <a:pt x="347635" y="293981"/>
                  <a:pt x="338110" y="287631"/>
                </a:cubicBezTo>
                <a:cubicBezTo>
                  <a:pt x="328585" y="281281"/>
                  <a:pt x="185710" y="106656"/>
                  <a:pt x="185710" y="106656"/>
                </a:cubicBezTo>
                <a:cubicBezTo>
                  <a:pt x="160310" y="77552"/>
                  <a:pt x="196822" y="122002"/>
                  <a:pt x="185710" y="113006"/>
                </a:cubicBezTo>
                <a:cubicBezTo>
                  <a:pt x="174598" y="104010"/>
                  <a:pt x="149727" y="69614"/>
                  <a:pt x="119035" y="52681"/>
                </a:cubicBezTo>
                <a:cubicBezTo>
                  <a:pt x="88343" y="35748"/>
                  <a:pt x="-13786" y="-9761"/>
                  <a:pt x="1560" y="1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1F19915A-224B-814E-3DD6-EF8007EC3EAD}"/>
              </a:ext>
            </a:extLst>
          </p:cNvPr>
          <p:cNvSpPr/>
          <p:nvPr/>
        </p:nvSpPr>
        <p:spPr>
          <a:xfrm>
            <a:off x="5155859" y="5051149"/>
            <a:ext cx="366006" cy="131094"/>
          </a:xfrm>
          <a:custGeom>
            <a:avLst/>
            <a:gdLst>
              <a:gd name="connsiteX0" fmla="*/ 3516 w 366006"/>
              <a:gd name="connsiteY0" fmla="*/ 89176 h 131094"/>
              <a:gd name="connsiteX1" fmla="*/ 276566 w 366006"/>
              <a:gd name="connsiteY1" fmla="*/ 54251 h 131094"/>
              <a:gd name="connsiteX2" fmla="*/ 365466 w 366006"/>
              <a:gd name="connsiteY2" fmla="*/ 130451 h 131094"/>
              <a:gd name="connsiteX3" fmla="*/ 244816 w 366006"/>
              <a:gd name="connsiteY3" fmla="*/ 3451 h 131094"/>
              <a:gd name="connsiteX4" fmla="*/ 295616 w 366006"/>
              <a:gd name="connsiteY4" fmla="*/ 41551 h 131094"/>
              <a:gd name="connsiteX5" fmla="*/ 330541 w 366006"/>
              <a:gd name="connsiteY5" fmla="*/ 276 h 131094"/>
              <a:gd name="connsiteX6" fmla="*/ 289266 w 366006"/>
              <a:gd name="connsiteY6" fmla="*/ 25676 h 131094"/>
              <a:gd name="connsiteX7" fmla="*/ 130516 w 366006"/>
              <a:gd name="connsiteY7" fmla="*/ 66951 h 131094"/>
              <a:gd name="connsiteX8" fmla="*/ 3516 w 366006"/>
              <a:gd name="connsiteY8" fmla="*/ 89176 h 13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006" h="131094">
                <a:moveTo>
                  <a:pt x="3516" y="89176"/>
                </a:moveTo>
                <a:cubicBezTo>
                  <a:pt x="27858" y="87059"/>
                  <a:pt x="216241" y="47372"/>
                  <a:pt x="276566" y="54251"/>
                </a:cubicBezTo>
                <a:cubicBezTo>
                  <a:pt x="336891" y="61130"/>
                  <a:pt x="370758" y="138918"/>
                  <a:pt x="365466" y="130451"/>
                </a:cubicBezTo>
                <a:cubicBezTo>
                  <a:pt x="360174" y="121984"/>
                  <a:pt x="256458" y="18267"/>
                  <a:pt x="244816" y="3451"/>
                </a:cubicBezTo>
                <a:cubicBezTo>
                  <a:pt x="233174" y="-11365"/>
                  <a:pt x="281329" y="42080"/>
                  <a:pt x="295616" y="41551"/>
                </a:cubicBezTo>
                <a:cubicBezTo>
                  <a:pt x="309904" y="41022"/>
                  <a:pt x="331599" y="2922"/>
                  <a:pt x="330541" y="276"/>
                </a:cubicBezTo>
                <a:cubicBezTo>
                  <a:pt x="329483" y="-2370"/>
                  <a:pt x="322603" y="14564"/>
                  <a:pt x="289266" y="25676"/>
                </a:cubicBezTo>
                <a:cubicBezTo>
                  <a:pt x="255929" y="36788"/>
                  <a:pt x="173378" y="54780"/>
                  <a:pt x="130516" y="66951"/>
                </a:cubicBezTo>
                <a:cubicBezTo>
                  <a:pt x="87654" y="79122"/>
                  <a:pt x="-20826" y="91293"/>
                  <a:pt x="3516" y="89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9B37AE32-EAFA-94F6-8DF4-4CE90B431F7D}"/>
              </a:ext>
            </a:extLst>
          </p:cNvPr>
          <p:cNvSpPr/>
          <p:nvPr/>
        </p:nvSpPr>
        <p:spPr>
          <a:xfrm>
            <a:off x="4622800" y="4978400"/>
            <a:ext cx="715091" cy="159506"/>
          </a:xfrm>
          <a:custGeom>
            <a:avLst/>
            <a:gdLst>
              <a:gd name="connsiteX0" fmla="*/ 0 w 715091"/>
              <a:gd name="connsiteY0" fmla="*/ 0 h 159506"/>
              <a:gd name="connsiteX1" fmla="*/ 279400 w 715091"/>
              <a:gd name="connsiteY1" fmla="*/ 101600 h 159506"/>
              <a:gd name="connsiteX2" fmla="*/ 155575 w 715091"/>
              <a:gd name="connsiteY2" fmla="*/ 22225 h 159506"/>
              <a:gd name="connsiteX3" fmla="*/ 228600 w 715091"/>
              <a:gd name="connsiteY3" fmla="*/ 76200 h 159506"/>
              <a:gd name="connsiteX4" fmla="*/ 355600 w 715091"/>
              <a:gd name="connsiteY4" fmla="*/ 117475 h 159506"/>
              <a:gd name="connsiteX5" fmla="*/ 349250 w 715091"/>
              <a:gd name="connsiteY5" fmla="*/ 120650 h 159506"/>
              <a:gd name="connsiteX6" fmla="*/ 488950 w 715091"/>
              <a:gd name="connsiteY6" fmla="*/ 158750 h 159506"/>
              <a:gd name="connsiteX7" fmla="*/ 454025 w 715091"/>
              <a:gd name="connsiteY7" fmla="*/ 146050 h 159506"/>
              <a:gd name="connsiteX8" fmla="*/ 622300 w 715091"/>
              <a:gd name="connsiteY8" fmla="*/ 146050 h 159506"/>
              <a:gd name="connsiteX9" fmla="*/ 708025 w 715091"/>
              <a:gd name="connsiteY9" fmla="*/ 136525 h 159506"/>
              <a:gd name="connsiteX10" fmla="*/ 441325 w 715091"/>
              <a:gd name="connsiteY10" fmla="*/ 152400 h 159506"/>
              <a:gd name="connsiteX11" fmla="*/ 146050 w 715091"/>
              <a:gd name="connsiteY11" fmla="*/ 50800 h 159506"/>
              <a:gd name="connsiteX12" fmla="*/ 200025 w 715091"/>
              <a:gd name="connsiteY12" fmla="*/ 44450 h 159506"/>
              <a:gd name="connsiteX13" fmla="*/ 149225 w 715091"/>
              <a:gd name="connsiteY13" fmla="*/ 31750 h 159506"/>
              <a:gd name="connsiteX14" fmla="*/ 0 w 715091"/>
              <a:gd name="connsiteY14" fmla="*/ 0 h 159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15091" h="159506">
                <a:moveTo>
                  <a:pt x="0" y="0"/>
                </a:moveTo>
                <a:cubicBezTo>
                  <a:pt x="126735" y="48948"/>
                  <a:pt x="253471" y="97896"/>
                  <a:pt x="279400" y="101600"/>
                </a:cubicBezTo>
                <a:cubicBezTo>
                  <a:pt x="305329" y="105304"/>
                  <a:pt x="164042" y="26458"/>
                  <a:pt x="155575" y="22225"/>
                </a:cubicBezTo>
                <a:cubicBezTo>
                  <a:pt x="147108" y="17992"/>
                  <a:pt x="195263" y="60325"/>
                  <a:pt x="228600" y="76200"/>
                </a:cubicBezTo>
                <a:cubicBezTo>
                  <a:pt x="261937" y="92075"/>
                  <a:pt x="335492" y="110067"/>
                  <a:pt x="355600" y="117475"/>
                </a:cubicBezTo>
                <a:cubicBezTo>
                  <a:pt x="375708" y="124883"/>
                  <a:pt x="327025" y="113771"/>
                  <a:pt x="349250" y="120650"/>
                </a:cubicBezTo>
                <a:cubicBezTo>
                  <a:pt x="371475" y="127529"/>
                  <a:pt x="471488" y="154517"/>
                  <a:pt x="488950" y="158750"/>
                </a:cubicBezTo>
                <a:cubicBezTo>
                  <a:pt x="506412" y="162983"/>
                  <a:pt x="431800" y="148167"/>
                  <a:pt x="454025" y="146050"/>
                </a:cubicBezTo>
                <a:cubicBezTo>
                  <a:pt x="476250" y="143933"/>
                  <a:pt x="579967" y="147638"/>
                  <a:pt x="622300" y="146050"/>
                </a:cubicBezTo>
                <a:cubicBezTo>
                  <a:pt x="664633" y="144463"/>
                  <a:pt x="738187" y="135467"/>
                  <a:pt x="708025" y="136525"/>
                </a:cubicBezTo>
                <a:cubicBezTo>
                  <a:pt x="677863" y="137583"/>
                  <a:pt x="534987" y="166687"/>
                  <a:pt x="441325" y="152400"/>
                </a:cubicBezTo>
                <a:cubicBezTo>
                  <a:pt x="347663" y="138113"/>
                  <a:pt x="186267" y="68792"/>
                  <a:pt x="146050" y="50800"/>
                </a:cubicBezTo>
                <a:cubicBezTo>
                  <a:pt x="105833" y="32808"/>
                  <a:pt x="199496" y="47625"/>
                  <a:pt x="200025" y="44450"/>
                </a:cubicBezTo>
                <a:cubicBezTo>
                  <a:pt x="200554" y="41275"/>
                  <a:pt x="149225" y="31750"/>
                  <a:pt x="149225" y="317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1F4764CF-F0FB-5E98-EAA3-775D4BECD453}"/>
              </a:ext>
            </a:extLst>
          </p:cNvPr>
          <p:cNvSpPr/>
          <p:nvPr/>
        </p:nvSpPr>
        <p:spPr>
          <a:xfrm>
            <a:off x="4784558" y="4822383"/>
            <a:ext cx="171847" cy="261720"/>
          </a:xfrm>
          <a:custGeom>
            <a:avLst/>
            <a:gdLst>
              <a:gd name="connsiteX0" fmla="*/ 70017 w 171847"/>
              <a:gd name="connsiteY0" fmla="*/ 442 h 261720"/>
              <a:gd name="connsiteX1" fmla="*/ 22392 w 171847"/>
              <a:gd name="connsiteY1" fmla="*/ 63942 h 261720"/>
              <a:gd name="connsiteX2" fmla="*/ 41442 w 171847"/>
              <a:gd name="connsiteY2" fmla="*/ 152842 h 261720"/>
              <a:gd name="connsiteX3" fmla="*/ 22392 w 171847"/>
              <a:gd name="connsiteY3" fmla="*/ 92517 h 261720"/>
              <a:gd name="connsiteX4" fmla="*/ 108117 w 171847"/>
              <a:gd name="connsiteY4" fmla="*/ 251267 h 261720"/>
              <a:gd name="connsiteX5" fmla="*/ 82717 w 171847"/>
              <a:gd name="connsiteY5" fmla="*/ 190942 h 261720"/>
              <a:gd name="connsiteX6" fmla="*/ 171617 w 171847"/>
              <a:gd name="connsiteY6" fmla="*/ 260792 h 261720"/>
              <a:gd name="connsiteX7" fmla="*/ 104942 w 171847"/>
              <a:gd name="connsiteY7" fmla="*/ 225867 h 261720"/>
              <a:gd name="connsiteX8" fmla="*/ 167 w 171847"/>
              <a:gd name="connsiteY8" fmla="*/ 152842 h 261720"/>
              <a:gd name="connsiteX9" fmla="*/ 79542 w 171847"/>
              <a:gd name="connsiteY9" fmla="*/ 238567 h 261720"/>
              <a:gd name="connsiteX10" fmla="*/ 38267 w 171847"/>
              <a:gd name="connsiteY10" fmla="*/ 184592 h 261720"/>
              <a:gd name="connsiteX11" fmla="*/ 25567 w 171847"/>
              <a:gd name="connsiteY11" fmla="*/ 143317 h 261720"/>
              <a:gd name="connsiteX12" fmla="*/ 16042 w 171847"/>
              <a:gd name="connsiteY12" fmla="*/ 95692 h 261720"/>
              <a:gd name="connsiteX13" fmla="*/ 70017 w 171847"/>
              <a:gd name="connsiteY13" fmla="*/ 442 h 2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1847" h="261720">
                <a:moveTo>
                  <a:pt x="70017" y="442"/>
                </a:moveTo>
                <a:cubicBezTo>
                  <a:pt x="71075" y="-4849"/>
                  <a:pt x="27154" y="38542"/>
                  <a:pt x="22392" y="63942"/>
                </a:cubicBezTo>
                <a:cubicBezTo>
                  <a:pt x="17630" y="89342"/>
                  <a:pt x="41442" y="148080"/>
                  <a:pt x="41442" y="152842"/>
                </a:cubicBezTo>
                <a:cubicBezTo>
                  <a:pt x="41442" y="157604"/>
                  <a:pt x="11280" y="76113"/>
                  <a:pt x="22392" y="92517"/>
                </a:cubicBezTo>
                <a:cubicBezTo>
                  <a:pt x="33504" y="108921"/>
                  <a:pt x="98063" y="234863"/>
                  <a:pt x="108117" y="251267"/>
                </a:cubicBezTo>
                <a:cubicBezTo>
                  <a:pt x="118171" y="267671"/>
                  <a:pt x="72134" y="189355"/>
                  <a:pt x="82717" y="190942"/>
                </a:cubicBezTo>
                <a:cubicBezTo>
                  <a:pt x="93300" y="192530"/>
                  <a:pt x="167913" y="254971"/>
                  <a:pt x="171617" y="260792"/>
                </a:cubicBezTo>
                <a:cubicBezTo>
                  <a:pt x="175321" y="266613"/>
                  <a:pt x="133517" y="243859"/>
                  <a:pt x="104942" y="225867"/>
                </a:cubicBezTo>
                <a:cubicBezTo>
                  <a:pt x="76367" y="207875"/>
                  <a:pt x="4400" y="150725"/>
                  <a:pt x="167" y="152842"/>
                </a:cubicBezTo>
                <a:cubicBezTo>
                  <a:pt x="-4066" y="154959"/>
                  <a:pt x="73192" y="233275"/>
                  <a:pt x="79542" y="238567"/>
                </a:cubicBezTo>
                <a:cubicBezTo>
                  <a:pt x="85892" y="243859"/>
                  <a:pt x="47263" y="200467"/>
                  <a:pt x="38267" y="184592"/>
                </a:cubicBezTo>
                <a:cubicBezTo>
                  <a:pt x="29271" y="168717"/>
                  <a:pt x="29271" y="158134"/>
                  <a:pt x="25567" y="143317"/>
                </a:cubicBezTo>
                <a:cubicBezTo>
                  <a:pt x="21863" y="128500"/>
                  <a:pt x="10221" y="117917"/>
                  <a:pt x="16042" y="95692"/>
                </a:cubicBezTo>
                <a:cubicBezTo>
                  <a:pt x="21863" y="73467"/>
                  <a:pt x="68959" y="5733"/>
                  <a:pt x="70017" y="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FEE9AC8F-4152-C848-8A9A-609663007459}"/>
              </a:ext>
            </a:extLst>
          </p:cNvPr>
          <p:cNvSpPr/>
          <p:nvPr/>
        </p:nvSpPr>
        <p:spPr>
          <a:xfrm>
            <a:off x="4736889" y="4825897"/>
            <a:ext cx="89648" cy="220167"/>
          </a:xfrm>
          <a:custGeom>
            <a:avLst/>
            <a:gdLst>
              <a:gd name="connsiteX0" fmla="*/ 89111 w 89648"/>
              <a:gd name="connsiteY0" fmla="*/ 103 h 220167"/>
              <a:gd name="connsiteX1" fmla="*/ 38311 w 89648"/>
              <a:gd name="connsiteY1" fmla="*/ 95353 h 220167"/>
              <a:gd name="connsiteX2" fmla="*/ 57361 w 89648"/>
              <a:gd name="connsiteY2" fmla="*/ 168378 h 220167"/>
              <a:gd name="connsiteX3" fmla="*/ 22436 w 89648"/>
              <a:gd name="connsiteY3" fmla="*/ 117578 h 220167"/>
              <a:gd name="connsiteX4" fmla="*/ 89111 w 89648"/>
              <a:gd name="connsiteY4" fmla="*/ 219178 h 220167"/>
              <a:gd name="connsiteX5" fmla="*/ 51011 w 89648"/>
              <a:gd name="connsiteY5" fmla="*/ 165203 h 220167"/>
              <a:gd name="connsiteX6" fmla="*/ 211 w 89648"/>
              <a:gd name="connsiteY6" fmla="*/ 98528 h 220167"/>
              <a:gd name="connsiteX7" fmla="*/ 35136 w 89648"/>
              <a:gd name="connsiteY7" fmla="*/ 114403 h 220167"/>
              <a:gd name="connsiteX8" fmla="*/ 89111 w 89648"/>
              <a:gd name="connsiteY8" fmla="*/ 103 h 22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648" h="220167">
                <a:moveTo>
                  <a:pt x="89111" y="103"/>
                </a:moveTo>
                <a:cubicBezTo>
                  <a:pt x="89640" y="-3072"/>
                  <a:pt x="43603" y="67307"/>
                  <a:pt x="38311" y="95353"/>
                </a:cubicBezTo>
                <a:cubicBezTo>
                  <a:pt x="33019" y="123399"/>
                  <a:pt x="60007" y="164674"/>
                  <a:pt x="57361" y="168378"/>
                </a:cubicBezTo>
                <a:cubicBezTo>
                  <a:pt x="54715" y="172082"/>
                  <a:pt x="17144" y="109111"/>
                  <a:pt x="22436" y="117578"/>
                </a:cubicBezTo>
                <a:cubicBezTo>
                  <a:pt x="27728" y="126045"/>
                  <a:pt x="84348" y="211241"/>
                  <a:pt x="89111" y="219178"/>
                </a:cubicBezTo>
                <a:cubicBezTo>
                  <a:pt x="93874" y="227116"/>
                  <a:pt x="65828" y="185311"/>
                  <a:pt x="51011" y="165203"/>
                </a:cubicBezTo>
                <a:cubicBezTo>
                  <a:pt x="36194" y="145095"/>
                  <a:pt x="2857" y="106995"/>
                  <a:pt x="211" y="98528"/>
                </a:cubicBezTo>
                <a:cubicBezTo>
                  <a:pt x="-2435" y="90061"/>
                  <a:pt x="20319" y="129749"/>
                  <a:pt x="35136" y="114403"/>
                </a:cubicBezTo>
                <a:cubicBezTo>
                  <a:pt x="49953" y="99057"/>
                  <a:pt x="88582" y="3278"/>
                  <a:pt x="89111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ABC2CA67-FF86-43A4-1637-7DA85948F72C}"/>
              </a:ext>
            </a:extLst>
          </p:cNvPr>
          <p:cNvSpPr/>
          <p:nvPr/>
        </p:nvSpPr>
        <p:spPr>
          <a:xfrm>
            <a:off x="4643962" y="4860089"/>
            <a:ext cx="120504" cy="162763"/>
          </a:xfrm>
          <a:custGeom>
            <a:avLst/>
            <a:gdLst>
              <a:gd name="connsiteX0" fmla="*/ 118538 w 120504"/>
              <a:gd name="connsiteY0" fmla="*/ 836 h 162763"/>
              <a:gd name="connsiteX1" fmla="*/ 77263 w 120504"/>
              <a:gd name="connsiteY1" fmla="*/ 57986 h 162763"/>
              <a:gd name="connsiteX2" fmla="*/ 112188 w 120504"/>
              <a:gd name="connsiteY2" fmla="*/ 162761 h 162763"/>
              <a:gd name="connsiteX3" fmla="*/ 80438 w 120504"/>
              <a:gd name="connsiteY3" fmla="*/ 61161 h 162763"/>
              <a:gd name="connsiteX4" fmla="*/ 1063 w 120504"/>
              <a:gd name="connsiteY4" fmla="*/ 99261 h 162763"/>
              <a:gd name="connsiteX5" fmla="*/ 118538 w 120504"/>
              <a:gd name="connsiteY5" fmla="*/ 836 h 16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504" h="162763">
                <a:moveTo>
                  <a:pt x="118538" y="836"/>
                </a:moveTo>
                <a:cubicBezTo>
                  <a:pt x="131238" y="-6043"/>
                  <a:pt x="78321" y="30999"/>
                  <a:pt x="77263" y="57986"/>
                </a:cubicBezTo>
                <a:cubicBezTo>
                  <a:pt x="76205" y="84973"/>
                  <a:pt x="111659" y="162232"/>
                  <a:pt x="112188" y="162761"/>
                </a:cubicBezTo>
                <a:cubicBezTo>
                  <a:pt x="112717" y="163290"/>
                  <a:pt x="98959" y="71744"/>
                  <a:pt x="80438" y="61161"/>
                </a:cubicBezTo>
                <a:cubicBezTo>
                  <a:pt x="61917" y="50578"/>
                  <a:pt x="-9520" y="110903"/>
                  <a:pt x="1063" y="99261"/>
                </a:cubicBezTo>
                <a:cubicBezTo>
                  <a:pt x="11646" y="87619"/>
                  <a:pt x="105838" y="7715"/>
                  <a:pt x="118538" y="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622CBAFA-A7C5-A1AC-6633-1D3A605A6ACE}"/>
              </a:ext>
            </a:extLst>
          </p:cNvPr>
          <p:cNvSpPr/>
          <p:nvPr/>
        </p:nvSpPr>
        <p:spPr>
          <a:xfrm>
            <a:off x="4830809" y="4746575"/>
            <a:ext cx="215268" cy="108132"/>
          </a:xfrm>
          <a:custGeom>
            <a:avLst/>
            <a:gdLst>
              <a:gd name="connsiteX0" fmla="*/ 1541 w 215268"/>
              <a:gd name="connsiteY0" fmla="*/ 108000 h 108132"/>
              <a:gd name="connsiteX1" fmla="*/ 207916 w 215268"/>
              <a:gd name="connsiteY1" fmla="*/ 104825 h 108132"/>
              <a:gd name="connsiteX2" fmla="*/ 169816 w 215268"/>
              <a:gd name="connsiteY2" fmla="*/ 92125 h 108132"/>
              <a:gd name="connsiteX3" fmla="*/ 176166 w 215268"/>
              <a:gd name="connsiteY3" fmla="*/ 9575 h 108132"/>
              <a:gd name="connsiteX4" fmla="*/ 169816 w 215268"/>
              <a:gd name="connsiteY4" fmla="*/ 85775 h 108132"/>
              <a:gd name="connsiteX5" fmla="*/ 122191 w 215268"/>
              <a:gd name="connsiteY5" fmla="*/ 92125 h 108132"/>
              <a:gd name="connsiteX6" fmla="*/ 128541 w 215268"/>
              <a:gd name="connsiteY6" fmla="*/ 50 h 108132"/>
              <a:gd name="connsiteX7" fmla="*/ 122191 w 215268"/>
              <a:gd name="connsiteY7" fmla="*/ 79425 h 108132"/>
              <a:gd name="connsiteX8" fmla="*/ 112666 w 215268"/>
              <a:gd name="connsiteY8" fmla="*/ 101650 h 108132"/>
              <a:gd name="connsiteX9" fmla="*/ 1541 w 215268"/>
              <a:gd name="connsiteY9" fmla="*/ 108000 h 10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268" h="108132">
                <a:moveTo>
                  <a:pt x="1541" y="108000"/>
                </a:moveTo>
                <a:cubicBezTo>
                  <a:pt x="17416" y="108529"/>
                  <a:pt x="179870" y="107471"/>
                  <a:pt x="207916" y="104825"/>
                </a:cubicBezTo>
                <a:cubicBezTo>
                  <a:pt x="235962" y="102179"/>
                  <a:pt x="175108" y="108000"/>
                  <a:pt x="169816" y="92125"/>
                </a:cubicBezTo>
                <a:cubicBezTo>
                  <a:pt x="164524" y="76250"/>
                  <a:pt x="176166" y="10633"/>
                  <a:pt x="176166" y="9575"/>
                </a:cubicBezTo>
                <a:cubicBezTo>
                  <a:pt x="176166" y="8517"/>
                  <a:pt x="178812" y="72017"/>
                  <a:pt x="169816" y="85775"/>
                </a:cubicBezTo>
                <a:cubicBezTo>
                  <a:pt x="160820" y="99533"/>
                  <a:pt x="129070" y="106412"/>
                  <a:pt x="122191" y="92125"/>
                </a:cubicBezTo>
                <a:cubicBezTo>
                  <a:pt x="115312" y="77837"/>
                  <a:pt x="128541" y="2167"/>
                  <a:pt x="128541" y="50"/>
                </a:cubicBezTo>
                <a:cubicBezTo>
                  <a:pt x="128541" y="-2067"/>
                  <a:pt x="124837" y="62492"/>
                  <a:pt x="122191" y="79425"/>
                </a:cubicBezTo>
                <a:cubicBezTo>
                  <a:pt x="119545" y="96358"/>
                  <a:pt x="128012" y="97946"/>
                  <a:pt x="112666" y="101650"/>
                </a:cubicBezTo>
                <a:cubicBezTo>
                  <a:pt x="97320" y="105354"/>
                  <a:pt x="-14334" y="107471"/>
                  <a:pt x="1541" y="108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F1611E15-2EBE-EA02-AF68-BE2C3A0FECBF}"/>
              </a:ext>
            </a:extLst>
          </p:cNvPr>
          <p:cNvSpPr/>
          <p:nvPr/>
        </p:nvSpPr>
        <p:spPr>
          <a:xfrm>
            <a:off x="4978763" y="4829393"/>
            <a:ext cx="398895" cy="305973"/>
          </a:xfrm>
          <a:custGeom>
            <a:avLst/>
            <a:gdLst>
              <a:gd name="connsiteX0" fmla="*/ 63137 w 398895"/>
              <a:gd name="connsiteY0" fmla="*/ 2957 h 305973"/>
              <a:gd name="connsiteX1" fmla="*/ 5987 w 398895"/>
              <a:gd name="connsiteY1" fmla="*/ 85507 h 305973"/>
              <a:gd name="connsiteX2" fmla="*/ 2812 w 398895"/>
              <a:gd name="connsiteY2" fmla="*/ 149007 h 305973"/>
              <a:gd name="connsiteX3" fmla="*/ 15512 w 398895"/>
              <a:gd name="connsiteY3" fmla="*/ 190282 h 305973"/>
              <a:gd name="connsiteX4" fmla="*/ 50437 w 398895"/>
              <a:gd name="connsiteY4" fmla="*/ 244257 h 305973"/>
              <a:gd name="connsiteX5" fmla="*/ 91712 w 398895"/>
              <a:gd name="connsiteY5" fmla="*/ 276007 h 305973"/>
              <a:gd name="connsiteX6" fmla="*/ 186962 w 398895"/>
              <a:gd name="connsiteY6" fmla="*/ 304582 h 305973"/>
              <a:gd name="connsiteX7" fmla="*/ 237762 w 398895"/>
              <a:gd name="connsiteY7" fmla="*/ 298232 h 305973"/>
              <a:gd name="connsiteX8" fmla="*/ 301262 w 398895"/>
              <a:gd name="connsiteY8" fmla="*/ 269657 h 305973"/>
              <a:gd name="connsiteX9" fmla="*/ 355237 w 398895"/>
              <a:gd name="connsiteY9" fmla="*/ 218857 h 305973"/>
              <a:gd name="connsiteX10" fmla="*/ 367937 w 398895"/>
              <a:gd name="connsiteY10" fmla="*/ 190282 h 305973"/>
              <a:gd name="connsiteX11" fmla="*/ 393337 w 398895"/>
              <a:gd name="connsiteY11" fmla="*/ 206157 h 305973"/>
              <a:gd name="connsiteX12" fmla="*/ 371112 w 398895"/>
              <a:gd name="connsiteY12" fmla="*/ 139482 h 305973"/>
              <a:gd name="connsiteX13" fmla="*/ 129812 w 398895"/>
              <a:gd name="connsiteY13" fmla="*/ 28357 h 305973"/>
              <a:gd name="connsiteX14" fmla="*/ 63137 w 398895"/>
              <a:gd name="connsiteY14" fmla="*/ 2957 h 30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8895" h="305973">
                <a:moveTo>
                  <a:pt x="63137" y="2957"/>
                </a:moveTo>
                <a:cubicBezTo>
                  <a:pt x="42500" y="12482"/>
                  <a:pt x="16041" y="61165"/>
                  <a:pt x="5987" y="85507"/>
                </a:cubicBezTo>
                <a:cubicBezTo>
                  <a:pt x="-4067" y="109849"/>
                  <a:pt x="1225" y="131545"/>
                  <a:pt x="2812" y="149007"/>
                </a:cubicBezTo>
                <a:cubicBezTo>
                  <a:pt x="4399" y="166469"/>
                  <a:pt x="7575" y="174407"/>
                  <a:pt x="15512" y="190282"/>
                </a:cubicBezTo>
                <a:cubicBezTo>
                  <a:pt x="23449" y="206157"/>
                  <a:pt x="37737" y="229970"/>
                  <a:pt x="50437" y="244257"/>
                </a:cubicBezTo>
                <a:cubicBezTo>
                  <a:pt x="63137" y="258545"/>
                  <a:pt x="68958" y="265953"/>
                  <a:pt x="91712" y="276007"/>
                </a:cubicBezTo>
                <a:cubicBezTo>
                  <a:pt x="114466" y="286061"/>
                  <a:pt x="162620" y="300878"/>
                  <a:pt x="186962" y="304582"/>
                </a:cubicBezTo>
                <a:cubicBezTo>
                  <a:pt x="211304" y="308286"/>
                  <a:pt x="218712" y="304053"/>
                  <a:pt x="237762" y="298232"/>
                </a:cubicBezTo>
                <a:cubicBezTo>
                  <a:pt x="256812" y="292411"/>
                  <a:pt x="281683" y="282886"/>
                  <a:pt x="301262" y="269657"/>
                </a:cubicBezTo>
                <a:cubicBezTo>
                  <a:pt x="320841" y="256428"/>
                  <a:pt x="344125" y="232086"/>
                  <a:pt x="355237" y="218857"/>
                </a:cubicBezTo>
                <a:cubicBezTo>
                  <a:pt x="366349" y="205628"/>
                  <a:pt x="361587" y="192399"/>
                  <a:pt x="367937" y="190282"/>
                </a:cubicBezTo>
                <a:cubicBezTo>
                  <a:pt x="374287" y="188165"/>
                  <a:pt x="392808" y="214624"/>
                  <a:pt x="393337" y="206157"/>
                </a:cubicBezTo>
                <a:cubicBezTo>
                  <a:pt x="393866" y="197690"/>
                  <a:pt x="415033" y="169115"/>
                  <a:pt x="371112" y="139482"/>
                </a:cubicBezTo>
                <a:cubicBezTo>
                  <a:pt x="327191" y="109849"/>
                  <a:pt x="177437" y="48465"/>
                  <a:pt x="129812" y="28357"/>
                </a:cubicBezTo>
                <a:cubicBezTo>
                  <a:pt x="82187" y="8249"/>
                  <a:pt x="83774" y="-6568"/>
                  <a:pt x="63137" y="2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62142D27-A6FC-7C93-8562-9D9C6B0CA642}"/>
              </a:ext>
            </a:extLst>
          </p:cNvPr>
          <p:cNvSpPr/>
          <p:nvPr/>
        </p:nvSpPr>
        <p:spPr>
          <a:xfrm>
            <a:off x="4930488" y="4813165"/>
            <a:ext cx="476768" cy="208631"/>
          </a:xfrm>
          <a:custGeom>
            <a:avLst/>
            <a:gdLst>
              <a:gd name="connsiteX0" fmla="*/ 287 w 476768"/>
              <a:gd name="connsiteY0" fmla="*/ 28710 h 208631"/>
              <a:gd name="connsiteX1" fmla="*/ 146337 w 476768"/>
              <a:gd name="connsiteY1" fmla="*/ 25535 h 208631"/>
              <a:gd name="connsiteX2" fmla="*/ 311437 w 476768"/>
              <a:gd name="connsiteY2" fmla="*/ 95385 h 208631"/>
              <a:gd name="connsiteX3" fmla="*/ 298737 w 476768"/>
              <a:gd name="connsiteY3" fmla="*/ 60460 h 208631"/>
              <a:gd name="connsiteX4" fmla="*/ 470187 w 476768"/>
              <a:gd name="connsiteY4" fmla="*/ 206510 h 208631"/>
              <a:gd name="connsiteX5" fmla="*/ 422562 w 476768"/>
              <a:gd name="connsiteY5" fmla="*/ 139835 h 208631"/>
              <a:gd name="connsiteX6" fmla="*/ 247937 w 476768"/>
              <a:gd name="connsiteY6" fmla="*/ 38235 h 208631"/>
              <a:gd name="connsiteX7" fmla="*/ 139987 w 476768"/>
              <a:gd name="connsiteY7" fmla="*/ 135 h 208631"/>
              <a:gd name="connsiteX8" fmla="*/ 184437 w 476768"/>
              <a:gd name="connsiteY8" fmla="*/ 25535 h 208631"/>
              <a:gd name="connsiteX9" fmla="*/ 287 w 476768"/>
              <a:gd name="connsiteY9" fmla="*/ 28710 h 20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6768" h="208631">
                <a:moveTo>
                  <a:pt x="287" y="28710"/>
                </a:moveTo>
                <a:cubicBezTo>
                  <a:pt x="-6063" y="28710"/>
                  <a:pt x="94479" y="14423"/>
                  <a:pt x="146337" y="25535"/>
                </a:cubicBezTo>
                <a:cubicBezTo>
                  <a:pt x="198195" y="36647"/>
                  <a:pt x="286037" y="89564"/>
                  <a:pt x="311437" y="95385"/>
                </a:cubicBezTo>
                <a:cubicBezTo>
                  <a:pt x="336837" y="101206"/>
                  <a:pt x="272279" y="41939"/>
                  <a:pt x="298737" y="60460"/>
                </a:cubicBezTo>
                <a:cubicBezTo>
                  <a:pt x="325195" y="78981"/>
                  <a:pt x="449549" y="193281"/>
                  <a:pt x="470187" y="206510"/>
                </a:cubicBezTo>
                <a:cubicBezTo>
                  <a:pt x="490825" y="219739"/>
                  <a:pt x="459604" y="167881"/>
                  <a:pt x="422562" y="139835"/>
                </a:cubicBezTo>
                <a:cubicBezTo>
                  <a:pt x="385520" y="111789"/>
                  <a:pt x="295033" y="61518"/>
                  <a:pt x="247937" y="38235"/>
                </a:cubicBezTo>
                <a:cubicBezTo>
                  <a:pt x="200841" y="14952"/>
                  <a:pt x="150570" y="2252"/>
                  <a:pt x="139987" y="135"/>
                </a:cubicBezTo>
                <a:cubicBezTo>
                  <a:pt x="129404" y="-1982"/>
                  <a:pt x="208249" y="21302"/>
                  <a:pt x="184437" y="25535"/>
                </a:cubicBezTo>
                <a:cubicBezTo>
                  <a:pt x="160625" y="29768"/>
                  <a:pt x="6637" y="28710"/>
                  <a:pt x="287" y="287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748410D1-E9ED-63D6-876E-99194F2F5D0C}"/>
              </a:ext>
            </a:extLst>
          </p:cNvPr>
          <p:cNvSpPr/>
          <p:nvPr/>
        </p:nvSpPr>
        <p:spPr>
          <a:xfrm rot="853686">
            <a:off x="5114574" y="4904232"/>
            <a:ext cx="172218" cy="793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E09A7882-02BB-C5F5-C027-45B297E7CAC5}"/>
              </a:ext>
            </a:extLst>
          </p:cNvPr>
          <p:cNvSpPr/>
          <p:nvPr/>
        </p:nvSpPr>
        <p:spPr>
          <a:xfrm>
            <a:off x="4691672" y="5021954"/>
            <a:ext cx="772484" cy="158001"/>
          </a:xfrm>
          <a:custGeom>
            <a:avLst/>
            <a:gdLst>
              <a:gd name="connsiteX0" fmla="*/ 978 w 772484"/>
              <a:gd name="connsiteY0" fmla="*/ 896 h 158001"/>
              <a:gd name="connsiteX1" fmla="*/ 197828 w 772484"/>
              <a:gd name="connsiteY1" fmla="*/ 48521 h 158001"/>
              <a:gd name="connsiteX2" fmla="*/ 518503 w 772484"/>
              <a:gd name="connsiteY2" fmla="*/ 153296 h 158001"/>
              <a:gd name="connsiteX3" fmla="*/ 480403 w 772484"/>
              <a:gd name="connsiteY3" fmla="*/ 137421 h 158001"/>
              <a:gd name="connsiteX4" fmla="*/ 769328 w 772484"/>
              <a:gd name="connsiteY4" fmla="*/ 115196 h 158001"/>
              <a:gd name="connsiteX5" fmla="*/ 620103 w 772484"/>
              <a:gd name="connsiteY5" fmla="*/ 121546 h 158001"/>
              <a:gd name="connsiteX6" fmla="*/ 401028 w 772484"/>
              <a:gd name="connsiteY6" fmla="*/ 140596 h 158001"/>
              <a:gd name="connsiteX7" fmla="*/ 439128 w 772484"/>
              <a:gd name="connsiteY7" fmla="*/ 137421 h 158001"/>
              <a:gd name="connsiteX8" fmla="*/ 277203 w 772484"/>
              <a:gd name="connsiteY8" fmla="*/ 86621 h 158001"/>
              <a:gd name="connsiteX9" fmla="*/ 978 w 772484"/>
              <a:gd name="connsiteY9" fmla="*/ 896 h 1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2484" h="158001">
                <a:moveTo>
                  <a:pt x="978" y="896"/>
                </a:moveTo>
                <a:cubicBezTo>
                  <a:pt x="-12251" y="-5454"/>
                  <a:pt x="111574" y="23121"/>
                  <a:pt x="197828" y="48521"/>
                </a:cubicBezTo>
                <a:cubicBezTo>
                  <a:pt x="284082" y="73921"/>
                  <a:pt x="471407" y="138479"/>
                  <a:pt x="518503" y="153296"/>
                </a:cubicBezTo>
                <a:cubicBezTo>
                  <a:pt x="565599" y="168113"/>
                  <a:pt x="438599" y="143771"/>
                  <a:pt x="480403" y="137421"/>
                </a:cubicBezTo>
                <a:cubicBezTo>
                  <a:pt x="522207" y="131071"/>
                  <a:pt x="746045" y="117842"/>
                  <a:pt x="769328" y="115196"/>
                </a:cubicBezTo>
                <a:cubicBezTo>
                  <a:pt x="792611" y="112550"/>
                  <a:pt x="681486" y="117313"/>
                  <a:pt x="620103" y="121546"/>
                </a:cubicBezTo>
                <a:cubicBezTo>
                  <a:pt x="558720" y="125779"/>
                  <a:pt x="431190" y="137950"/>
                  <a:pt x="401028" y="140596"/>
                </a:cubicBezTo>
                <a:cubicBezTo>
                  <a:pt x="370866" y="143242"/>
                  <a:pt x="459766" y="146417"/>
                  <a:pt x="439128" y="137421"/>
                </a:cubicBezTo>
                <a:cubicBezTo>
                  <a:pt x="418491" y="128425"/>
                  <a:pt x="348640" y="110433"/>
                  <a:pt x="277203" y="86621"/>
                </a:cubicBezTo>
                <a:cubicBezTo>
                  <a:pt x="205766" y="62809"/>
                  <a:pt x="14207" y="7246"/>
                  <a:pt x="978" y="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2477F83F-94D7-CC40-3A38-A266481F0C2D}"/>
              </a:ext>
            </a:extLst>
          </p:cNvPr>
          <p:cNvSpPr/>
          <p:nvPr/>
        </p:nvSpPr>
        <p:spPr>
          <a:xfrm>
            <a:off x="5165609" y="5100441"/>
            <a:ext cx="451891" cy="116610"/>
          </a:xfrm>
          <a:custGeom>
            <a:avLst/>
            <a:gdLst>
              <a:gd name="connsiteX0" fmla="*/ 116 w 451891"/>
              <a:gd name="connsiteY0" fmla="*/ 49409 h 116610"/>
              <a:gd name="connsiteX1" fmla="*/ 317616 w 451891"/>
              <a:gd name="connsiteY1" fmla="*/ 1784 h 116610"/>
              <a:gd name="connsiteX2" fmla="*/ 282691 w 451891"/>
              <a:gd name="connsiteY2" fmla="*/ 14484 h 116610"/>
              <a:gd name="connsiteX3" fmla="*/ 333491 w 451891"/>
              <a:gd name="connsiteY3" fmla="*/ 55759 h 116610"/>
              <a:gd name="connsiteX4" fmla="*/ 301741 w 451891"/>
              <a:gd name="connsiteY4" fmla="*/ 39884 h 116610"/>
              <a:gd name="connsiteX5" fmla="*/ 450966 w 451891"/>
              <a:gd name="connsiteY5" fmla="*/ 116084 h 116610"/>
              <a:gd name="connsiteX6" fmla="*/ 362066 w 451891"/>
              <a:gd name="connsiteY6" fmla="*/ 71634 h 116610"/>
              <a:gd name="connsiteX7" fmla="*/ 304916 w 451891"/>
              <a:gd name="connsiteY7" fmla="*/ 33534 h 116610"/>
              <a:gd name="connsiteX8" fmla="*/ 187441 w 451891"/>
              <a:gd name="connsiteY8" fmla="*/ 33534 h 116610"/>
              <a:gd name="connsiteX9" fmla="*/ 279516 w 451891"/>
              <a:gd name="connsiteY9" fmla="*/ 24009 h 116610"/>
              <a:gd name="connsiteX10" fmla="*/ 116 w 451891"/>
              <a:gd name="connsiteY10" fmla="*/ 49409 h 11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1891" h="116610">
                <a:moveTo>
                  <a:pt x="116" y="49409"/>
                </a:moveTo>
                <a:cubicBezTo>
                  <a:pt x="6466" y="45705"/>
                  <a:pt x="270520" y="7605"/>
                  <a:pt x="317616" y="1784"/>
                </a:cubicBezTo>
                <a:cubicBezTo>
                  <a:pt x="364712" y="-4037"/>
                  <a:pt x="280045" y="5488"/>
                  <a:pt x="282691" y="14484"/>
                </a:cubicBezTo>
                <a:cubicBezTo>
                  <a:pt x="285337" y="23480"/>
                  <a:pt x="330316" y="51526"/>
                  <a:pt x="333491" y="55759"/>
                </a:cubicBezTo>
                <a:cubicBezTo>
                  <a:pt x="336666" y="59992"/>
                  <a:pt x="301741" y="39884"/>
                  <a:pt x="301741" y="39884"/>
                </a:cubicBezTo>
                <a:lnTo>
                  <a:pt x="450966" y="116084"/>
                </a:lnTo>
                <a:cubicBezTo>
                  <a:pt x="461020" y="121376"/>
                  <a:pt x="386408" y="85392"/>
                  <a:pt x="362066" y="71634"/>
                </a:cubicBezTo>
                <a:cubicBezTo>
                  <a:pt x="337724" y="57876"/>
                  <a:pt x="334020" y="39884"/>
                  <a:pt x="304916" y="33534"/>
                </a:cubicBezTo>
                <a:cubicBezTo>
                  <a:pt x="275812" y="27184"/>
                  <a:pt x="191674" y="35121"/>
                  <a:pt x="187441" y="33534"/>
                </a:cubicBezTo>
                <a:cubicBezTo>
                  <a:pt x="183208" y="31947"/>
                  <a:pt x="309149" y="22951"/>
                  <a:pt x="279516" y="24009"/>
                </a:cubicBezTo>
                <a:cubicBezTo>
                  <a:pt x="249883" y="25067"/>
                  <a:pt x="-6234" y="53113"/>
                  <a:pt x="116" y="49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3BA7C04A-2245-5316-59AF-0D2069A0501B}"/>
              </a:ext>
            </a:extLst>
          </p:cNvPr>
          <p:cNvSpPr/>
          <p:nvPr/>
        </p:nvSpPr>
        <p:spPr>
          <a:xfrm>
            <a:off x="4766434" y="5047342"/>
            <a:ext cx="646649" cy="188545"/>
          </a:xfrm>
          <a:custGeom>
            <a:avLst/>
            <a:gdLst>
              <a:gd name="connsiteX0" fmla="*/ 5591 w 646649"/>
              <a:gd name="connsiteY0" fmla="*/ 908 h 188545"/>
              <a:gd name="connsiteX1" fmla="*/ 434216 w 646649"/>
              <a:gd name="connsiteY1" fmla="*/ 124733 h 188545"/>
              <a:gd name="connsiteX2" fmla="*/ 396116 w 646649"/>
              <a:gd name="connsiteY2" fmla="*/ 92983 h 188545"/>
              <a:gd name="connsiteX3" fmla="*/ 545341 w 646649"/>
              <a:gd name="connsiteY3" fmla="*/ 134258 h 188545"/>
              <a:gd name="connsiteX4" fmla="*/ 643766 w 646649"/>
              <a:gd name="connsiteY4" fmla="*/ 188233 h 188545"/>
              <a:gd name="connsiteX5" fmla="*/ 608841 w 646649"/>
              <a:gd name="connsiteY5" fmla="*/ 153308 h 188545"/>
              <a:gd name="connsiteX6" fmla="*/ 491366 w 646649"/>
              <a:gd name="connsiteY6" fmla="*/ 89808 h 188545"/>
              <a:gd name="connsiteX7" fmla="*/ 567566 w 646649"/>
              <a:gd name="connsiteY7" fmla="*/ 169183 h 188545"/>
              <a:gd name="connsiteX8" fmla="*/ 465966 w 646649"/>
              <a:gd name="connsiteY8" fmla="*/ 105683 h 188545"/>
              <a:gd name="connsiteX9" fmla="*/ 535816 w 646649"/>
              <a:gd name="connsiteY9" fmla="*/ 175533 h 188545"/>
              <a:gd name="connsiteX10" fmla="*/ 405641 w 646649"/>
              <a:gd name="connsiteY10" fmla="*/ 86633 h 188545"/>
              <a:gd name="connsiteX11" fmla="*/ 424691 w 646649"/>
              <a:gd name="connsiteY11" fmla="*/ 127908 h 188545"/>
              <a:gd name="connsiteX12" fmla="*/ 443741 w 646649"/>
              <a:gd name="connsiteY12" fmla="*/ 172358 h 188545"/>
              <a:gd name="connsiteX13" fmla="*/ 392941 w 646649"/>
              <a:gd name="connsiteY13" fmla="*/ 102508 h 188545"/>
              <a:gd name="connsiteX14" fmla="*/ 383416 w 646649"/>
              <a:gd name="connsiteY14" fmla="*/ 175533 h 188545"/>
              <a:gd name="connsiteX15" fmla="*/ 386591 w 646649"/>
              <a:gd name="connsiteY15" fmla="*/ 166008 h 188545"/>
              <a:gd name="connsiteX16" fmla="*/ 345316 w 646649"/>
              <a:gd name="connsiteY16" fmla="*/ 73933 h 188545"/>
              <a:gd name="connsiteX17" fmla="*/ 304041 w 646649"/>
              <a:gd name="connsiteY17" fmla="*/ 92983 h 188545"/>
              <a:gd name="connsiteX18" fmla="*/ 310391 w 646649"/>
              <a:gd name="connsiteY18" fmla="*/ 162833 h 188545"/>
              <a:gd name="connsiteX19" fmla="*/ 307216 w 646649"/>
              <a:gd name="connsiteY19" fmla="*/ 80283 h 188545"/>
              <a:gd name="connsiteX20" fmla="*/ 269116 w 646649"/>
              <a:gd name="connsiteY20" fmla="*/ 124733 h 188545"/>
              <a:gd name="connsiteX21" fmla="*/ 256416 w 646649"/>
              <a:gd name="connsiteY21" fmla="*/ 86633 h 188545"/>
              <a:gd name="connsiteX22" fmla="*/ 218316 w 646649"/>
              <a:gd name="connsiteY22" fmla="*/ 143783 h 188545"/>
              <a:gd name="connsiteX23" fmla="*/ 231016 w 646649"/>
              <a:gd name="connsiteY23" fmla="*/ 83458 h 188545"/>
              <a:gd name="connsiteX24" fmla="*/ 189741 w 646649"/>
              <a:gd name="connsiteY24" fmla="*/ 67583 h 188545"/>
              <a:gd name="connsiteX25" fmla="*/ 154816 w 646649"/>
              <a:gd name="connsiteY25" fmla="*/ 102508 h 188545"/>
              <a:gd name="connsiteX26" fmla="*/ 186566 w 646649"/>
              <a:gd name="connsiteY26" fmla="*/ 70758 h 188545"/>
              <a:gd name="connsiteX27" fmla="*/ 5591 w 646649"/>
              <a:gd name="connsiteY27" fmla="*/ 908 h 188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46649" h="188545">
                <a:moveTo>
                  <a:pt x="5591" y="908"/>
                </a:moveTo>
                <a:cubicBezTo>
                  <a:pt x="46866" y="9904"/>
                  <a:pt x="369129" y="109387"/>
                  <a:pt x="434216" y="124733"/>
                </a:cubicBezTo>
                <a:cubicBezTo>
                  <a:pt x="499304" y="140079"/>
                  <a:pt x="377595" y="91396"/>
                  <a:pt x="396116" y="92983"/>
                </a:cubicBezTo>
                <a:cubicBezTo>
                  <a:pt x="414637" y="94570"/>
                  <a:pt x="504066" y="118383"/>
                  <a:pt x="545341" y="134258"/>
                </a:cubicBezTo>
                <a:cubicBezTo>
                  <a:pt x="586616" y="150133"/>
                  <a:pt x="633183" y="185058"/>
                  <a:pt x="643766" y="188233"/>
                </a:cubicBezTo>
                <a:cubicBezTo>
                  <a:pt x="654349" y="191408"/>
                  <a:pt x="634241" y="169712"/>
                  <a:pt x="608841" y="153308"/>
                </a:cubicBezTo>
                <a:cubicBezTo>
                  <a:pt x="583441" y="136904"/>
                  <a:pt x="498245" y="87162"/>
                  <a:pt x="491366" y="89808"/>
                </a:cubicBezTo>
                <a:cubicBezTo>
                  <a:pt x="484487" y="92454"/>
                  <a:pt x="571799" y="166537"/>
                  <a:pt x="567566" y="169183"/>
                </a:cubicBezTo>
                <a:cubicBezTo>
                  <a:pt x="563333" y="171829"/>
                  <a:pt x="471257" y="104625"/>
                  <a:pt x="465966" y="105683"/>
                </a:cubicBezTo>
                <a:cubicBezTo>
                  <a:pt x="460675" y="106741"/>
                  <a:pt x="545870" y="178708"/>
                  <a:pt x="535816" y="175533"/>
                </a:cubicBezTo>
                <a:cubicBezTo>
                  <a:pt x="525762" y="172358"/>
                  <a:pt x="424162" y="94570"/>
                  <a:pt x="405641" y="86633"/>
                </a:cubicBezTo>
                <a:cubicBezTo>
                  <a:pt x="387120" y="78696"/>
                  <a:pt x="418341" y="113620"/>
                  <a:pt x="424691" y="127908"/>
                </a:cubicBezTo>
                <a:cubicBezTo>
                  <a:pt x="431041" y="142196"/>
                  <a:pt x="449033" y="176591"/>
                  <a:pt x="443741" y="172358"/>
                </a:cubicBezTo>
                <a:cubicBezTo>
                  <a:pt x="438449" y="168125"/>
                  <a:pt x="402995" y="101979"/>
                  <a:pt x="392941" y="102508"/>
                </a:cubicBezTo>
                <a:cubicBezTo>
                  <a:pt x="382887" y="103037"/>
                  <a:pt x="384474" y="164950"/>
                  <a:pt x="383416" y="175533"/>
                </a:cubicBezTo>
                <a:cubicBezTo>
                  <a:pt x="382358" y="186116"/>
                  <a:pt x="392941" y="182941"/>
                  <a:pt x="386591" y="166008"/>
                </a:cubicBezTo>
                <a:cubicBezTo>
                  <a:pt x="380241" y="149075"/>
                  <a:pt x="359074" y="86104"/>
                  <a:pt x="345316" y="73933"/>
                </a:cubicBezTo>
                <a:cubicBezTo>
                  <a:pt x="331558" y="61762"/>
                  <a:pt x="309862" y="78166"/>
                  <a:pt x="304041" y="92983"/>
                </a:cubicBezTo>
                <a:cubicBezTo>
                  <a:pt x="298220" y="107800"/>
                  <a:pt x="309862" y="164950"/>
                  <a:pt x="310391" y="162833"/>
                </a:cubicBezTo>
                <a:cubicBezTo>
                  <a:pt x="310920" y="160716"/>
                  <a:pt x="314095" y="86633"/>
                  <a:pt x="307216" y="80283"/>
                </a:cubicBezTo>
                <a:cubicBezTo>
                  <a:pt x="300337" y="73933"/>
                  <a:pt x="277583" y="123675"/>
                  <a:pt x="269116" y="124733"/>
                </a:cubicBezTo>
                <a:cubicBezTo>
                  <a:pt x="260649" y="125791"/>
                  <a:pt x="264883" y="83458"/>
                  <a:pt x="256416" y="86633"/>
                </a:cubicBezTo>
                <a:cubicBezTo>
                  <a:pt x="247949" y="89808"/>
                  <a:pt x="222549" y="144312"/>
                  <a:pt x="218316" y="143783"/>
                </a:cubicBezTo>
                <a:cubicBezTo>
                  <a:pt x="214083" y="143254"/>
                  <a:pt x="235779" y="96158"/>
                  <a:pt x="231016" y="83458"/>
                </a:cubicBezTo>
                <a:cubicBezTo>
                  <a:pt x="226253" y="70758"/>
                  <a:pt x="202441" y="64408"/>
                  <a:pt x="189741" y="67583"/>
                </a:cubicBezTo>
                <a:cubicBezTo>
                  <a:pt x="177041" y="70758"/>
                  <a:pt x="154816" y="102508"/>
                  <a:pt x="154816" y="102508"/>
                </a:cubicBezTo>
                <a:cubicBezTo>
                  <a:pt x="154287" y="103037"/>
                  <a:pt x="208791" y="89279"/>
                  <a:pt x="186566" y="70758"/>
                </a:cubicBezTo>
                <a:cubicBezTo>
                  <a:pt x="164341" y="52237"/>
                  <a:pt x="-35684" y="-8088"/>
                  <a:pt x="5591" y="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98893881-7ACB-A6F6-9B10-16F543B589ED}"/>
              </a:ext>
            </a:extLst>
          </p:cNvPr>
          <p:cNvSpPr/>
          <p:nvPr/>
        </p:nvSpPr>
        <p:spPr>
          <a:xfrm>
            <a:off x="4556997" y="4762271"/>
            <a:ext cx="243292" cy="195248"/>
          </a:xfrm>
          <a:custGeom>
            <a:avLst/>
            <a:gdLst>
              <a:gd name="connsiteX0" fmla="*/ 2303 w 243292"/>
              <a:gd name="connsiteY0" fmla="*/ 193904 h 195248"/>
              <a:gd name="connsiteX1" fmla="*/ 240428 w 243292"/>
              <a:gd name="connsiteY1" fmla="*/ 3404 h 195248"/>
              <a:gd name="connsiteX2" fmla="*/ 126128 w 243292"/>
              <a:gd name="connsiteY2" fmla="*/ 82779 h 195248"/>
              <a:gd name="connsiteX3" fmla="*/ 2303 w 243292"/>
              <a:gd name="connsiteY3" fmla="*/ 193904 h 19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292" h="195248">
                <a:moveTo>
                  <a:pt x="2303" y="193904"/>
                </a:moveTo>
                <a:cubicBezTo>
                  <a:pt x="21353" y="180675"/>
                  <a:pt x="219791" y="21925"/>
                  <a:pt x="240428" y="3404"/>
                </a:cubicBezTo>
                <a:cubicBezTo>
                  <a:pt x="261065" y="-15117"/>
                  <a:pt x="164757" y="46267"/>
                  <a:pt x="126128" y="82779"/>
                </a:cubicBezTo>
                <a:cubicBezTo>
                  <a:pt x="87499" y="119291"/>
                  <a:pt x="-16747" y="207133"/>
                  <a:pt x="2303" y="193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98CCA4B2-00B3-0E23-E225-66448AF7DAC0}"/>
              </a:ext>
            </a:extLst>
          </p:cNvPr>
          <p:cNvSpPr/>
          <p:nvPr/>
        </p:nvSpPr>
        <p:spPr>
          <a:xfrm>
            <a:off x="4825965" y="4713945"/>
            <a:ext cx="412957" cy="80487"/>
          </a:xfrm>
          <a:custGeom>
            <a:avLst/>
            <a:gdLst>
              <a:gd name="connsiteX0" fmla="*/ 35 w 412957"/>
              <a:gd name="connsiteY0" fmla="*/ 39030 h 80487"/>
              <a:gd name="connsiteX1" fmla="*/ 254035 w 412957"/>
              <a:gd name="connsiteY1" fmla="*/ 23155 h 80487"/>
              <a:gd name="connsiteX2" fmla="*/ 412785 w 412957"/>
              <a:gd name="connsiteY2" fmla="*/ 80305 h 80487"/>
              <a:gd name="connsiteX3" fmla="*/ 225460 w 412957"/>
              <a:gd name="connsiteY3" fmla="*/ 930 h 80487"/>
              <a:gd name="connsiteX4" fmla="*/ 342935 w 412957"/>
              <a:gd name="connsiteY4" fmla="*/ 35855 h 80487"/>
              <a:gd name="connsiteX5" fmla="*/ 117510 w 412957"/>
              <a:gd name="connsiteY5" fmla="*/ 19980 h 80487"/>
              <a:gd name="connsiteX6" fmla="*/ 234985 w 412957"/>
              <a:gd name="connsiteY6" fmla="*/ 10455 h 80487"/>
              <a:gd name="connsiteX7" fmla="*/ 35 w 412957"/>
              <a:gd name="connsiteY7" fmla="*/ 39030 h 8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2957" h="80487">
                <a:moveTo>
                  <a:pt x="35" y="39030"/>
                </a:moveTo>
                <a:cubicBezTo>
                  <a:pt x="3210" y="41147"/>
                  <a:pt x="185243" y="16276"/>
                  <a:pt x="254035" y="23155"/>
                </a:cubicBezTo>
                <a:cubicBezTo>
                  <a:pt x="322827" y="30034"/>
                  <a:pt x="417547" y="84009"/>
                  <a:pt x="412785" y="80305"/>
                </a:cubicBezTo>
                <a:cubicBezTo>
                  <a:pt x="408023" y="76601"/>
                  <a:pt x="237102" y="8338"/>
                  <a:pt x="225460" y="930"/>
                </a:cubicBezTo>
                <a:cubicBezTo>
                  <a:pt x="213818" y="-6478"/>
                  <a:pt x="360927" y="32680"/>
                  <a:pt x="342935" y="35855"/>
                </a:cubicBezTo>
                <a:cubicBezTo>
                  <a:pt x="324943" y="39030"/>
                  <a:pt x="135502" y="24213"/>
                  <a:pt x="117510" y="19980"/>
                </a:cubicBezTo>
                <a:cubicBezTo>
                  <a:pt x="99518" y="15747"/>
                  <a:pt x="260385" y="6222"/>
                  <a:pt x="234985" y="10455"/>
                </a:cubicBezTo>
                <a:cubicBezTo>
                  <a:pt x="209585" y="14688"/>
                  <a:pt x="-3140" y="36913"/>
                  <a:pt x="35" y="39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DE178357-4B41-90D6-EEE1-41AA221B02A6}"/>
              </a:ext>
            </a:extLst>
          </p:cNvPr>
          <p:cNvSpPr/>
          <p:nvPr/>
        </p:nvSpPr>
        <p:spPr>
          <a:xfrm>
            <a:off x="5028945" y="4660781"/>
            <a:ext cx="465816" cy="267700"/>
          </a:xfrm>
          <a:custGeom>
            <a:avLst/>
            <a:gdLst>
              <a:gd name="connsiteX0" fmla="*/ 255 w 465816"/>
              <a:gd name="connsiteY0" fmla="*/ 119 h 267700"/>
              <a:gd name="connsiteX1" fmla="*/ 308230 w 465816"/>
              <a:gd name="connsiteY1" fmla="*/ 177919 h 267700"/>
              <a:gd name="connsiteX2" fmla="*/ 286005 w 465816"/>
              <a:gd name="connsiteY2" fmla="*/ 155694 h 267700"/>
              <a:gd name="connsiteX3" fmla="*/ 463805 w 465816"/>
              <a:gd name="connsiteY3" fmla="*/ 266819 h 267700"/>
              <a:gd name="connsiteX4" fmla="*/ 371730 w 465816"/>
              <a:gd name="connsiteY4" fmla="*/ 203319 h 267700"/>
              <a:gd name="connsiteX5" fmla="*/ 216155 w 465816"/>
              <a:gd name="connsiteY5" fmla="*/ 123944 h 267700"/>
              <a:gd name="connsiteX6" fmla="*/ 254255 w 465816"/>
              <a:gd name="connsiteY6" fmla="*/ 149344 h 267700"/>
              <a:gd name="connsiteX7" fmla="*/ 255 w 465816"/>
              <a:gd name="connsiteY7" fmla="*/ 119 h 26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5816" h="267700">
                <a:moveTo>
                  <a:pt x="255" y="119"/>
                </a:moveTo>
                <a:cubicBezTo>
                  <a:pt x="9251" y="4881"/>
                  <a:pt x="260605" y="151990"/>
                  <a:pt x="308230" y="177919"/>
                </a:cubicBezTo>
                <a:cubicBezTo>
                  <a:pt x="355855" y="203848"/>
                  <a:pt x="260076" y="140877"/>
                  <a:pt x="286005" y="155694"/>
                </a:cubicBezTo>
                <a:cubicBezTo>
                  <a:pt x="311934" y="170511"/>
                  <a:pt x="449518" y="258882"/>
                  <a:pt x="463805" y="266819"/>
                </a:cubicBezTo>
                <a:cubicBezTo>
                  <a:pt x="478092" y="274756"/>
                  <a:pt x="413005" y="227131"/>
                  <a:pt x="371730" y="203319"/>
                </a:cubicBezTo>
                <a:cubicBezTo>
                  <a:pt x="330455" y="179507"/>
                  <a:pt x="235734" y="132940"/>
                  <a:pt x="216155" y="123944"/>
                </a:cubicBezTo>
                <a:cubicBezTo>
                  <a:pt x="196576" y="114948"/>
                  <a:pt x="285476" y="164690"/>
                  <a:pt x="254255" y="149344"/>
                </a:cubicBezTo>
                <a:cubicBezTo>
                  <a:pt x="223034" y="133998"/>
                  <a:pt x="-8741" y="-4643"/>
                  <a:pt x="255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9EC2C3B0-BE10-817A-5F33-595C37295C64}"/>
              </a:ext>
            </a:extLst>
          </p:cNvPr>
          <p:cNvSpPr/>
          <p:nvPr/>
        </p:nvSpPr>
        <p:spPr>
          <a:xfrm>
            <a:off x="5387838" y="4959300"/>
            <a:ext cx="317646" cy="225505"/>
          </a:xfrm>
          <a:custGeom>
            <a:avLst/>
            <a:gdLst>
              <a:gd name="connsiteX0" fmla="*/ 137 w 317646"/>
              <a:gd name="connsiteY0" fmla="*/ 50 h 225505"/>
              <a:gd name="connsiteX1" fmla="*/ 228737 w 317646"/>
              <a:gd name="connsiteY1" fmla="*/ 184200 h 225505"/>
              <a:gd name="connsiteX2" fmla="*/ 187462 w 317646"/>
              <a:gd name="connsiteY2" fmla="*/ 158800 h 225505"/>
              <a:gd name="connsiteX3" fmla="*/ 317637 w 317646"/>
              <a:gd name="connsiteY3" fmla="*/ 225475 h 225505"/>
              <a:gd name="connsiteX4" fmla="*/ 193812 w 317646"/>
              <a:gd name="connsiteY4" fmla="*/ 149275 h 225505"/>
              <a:gd name="connsiteX5" fmla="*/ 95387 w 317646"/>
              <a:gd name="connsiteY5" fmla="*/ 111175 h 225505"/>
              <a:gd name="connsiteX6" fmla="*/ 193812 w 317646"/>
              <a:gd name="connsiteY6" fmla="*/ 165150 h 225505"/>
              <a:gd name="connsiteX7" fmla="*/ 137 w 317646"/>
              <a:gd name="connsiteY7" fmla="*/ 50 h 22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646" h="225505">
                <a:moveTo>
                  <a:pt x="137" y="50"/>
                </a:moveTo>
                <a:cubicBezTo>
                  <a:pt x="5958" y="3225"/>
                  <a:pt x="197516" y="157742"/>
                  <a:pt x="228737" y="184200"/>
                </a:cubicBezTo>
                <a:cubicBezTo>
                  <a:pt x="259958" y="210658"/>
                  <a:pt x="172645" y="151921"/>
                  <a:pt x="187462" y="158800"/>
                </a:cubicBezTo>
                <a:cubicBezTo>
                  <a:pt x="202279" y="165679"/>
                  <a:pt x="316579" y="227063"/>
                  <a:pt x="317637" y="225475"/>
                </a:cubicBezTo>
                <a:cubicBezTo>
                  <a:pt x="318695" y="223887"/>
                  <a:pt x="230854" y="168325"/>
                  <a:pt x="193812" y="149275"/>
                </a:cubicBezTo>
                <a:cubicBezTo>
                  <a:pt x="156770" y="130225"/>
                  <a:pt x="95387" y="108529"/>
                  <a:pt x="95387" y="111175"/>
                </a:cubicBezTo>
                <a:cubicBezTo>
                  <a:pt x="95387" y="113821"/>
                  <a:pt x="212333" y="185258"/>
                  <a:pt x="193812" y="165150"/>
                </a:cubicBezTo>
                <a:cubicBezTo>
                  <a:pt x="175291" y="145042"/>
                  <a:pt x="-5684" y="-3125"/>
                  <a:pt x="137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2F6AFA75-4E37-5308-F146-66BCD3BD83C4}"/>
              </a:ext>
            </a:extLst>
          </p:cNvPr>
          <p:cNvSpPr/>
          <p:nvPr/>
        </p:nvSpPr>
        <p:spPr>
          <a:xfrm>
            <a:off x="4689253" y="5070438"/>
            <a:ext cx="357596" cy="238825"/>
          </a:xfrm>
          <a:custGeom>
            <a:avLst/>
            <a:gdLst>
              <a:gd name="connsiteX0" fmla="*/ 222 w 357596"/>
              <a:gd name="connsiteY0" fmla="*/ 37 h 238825"/>
              <a:gd name="connsiteX1" fmla="*/ 203422 w 357596"/>
              <a:gd name="connsiteY1" fmla="*/ 168312 h 238825"/>
              <a:gd name="connsiteX2" fmla="*/ 139922 w 357596"/>
              <a:gd name="connsiteY2" fmla="*/ 123862 h 238825"/>
              <a:gd name="connsiteX3" fmla="*/ 355822 w 357596"/>
              <a:gd name="connsiteY3" fmla="*/ 238162 h 238825"/>
              <a:gd name="connsiteX4" fmla="*/ 235172 w 357596"/>
              <a:gd name="connsiteY4" fmla="*/ 168312 h 238825"/>
              <a:gd name="connsiteX5" fmla="*/ 104997 w 357596"/>
              <a:gd name="connsiteY5" fmla="*/ 114337 h 238825"/>
              <a:gd name="connsiteX6" fmla="*/ 162147 w 357596"/>
              <a:gd name="connsiteY6" fmla="*/ 152437 h 238825"/>
              <a:gd name="connsiteX7" fmla="*/ 222 w 357596"/>
              <a:gd name="connsiteY7" fmla="*/ 37 h 23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596" h="238825">
                <a:moveTo>
                  <a:pt x="222" y="37"/>
                </a:moveTo>
                <a:cubicBezTo>
                  <a:pt x="7101" y="2683"/>
                  <a:pt x="180139" y="147675"/>
                  <a:pt x="203422" y="168312"/>
                </a:cubicBezTo>
                <a:cubicBezTo>
                  <a:pt x="226705" y="188949"/>
                  <a:pt x="114522" y="112220"/>
                  <a:pt x="139922" y="123862"/>
                </a:cubicBezTo>
                <a:cubicBezTo>
                  <a:pt x="165322" y="135504"/>
                  <a:pt x="339947" y="230754"/>
                  <a:pt x="355822" y="238162"/>
                </a:cubicBezTo>
                <a:cubicBezTo>
                  <a:pt x="371697" y="245570"/>
                  <a:pt x="276976" y="188950"/>
                  <a:pt x="235172" y="168312"/>
                </a:cubicBezTo>
                <a:cubicBezTo>
                  <a:pt x="193368" y="147675"/>
                  <a:pt x="117168" y="116983"/>
                  <a:pt x="104997" y="114337"/>
                </a:cubicBezTo>
                <a:cubicBezTo>
                  <a:pt x="92826" y="111691"/>
                  <a:pt x="176435" y="167783"/>
                  <a:pt x="162147" y="152437"/>
                </a:cubicBezTo>
                <a:cubicBezTo>
                  <a:pt x="147860" y="137091"/>
                  <a:pt x="-6657" y="-2609"/>
                  <a:pt x="222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9EB01075-A7F4-F115-3DC3-01040AA9F159}"/>
              </a:ext>
            </a:extLst>
          </p:cNvPr>
          <p:cNvSpPr/>
          <p:nvPr/>
        </p:nvSpPr>
        <p:spPr>
          <a:xfrm>
            <a:off x="4724383" y="5051353"/>
            <a:ext cx="330220" cy="144418"/>
          </a:xfrm>
          <a:custGeom>
            <a:avLst/>
            <a:gdLst>
              <a:gd name="connsiteX0" fmla="*/ 17 w 330220"/>
              <a:gd name="connsiteY0" fmla="*/ 72 h 144418"/>
              <a:gd name="connsiteX1" fmla="*/ 228617 w 330220"/>
              <a:gd name="connsiteY1" fmla="*/ 104847 h 144418"/>
              <a:gd name="connsiteX2" fmla="*/ 244492 w 330220"/>
              <a:gd name="connsiteY2" fmla="*/ 127072 h 144418"/>
              <a:gd name="connsiteX3" fmla="*/ 330217 w 330220"/>
              <a:gd name="connsiteY3" fmla="*/ 142947 h 144418"/>
              <a:gd name="connsiteX4" fmla="*/ 241317 w 330220"/>
              <a:gd name="connsiteY4" fmla="*/ 88972 h 144418"/>
              <a:gd name="connsiteX5" fmla="*/ 17 w 330220"/>
              <a:gd name="connsiteY5" fmla="*/ 72 h 14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220" h="144418">
                <a:moveTo>
                  <a:pt x="17" y="72"/>
                </a:moveTo>
                <a:cubicBezTo>
                  <a:pt x="-2100" y="2718"/>
                  <a:pt x="187871" y="83680"/>
                  <a:pt x="228617" y="104847"/>
                </a:cubicBezTo>
                <a:cubicBezTo>
                  <a:pt x="269363" y="126014"/>
                  <a:pt x="227559" y="120722"/>
                  <a:pt x="244492" y="127072"/>
                </a:cubicBezTo>
                <a:cubicBezTo>
                  <a:pt x="261425" y="133422"/>
                  <a:pt x="330746" y="149297"/>
                  <a:pt x="330217" y="142947"/>
                </a:cubicBezTo>
                <a:cubicBezTo>
                  <a:pt x="329688" y="136597"/>
                  <a:pt x="292646" y="109609"/>
                  <a:pt x="241317" y="88972"/>
                </a:cubicBezTo>
                <a:cubicBezTo>
                  <a:pt x="189988" y="68335"/>
                  <a:pt x="2134" y="-2574"/>
                  <a:pt x="17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30C1CD1E-E854-E0C2-0134-473667446A47}"/>
              </a:ext>
            </a:extLst>
          </p:cNvPr>
          <p:cNvSpPr/>
          <p:nvPr/>
        </p:nvSpPr>
        <p:spPr>
          <a:xfrm>
            <a:off x="5031887" y="5155441"/>
            <a:ext cx="483299" cy="64272"/>
          </a:xfrm>
          <a:custGeom>
            <a:avLst/>
            <a:gdLst>
              <a:gd name="connsiteX0" fmla="*/ 488 w 483299"/>
              <a:gd name="connsiteY0" fmla="*/ 64259 h 64272"/>
              <a:gd name="connsiteX1" fmla="*/ 292588 w 483299"/>
              <a:gd name="connsiteY1" fmla="*/ 45209 h 64272"/>
              <a:gd name="connsiteX2" fmla="*/ 244963 w 483299"/>
              <a:gd name="connsiteY2" fmla="*/ 38859 h 64272"/>
              <a:gd name="connsiteX3" fmla="*/ 416413 w 483299"/>
              <a:gd name="connsiteY3" fmla="*/ 759 h 64272"/>
              <a:gd name="connsiteX4" fmla="*/ 381488 w 483299"/>
              <a:gd name="connsiteY4" fmla="*/ 16634 h 64272"/>
              <a:gd name="connsiteX5" fmla="*/ 483088 w 483299"/>
              <a:gd name="connsiteY5" fmla="*/ 54734 h 64272"/>
              <a:gd name="connsiteX6" fmla="*/ 349738 w 483299"/>
              <a:gd name="connsiteY6" fmla="*/ 22984 h 64272"/>
              <a:gd name="connsiteX7" fmla="*/ 222738 w 483299"/>
              <a:gd name="connsiteY7" fmla="*/ 38859 h 64272"/>
              <a:gd name="connsiteX8" fmla="*/ 298938 w 483299"/>
              <a:gd name="connsiteY8" fmla="*/ 45209 h 64272"/>
              <a:gd name="connsiteX9" fmla="*/ 225913 w 483299"/>
              <a:gd name="connsiteY9" fmla="*/ 42034 h 64272"/>
              <a:gd name="connsiteX10" fmla="*/ 488 w 483299"/>
              <a:gd name="connsiteY10" fmla="*/ 64259 h 6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3299" h="64272">
                <a:moveTo>
                  <a:pt x="488" y="64259"/>
                </a:moveTo>
                <a:cubicBezTo>
                  <a:pt x="11600" y="64788"/>
                  <a:pt x="251842" y="49442"/>
                  <a:pt x="292588" y="45209"/>
                </a:cubicBezTo>
                <a:cubicBezTo>
                  <a:pt x="333334" y="40976"/>
                  <a:pt x="224326" y="46267"/>
                  <a:pt x="244963" y="38859"/>
                </a:cubicBezTo>
                <a:cubicBezTo>
                  <a:pt x="265600" y="31451"/>
                  <a:pt x="393659" y="4463"/>
                  <a:pt x="416413" y="759"/>
                </a:cubicBezTo>
                <a:cubicBezTo>
                  <a:pt x="439167" y="-2945"/>
                  <a:pt x="370376" y="7638"/>
                  <a:pt x="381488" y="16634"/>
                </a:cubicBezTo>
                <a:cubicBezTo>
                  <a:pt x="392600" y="25630"/>
                  <a:pt x="488379" y="53676"/>
                  <a:pt x="483088" y="54734"/>
                </a:cubicBezTo>
                <a:cubicBezTo>
                  <a:pt x="477797" y="55792"/>
                  <a:pt x="393130" y="25630"/>
                  <a:pt x="349738" y="22984"/>
                </a:cubicBezTo>
                <a:cubicBezTo>
                  <a:pt x="306346" y="20338"/>
                  <a:pt x="231205" y="35155"/>
                  <a:pt x="222738" y="38859"/>
                </a:cubicBezTo>
                <a:cubicBezTo>
                  <a:pt x="214271" y="42563"/>
                  <a:pt x="298409" y="44680"/>
                  <a:pt x="298938" y="45209"/>
                </a:cubicBezTo>
                <a:cubicBezTo>
                  <a:pt x="299467" y="45738"/>
                  <a:pt x="280946" y="37271"/>
                  <a:pt x="225913" y="42034"/>
                </a:cubicBezTo>
                <a:cubicBezTo>
                  <a:pt x="170880" y="46797"/>
                  <a:pt x="-10624" y="63730"/>
                  <a:pt x="488" y="64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31111284-3D30-D126-4067-391222F3D832}"/>
              </a:ext>
            </a:extLst>
          </p:cNvPr>
          <p:cNvSpPr/>
          <p:nvPr/>
        </p:nvSpPr>
        <p:spPr>
          <a:xfrm>
            <a:off x="4512515" y="4215500"/>
            <a:ext cx="104238" cy="244898"/>
          </a:xfrm>
          <a:custGeom>
            <a:avLst/>
            <a:gdLst>
              <a:gd name="connsiteX0" fmla="*/ 103935 w 104238"/>
              <a:gd name="connsiteY0" fmla="*/ 900 h 244898"/>
              <a:gd name="connsiteX1" fmla="*/ 34085 w 104238"/>
              <a:gd name="connsiteY1" fmla="*/ 73925 h 244898"/>
              <a:gd name="connsiteX2" fmla="*/ 46785 w 104238"/>
              <a:gd name="connsiteY2" fmla="*/ 127900 h 244898"/>
              <a:gd name="connsiteX3" fmla="*/ 8685 w 104238"/>
              <a:gd name="connsiteY3" fmla="*/ 102500 h 244898"/>
              <a:gd name="connsiteX4" fmla="*/ 43610 w 104238"/>
              <a:gd name="connsiteY4" fmla="*/ 242200 h 244898"/>
              <a:gd name="connsiteX5" fmla="*/ 27735 w 104238"/>
              <a:gd name="connsiteY5" fmla="*/ 188225 h 244898"/>
              <a:gd name="connsiteX6" fmla="*/ 24560 w 104238"/>
              <a:gd name="connsiteY6" fmla="*/ 108850 h 244898"/>
              <a:gd name="connsiteX7" fmla="*/ 2335 w 104238"/>
              <a:gd name="connsiteY7" fmla="*/ 127900 h 244898"/>
              <a:gd name="connsiteX8" fmla="*/ 103935 w 104238"/>
              <a:gd name="connsiteY8" fmla="*/ 900 h 24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238" h="244898">
                <a:moveTo>
                  <a:pt x="103935" y="900"/>
                </a:moveTo>
                <a:cubicBezTo>
                  <a:pt x="109227" y="-8096"/>
                  <a:pt x="43610" y="52758"/>
                  <a:pt x="34085" y="73925"/>
                </a:cubicBezTo>
                <a:cubicBezTo>
                  <a:pt x="24560" y="95092"/>
                  <a:pt x="51018" y="123138"/>
                  <a:pt x="46785" y="127900"/>
                </a:cubicBezTo>
                <a:cubicBezTo>
                  <a:pt x="42552" y="132662"/>
                  <a:pt x="9214" y="83450"/>
                  <a:pt x="8685" y="102500"/>
                </a:cubicBezTo>
                <a:cubicBezTo>
                  <a:pt x="8156" y="121550"/>
                  <a:pt x="40435" y="227913"/>
                  <a:pt x="43610" y="242200"/>
                </a:cubicBezTo>
                <a:cubicBezTo>
                  <a:pt x="46785" y="256487"/>
                  <a:pt x="30910" y="210450"/>
                  <a:pt x="27735" y="188225"/>
                </a:cubicBezTo>
                <a:cubicBezTo>
                  <a:pt x="24560" y="166000"/>
                  <a:pt x="28793" y="118904"/>
                  <a:pt x="24560" y="108850"/>
                </a:cubicBezTo>
                <a:cubicBezTo>
                  <a:pt x="20327" y="98796"/>
                  <a:pt x="-8248" y="141658"/>
                  <a:pt x="2335" y="127900"/>
                </a:cubicBezTo>
                <a:cubicBezTo>
                  <a:pt x="12918" y="114142"/>
                  <a:pt x="98643" y="9896"/>
                  <a:pt x="103935" y="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4CD3940C-6236-F3E5-C743-AEA0D17F3F7F}"/>
              </a:ext>
            </a:extLst>
          </p:cNvPr>
          <p:cNvSpPr/>
          <p:nvPr/>
        </p:nvSpPr>
        <p:spPr>
          <a:xfrm>
            <a:off x="4595044" y="4225131"/>
            <a:ext cx="232076" cy="195766"/>
          </a:xfrm>
          <a:custGeom>
            <a:avLst/>
            <a:gdLst>
              <a:gd name="connsiteX0" fmla="*/ 230956 w 232076"/>
              <a:gd name="connsiteY0" fmla="*/ 794 h 195766"/>
              <a:gd name="connsiteX1" fmla="*/ 88081 w 232076"/>
              <a:gd name="connsiteY1" fmla="*/ 80169 h 195766"/>
              <a:gd name="connsiteX2" fmla="*/ 46806 w 232076"/>
              <a:gd name="connsiteY2" fmla="*/ 159544 h 195766"/>
              <a:gd name="connsiteX3" fmla="*/ 56331 w 232076"/>
              <a:gd name="connsiteY3" fmla="*/ 102394 h 195766"/>
              <a:gd name="connsiteX4" fmla="*/ 2356 w 232076"/>
              <a:gd name="connsiteY4" fmla="*/ 194469 h 195766"/>
              <a:gd name="connsiteX5" fmla="*/ 18231 w 232076"/>
              <a:gd name="connsiteY5" fmla="*/ 150019 h 195766"/>
              <a:gd name="connsiteX6" fmla="*/ 94431 w 232076"/>
              <a:gd name="connsiteY6" fmla="*/ 61119 h 195766"/>
              <a:gd name="connsiteX7" fmla="*/ 2356 w 232076"/>
              <a:gd name="connsiteY7" fmla="*/ 130969 h 195766"/>
              <a:gd name="connsiteX8" fmla="*/ 230956 w 232076"/>
              <a:gd name="connsiteY8" fmla="*/ 794 h 195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076" h="195766">
                <a:moveTo>
                  <a:pt x="230956" y="794"/>
                </a:moveTo>
                <a:cubicBezTo>
                  <a:pt x="245244" y="-7673"/>
                  <a:pt x="118773" y="53711"/>
                  <a:pt x="88081" y="80169"/>
                </a:cubicBezTo>
                <a:cubicBezTo>
                  <a:pt x="57389" y="106627"/>
                  <a:pt x="52098" y="155840"/>
                  <a:pt x="46806" y="159544"/>
                </a:cubicBezTo>
                <a:cubicBezTo>
                  <a:pt x="41514" y="163248"/>
                  <a:pt x="63739" y="96573"/>
                  <a:pt x="56331" y="102394"/>
                </a:cubicBezTo>
                <a:cubicBezTo>
                  <a:pt x="48923" y="108215"/>
                  <a:pt x="8706" y="186532"/>
                  <a:pt x="2356" y="194469"/>
                </a:cubicBezTo>
                <a:cubicBezTo>
                  <a:pt x="-3994" y="202406"/>
                  <a:pt x="2885" y="172244"/>
                  <a:pt x="18231" y="150019"/>
                </a:cubicBezTo>
                <a:cubicBezTo>
                  <a:pt x="33577" y="127794"/>
                  <a:pt x="97077" y="64294"/>
                  <a:pt x="94431" y="61119"/>
                </a:cubicBezTo>
                <a:cubicBezTo>
                  <a:pt x="91785" y="57944"/>
                  <a:pt x="-16165" y="140494"/>
                  <a:pt x="2356" y="130969"/>
                </a:cubicBezTo>
                <a:cubicBezTo>
                  <a:pt x="20877" y="121444"/>
                  <a:pt x="216668" y="9261"/>
                  <a:pt x="230956" y="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A6798450-3032-3DCC-8340-0E4BC1AF26B2}"/>
              </a:ext>
            </a:extLst>
          </p:cNvPr>
          <p:cNvSpPr/>
          <p:nvPr/>
        </p:nvSpPr>
        <p:spPr>
          <a:xfrm>
            <a:off x="4577864" y="4203698"/>
            <a:ext cx="127486" cy="194343"/>
          </a:xfrm>
          <a:custGeom>
            <a:avLst/>
            <a:gdLst>
              <a:gd name="connsiteX0" fmla="*/ 127486 w 127486"/>
              <a:gd name="connsiteY0" fmla="*/ 2 h 194343"/>
              <a:gd name="connsiteX1" fmla="*/ 19536 w 127486"/>
              <a:gd name="connsiteY1" fmla="*/ 117477 h 194343"/>
              <a:gd name="connsiteX2" fmla="*/ 486 w 127486"/>
              <a:gd name="connsiteY2" fmla="*/ 193677 h 194343"/>
              <a:gd name="connsiteX3" fmla="*/ 6836 w 127486"/>
              <a:gd name="connsiteY3" fmla="*/ 152402 h 194343"/>
              <a:gd name="connsiteX4" fmla="*/ 19536 w 127486"/>
              <a:gd name="connsiteY4" fmla="*/ 114302 h 194343"/>
              <a:gd name="connsiteX5" fmla="*/ 127486 w 127486"/>
              <a:gd name="connsiteY5" fmla="*/ 2 h 19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486" h="194343">
                <a:moveTo>
                  <a:pt x="127486" y="2"/>
                </a:moveTo>
                <a:cubicBezTo>
                  <a:pt x="127486" y="531"/>
                  <a:pt x="40703" y="85198"/>
                  <a:pt x="19536" y="117477"/>
                </a:cubicBezTo>
                <a:cubicBezTo>
                  <a:pt x="-1631" y="149756"/>
                  <a:pt x="2603" y="187856"/>
                  <a:pt x="486" y="193677"/>
                </a:cubicBezTo>
                <a:cubicBezTo>
                  <a:pt x="-1631" y="199498"/>
                  <a:pt x="3661" y="165631"/>
                  <a:pt x="6836" y="152402"/>
                </a:cubicBezTo>
                <a:cubicBezTo>
                  <a:pt x="10011" y="139173"/>
                  <a:pt x="486" y="135468"/>
                  <a:pt x="19536" y="114302"/>
                </a:cubicBezTo>
                <a:cubicBezTo>
                  <a:pt x="38586" y="93136"/>
                  <a:pt x="127486" y="-527"/>
                  <a:pt x="12748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9F17014B-06EC-F7DD-60A7-62F44B8B1823}"/>
              </a:ext>
            </a:extLst>
          </p:cNvPr>
          <p:cNvSpPr/>
          <p:nvPr/>
        </p:nvSpPr>
        <p:spPr>
          <a:xfrm>
            <a:off x="4574580" y="4206738"/>
            <a:ext cx="118289" cy="219856"/>
          </a:xfrm>
          <a:custGeom>
            <a:avLst/>
            <a:gdLst>
              <a:gd name="connsiteX0" fmla="*/ 118070 w 118289"/>
              <a:gd name="connsiteY0" fmla="*/ 137 h 219856"/>
              <a:gd name="connsiteX1" fmla="*/ 22820 w 118289"/>
              <a:gd name="connsiteY1" fmla="*/ 114437 h 219856"/>
              <a:gd name="connsiteX2" fmla="*/ 13295 w 118289"/>
              <a:gd name="connsiteY2" fmla="*/ 219212 h 219856"/>
              <a:gd name="connsiteX3" fmla="*/ 595 w 118289"/>
              <a:gd name="connsiteY3" fmla="*/ 158887 h 219856"/>
              <a:gd name="connsiteX4" fmla="*/ 6945 w 118289"/>
              <a:gd name="connsiteY4" fmla="*/ 165237 h 219856"/>
              <a:gd name="connsiteX5" fmla="*/ 48220 w 118289"/>
              <a:gd name="connsiteY5" fmla="*/ 92212 h 219856"/>
              <a:gd name="connsiteX6" fmla="*/ 118070 w 118289"/>
              <a:gd name="connsiteY6" fmla="*/ 137 h 2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289" h="219856">
                <a:moveTo>
                  <a:pt x="118070" y="137"/>
                </a:moveTo>
                <a:cubicBezTo>
                  <a:pt x="113837" y="3841"/>
                  <a:pt x="40282" y="77925"/>
                  <a:pt x="22820" y="114437"/>
                </a:cubicBezTo>
                <a:cubicBezTo>
                  <a:pt x="5358" y="150949"/>
                  <a:pt x="16999" y="211804"/>
                  <a:pt x="13295" y="219212"/>
                </a:cubicBezTo>
                <a:cubicBezTo>
                  <a:pt x="9591" y="226620"/>
                  <a:pt x="1653" y="167883"/>
                  <a:pt x="595" y="158887"/>
                </a:cubicBezTo>
                <a:cubicBezTo>
                  <a:pt x="-463" y="149891"/>
                  <a:pt x="-993" y="176350"/>
                  <a:pt x="6945" y="165237"/>
                </a:cubicBezTo>
                <a:cubicBezTo>
                  <a:pt x="14882" y="154125"/>
                  <a:pt x="32345" y="116025"/>
                  <a:pt x="48220" y="92212"/>
                </a:cubicBezTo>
                <a:cubicBezTo>
                  <a:pt x="64095" y="68400"/>
                  <a:pt x="122303" y="-3567"/>
                  <a:pt x="118070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298EC62D-8C12-8EA7-E994-1D744DE28877}"/>
              </a:ext>
            </a:extLst>
          </p:cNvPr>
          <p:cNvSpPr/>
          <p:nvPr/>
        </p:nvSpPr>
        <p:spPr>
          <a:xfrm>
            <a:off x="4641761" y="4213192"/>
            <a:ext cx="440223" cy="222331"/>
          </a:xfrm>
          <a:custGeom>
            <a:avLst/>
            <a:gdLst>
              <a:gd name="connsiteX0" fmla="*/ 89 w 440223"/>
              <a:gd name="connsiteY0" fmla="*/ 222283 h 222331"/>
              <a:gd name="connsiteX1" fmla="*/ 82639 w 440223"/>
              <a:gd name="connsiteY1" fmla="*/ 133383 h 222331"/>
              <a:gd name="connsiteX2" fmla="*/ 171539 w 440223"/>
              <a:gd name="connsiteY2" fmla="*/ 85758 h 222331"/>
              <a:gd name="connsiteX3" fmla="*/ 120739 w 440223"/>
              <a:gd name="connsiteY3" fmla="*/ 88933 h 222331"/>
              <a:gd name="connsiteX4" fmla="*/ 168364 w 440223"/>
              <a:gd name="connsiteY4" fmla="*/ 63533 h 222331"/>
              <a:gd name="connsiteX5" fmla="*/ 349339 w 440223"/>
              <a:gd name="connsiteY5" fmla="*/ 76233 h 222331"/>
              <a:gd name="connsiteX6" fmla="*/ 250914 w 440223"/>
              <a:gd name="connsiteY6" fmla="*/ 54008 h 222331"/>
              <a:gd name="connsiteX7" fmla="*/ 435064 w 440223"/>
              <a:gd name="connsiteY7" fmla="*/ 82583 h 222331"/>
              <a:gd name="connsiteX8" fmla="*/ 368389 w 440223"/>
              <a:gd name="connsiteY8" fmla="*/ 73058 h 222331"/>
              <a:gd name="connsiteX9" fmla="*/ 152489 w 440223"/>
              <a:gd name="connsiteY9" fmla="*/ 33 h 222331"/>
              <a:gd name="connsiteX10" fmla="*/ 390614 w 440223"/>
              <a:gd name="connsiteY10" fmla="*/ 63533 h 222331"/>
              <a:gd name="connsiteX11" fmla="*/ 333464 w 440223"/>
              <a:gd name="connsiteY11" fmla="*/ 60358 h 222331"/>
              <a:gd name="connsiteX12" fmla="*/ 228689 w 440223"/>
              <a:gd name="connsiteY12" fmla="*/ 60358 h 222331"/>
              <a:gd name="connsiteX13" fmla="*/ 111214 w 440223"/>
              <a:gd name="connsiteY13" fmla="*/ 79408 h 222331"/>
              <a:gd name="connsiteX14" fmla="*/ 139789 w 440223"/>
              <a:gd name="connsiteY14" fmla="*/ 76233 h 222331"/>
              <a:gd name="connsiteX15" fmla="*/ 98514 w 440223"/>
              <a:gd name="connsiteY15" fmla="*/ 120683 h 222331"/>
              <a:gd name="connsiteX16" fmla="*/ 89 w 440223"/>
              <a:gd name="connsiteY16" fmla="*/ 222283 h 22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0223" h="222331">
                <a:moveTo>
                  <a:pt x="89" y="222283"/>
                </a:moveTo>
                <a:cubicBezTo>
                  <a:pt x="-2557" y="224400"/>
                  <a:pt x="54064" y="156137"/>
                  <a:pt x="82639" y="133383"/>
                </a:cubicBezTo>
                <a:cubicBezTo>
                  <a:pt x="111214" y="110629"/>
                  <a:pt x="165189" y="93166"/>
                  <a:pt x="171539" y="85758"/>
                </a:cubicBezTo>
                <a:cubicBezTo>
                  <a:pt x="177889" y="78350"/>
                  <a:pt x="121268" y="92637"/>
                  <a:pt x="120739" y="88933"/>
                </a:cubicBezTo>
                <a:cubicBezTo>
                  <a:pt x="120210" y="85229"/>
                  <a:pt x="130264" y="65650"/>
                  <a:pt x="168364" y="63533"/>
                </a:cubicBezTo>
                <a:cubicBezTo>
                  <a:pt x="206464" y="61416"/>
                  <a:pt x="335581" y="77820"/>
                  <a:pt x="349339" y="76233"/>
                </a:cubicBezTo>
                <a:cubicBezTo>
                  <a:pt x="363097" y="74646"/>
                  <a:pt x="236627" y="52950"/>
                  <a:pt x="250914" y="54008"/>
                </a:cubicBezTo>
                <a:cubicBezTo>
                  <a:pt x="265201" y="55066"/>
                  <a:pt x="415485" y="79408"/>
                  <a:pt x="435064" y="82583"/>
                </a:cubicBezTo>
                <a:cubicBezTo>
                  <a:pt x="454643" y="85758"/>
                  <a:pt x="415485" y="86816"/>
                  <a:pt x="368389" y="73058"/>
                </a:cubicBezTo>
                <a:cubicBezTo>
                  <a:pt x="321293" y="59300"/>
                  <a:pt x="148785" y="1620"/>
                  <a:pt x="152489" y="33"/>
                </a:cubicBezTo>
                <a:cubicBezTo>
                  <a:pt x="156193" y="-1554"/>
                  <a:pt x="360452" y="53479"/>
                  <a:pt x="390614" y="63533"/>
                </a:cubicBezTo>
                <a:cubicBezTo>
                  <a:pt x="420776" y="73587"/>
                  <a:pt x="360451" y="60887"/>
                  <a:pt x="333464" y="60358"/>
                </a:cubicBezTo>
                <a:cubicBezTo>
                  <a:pt x="306477" y="59829"/>
                  <a:pt x="265731" y="57183"/>
                  <a:pt x="228689" y="60358"/>
                </a:cubicBezTo>
                <a:cubicBezTo>
                  <a:pt x="191647" y="63533"/>
                  <a:pt x="126031" y="76762"/>
                  <a:pt x="111214" y="79408"/>
                </a:cubicBezTo>
                <a:cubicBezTo>
                  <a:pt x="96397" y="82054"/>
                  <a:pt x="141906" y="69354"/>
                  <a:pt x="139789" y="76233"/>
                </a:cubicBezTo>
                <a:cubicBezTo>
                  <a:pt x="137672" y="83112"/>
                  <a:pt x="118093" y="94754"/>
                  <a:pt x="98514" y="120683"/>
                </a:cubicBezTo>
                <a:cubicBezTo>
                  <a:pt x="78935" y="146612"/>
                  <a:pt x="2735" y="220166"/>
                  <a:pt x="89" y="222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B1C10696-C257-D726-FBE2-AD30839468BA}"/>
              </a:ext>
            </a:extLst>
          </p:cNvPr>
          <p:cNvSpPr/>
          <p:nvPr/>
        </p:nvSpPr>
        <p:spPr>
          <a:xfrm>
            <a:off x="4740273" y="4202946"/>
            <a:ext cx="503499" cy="242300"/>
          </a:xfrm>
          <a:custGeom>
            <a:avLst/>
            <a:gdLst>
              <a:gd name="connsiteX0" fmla="*/ 2 w 503499"/>
              <a:gd name="connsiteY0" fmla="*/ 242054 h 242300"/>
              <a:gd name="connsiteX1" fmla="*/ 82552 w 503499"/>
              <a:gd name="connsiteY1" fmla="*/ 162679 h 242300"/>
              <a:gd name="connsiteX2" fmla="*/ 193677 w 503499"/>
              <a:gd name="connsiteY2" fmla="*/ 130929 h 242300"/>
              <a:gd name="connsiteX3" fmla="*/ 149227 w 503499"/>
              <a:gd name="connsiteY3" fmla="*/ 121404 h 242300"/>
              <a:gd name="connsiteX4" fmla="*/ 327027 w 503499"/>
              <a:gd name="connsiteY4" fmla="*/ 118229 h 242300"/>
              <a:gd name="connsiteX5" fmla="*/ 298452 w 503499"/>
              <a:gd name="connsiteY5" fmla="*/ 96004 h 242300"/>
              <a:gd name="connsiteX6" fmla="*/ 495302 w 503499"/>
              <a:gd name="connsiteY6" fmla="*/ 118229 h 242300"/>
              <a:gd name="connsiteX7" fmla="*/ 438152 w 503499"/>
              <a:gd name="connsiteY7" fmla="*/ 108704 h 242300"/>
              <a:gd name="connsiteX8" fmla="*/ 184152 w 503499"/>
              <a:gd name="connsiteY8" fmla="*/ 754 h 242300"/>
              <a:gd name="connsiteX9" fmla="*/ 330202 w 503499"/>
              <a:gd name="connsiteY9" fmla="*/ 57904 h 242300"/>
              <a:gd name="connsiteX10" fmla="*/ 454027 w 503499"/>
              <a:gd name="connsiteY10" fmla="*/ 105529 h 242300"/>
              <a:gd name="connsiteX11" fmla="*/ 422277 w 503499"/>
              <a:gd name="connsiteY11" fmla="*/ 105529 h 242300"/>
              <a:gd name="connsiteX12" fmla="*/ 266702 w 503499"/>
              <a:gd name="connsiteY12" fmla="*/ 115054 h 242300"/>
              <a:gd name="connsiteX13" fmla="*/ 73027 w 503499"/>
              <a:gd name="connsiteY13" fmla="*/ 149979 h 242300"/>
              <a:gd name="connsiteX14" fmla="*/ 187327 w 503499"/>
              <a:gd name="connsiteY14" fmla="*/ 111879 h 242300"/>
              <a:gd name="connsiteX15" fmla="*/ 177802 w 503499"/>
              <a:gd name="connsiteY15" fmla="*/ 134104 h 242300"/>
              <a:gd name="connsiteX16" fmla="*/ 47627 w 503499"/>
              <a:gd name="connsiteY16" fmla="*/ 162679 h 242300"/>
              <a:gd name="connsiteX17" fmla="*/ 79377 w 503499"/>
              <a:gd name="connsiteY17" fmla="*/ 134104 h 242300"/>
              <a:gd name="connsiteX18" fmla="*/ 2 w 503499"/>
              <a:gd name="connsiteY18" fmla="*/ 242054 h 24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3499" h="242300">
                <a:moveTo>
                  <a:pt x="2" y="242054"/>
                </a:moveTo>
                <a:cubicBezTo>
                  <a:pt x="531" y="246817"/>
                  <a:pt x="50273" y="181200"/>
                  <a:pt x="82552" y="162679"/>
                </a:cubicBezTo>
                <a:cubicBezTo>
                  <a:pt x="114831" y="144158"/>
                  <a:pt x="182565" y="137808"/>
                  <a:pt x="193677" y="130929"/>
                </a:cubicBezTo>
                <a:cubicBezTo>
                  <a:pt x="204789" y="124050"/>
                  <a:pt x="127002" y="123521"/>
                  <a:pt x="149227" y="121404"/>
                </a:cubicBezTo>
                <a:cubicBezTo>
                  <a:pt x="171452" y="119287"/>
                  <a:pt x="302156" y="122462"/>
                  <a:pt x="327027" y="118229"/>
                </a:cubicBezTo>
                <a:cubicBezTo>
                  <a:pt x="351898" y="113996"/>
                  <a:pt x="270406" y="96004"/>
                  <a:pt x="298452" y="96004"/>
                </a:cubicBezTo>
                <a:cubicBezTo>
                  <a:pt x="326498" y="96004"/>
                  <a:pt x="472019" y="116112"/>
                  <a:pt x="495302" y="118229"/>
                </a:cubicBezTo>
                <a:cubicBezTo>
                  <a:pt x="518585" y="120346"/>
                  <a:pt x="490010" y="128283"/>
                  <a:pt x="438152" y="108704"/>
                </a:cubicBezTo>
                <a:cubicBezTo>
                  <a:pt x="386294" y="89125"/>
                  <a:pt x="202144" y="9221"/>
                  <a:pt x="184152" y="754"/>
                </a:cubicBezTo>
                <a:cubicBezTo>
                  <a:pt x="166160" y="-7713"/>
                  <a:pt x="330202" y="57904"/>
                  <a:pt x="330202" y="57904"/>
                </a:cubicBezTo>
                <a:cubicBezTo>
                  <a:pt x="375181" y="75366"/>
                  <a:pt x="438681" y="97592"/>
                  <a:pt x="454027" y="105529"/>
                </a:cubicBezTo>
                <a:cubicBezTo>
                  <a:pt x="469373" y="113466"/>
                  <a:pt x="453498" y="103942"/>
                  <a:pt x="422277" y="105529"/>
                </a:cubicBezTo>
                <a:cubicBezTo>
                  <a:pt x="391056" y="107116"/>
                  <a:pt x="324910" y="107646"/>
                  <a:pt x="266702" y="115054"/>
                </a:cubicBezTo>
                <a:cubicBezTo>
                  <a:pt x="208494" y="122462"/>
                  <a:pt x="86256" y="150508"/>
                  <a:pt x="73027" y="149979"/>
                </a:cubicBezTo>
                <a:cubicBezTo>
                  <a:pt x="59798" y="149450"/>
                  <a:pt x="169864" y="114525"/>
                  <a:pt x="187327" y="111879"/>
                </a:cubicBezTo>
                <a:cubicBezTo>
                  <a:pt x="204790" y="109233"/>
                  <a:pt x="201085" y="125637"/>
                  <a:pt x="177802" y="134104"/>
                </a:cubicBezTo>
                <a:cubicBezTo>
                  <a:pt x="154519" y="142571"/>
                  <a:pt x="64031" y="162679"/>
                  <a:pt x="47627" y="162679"/>
                </a:cubicBezTo>
                <a:cubicBezTo>
                  <a:pt x="31223" y="162679"/>
                  <a:pt x="83610" y="121933"/>
                  <a:pt x="79377" y="134104"/>
                </a:cubicBezTo>
                <a:cubicBezTo>
                  <a:pt x="75144" y="146275"/>
                  <a:pt x="-527" y="237291"/>
                  <a:pt x="2" y="242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89D00F4E-C523-66AD-B0CE-4AFED037DA2B}"/>
              </a:ext>
            </a:extLst>
          </p:cNvPr>
          <p:cNvSpPr/>
          <p:nvPr/>
        </p:nvSpPr>
        <p:spPr>
          <a:xfrm>
            <a:off x="4831934" y="4235419"/>
            <a:ext cx="455788" cy="193878"/>
          </a:xfrm>
          <a:custGeom>
            <a:avLst/>
            <a:gdLst>
              <a:gd name="connsiteX0" fmla="*/ 416 w 455788"/>
              <a:gd name="connsiteY0" fmla="*/ 193706 h 193878"/>
              <a:gd name="connsiteX1" fmla="*/ 317916 w 455788"/>
              <a:gd name="connsiteY1" fmla="*/ 104806 h 193878"/>
              <a:gd name="connsiteX2" fmla="*/ 273466 w 455788"/>
              <a:gd name="connsiteY2" fmla="*/ 104806 h 193878"/>
              <a:gd name="connsiteX3" fmla="*/ 359191 w 455788"/>
              <a:gd name="connsiteY3" fmla="*/ 82581 h 193878"/>
              <a:gd name="connsiteX4" fmla="*/ 454441 w 455788"/>
              <a:gd name="connsiteY4" fmla="*/ 95281 h 193878"/>
              <a:gd name="connsiteX5" fmla="*/ 406816 w 455788"/>
              <a:gd name="connsiteY5" fmla="*/ 79406 h 193878"/>
              <a:gd name="connsiteX6" fmla="*/ 292516 w 455788"/>
              <a:gd name="connsiteY6" fmla="*/ 31 h 193878"/>
              <a:gd name="connsiteX7" fmla="*/ 384591 w 455788"/>
              <a:gd name="connsiteY7" fmla="*/ 69881 h 193878"/>
              <a:gd name="connsiteX8" fmla="*/ 356016 w 455788"/>
              <a:gd name="connsiteY8" fmla="*/ 79406 h 193878"/>
              <a:gd name="connsiteX9" fmla="*/ 270291 w 455788"/>
              <a:gd name="connsiteY9" fmla="*/ 111156 h 193878"/>
              <a:gd name="connsiteX10" fmla="*/ 330616 w 455788"/>
              <a:gd name="connsiteY10" fmla="*/ 107981 h 193878"/>
              <a:gd name="connsiteX11" fmla="*/ 251241 w 455788"/>
              <a:gd name="connsiteY11" fmla="*/ 127031 h 193878"/>
              <a:gd name="connsiteX12" fmla="*/ 416 w 455788"/>
              <a:gd name="connsiteY12" fmla="*/ 193706 h 19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5788" h="193878">
                <a:moveTo>
                  <a:pt x="416" y="193706"/>
                </a:moveTo>
                <a:cubicBezTo>
                  <a:pt x="11528" y="190002"/>
                  <a:pt x="272408" y="119623"/>
                  <a:pt x="317916" y="104806"/>
                </a:cubicBezTo>
                <a:cubicBezTo>
                  <a:pt x="363424" y="89989"/>
                  <a:pt x="266587" y="108510"/>
                  <a:pt x="273466" y="104806"/>
                </a:cubicBezTo>
                <a:cubicBezTo>
                  <a:pt x="280345" y="101102"/>
                  <a:pt x="329029" y="84168"/>
                  <a:pt x="359191" y="82581"/>
                </a:cubicBezTo>
                <a:cubicBezTo>
                  <a:pt x="389353" y="80994"/>
                  <a:pt x="446504" y="95810"/>
                  <a:pt x="454441" y="95281"/>
                </a:cubicBezTo>
                <a:cubicBezTo>
                  <a:pt x="462379" y="94752"/>
                  <a:pt x="433804" y="95281"/>
                  <a:pt x="406816" y="79406"/>
                </a:cubicBezTo>
                <a:cubicBezTo>
                  <a:pt x="379829" y="63531"/>
                  <a:pt x="296220" y="1618"/>
                  <a:pt x="292516" y="31"/>
                </a:cubicBezTo>
                <a:cubicBezTo>
                  <a:pt x="288812" y="-1556"/>
                  <a:pt x="374008" y="56652"/>
                  <a:pt x="384591" y="69881"/>
                </a:cubicBezTo>
                <a:cubicBezTo>
                  <a:pt x="395174" y="83110"/>
                  <a:pt x="356016" y="79406"/>
                  <a:pt x="356016" y="79406"/>
                </a:cubicBezTo>
                <a:cubicBezTo>
                  <a:pt x="336966" y="86285"/>
                  <a:pt x="274524" y="106394"/>
                  <a:pt x="270291" y="111156"/>
                </a:cubicBezTo>
                <a:cubicBezTo>
                  <a:pt x="266058" y="115918"/>
                  <a:pt x="333791" y="105335"/>
                  <a:pt x="330616" y="107981"/>
                </a:cubicBezTo>
                <a:cubicBezTo>
                  <a:pt x="327441" y="110627"/>
                  <a:pt x="298866" y="113802"/>
                  <a:pt x="251241" y="127031"/>
                </a:cubicBezTo>
                <a:cubicBezTo>
                  <a:pt x="203616" y="140260"/>
                  <a:pt x="-10696" y="197410"/>
                  <a:pt x="416" y="193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51FB5AE3-4105-2265-2329-DD34905439AB}"/>
              </a:ext>
            </a:extLst>
          </p:cNvPr>
          <p:cNvSpPr/>
          <p:nvPr/>
        </p:nvSpPr>
        <p:spPr>
          <a:xfrm>
            <a:off x="4831999" y="4335529"/>
            <a:ext cx="262619" cy="87323"/>
          </a:xfrm>
          <a:custGeom>
            <a:avLst/>
            <a:gdLst>
              <a:gd name="connsiteX0" fmla="*/ 351 w 262619"/>
              <a:gd name="connsiteY0" fmla="*/ 87246 h 87323"/>
              <a:gd name="connsiteX1" fmla="*/ 82901 w 262619"/>
              <a:gd name="connsiteY1" fmla="*/ 33271 h 87323"/>
              <a:gd name="connsiteX2" fmla="*/ 257526 w 262619"/>
              <a:gd name="connsiteY2" fmla="*/ 1521 h 87323"/>
              <a:gd name="connsiteX3" fmla="*/ 219426 w 262619"/>
              <a:gd name="connsiteY3" fmla="*/ 4696 h 87323"/>
              <a:gd name="connsiteX4" fmla="*/ 89251 w 262619"/>
              <a:gd name="connsiteY4" fmla="*/ 14221 h 87323"/>
              <a:gd name="connsiteX5" fmla="*/ 111476 w 262619"/>
              <a:gd name="connsiteY5" fmla="*/ 20571 h 87323"/>
              <a:gd name="connsiteX6" fmla="*/ 351 w 262619"/>
              <a:gd name="connsiteY6" fmla="*/ 87246 h 87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19" h="87323">
                <a:moveTo>
                  <a:pt x="351" y="87246"/>
                </a:moveTo>
                <a:cubicBezTo>
                  <a:pt x="-4411" y="89363"/>
                  <a:pt x="40039" y="47558"/>
                  <a:pt x="82901" y="33271"/>
                </a:cubicBezTo>
                <a:cubicBezTo>
                  <a:pt x="125763" y="18984"/>
                  <a:pt x="234772" y="6284"/>
                  <a:pt x="257526" y="1521"/>
                </a:cubicBezTo>
                <a:cubicBezTo>
                  <a:pt x="280280" y="-3242"/>
                  <a:pt x="219426" y="4696"/>
                  <a:pt x="219426" y="4696"/>
                </a:cubicBezTo>
                <a:cubicBezTo>
                  <a:pt x="191380" y="6813"/>
                  <a:pt x="107243" y="11575"/>
                  <a:pt x="89251" y="14221"/>
                </a:cubicBezTo>
                <a:cubicBezTo>
                  <a:pt x="71259" y="16867"/>
                  <a:pt x="126822" y="9459"/>
                  <a:pt x="111476" y="20571"/>
                </a:cubicBezTo>
                <a:cubicBezTo>
                  <a:pt x="96130" y="31683"/>
                  <a:pt x="5113" y="85129"/>
                  <a:pt x="351" y="87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B8B71B66-4DEA-7FFD-8335-2BBC63AF5462}"/>
              </a:ext>
            </a:extLst>
          </p:cNvPr>
          <p:cNvSpPr/>
          <p:nvPr/>
        </p:nvSpPr>
        <p:spPr>
          <a:xfrm>
            <a:off x="5112228" y="4232876"/>
            <a:ext cx="320244" cy="150146"/>
          </a:xfrm>
          <a:custGeom>
            <a:avLst/>
            <a:gdLst>
              <a:gd name="connsiteX0" fmla="*/ 5872 w 320244"/>
              <a:gd name="connsiteY0" fmla="*/ 2574 h 150146"/>
              <a:gd name="connsiteX1" fmla="*/ 304322 w 320244"/>
              <a:gd name="connsiteY1" fmla="*/ 142274 h 150146"/>
              <a:gd name="connsiteX2" fmla="*/ 269397 w 320244"/>
              <a:gd name="connsiteY2" fmla="*/ 129574 h 150146"/>
              <a:gd name="connsiteX3" fmla="*/ 183672 w 320244"/>
              <a:gd name="connsiteY3" fmla="*/ 104174 h 150146"/>
              <a:gd name="connsiteX4" fmla="*/ 164622 w 320244"/>
              <a:gd name="connsiteY4" fmla="*/ 81949 h 150146"/>
              <a:gd name="connsiteX5" fmla="*/ 110647 w 320244"/>
              <a:gd name="connsiteY5" fmla="*/ 53374 h 150146"/>
              <a:gd name="connsiteX6" fmla="*/ 5872 w 320244"/>
              <a:gd name="connsiteY6" fmla="*/ 2574 h 15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244" h="150146">
                <a:moveTo>
                  <a:pt x="5872" y="2574"/>
                </a:moveTo>
                <a:lnTo>
                  <a:pt x="304322" y="142274"/>
                </a:lnTo>
                <a:cubicBezTo>
                  <a:pt x="348243" y="163441"/>
                  <a:pt x="289505" y="135924"/>
                  <a:pt x="269397" y="129574"/>
                </a:cubicBezTo>
                <a:cubicBezTo>
                  <a:pt x="249289" y="123224"/>
                  <a:pt x="201134" y="112111"/>
                  <a:pt x="183672" y="104174"/>
                </a:cubicBezTo>
                <a:cubicBezTo>
                  <a:pt x="166210" y="96237"/>
                  <a:pt x="176793" y="90416"/>
                  <a:pt x="164622" y="81949"/>
                </a:cubicBezTo>
                <a:cubicBezTo>
                  <a:pt x="152451" y="73482"/>
                  <a:pt x="137635" y="65545"/>
                  <a:pt x="110647" y="53374"/>
                </a:cubicBezTo>
                <a:cubicBezTo>
                  <a:pt x="83660" y="41203"/>
                  <a:pt x="-26407" y="-12243"/>
                  <a:pt x="5872" y="2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44EFE56C-ECBA-C778-FA73-D7A44EE65550}"/>
              </a:ext>
            </a:extLst>
          </p:cNvPr>
          <p:cNvSpPr/>
          <p:nvPr/>
        </p:nvSpPr>
        <p:spPr>
          <a:xfrm>
            <a:off x="4886684" y="4324242"/>
            <a:ext cx="465470" cy="140337"/>
          </a:xfrm>
          <a:custGeom>
            <a:avLst/>
            <a:gdLst>
              <a:gd name="connsiteX0" fmla="*/ 2816 w 465470"/>
              <a:gd name="connsiteY0" fmla="*/ 139808 h 140337"/>
              <a:gd name="connsiteX1" fmla="*/ 437791 w 465470"/>
              <a:gd name="connsiteY1" fmla="*/ 60433 h 140337"/>
              <a:gd name="connsiteX2" fmla="*/ 406041 w 465470"/>
              <a:gd name="connsiteY2" fmla="*/ 54083 h 140337"/>
              <a:gd name="connsiteX3" fmla="*/ 282216 w 465470"/>
              <a:gd name="connsiteY3" fmla="*/ 108 h 140337"/>
              <a:gd name="connsiteX4" fmla="*/ 428266 w 465470"/>
              <a:gd name="connsiteY4" fmla="*/ 69958 h 140337"/>
              <a:gd name="connsiteX5" fmla="*/ 402866 w 465470"/>
              <a:gd name="connsiteY5" fmla="*/ 73133 h 140337"/>
              <a:gd name="connsiteX6" fmla="*/ 361591 w 465470"/>
              <a:gd name="connsiteY6" fmla="*/ 82658 h 140337"/>
              <a:gd name="connsiteX7" fmla="*/ 399691 w 465470"/>
              <a:gd name="connsiteY7" fmla="*/ 89008 h 140337"/>
              <a:gd name="connsiteX8" fmla="*/ 196491 w 465470"/>
              <a:gd name="connsiteY8" fmla="*/ 66783 h 140337"/>
              <a:gd name="connsiteX9" fmla="*/ 329841 w 465470"/>
              <a:gd name="connsiteY9" fmla="*/ 95358 h 140337"/>
              <a:gd name="connsiteX10" fmla="*/ 253641 w 465470"/>
              <a:gd name="connsiteY10" fmla="*/ 95358 h 140337"/>
              <a:gd name="connsiteX11" fmla="*/ 2816 w 465470"/>
              <a:gd name="connsiteY11" fmla="*/ 139808 h 14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5470" h="140337">
                <a:moveTo>
                  <a:pt x="2816" y="139808"/>
                </a:moveTo>
                <a:lnTo>
                  <a:pt x="437791" y="60433"/>
                </a:lnTo>
                <a:cubicBezTo>
                  <a:pt x="504995" y="46146"/>
                  <a:pt x="431970" y="64137"/>
                  <a:pt x="406041" y="54083"/>
                </a:cubicBezTo>
                <a:cubicBezTo>
                  <a:pt x="380112" y="44029"/>
                  <a:pt x="278512" y="-2538"/>
                  <a:pt x="282216" y="108"/>
                </a:cubicBezTo>
                <a:cubicBezTo>
                  <a:pt x="285920" y="2754"/>
                  <a:pt x="408158" y="57787"/>
                  <a:pt x="428266" y="69958"/>
                </a:cubicBezTo>
                <a:cubicBezTo>
                  <a:pt x="448374" y="82129"/>
                  <a:pt x="413978" y="71016"/>
                  <a:pt x="402866" y="73133"/>
                </a:cubicBezTo>
                <a:cubicBezTo>
                  <a:pt x="391754" y="75250"/>
                  <a:pt x="362120" y="80012"/>
                  <a:pt x="361591" y="82658"/>
                </a:cubicBezTo>
                <a:cubicBezTo>
                  <a:pt x="361062" y="85304"/>
                  <a:pt x="427208" y="91654"/>
                  <a:pt x="399691" y="89008"/>
                </a:cubicBezTo>
                <a:cubicBezTo>
                  <a:pt x="372174" y="86362"/>
                  <a:pt x="208133" y="65725"/>
                  <a:pt x="196491" y="66783"/>
                </a:cubicBezTo>
                <a:cubicBezTo>
                  <a:pt x="184849" y="67841"/>
                  <a:pt x="320316" y="90595"/>
                  <a:pt x="329841" y="95358"/>
                </a:cubicBezTo>
                <a:cubicBezTo>
                  <a:pt x="339366" y="100121"/>
                  <a:pt x="306028" y="89008"/>
                  <a:pt x="253641" y="95358"/>
                </a:cubicBezTo>
                <a:cubicBezTo>
                  <a:pt x="201254" y="101708"/>
                  <a:pt x="-27876" y="145629"/>
                  <a:pt x="2816" y="139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BCD767FC-B5D3-DF03-2686-CF541C92CD4E}"/>
              </a:ext>
            </a:extLst>
          </p:cNvPr>
          <p:cNvSpPr/>
          <p:nvPr/>
        </p:nvSpPr>
        <p:spPr>
          <a:xfrm>
            <a:off x="4904871" y="4403489"/>
            <a:ext cx="388349" cy="38534"/>
          </a:xfrm>
          <a:custGeom>
            <a:avLst/>
            <a:gdLst>
              <a:gd name="connsiteX0" fmla="*/ 3679 w 388349"/>
              <a:gd name="connsiteY0" fmla="*/ 38336 h 38534"/>
              <a:gd name="connsiteX1" fmla="*/ 384679 w 388349"/>
              <a:gd name="connsiteY1" fmla="*/ 6586 h 38534"/>
              <a:gd name="connsiteX2" fmla="*/ 206879 w 388349"/>
              <a:gd name="connsiteY2" fmla="*/ 6586 h 38534"/>
              <a:gd name="connsiteX3" fmla="*/ 365629 w 388349"/>
              <a:gd name="connsiteY3" fmla="*/ 6586 h 38534"/>
              <a:gd name="connsiteX4" fmla="*/ 175129 w 388349"/>
              <a:gd name="connsiteY4" fmla="*/ 236 h 38534"/>
              <a:gd name="connsiteX5" fmla="*/ 267204 w 388349"/>
              <a:gd name="connsiteY5" fmla="*/ 16111 h 38534"/>
              <a:gd name="connsiteX6" fmla="*/ 194179 w 388349"/>
              <a:gd name="connsiteY6" fmla="*/ 19286 h 38534"/>
              <a:gd name="connsiteX7" fmla="*/ 3679 w 388349"/>
              <a:gd name="connsiteY7" fmla="*/ 38336 h 3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8349" h="38534">
                <a:moveTo>
                  <a:pt x="3679" y="38336"/>
                </a:moveTo>
                <a:cubicBezTo>
                  <a:pt x="35429" y="36219"/>
                  <a:pt x="350812" y="11878"/>
                  <a:pt x="384679" y="6586"/>
                </a:cubicBezTo>
                <a:cubicBezTo>
                  <a:pt x="418546" y="1294"/>
                  <a:pt x="206879" y="6586"/>
                  <a:pt x="206879" y="6586"/>
                </a:cubicBezTo>
                <a:lnTo>
                  <a:pt x="365629" y="6586"/>
                </a:lnTo>
                <a:cubicBezTo>
                  <a:pt x="360338" y="5528"/>
                  <a:pt x="191533" y="-1351"/>
                  <a:pt x="175129" y="236"/>
                </a:cubicBezTo>
                <a:cubicBezTo>
                  <a:pt x="158725" y="1823"/>
                  <a:pt x="264029" y="12936"/>
                  <a:pt x="267204" y="16111"/>
                </a:cubicBezTo>
                <a:cubicBezTo>
                  <a:pt x="270379" y="19286"/>
                  <a:pt x="233337" y="13465"/>
                  <a:pt x="194179" y="19286"/>
                </a:cubicBezTo>
                <a:cubicBezTo>
                  <a:pt x="155021" y="25107"/>
                  <a:pt x="-28071" y="40453"/>
                  <a:pt x="3679" y="38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47E472E8-8F39-DC1B-BE69-6116A6729D19}"/>
              </a:ext>
            </a:extLst>
          </p:cNvPr>
          <p:cNvSpPr/>
          <p:nvPr/>
        </p:nvSpPr>
        <p:spPr>
          <a:xfrm>
            <a:off x="5041022" y="4413108"/>
            <a:ext cx="543808" cy="58150"/>
          </a:xfrm>
          <a:custGeom>
            <a:avLst/>
            <a:gdLst>
              <a:gd name="connsiteX0" fmla="*/ 878 w 543808"/>
              <a:gd name="connsiteY0" fmla="*/ 54117 h 58150"/>
              <a:gd name="connsiteX1" fmla="*/ 267578 w 543808"/>
              <a:gd name="connsiteY1" fmla="*/ 16017 h 58150"/>
              <a:gd name="connsiteX2" fmla="*/ 534278 w 543808"/>
              <a:gd name="connsiteY2" fmla="*/ 54117 h 58150"/>
              <a:gd name="connsiteX3" fmla="*/ 461253 w 543808"/>
              <a:gd name="connsiteY3" fmla="*/ 50942 h 58150"/>
              <a:gd name="connsiteX4" fmla="*/ 239003 w 543808"/>
              <a:gd name="connsiteY4" fmla="*/ 142 h 58150"/>
              <a:gd name="connsiteX5" fmla="*/ 340603 w 543808"/>
              <a:gd name="connsiteY5" fmla="*/ 35067 h 58150"/>
              <a:gd name="connsiteX6" fmla="*/ 188203 w 543808"/>
              <a:gd name="connsiteY6" fmla="*/ 16017 h 58150"/>
              <a:gd name="connsiteX7" fmla="*/ 878 w 543808"/>
              <a:gd name="connsiteY7" fmla="*/ 54117 h 5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3808" h="58150">
                <a:moveTo>
                  <a:pt x="878" y="54117"/>
                </a:moveTo>
                <a:cubicBezTo>
                  <a:pt x="14107" y="54117"/>
                  <a:pt x="178678" y="16017"/>
                  <a:pt x="267578" y="16017"/>
                </a:cubicBezTo>
                <a:cubicBezTo>
                  <a:pt x="356478" y="16017"/>
                  <a:pt x="501999" y="48296"/>
                  <a:pt x="534278" y="54117"/>
                </a:cubicBezTo>
                <a:cubicBezTo>
                  <a:pt x="566557" y="59938"/>
                  <a:pt x="510465" y="59938"/>
                  <a:pt x="461253" y="50942"/>
                </a:cubicBezTo>
                <a:cubicBezTo>
                  <a:pt x="412041" y="41946"/>
                  <a:pt x="259111" y="2788"/>
                  <a:pt x="239003" y="142"/>
                </a:cubicBezTo>
                <a:cubicBezTo>
                  <a:pt x="218895" y="-2504"/>
                  <a:pt x="349070" y="32421"/>
                  <a:pt x="340603" y="35067"/>
                </a:cubicBezTo>
                <a:cubicBezTo>
                  <a:pt x="332136" y="37713"/>
                  <a:pt x="249057" y="14430"/>
                  <a:pt x="188203" y="16017"/>
                </a:cubicBezTo>
                <a:cubicBezTo>
                  <a:pt x="127349" y="17604"/>
                  <a:pt x="-12351" y="54117"/>
                  <a:pt x="878" y="54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5516C4BF-9E86-E06E-1C1D-A8202661F0AA}"/>
              </a:ext>
            </a:extLst>
          </p:cNvPr>
          <p:cNvSpPr/>
          <p:nvPr/>
        </p:nvSpPr>
        <p:spPr>
          <a:xfrm>
            <a:off x="5320844" y="4279712"/>
            <a:ext cx="322360" cy="224355"/>
          </a:xfrm>
          <a:custGeom>
            <a:avLst/>
            <a:gdLst>
              <a:gd name="connsiteX0" fmla="*/ 456 w 322360"/>
              <a:gd name="connsiteY0" fmla="*/ 188 h 224355"/>
              <a:gd name="connsiteX1" fmla="*/ 229056 w 322360"/>
              <a:gd name="connsiteY1" fmla="*/ 171638 h 224355"/>
              <a:gd name="connsiteX2" fmla="*/ 184606 w 322360"/>
              <a:gd name="connsiteY2" fmla="*/ 130363 h 224355"/>
              <a:gd name="connsiteX3" fmla="*/ 321131 w 322360"/>
              <a:gd name="connsiteY3" fmla="*/ 222438 h 224355"/>
              <a:gd name="connsiteX4" fmla="*/ 244931 w 322360"/>
              <a:gd name="connsiteY4" fmla="*/ 184338 h 224355"/>
              <a:gd name="connsiteX5" fmla="*/ 127456 w 322360"/>
              <a:gd name="connsiteY5" fmla="*/ 85913 h 224355"/>
              <a:gd name="connsiteX6" fmla="*/ 168731 w 322360"/>
              <a:gd name="connsiteY6" fmla="*/ 136713 h 224355"/>
              <a:gd name="connsiteX7" fmla="*/ 456 w 322360"/>
              <a:gd name="connsiteY7" fmla="*/ 188 h 22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360" h="224355">
                <a:moveTo>
                  <a:pt x="456" y="188"/>
                </a:moveTo>
                <a:cubicBezTo>
                  <a:pt x="10510" y="6009"/>
                  <a:pt x="198364" y="149942"/>
                  <a:pt x="229056" y="171638"/>
                </a:cubicBezTo>
                <a:cubicBezTo>
                  <a:pt x="259748" y="193334"/>
                  <a:pt x="169260" y="121896"/>
                  <a:pt x="184606" y="130363"/>
                </a:cubicBezTo>
                <a:cubicBezTo>
                  <a:pt x="199952" y="138830"/>
                  <a:pt x="311077" y="213442"/>
                  <a:pt x="321131" y="222438"/>
                </a:cubicBezTo>
                <a:cubicBezTo>
                  <a:pt x="331185" y="231434"/>
                  <a:pt x="277210" y="207092"/>
                  <a:pt x="244931" y="184338"/>
                </a:cubicBezTo>
                <a:cubicBezTo>
                  <a:pt x="212652" y="161584"/>
                  <a:pt x="140156" y="93850"/>
                  <a:pt x="127456" y="85913"/>
                </a:cubicBezTo>
                <a:cubicBezTo>
                  <a:pt x="114756" y="77976"/>
                  <a:pt x="187781" y="148355"/>
                  <a:pt x="168731" y="136713"/>
                </a:cubicBezTo>
                <a:cubicBezTo>
                  <a:pt x="149681" y="125071"/>
                  <a:pt x="-9598" y="-5633"/>
                  <a:pt x="456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94B168F6-B5D9-5B7C-FDDC-69550149D952}"/>
              </a:ext>
            </a:extLst>
          </p:cNvPr>
          <p:cNvSpPr/>
          <p:nvPr/>
        </p:nvSpPr>
        <p:spPr>
          <a:xfrm>
            <a:off x="5267116" y="4491735"/>
            <a:ext cx="411631" cy="112895"/>
          </a:xfrm>
          <a:custGeom>
            <a:avLst/>
            <a:gdLst>
              <a:gd name="connsiteX0" fmla="*/ 209 w 411631"/>
              <a:gd name="connsiteY0" fmla="*/ 890 h 112895"/>
              <a:gd name="connsiteX1" fmla="*/ 317709 w 411631"/>
              <a:gd name="connsiteY1" fmla="*/ 64390 h 112895"/>
              <a:gd name="connsiteX2" fmla="*/ 244684 w 411631"/>
              <a:gd name="connsiteY2" fmla="*/ 42165 h 112895"/>
              <a:gd name="connsiteX3" fmla="*/ 409784 w 411631"/>
              <a:gd name="connsiteY3" fmla="*/ 112015 h 112895"/>
              <a:gd name="connsiteX4" fmla="*/ 324059 w 411631"/>
              <a:gd name="connsiteY4" fmla="*/ 77090 h 112895"/>
              <a:gd name="connsiteX5" fmla="*/ 181184 w 411631"/>
              <a:gd name="connsiteY5" fmla="*/ 13590 h 112895"/>
              <a:gd name="connsiteX6" fmla="*/ 330409 w 411631"/>
              <a:gd name="connsiteY6" fmla="*/ 42165 h 112895"/>
              <a:gd name="connsiteX7" fmla="*/ 168484 w 411631"/>
              <a:gd name="connsiteY7" fmla="*/ 890 h 112895"/>
              <a:gd name="connsiteX8" fmla="*/ 266909 w 411631"/>
              <a:gd name="connsiteY8" fmla="*/ 26290 h 112895"/>
              <a:gd name="connsiteX9" fmla="*/ 209 w 411631"/>
              <a:gd name="connsiteY9" fmla="*/ 890 h 11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1631" h="112895">
                <a:moveTo>
                  <a:pt x="209" y="890"/>
                </a:moveTo>
                <a:cubicBezTo>
                  <a:pt x="8676" y="7240"/>
                  <a:pt x="276963" y="57511"/>
                  <a:pt x="317709" y="64390"/>
                </a:cubicBezTo>
                <a:cubicBezTo>
                  <a:pt x="358455" y="71269"/>
                  <a:pt x="229338" y="34228"/>
                  <a:pt x="244684" y="42165"/>
                </a:cubicBezTo>
                <a:cubicBezTo>
                  <a:pt x="260030" y="50102"/>
                  <a:pt x="396555" y="106194"/>
                  <a:pt x="409784" y="112015"/>
                </a:cubicBezTo>
                <a:cubicBezTo>
                  <a:pt x="423013" y="117836"/>
                  <a:pt x="362159" y="93494"/>
                  <a:pt x="324059" y="77090"/>
                </a:cubicBezTo>
                <a:cubicBezTo>
                  <a:pt x="285959" y="60686"/>
                  <a:pt x="180126" y="19411"/>
                  <a:pt x="181184" y="13590"/>
                </a:cubicBezTo>
                <a:cubicBezTo>
                  <a:pt x="182242" y="7769"/>
                  <a:pt x="332526" y="44282"/>
                  <a:pt x="330409" y="42165"/>
                </a:cubicBezTo>
                <a:cubicBezTo>
                  <a:pt x="328292" y="40048"/>
                  <a:pt x="168484" y="890"/>
                  <a:pt x="168484" y="890"/>
                </a:cubicBezTo>
                <a:cubicBezTo>
                  <a:pt x="157901" y="-1756"/>
                  <a:pt x="291780" y="28407"/>
                  <a:pt x="266909" y="26290"/>
                </a:cubicBezTo>
                <a:cubicBezTo>
                  <a:pt x="242038" y="24173"/>
                  <a:pt x="-8258" y="-5460"/>
                  <a:pt x="209" y="8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5C722364-82EC-0F63-D9F9-09A602CC74AF}"/>
              </a:ext>
            </a:extLst>
          </p:cNvPr>
          <p:cNvSpPr/>
          <p:nvPr/>
        </p:nvSpPr>
        <p:spPr>
          <a:xfrm>
            <a:off x="5610225" y="4441825"/>
            <a:ext cx="301535" cy="273427"/>
          </a:xfrm>
          <a:custGeom>
            <a:avLst/>
            <a:gdLst>
              <a:gd name="connsiteX0" fmla="*/ 0 w 301535"/>
              <a:gd name="connsiteY0" fmla="*/ 0 h 273427"/>
              <a:gd name="connsiteX1" fmla="*/ 200025 w 301535"/>
              <a:gd name="connsiteY1" fmla="*/ 180975 h 273427"/>
              <a:gd name="connsiteX2" fmla="*/ 139700 w 301535"/>
              <a:gd name="connsiteY2" fmla="*/ 149225 h 273427"/>
              <a:gd name="connsiteX3" fmla="*/ 295275 w 301535"/>
              <a:gd name="connsiteY3" fmla="*/ 269875 h 273427"/>
              <a:gd name="connsiteX4" fmla="*/ 250825 w 301535"/>
              <a:gd name="connsiteY4" fmla="*/ 228600 h 273427"/>
              <a:gd name="connsiteX5" fmla="*/ 66675 w 301535"/>
              <a:gd name="connsiteY5" fmla="*/ 98425 h 273427"/>
              <a:gd name="connsiteX6" fmla="*/ 190500 w 301535"/>
              <a:gd name="connsiteY6" fmla="*/ 168275 h 273427"/>
              <a:gd name="connsiteX7" fmla="*/ 130175 w 301535"/>
              <a:gd name="connsiteY7" fmla="*/ 117475 h 273427"/>
              <a:gd name="connsiteX8" fmla="*/ 0 w 301535"/>
              <a:gd name="connsiteY8" fmla="*/ 0 h 27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535" h="273427">
                <a:moveTo>
                  <a:pt x="0" y="0"/>
                </a:moveTo>
                <a:cubicBezTo>
                  <a:pt x="11642" y="10583"/>
                  <a:pt x="176742" y="156104"/>
                  <a:pt x="200025" y="180975"/>
                </a:cubicBezTo>
                <a:cubicBezTo>
                  <a:pt x="223308" y="205846"/>
                  <a:pt x="123825" y="134408"/>
                  <a:pt x="139700" y="149225"/>
                </a:cubicBezTo>
                <a:cubicBezTo>
                  <a:pt x="155575" y="164042"/>
                  <a:pt x="276754" y="256646"/>
                  <a:pt x="295275" y="269875"/>
                </a:cubicBezTo>
                <a:cubicBezTo>
                  <a:pt x="313796" y="283104"/>
                  <a:pt x="288925" y="257175"/>
                  <a:pt x="250825" y="228600"/>
                </a:cubicBezTo>
                <a:cubicBezTo>
                  <a:pt x="212725" y="200025"/>
                  <a:pt x="76729" y="108479"/>
                  <a:pt x="66675" y="98425"/>
                </a:cubicBezTo>
                <a:cubicBezTo>
                  <a:pt x="56621" y="88371"/>
                  <a:pt x="179917" y="165100"/>
                  <a:pt x="190500" y="168275"/>
                </a:cubicBezTo>
                <a:cubicBezTo>
                  <a:pt x="201083" y="171450"/>
                  <a:pt x="158221" y="142875"/>
                  <a:pt x="130175" y="1174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8337943C-60FA-B660-88B5-2EFACB5823B7}"/>
              </a:ext>
            </a:extLst>
          </p:cNvPr>
          <p:cNvSpPr/>
          <p:nvPr/>
        </p:nvSpPr>
        <p:spPr>
          <a:xfrm>
            <a:off x="5629206" y="4444680"/>
            <a:ext cx="139820" cy="165637"/>
          </a:xfrm>
          <a:custGeom>
            <a:avLst/>
            <a:gdLst>
              <a:gd name="connsiteX0" fmla="*/ 69 w 139820"/>
              <a:gd name="connsiteY0" fmla="*/ 320 h 165637"/>
              <a:gd name="connsiteX1" fmla="*/ 136594 w 139820"/>
              <a:gd name="connsiteY1" fmla="*/ 159070 h 165637"/>
              <a:gd name="connsiteX2" fmla="*/ 98494 w 139820"/>
              <a:gd name="connsiteY2" fmla="*/ 133670 h 165637"/>
              <a:gd name="connsiteX3" fmla="*/ 117544 w 139820"/>
              <a:gd name="connsiteY3" fmla="*/ 117795 h 165637"/>
              <a:gd name="connsiteX4" fmla="*/ 69 w 139820"/>
              <a:gd name="connsiteY4" fmla="*/ 320 h 16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20" h="165637">
                <a:moveTo>
                  <a:pt x="69" y="320"/>
                </a:moveTo>
                <a:cubicBezTo>
                  <a:pt x="3244" y="7199"/>
                  <a:pt x="120190" y="136845"/>
                  <a:pt x="136594" y="159070"/>
                </a:cubicBezTo>
                <a:cubicBezTo>
                  <a:pt x="152998" y="181295"/>
                  <a:pt x="101669" y="140549"/>
                  <a:pt x="98494" y="133670"/>
                </a:cubicBezTo>
                <a:cubicBezTo>
                  <a:pt x="95319" y="126791"/>
                  <a:pt x="131302" y="136316"/>
                  <a:pt x="117544" y="117795"/>
                </a:cubicBezTo>
                <a:cubicBezTo>
                  <a:pt x="103786" y="99274"/>
                  <a:pt x="-3106" y="-6559"/>
                  <a:pt x="69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8F6D5381-B67E-4B24-B523-16D33DCA3023}"/>
              </a:ext>
            </a:extLst>
          </p:cNvPr>
          <p:cNvSpPr/>
          <p:nvPr/>
        </p:nvSpPr>
        <p:spPr>
          <a:xfrm>
            <a:off x="5438727" y="4479710"/>
            <a:ext cx="312528" cy="180093"/>
          </a:xfrm>
          <a:custGeom>
            <a:avLst/>
            <a:gdLst>
              <a:gd name="connsiteX0" fmla="*/ 48 w 312528"/>
              <a:gd name="connsiteY0" fmla="*/ 215 h 180093"/>
              <a:gd name="connsiteX1" fmla="*/ 193723 w 312528"/>
              <a:gd name="connsiteY1" fmla="*/ 92290 h 180093"/>
              <a:gd name="connsiteX2" fmla="*/ 168323 w 312528"/>
              <a:gd name="connsiteY2" fmla="*/ 60540 h 180093"/>
              <a:gd name="connsiteX3" fmla="*/ 308023 w 312528"/>
              <a:gd name="connsiteY3" fmla="*/ 178015 h 180093"/>
              <a:gd name="connsiteX4" fmla="*/ 266748 w 312528"/>
              <a:gd name="connsiteY4" fmla="*/ 130390 h 180093"/>
              <a:gd name="connsiteX5" fmla="*/ 152448 w 312528"/>
              <a:gd name="connsiteY5" fmla="*/ 63715 h 180093"/>
              <a:gd name="connsiteX6" fmla="*/ 174673 w 312528"/>
              <a:gd name="connsiteY6" fmla="*/ 66890 h 180093"/>
              <a:gd name="connsiteX7" fmla="*/ 48 w 312528"/>
              <a:gd name="connsiteY7" fmla="*/ 215 h 18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528" h="180093">
                <a:moveTo>
                  <a:pt x="48" y="215"/>
                </a:moveTo>
                <a:cubicBezTo>
                  <a:pt x="3223" y="4448"/>
                  <a:pt x="165677" y="82236"/>
                  <a:pt x="193723" y="92290"/>
                </a:cubicBezTo>
                <a:cubicBezTo>
                  <a:pt x="221769" y="102344"/>
                  <a:pt x="149273" y="46253"/>
                  <a:pt x="168323" y="60540"/>
                </a:cubicBezTo>
                <a:cubicBezTo>
                  <a:pt x="187373" y="74828"/>
                  <a:pt x="291619" y="166373"/>
                  <a:pt x="308023" y="178015"/>
                </a:cubicBezTo>
                <a:cubicBezTo>
                  <a:pt x="324427" y="189657"/>
                  <a:pt x="292677" y="149440"/>
                  <a:pt x="266748" y="130390"/>
                </a:cubicBezTo>
                <a:cubicBezTo>
                  <a:pt x="240819" y="111340"/>
                  <a:pt x="167794" y="74298"/>
                  <a:pt x="152448" y="63715"/>
                </a:cubicBezTo>
                <a:cubicBezTo>
                  <a:pt x="137102" y="53132"/>
                  <a:pt x="199015" y="78532"/>
                  <a:pt x="174673" y="66890"/>
                </a:cubicBezTo>
                <a:cubicBezTo>
                  <a:pt x="150331" y="55248"/>
                  <a:pt x="-3127" y="-4018"/>
                  <a:pt x="48" y="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5F1343E7-660B-2908-D7E1-F9A59F30B9C8}"/>
              </a:ext>
            </a:extLst>
          </p:cNvPr>
          <p:cNvSpPr/>
          <p:nvPr/>
        </p:nvSpPr>
        <p:spPr>
          <a:xfrm>
            <a:off x="5186297" y="4451070"/>
            <a:ext cx="311291" cy="28951"/>
          </a:xfrm>
          <a:custGeom>
            <a:avLst/>
            <a:gdLst>
              <a:gd name="connsiteX0" fmla="*/ 1653 w 311291"/>
              <a:gd name="connsiteY0" fmla="*/ 28855 h 28951"/>
              <a:gd name="connsiteX1" fmla="*/ 303278 w 311291"/>
              <a:gd name="connsiteY1" fmla="*/ 9805 h 28951"/>
              <a:gd name="connsiteX2" fmla="*/ 220728 w 311291"/>
              <a:gd name="connsiteY2" fmla="*/ 16155 h 28951"/>
              <a:gd name="connsiteX3" fmla="*/ 182628 w 311291"/>
              <a:gd name="connsiteY3" fmla="*/ 280 h 28951"/>
              <a:gd name="connsiteX4" fmla="*/ 1653 w 311291"/>
              <a:gd name="connsiteY4" fmla="*/ 28855 h 2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291" h="28951">
                <a:moveTo>
                  <a:pt x="1653" y="28855"/>
                </a:moveTo>
                <a:cubicBezTo>
                  <a:pt x="21761" y="30443"/>
                  <a:pt x="266766" y="11922"/>
                  <a:pt x="303278" y="9805"/>
                </a:cubicBezTo>
                <a:cubicBezTo>
                  <a:pt x="339790" y="7688"/>
                  <a:pt x="240836" y="17742"/>
                  <a:pt x="220728" y="16155"/>
                </a:cubicBezTo>
                <a:cubicBezTo>
                  <a:pt x="200620" y="14567"/>
                  <a:pt x="214378" y="-2366"/>
                  <a:pt x="182628" y="280"/>
                </a:cubicBezTo>
                <a:cubicBezTo>
                  <a:pt x="150878" y="2926"/>
                  <a:pt x="-18455" y="27267"/>
                  <a:pt x="1653" y="28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C1CD4B0F-FA87-7659-7643-D5A348F3E583}"/>
              </a:ext>
            </a:extLst>
          </p:cNvPr>
          <p:cNvSpPr/>
          <p:nvPr/>
        </p:nvSpPr>
        <p:spPr>
          <a:xfrm>
            <a:off x="4708188" y="4651295"/>
            <a:ext cx="375383" cy="120752"/>
          </a:xfrm>
          <a:custGeom>
            <a:avLst/>
            <a:gdLst>
              <a:gd name="connsiteX0" fmla="*/ 337 w 375383"/>
              <a:gd name="connsiteY0" fmla="*/ 120730 h 120752"/>
              <a:gd name="connsiteX1" fmla="*/ 355937 w 375383"/>
              <a:gd name="connsiteY1" fmla="*/ 9605 h 120752"/>
              <a:gd name="connsiteX2" fmla="*/ 292437 w 375383"/>
              <a:gd name="connsiteY2" fmla="*/ 19130 h 120752"/>
              <a:gd name="connsiteX3" fmla="*/ 337 w 375383"/>
              <a:gd name="connsiteY3" fmla="*/ 120730 h 12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383" h="120752">
                <a:moveTo>
                  <a:pt x="337" y="120730"/>
                </a:moveTo>
                <a:cubicBezTo>
                  <a:pt x="10920" y="119142"/>
                  <a:pt x="307254" y="26538"/>
                  <a:pt x="355937" y="9605"/>
                </a:cubicBezTo>
                <a:cubicBezTo>
                  <a:pt x="404620" y="-7328"/>
                  <a:pt x="353820" y="-449"/>
                  <a:pt x="292437" y="19130"/>
                </a:cubicBezTo>
                <a:cubicBezTo>
                  <a:pt x="231054" y="38709"/>
                  <a:pt x="-10246" y="122318"/>
                  <a:pt x="337" y="120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26705E4C-B41E-AD1C-AE73-F874C435B05A}"/>
              </a:ext>
            </a:extLst>
          </p:cNvPr>
          <p:cNvSpPr/>
          <p:nvPr/>
        </p:nvSpPr>
        <p:spPr>
          <a:xfrm>
            <a:off x="5078993" y="4680143"/>
            <a:ext cx="267676" cy="93876"/>
          </a:xfrm>
          <a:custGeom>
            <a:avLst/>
            <a:gdLst>
              <a:gd name="connsiteX0" fmla="*/ 4182 w 267676"/>
              <a:gd name="connsiteY0" fmla="*/ 2982 h 93876"/>
              <a:gd name="connsiteX1" fmla="*/ 258182 w 267676"/>
              <a:gd name="connsiteY1" fmla="*/ 91882 h 93876"/>
              <a:gd name="connsiteX2" fmla="*/ 216907 w 267676"/>
              <a:gd name="connsiteY2" fmla="*/ 66482 h 93876"/>
              <a:gd name="connsiteX3" fmla="*/ 248657 w 267676"/>
              <a:gd name="connsiteY3" fmla="*/ 85532 h 93876"/>
              <a:gd name="connsiteX4" fmla="*/ 137532 w 267676"/>
              <a:gd name="connsiteY4" fmla="*/ 44257 h 93876"/>
              <a:gd name="connsiteX5" fmla="*/ 175632 w 267676"/>
              <a:gd name="connsiteY5" fmla="*/ 66482 h 93876"/>
              <a:gd name="connsiteX6" fmla="*/ 105782 w 267676"/>
              <a:gd name="connsiteY6" fmla="*/ 25207 h 93876"/>
              <a:gd name="connsiteX7" fmla="*/ 4182 w 267676"/>
              <a:gd name="connsiteY7" fmla="*/ 2982 h 9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676" h="93876">
                <a:moveTo>
                  <a:pt x="4182" y="2982"/>
                </a:moveTo>
                <a:cubicBezTo>
                  <a:pt x="29582" y="14094"/>
                  <a:pt x="222728" y="81299"/>
                  <a:pt x="258182" y="91882"/>
                </a:cubicBezTo>
                <a:cubicBezTo>
                  <a:pt x="293636" y="102465"/>
                  <a:pt x="218495" y="67540"/>
                  <a:pt x="216907" y="66482"/>
                </a:cubicBezTo>
                <a:cubicBezTo>
                  <a:pt x="215319" y="65424"/>
                  <a:pt x="261886" y="89236"/>
                  <a:pt x="248657" y="85532"/>
                </a:cubicBezTo>
                <a:cubicBezTo>
                  <a:pt x="235428" y="81828"/>
                  <a:pt x="149703" y="47432"/>
                  <a:pt x="137532" y="44257"/>
                </a:cubicBezTo>
                <a:cubicBezTo>
                  <a:pt x="125361" y="41082"/>
                  <a:pt x="175632" y="66482"/>
                  <a:pt x="175632" y="66482"/>
                </a:cubicBezTo>
                <a:cubicBezTo>
                  <a:pt x="170340" y="63307"/>
                  <a:pt x="135415" y="35790"/>
                  <a:pt x="105782" y="25207"/>
                </a:cubicBezTo>
                <a:cubicBezTo>
                  <a:pt x="76149" y="14624"/>
                  <a:pt x="-21218" y="-8130"/>
                  <a:pt x="4182" y="29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37582769-1974-9212-B11C-41299D1AC713}"/>
              </a:ext>
            </a:extLst>
          </p:cNvPr>
          <p:cNvSpPr/>
          <p:nvPr/>
        </p:nvSpPr>
        <p:spPr>
          <a:xfrm>
            <a:off x="5540366" y="4911722"/>
            <a:ext cx="160029" cy="259691"/>
          </a:xfrm>
          <a:custGeom>
            <a:avLst/>
            <a:gdLst>
              <a:gd name="connsiteX0" fmla="*/ 9 w 160029"/>
              <a:gd name="connsiteY0" fmla="*/ 3 h 259691"/>
              <a:gd name="connsiteX1" fmla="*/ 82559 w 160029"/>
              <a:gd name="connsiteY1" fmla="*/ 66678 h 259691"/>
              <a:gd name="connsiteX2" fmla="*/ 79384 w 160029"/>
              <a:gd name="connsiteY2" fmla="*/ 50803 h 259691"/>
              <a:gd name="connsiteX3" fmla="*/ 133359 w 160029"/>
              <a:gd name="connsiteY3" fmla="*/ 184153 h 259691"/>
              <a:gd name="connsiteX4" fmla="*/ 127009 w 160029"/>
              <a:gd name="connsiteY4" fmla="*/ 114303 h 259691"/>
              <a:gd name="connsiteX5" fmla="*/ 158759 w 160029"/>
              <a:gd name="connsiteY5" fmla="*/ 254003 h 259691"/>
              <a:gd name="connsiteX6" fmla="*/ 149234 w 160029"/>
              <a:gd name="connsiteY6" fmla="*/ 215903 h 259691"/>
              <a:gd name="connsiteX7" fmla="*/ 107959 w 160029"/>
              <a:gd name="connsiteY7" fmla="*/ 63503 h 259691"/>
              <a:gd name="connsiteX8" fmla="*/ 111134 w 160029"/>
              <a:gd name="connsiteY8" fmla="*/ 127003 h 259691"/>
              <a:gd name="connsiteX9" fmla="*/ 88909 w 160029"/>
              <a:gd name="connsiteY9" fmla="*/ 82553 h 259691"/>
              <a:gd name="connsiteX10" fmla="*/ 88909 w 160029"/>
              <a:gd name="connsiteY10" fmla="*/ 63503 h 259691"/>
              <a:gd name="connsiteX11" fmla="*/ 9 w 160029"/>
              <a:gd name="connsiteY11" fmla="*/ 3 h 25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029" h="259691">
                <a:moveTo>
                  <a:pt x="9" y="3"/>
                </a:moveTo>
                <a:cubicBezTo>
                  <a:pt x="-1049" y="532"/>
                  <a:pt x="82559" y="66678"/>
                  <a:pt x="82559" y="66678"/>
                </a:cubicBezTo>
                <a:cubicBezTo>
                  <a:pt x="95788" y="75145"/>
                  <a:pt x="70917" y="31224"/>
                  <a:pt x="79384" y="50803"/>
                </a:cubicBezTo>
                <a:cubicBezTo>
                  <a:pt x="87851" y="70382"/>
                  <a:pt x="125422" y="173570"/>
                  <a:pt x="133359" y="184153"/>
                </a:cubicBezTo>
                <a:cubicBezTo>
                  <a:pt x="141296" y="194736"/>
                  <a:pt x="122776" y="102661"/>
                  <a:pt x="127009" y="114303"/>
                </a:cubicBezTo>
                <a:cubicBezTo>
                  <a:pt x="131242" y="125945"/>
                  <a:pt x="155055" y="237070"/>
                  <a:pt x="158759" y="254003"/>
                </a:cubicBezTo>
                <a:cubicBezTo>
                  <a:pt x="162463" y="270936"/>
                  <a:pt x="157701" y="247653"/>
                  <a:pt x="149234" y="215903"/>
                </a:cubicBezTo>
                <a:cubicBezTo>
                  <a:pt x="140767" y="184153"/>
                  <a:pt x="114309" y="78320"/>
                  <a:pt x="107959" y="63503"/>
                </a:cubicBezTo>
                <a:cubicBezTo>
                  <a:pt x="101609" y="48686"/>
                  <a:pt x="114309" y="123828"/>
                  <a:pt x="111134" y="127003"/>
                </a:cubicBezTo>
                <a:cubicBezTo>
                  <a:pt x="107959" y="130178"/>
                  <a:pt x="92613" y="93136"/>
                  <a:pt x="88909" y="82553"/>
                </a:cubicBezTo>
                <a:cubicBezTo>
                  <a:pt x="85205" y="71970"/>
                  <a:pt x="100551" y="72499"/>
                  <a:pt x="88909" y="63503"/>
                </a:cubicBezTo>
                <a:cubicBezTo>
                  <a:pt x="77267" y="54507"/>
                  <a:pt x="1067" y="-526"/>
                  <a:pt x="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1C6B90A9-98DB-A92C-4F1F-2F2D4B7BA281}"/>
              </a:ext>
            </a:extLst>
          </p:cNvPr>
          <p:cNvSpPr/>
          <p:nvPr/>
        </p:nvSpPr>
        <p:spPr>
          <a:xfrm>
            <a:off x="4553467" y="4660728"/>
            <a:ext cx="250670" cy="291538"/>
          </a:xfrm>
          <a:custGeom>
            <a:avLst/>
            <a:gdLst>
              <a:gd name="connsiteX0" fmla="*/ 247133 w 250670"/>
              <a:gd name="connsiteY0" fmla="*/ 3347 h 291538"/>
              <a:gd name="connsiteX1" fmla="*/ 5833 w 250670"/>
              <a:gd name="connsiteY1" fmla="*/ 285922 h 291538"/>
              <a:gd name="connsiteX2" fmla="*/ 72508 w 250670"/>
              <a:gd name="connsiteY2" fmla="*/ 193847 h 291538"/>
              <a:gd name="connsiteX3" fmla="*/ 47108 w 250670"/>
              <a:gd name="connsiteY3" fmla="*/ 219247 h 291538"/>
              <a:gd name="connsiteX4" fmla="*/ 142358 w 250670"/>
              <a:gd name="connsiteY4" fmla="*/ 136697 h 291538"/>
              <a:gd name="connsiteX5" fmla="*/ 247133 w 250670"/>
              <a:gd name="connsiteY5" fmla="*/ 3347 h 29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670" h="291538">
                <a:moveTo>
                  <a:pt x="247133" y="3347"/>
                </a:moveTo>
                <a:cubicBezTo>
                  <a:pt x="224379" y="28218"/>
                  <a:pt x="34937" y="254172"/>
                  <a:pt x="5833" y="285922"/>
                </a:cubicBezTo>
                <a:cubicBezTo>
                  <a:pt x="-23271" y="317672"/>
                  <a:pt x="65629" y="204959"/>
                  <a:pt x="72508" y="193847"/>
                </a:cubicBezTo>
                <a:cubicBezTo>
                  <a:pt x="79387" y="182735"/>
                  <a:pt x="35466" y="228772"/>
                  <a:pt x="47108" y="219247"/>
                </a:cubicBezTo>
                <a:cubicBezTo>
                  <a:pt x="58750" y="209722"/>
                  <a:pt x="107962" y="174268"/>
                  <a:pt x="142358" y="136697"/>
                </a:cubicBezTo>
                <a:cubicBezTo>
                  <a:pt x="176754" y="99126"/>
                  <a:pt x="269887" y="-21524"/>
                  <a:pt x="247133" y="3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1B2736ED-B07B-FDBA-7525-59E1E791FF3A}"/>
              </a:ext>
            </a:extLst>
          </p:cNvPr>
          <p:cNvSpPr/>
          <p:nvPr/>
        </p:nvSpPr>
        <p:spPr>
          <a:xfrm>
            <a:off x="3663886" y="4374405"/>
            <a:ext cx="154580" cy="474206"/>
          </a:xfrm>
          <a:custGeom>
            <a:avLst/>
            <a:gdLst>
              <a:gd name="connsiteX0" fmla="*/ 64 w 154580"/>
              <a:gd name="connsiteY0" fmla="*/ 745 h 474206"/>
              <a:gd name="connsiteX1" fmla="*/ 98489 w 154580"/>
              <a:gd name="connsiteY1" fmla="*/ 99170 h 474206"/>
              <a:gd name="connsiteX2" fmla="*/ 127064 w 154580"/>
              <a:gd name="connsiteY2" fmla="*/ 248395 h 474206"/>
              <a:gd name="connsiteX3" fmla="*/ 130239 w 154580"/>
              <a:gd name="connsiteY3" fmla="*/ 191245 h 474206"/>
              <a:gd name="connsiteX4" fmla="*/ 136589 w 154580"/>
              <a:gd name="connsiteY4" fmla="*/ 245220 h 474206"/>
              <a:gd name="connsiteX5" fmla="*/ 139764 w 154580"/>
              <a:gd name="connsiteY5" fmla="*/ 203945 h 474206"/>
              <a:gd name="connsiteX6" fmla="*/ 149289 w 154580"/>
              <a:gd name="connsiteY6" fmla="*/ 318245 h 474206"/>
              <a:gd name="connsiteX7" fmla="*/ 152464 w 154580"/>
              <a:gd name="connsiteY7" fmla="*/ 242045 h 474206"/>
              <a:gd name="connsiteX8" fmla="*/ 152464 w 154580"/>
              <a:gd name="connsiteY8" fmla="*/ 470645 h 474206"/>
              <a:gd name="connsiteX9" fmla="*/ 152464 w 154580"/>
              <a:gd name="connsiteY9" fmla="*/ 365870 h 474206"/>
              <a:gd name="connsiteX10" fmla="*/ 123889 w 154580"/>
              <a:gd name="connsiteY10" fmla="*/ 159495 h 474206"/>
              <a:gd name="connsiteX11" fmla="*/ 127064 w 154580"/>
              <a:gd name="connsiteY11" fmla="*/ 203945 h 474206"/>
              <a:gd name="connsiteX12" fmla="*/ 85789 w 154580"/>
              <a:gd name="connsiteY12" fmla="*/ 92820 h 474206"/>
              <a:gd name="connsiteX13" fmla="*/ 114364 w 154580"/>
              <a:gd name="connsiteY13" fmla="*/ 149970 h 474206"/>
              <a:gd name="connsiteX14" fmla="*/ 64 w 154580"/>
              <a:gd name="connsiteY14" fmla="*/ 745 h 47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4580" h="474206">
                <a:moveTo>
                  <a:pt x="64" y="745"/>
                </a:moveTo>
                <a:cubicBezTo>
                  <a:pt x="-2582" y="-7722"/>
                  <a:pt x="77322" y="57895"/>
                  <a:pt x="98489" y="99170"/>
                </a:cubicBezTo>
                <a:cubicBezTo>
                  <a:pt x="119656" y="140445"/>
                  <a:pt x="121772" y="233049"/>
                  <a:pt x="127064" y="248395"/>
                </a:cubicBezTo>
                <a:cubicBezTo>
                  <a:pt x="132356" y="263741"/>
                  <a:pt x="128652" y="191774"/>
                  <a:pt x="130239" y="191245"/>
                </a:cubicBezTo>
                <a:cubicBezTo>
                  <a:pt x="131826" y="190716"/>
                  <a:pt x="135001" y="243103"/>
                  <a:pt x="136589" y="245220"/>
                </a:cubicBezTo>
                <a:cubicBezTo>
                  <a:pt x="138177" y="247337"/>
                  <a:pt x="137647" y="191774"/>
                  <a:pt x="139764" y="203945"/>
                </a:cubicBezTo>
                <a:cubicBezTo>
                  <a:pt x="141881" y="216116"/>
                  <a:pt x="147172" y="311895"/>
                  <a:pt x="149289" y="318245"/>
                </a:cubicBezTo>
                <a:cubicBezTo>
                  <a:pt x="151406" y="324595"/>
                  <a:pt x="151935" y="216645"/>
                  <a:pt x="152464" y="242045"/>
                </a:cubicBezTo>
                <a:cubicBezTo>
                  <a:pt x="152993" y="267445"/>
                  <a:pt x="152464" y="470645"/>
                  <a:pt x="152464" y="470645"/>
                </a:cubicBezTo>
                <a:cubicBezTo>
                  <a:pt x="152464" y="491282"/>
                  <a:pt x="157227" y="417728"/>
                  <a:pt x="152464" y="365870"/>
                </a:cubicBezTo>
                <a:cubicBezTo>
                  <a:pt x="147702" y="314012"/>
                  <a:pt x="128122" y="186483"/>
                  <a:pt x="123889" y="159495"/>
                </a:cubicBezTo>
                <a:cubicBezTo>
                  <a:pt x="119656" y="132508"/>
                  <a:pt x="133414" y="215057"/>
                  <a:pt x="127064" y="203945"/>
                </a:cubicBezTo>
                <a:cubicBezTo>
                  <a:pt x="120714" y="192833"/>
                  <a:pt x="87906" y="101816"/>
                  <a:pt x="85789" y="92820"/>
                </a:cubicBezTo>
                <a:cubicBezTo>
                  <a:pt x="83672" y="83824"/>
                  <a:pt x="123360" y="163199"/>
                  <a:pt x="114364" y="149970"/>
                </a:cubicBezTo>
                <a:cubicBezTo>
                  <a:pt x="105368" y="136741"/>
                  <a:pt x="2710" y="9212"/>
                  <a:pt x="64" y="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43109AFD-A6C1-60FB-1341-A94245CCAC60}"/>
              </a:ext>
            </a:extLst>
          </p:cNvPr>
          <p:cNvSpPr/>
          <p:nvPr/>
        </p:nvSpPr>
        <p:spPr>
          <a:xfrm>
            <a:off x="3234969" y="4273537"/>
            <a:ext cx="454990" cy="124448"/>
          </a:xfrm>
          <a:custGeom>
            <a:avLst/>
            <a:gdLst>
              <a:gd name="connsiteX0" fmla="*/ 448031 w 454990"/>
              <a:gd name="connsiteY0" fmla="*/ 123838 h 124448"/>
              <a:gd name="connsiteX1" fmla="*/ 86081 w 454990"/>
              <a:gd name="connsiteY1" fmla="*/ 92088 h 124448"/>
              <a:gd name="connsiteX2" fmla="*/ 121006 w 454990"/>
              <a:gd name="connsiteY2" fmla="*/ 85738 h 124448"/>
              <a:gd name="connsiteX3" fmla="*/ 70206 w 454990"/>
              <a:gd name="connsiteY3" fmla="*/ 76213 h 124448"/>
              <a:gd name="connsiteX4" fmla="*/ 356 w 454990"/>
              <a:gd name="connsiteY4" fmla="*/ 13 h 124448"/>
              <a:gd name="connsiteX5" fmla="*/ 101956 w 454990"/>
              <a:gd name="connsiteY5" fmla="*/ 82563 h 124448"/>
              <a:gd name="connsiteX6" fmla="*/ 178156 w 454990"/>
              <a:gd name="connsiteY6" fmla="*/ 79388 h 124448"/>
              <a:gd name="connsiteX7" fmla="*/ 136881 w 454990"/>
              <a:gd name="connsiteY7" fmla="*/ 9538 h 124448"/>
              <a:gd name="connsiteX8" fmla="*/ 187681 w 454990"/>
              <a:gd name="connsiteY8" fmla="*/ 101613 h 124448"/>
              <a:gd name="connsiteX9" fmla="*/ 168631 w 454990"/>
              <a:gd name="connsiteY9" fmla="*/ 25413 h 124448"/>
              <a:gd name="connsiteX10" fmla="*/ 219431 w 454990"/>
              <a:gd name="connsiteY10" fmla="*/ 107963 h 124448"/>
              <a:gd name="connsiteX11" fmla="*/ 213081 w 454990"/>
              <a:gd name="connsiteY11" fmla="*/ 12713 h 124448"/>
              <a:gd name="connsiteX12" fmla="*/ 228956 w 454990"/>
              <a:gd name="connsiteY12" fmla="*/ 66688 h 124448"/>
              <a:gd name="connsiteX13" fmla="*/ 298806 w 454990"/>
              <a:gd name="connsiteY13" fmla="*/ 95263 h 124448"/>
              <a:gd name="connsiteX14" fmla="*/ 279756 w 454990"/>
              <a:gd name="connsiteY14" fmla="*/ 19063 h 124448"/>
              <a:gd name="connsiteX15" fmla="*/ 305156 w 454990"/>
              <a:gd name="connsiteY15" fmla="*/ 98438 h 124448"/>
              <a:gd name="connsiteX16" fmla="*/ 340081 w 454990"/>
              <a:gd name="connsiteY16" fmla="*/ 98438 h 124448"/>
              <a:gd name="connsiteX17" fmla="*/ 327381 w 454990"/>
              <a:gd name="connsiteY17" fmla="*/ 60338 h 124448"/>
              <a:gd name="connsiteX18" fmla="*/ 448031 w 454990"/>
              <a:gd name="connsiteY18" fmla="*/ 123838 h 12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4990" h="124448">
                <a:moveTo>
                  <a:pt x="448031" y="123838"/>
                </a:moveTo>
                <a:cubicBezTo>
                  <a:pt x="407814" y="129130"/>
                  <a:pt x="140585" y="98438"/>
                  <a:pt x="86081" y="92088"/>
                </a:cubicBezTo>
                <a:cubicBezTo>
                  <a:pt x="31577" y="85738"/>
                  <a:pt x="123652" y="88384"/>
                  <a:pt x="121006" y="85738"/>
                </a:cubicBezTo>
                <a:cubicBezTo>
                  <a:pt x="118360" y="83092"/>
                  <a:pt x="90314" y="90500"/>
                  <a:pt x="70206" y="76213"/>
                </a:cubicBezTo>
                <a:cubicBezTo>
                  <a:pt x="50098" y="61926"/>
                  <a:pt x="-4935" y="-1045"/>
                  <a:pt x="356" y="13"/>
                </a:cubicBezTo>
                <a:cubicBezTo>
                  <a:pt x="5647" y="1071"/>
                  <a:pt x="72323" y="69334"/>
                  <a:pt x="101956" y="82563"/>
                </a:cubicBezTo>
                <a:cubicBezTo>
                  <a:pt x="131589" y="95792"/>
                  <a:pt x="172335" y="91559"/>
                  <a:pt x="178156" y="79388"/>
                </a:cubicBezTo>
                <a:cubicBezTo>
                  <a:pt x="183977" y="67217"/>
                  <a:pt x="135294" y="5834"/>
                  <a:pt x="136881" y="9538"/>
                </a:cubicBezTo>
                <a:cubicBezTo>
                  <a:pt x="138468" y="13242"/>
                  <a:pt x="182389" y="98967"/>
                  <a:pt x="187681" y="101613"/>
                </a:cubicBezTo>
                <a:cubicBezTo>
                  <a:pt x="192973" y="104259"/>
                  <a:pt x="163340" y="24355"/>
                  <a:pt x="168631" y="25413"/>
                </a:cubicBezTo>
                <a:cubicBezTo>
                  <a:pt x="173922" y="26471"/>
                  <a:pt x="212023" y="110080"/>
                  <a:pt x="219431" y="107963"/>
                </a:cubicBezTo>
                <a:cubicBezTo>
                  <a:pt x="226839" y="105846"/>
                  <a:pt x="211494" y="19592"/>
                  <a:pt x="213081" y="12713"/>
                </a:cubicBezTo>
                <a:cubicBezTo>
                  <a:pt x="214668" y="5834"/>
                  <a:pt x="214668" y="52930"/>
                  <a:pt x="228956" y="66688"/>
                </a:cubicBezTo>
                <a:cubicBezTo>
                  <a:pt x="243244" y="80446"/>
                  <a:pt x="290339" y="103200"/>
                  <a:pt x="298806" y="95263"/>
                </a:cubicBezTo>
                <a:cubicBezTo>
                  <a:pt x="307273" y="87325"/>
                  <a:pt x="278698" y="18534"/>
                  <a:pt x="279756" y="19063"/>
                </a:cubicBezTo>
                <a:cubicBezTo>
                  <a:pt x="280814" y="19592"/>
                  <a:pt x="295102" y="85209"/>
                  <a:pt x="305156" y="98438"/>
                </a:cubicBezTo>
                <a:cubicBezTo>
                  <a:pt x="315210" y="111667"/>
                  <a:pt x="336377" y="104788"/>
                  <a:pt x="340081" y="98438"/>
                </a:cubicBezTo>
                <a:cubicBezTo>
                  <a:pt x="343785" y="92088"/>
                  <a:pt x="313094" y="56105"/>
                  <a:pt x="327381" y="60338"/>
                </a:cubicBezTo>
                <a:cubicBezTo>
                  <a:pt x="341668" y="64571"/>
                  <a:pt x="488248" y="118546"/>
                  <a:pt x="448031" y="1238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33081C9E-D0C6-FD7D-2F28-E147754CCF5C}"/>
              </a:ext>
            </a:extLst>
          </p:cNvPr>
          <p:cNvSpPr/>
          <p:nvPr/>
        </p:nvSpPr>
        <p:spPr>
          <a:xfrm>
            <a:off x="3358869" y="4364950"/>
            <a:ext cx="108912" cy="250785"/>
          </a:xfrm>
          <a:custGeom>
            <a:avLst/>
            <a:gdLst>
              <a:gd name="connsiteX0" fmla="*/ 108231 w 108912"/>
              <a:gd name="connsiteY0" fmla="*/ 675 h 250785"/>
              <a:gd name="connsiteX1" fmla="*/ 25681 w 108912"/>
              <a:gd name="connsiteY1" fmla="*/ 76875 h 250785"/>
              <a:gd name="connsiteX2" fmla="*/ 63781 w 108912"/>
              <a:gd name="connsiteY2" fmla="*/ 35600 h 250785"/>
              <a:gd name="connsiteX3" fmla="*/ 19331 w 108912"/>
              <a:gd name="connsiteY3" fmla="*/ 70525 h 250785"/>
              <a:gd name="connsiteX4" fmla="*/ 22506 w 108912"/>
              <a:gd name="connsiteY4" fmla="*/ 130850 h 250785"/>
              <a:gd name="connsiteX5" fmla="*/ 12981 w 108912"/>
              <a:gd name="connsiteY5" fmla="*/ 95925 h 250785"/>
              <a:gd name="connsiteX6" fmla="*/ 47906 w 108912"/>
              <a:gd name="connsiteY6" fmla="*/ 248325 h 250785"/>
              <a:gd name="connsiteX7" fmla="*/ 38381 w 108912"/>
              <a:gd name="connsiteY7" fmla="*/ 181650 h 250785"/>
              <a:gd name="connsiteX8" fmla="*/ 281 w 108912"/>
              <a:gd name="connsiteY8" fmla="*/ 70525 h 250785"/>
              <a:gd name="connsiteX9" fmla="*/ 60606 w 108912"/>
              <a:gd name="connsiteY9" fmla="*/ 41950 h 250785"/>
              <a:gd name="connsiteX10" fmla="*/ 108231 w 108912"/>
              <a:gd name="connsiteY10" fmla="*/ 675 h 25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912" h="250785">
                <a:moveTo>
                  <a:pt x="108231" y="675"/>
                </a:moveTo>
                <a:cubicBezTo>
                  <a:pt x="102410" y="6496"/>
                  <a:pt x="33089" y="71054"/>
                  <a:pt x="25681" y="76875"/>
                </a:cubicBezTo>
                <a:cubicBezTo>
                  <a:pt x="18273" y="82696"/>
                  <a:pt x="64839" y="36658"/>
                  <a:pt x="63781" y="35600"/>
                </a:cubicBezTo>
                <a:cubicBezTo>
                  <a:pt x="62723" y="34542"/>
                  <a:pt x="26210" y="54650"/>
                  <a:pt x="19331" y="70525"/>
                </a:cubicBezTo>
                <a:cubicBezTo>
                  <a:pt x="12452" y="86400"/>
                  <a:pt x="23564" y="126617"/>
                  <a:pt x="22506" y="130850"/>
                </a:cubicBezTo>
                <a:cubicBezTo>
                  <a:pt x="21448" y="135083"/>
                  <a:pt x="8748" y="76346"/>
                  <a:pt x="12981" y="95925"/>
                </a:cubicBezTo>
                <a:cubicBezTo>
                  <a:pt x="17214" y="115504"/>
                  <a:pt x="43673" y="234038"/>
                  <a:pt x="47906" y="248325"/>
                </a:cubicBezTo>
                <a:cubicBezTo>
                  <a:pt x="52139" y="262612"/>
                  <a:pt x="46318" y="211283"/>
                  <a:pt x="38381" y="181650"/>
                </a:cubicBezTo>
                <a:cubicBezTo>
                  <a:pt x="30444" y="152017"/>
                  <a:pt x="-3423" y="93808"/>
                  <a:pt x="281" y="70525"/>
                </a:cubicBezTo>
                <a:cubicBezTo>
                  <a:pt x="3985" y="47242"/>
                  <a:pt x="39968" y="55708"/>
                  <a:pt x="60606" y="41950"/>
                </a:cubicBezTo>
                <a:cubicBezTo>
                  <a:pt x="81244" y="28192"/>
                  <a:pt x="114052" y="-5146"/>
                  <a:pt x="108231" y="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26646ECB-0383-9AFE-A182-1D74EE5AE388}"/>
              </a:ext>
            </a:extLst>
          </p:cNvPr>
          <p:cNvSpPr/>
          <p:nvPr/>
        </p:nvSpPr>
        <p:spPr>
          <a:xfrm>
            <a:off x="3299591" y="4311406"/>
            <a:ext cx="100834" cy="285090"/>
          </a:xfrm>
          <a:custGeom>
            <a:avLst/>
            <a:gdLst>
              <a:gd name="connsiteX0" fmla="*/ 100834 w 100834"/>
              <a:gd name="connsiteY0" fmla="*/ 244 h 285090"/>
              <a:gd name="connsiteX1" fmla="*/ 30984 w 100834"/>
              <a:gd name="connsiteY1" fmla="*/ 92319 h 285090"/>
              <a:gd name="connsiteX2" fmla="*/ 37334 w 100834"/>
              <a:gd name="connsiteY2" fmla="*/ 162169 h 285090"/>
              <a:gd name="connsiteX3" fmla="*/ 27809 w 100834"/>
              <a:gd name="connsiteY3" fmla="*/ 139944 h 285090"/>
              <a:gd name="connsiteX4" fmla="*/ 91309 w 100834"/>
              <a:gd name="connsiteY4" fmla="*/ 282819 h 285090"/>
              <a:gd name="connsiteX5" fmla="*/ 75434 w 100834"/>
              <a:gd name="connsiteY5" fmla="*/ 219319 h 285090"/>
              <a:gd name="connsiteX6" fmla="*/ 46859 w 100834"/>
              <a:gd name="connsiteY6" fmla="*/ 108194 h 285090"/>
              <a:gd name="connsiteX7" fmla="*/ 94484 w 100834"/>
              <a:gd name="connsiteY7" fmla="*/ 66919 h 285090"/>
              <a:gd name="connsiteX8" fmla="*/ 2409 w 100834"/>
              <a:gd name="connsiteY8" fmla="*/ 136769 h 285090"/>
              <a:gd name="connsiteX9" fmla="*/ 30984 w 100834"/>
              <a:gd name="connsiteY9" fmla="*/ 66919 h 285090"/>
              <a:gd name="connsiteX10" fmla="*/ 100834 w 100834"/>
              <a:gd name="connsiteY10" fmla="*/ 244 h 28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834" h="285090">
                <a:moveTo>
                  <a:pt x="100834" y="244"/>
                </a:moveTo>
                <a:cubicBezTo>
                  <a:pt x="100834" y="4477"/>
                  <a:pt x="41567" y="65332"/>
                  <a:pt x="30984" y="92319"/>
                </a:cubicBezTo>
                <a:cubicBezTo>
                  <a:pt x="20401" y="119306"/>
                  <a:pt x="37863" y="154232"/>
                  <a:pt x="37334" y="162169"/>
                </a:cubicBezTo>
                <a:cubicBezTo>
                  <a:pt x="36805" y="170107"/>
                  <a:pt x="18813" y="119836"/>
                  <a:pt x="27809" y="139944"/>
                </a:cubicBezTo>
                <a:cubicBezTo>
                  <a:pt x="36805" y="160052"/>
                  <a:pt x="83372" y="269590"/>
                  <a:pt x="91309" y="282819"/>
                </a:cubicBezTo>
                <a:cubicBezTo>
                  <a:pt x="99246" y="296048"/>
                  <a:pt x="82842" y="248423"/>
                  <a:pt x="75434" y="219319"/>
                </a:cubicBezTo>
                <a:cubicBezTo>
                  <a:pt x="68026" y="190215"/>
                  <a:pt x="43684" y="133594"/>
                  <a:pt x="46859" y="108194"/>
                </a:cubicBezTo>
                <a:cubicBezTo>
                  <a:pt x="50034" y="82794"/>
                  <a:pt x="101892" y="62157"/>
                  <a:pt x="94484" y="66919"/>
                </a:cubicBezTo>
                <a:cubicBezTo>
                  <a:pt x="87076" y="71682"/>
                  <a:pt x="12992" y="136769"/>
                  <a:pt x="2409" y="136769"/>
                </a:cubicBezTo>
                <a:cubicBezTo>
                  <a:pt x="-8174" y="136769"/>
                  <a:pt x="18813" y="85969"/>
                  <a:pt x="30984" y="66919"/>
                </a:cubicBezTo>
                <a:cubicBezTo>
                  <a:pt x="43155" y="47869"/>
                  <a:pt x="100834" y="-3989"/>
                  <a:pt x="100834" y="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0F8ED404-B9C0-217A-C7A1-DAC132168806}"/>
              </a:ext>
            </a:extLst>
          </p:cNvPr>
          <p:cNvSpPr/>
          <p:nvPr/>
        </p:nvSpPr>
        <p:spPr>
          <a:xfrm>
            <a:off x="3289006" y="4403686"/>
            <a:ext cx="158138" cy="217718"/>
          </a:xfrm>
          <a:custGeom>
            <a:avLst/>
            <a:gdLst>
              <a:gd name="connsiteX0" fmla="*/ 294 w 158138"/>
              <a:gd name="connsiteY0" fmla="*/ 39 h 217718"/>
              <a:gd name="connsiteX1" fmla="*/ 79669 w 158138"/>
              <a:gd name="connsiteY1" fmla="*/ 158789 h 217718"/>
              <a:gd name="connsiteX2" fmla="*/ 54269 w 158138"/>
              <a:gd name="connsiteY2" fmla="*/ 142914 h 217718"/>
              <a:gd name="connsiteX3" fmla="*/ 155869 w 158138"/>
              <a:gd name="connsiteY3" fmla="*/ 215939 h 217718"/>
              <a:gd name="connsiteX4" fmla="*/ 127294 w 158138"/>
              <a:gd name="connsiteY4" fmla="*/ 196889 h 217718"/>
              <a:gd name="connsiteX5" fmla="*/ 19344 w 158138"/>
              <a:gd name="connsiteY5" fmla="*/ 120689 h 217718"/>
              <a:gd name="connsiteX6" fmla="*/ 51094 w 158138"/>
              <a:gd name="connsiteY6" fmla="*/ 142914 h 217718"/>
              <a:gd name="connsiteX7" fmla="*/ 294 w 158138"/>
              <a:gd name="connsiteY7" fmla="*/ 39 h 21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138" h="217718">
                <a:moveTo>
                  <a:pt x="294" y="39"/>
                </a:moveTo>
                <a:cubicBezTo>
                  <a:pt x="5056" y="2685"/>
                  <a:pt x="70673" y="134977"/>
                  <a:pt x="79669" y="158789"/>
                </a:cubicBezTo>
                <a:cubicBezTo>
                  <a:pt x="88665" y="182601"/>
                  <a:pt x="41569" y="133389"/>
                  <a:pt x="54269" y="142914"/>
                </a:cubicBezTo>
                <a:cubicBezTo>
                  <a:pt x="66969" y="152439"/>
                  <a:pt x="143698" y="206943"/>
                  <a:pt x="155869" y="215939"/>
                </a:cubicBezTo>
                <a:cubicBezTo>
                  <a:pt x="168040" y="224935"/>
                  <a:pt x="127294" y="196889"/>
                  <a:pt x="127294" y="196889"/>
                </a:cubicBezTo>
                <a:lnTo>
                  <a:pt x="19344" y="120689"/>
                </a:lnTo>
                <a:cubicBezTo>
                  <a:pt x="6644" y="111693"/>
                  <a:pt x="52152" y="158260"/>
                  <a:pt x="51094" y="142914"/>
                </a:cubicBezTo>
                <a:cubicBezTo>
                  <a:pt x="50036" y="127568"/>
                  <a:pt x="-4468" y="-2607"/>
                  <a:pt x="294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6E0482E4-764D-6A14-3AAC-90B1FB6DCF2E}"/>
              </a:ext>
            </a:extLst>
          </p:cNvPr>
          <p:cNvSpPr/>
          <p:nvPr/>
        </p:nvSpPr>
        <p:spPr>
          <a:xfrm>
            <a:off x="3269633" y="4330667"/>
            <a:ext cx="118914" cy="290208"/>
          </a:xfrm>
          <a:custGeom>
            <a:avLst/>
            <a:gdLst>
              <a:gd name="connsiteX0" fmla="*/ 76817 w 118914"/>
              <a:gd name="connsiteY0" fmla="*/ 33 h 290208"/>
              <a:gd name="connsiteX1" fmla="*/ 16492 w 118914"/>
              <a:gd name="connsiteY1" fmla="*/ 127033 h 290208"/>
              <a:gd name="connsiteX2" fmla="*/ 38717 w 118914"/>
              <a:gd name="connsiteY2" fmla="*/ 184183 h 290208"/>
              <a:gd name="connsiteX3" fmla="*/ 19667 w 118914"/>
              <a:gd name="connsiteY3" fmla="*/ 165133 h 290208"/>
              <a:gd name="connsiteX4" fmla="*/ 114917 w 118914"/>
              <a:gd name="connsiteY4" fmla="*/ 285783 h 290208"/>
              <a:gd name="connsiteX5" fmla="*/ 92692 w 118914"/>
              <a:gd name="connsiteY5" fmla="*/ 254033 h 290208"/>
              <a:gd name="connsiteX6" fmla="*/ 16492 w 118914"/>
              <a:gd name="connsiteY6" fmla="*/ 158783 h 290208"/>
              <a:gd name="connsiteX7" fmla="*/ 3792 w 118914"/>
              <a:gd name="connsiteY7" fmla="*/ 139733 h 290208"/>
              <a:gd name="connsiteX8" fmla="*/ 76817 w 118914"/>
              <a:gd name="connsiteY8" fmla="*/ 33 h 29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914" h="290208">
                <a:moveTo>
                  <a:pt x="76817" y="33"/>
                </a:moveTo>
                <a:cubicBezTo>
                  <a:pt x="78934" y="-2084"/>
                  <a:pt x="22842" y="96341"/>
                  <a:pt x="16492" y="127033"/>
                </a:cubicBezTo>
                <a:cubicBezTo>
                  <a:pt x="10142" y="157725"/>
                  <a:pt x="38188" y="177833"/>
                  <a:pt x="38717" y="184183"/>
                </a:cubicBezTo>
                <a:cubicBezTo>
                  <a:pt x="39246" y="190533"/>
                  <a:pt x="6967" y="148200"/>
                  <a:pt x="19667" y="165133"/>
                </a:cubicBezTo>
                <a:cubicBezTo>
                  <a:pt x="32367" y="182066"/>
                  <a:pt x="102746" y="270966"/>
                  <a:pt x="114917" y="285783"/>
                </a:cubicBezTo>
                <a:cubicBezTo>
                  <a:pt x="127088" y="300600"/>
                  <a:pt x="109096" y="275200"/>
                  <a:pt x="92692" y="254033"/>
                </a:cubicBezTo>
                <a:cubicBezTo>
                  <a:pt x="76288" y="232866"/>
                  <a:pt x="31309" y="177833"/>
                  <a:pt x="16492" y="158783"/>
                </a:cubicBezTo>
                <a:cubicBezTo>
                  <a:pt x="1675" y="139733"/>
                  <a:pt x="-4675" y="164604"/>
                  <a:pt x="3792" y="139733"/>
                </a:cubicBezTo>
                <a:cubicBezTo>
                  <a:pt x="12259" y="114862"/>
                  <a:pt x="74700" y="2150"/>
                  <a:pt x="76817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8F3E1F95-7D97-AB5D-B5BF-3A008EFFC7AA}"/>
              </a:ext>
            </a:extLst>
          </p:cNvPr>
          <p:cNvSpPr/>
          <p:nvPr/>
        </p:nvSpPr>
        <p:spPr>
          <a:xfrm>
            <a:off x="3333742" y="4556122"/>
            <a:ext cx="479435" cy="128318"/>
          </a:xfrm>
          <a:custGeom>
            <a:avLst/>
            <a:gdLst>
              <a:gd name="connsiteX0" fmla="*/ 8 w 479435"/>
              <a:gd name="connsiteY0" fmla="*/ 3 h 128318"/>
              <a:gd name="connsiteX1" fmla="*/ 152408 w 479435"/>
              <a:gd name="connsiteY1" fmla="*/ 79378 h 128318"/>
              <a:gd name="connsiteX2" fmla="*/ 307983 w 479435"/>
              <a:gd name="connsiteY2" fmla="*/ 107953 h 128318"/>
              <a:gd name="connsiteX3" fmla="*/ 177808 w 479435"/>
              <a:gd name="connsiteY3" fmla="*/ 104778 h 128318"/>
              <a:gd name="connsiteX4" fmla="*/ 396883 w 479435"/>
              <a:gd name="connsiteY4" fmla="*/ 127003 h 128318"/>
              <a:gd name="connsiteX5" fmla="*/ 349258 w 479435"/>
              <a:gd name="connsiteY5" fmla="*/ 123828 h 128318"/>
              <a:gd name="connsiteX6" fmla="*/ 479433 w 479435"/>
              <a:gd name="connsiteY6" fmla="*/ 107953 h 128318"/>
              <a:gd name="connsiteX7" fmla="*/ 352433 w 479435"/>
              <a:gd name="connsiteY7" fmla="*/ 117478 h 128318"/>
              <a:gd name="connsiteX8" fmla="*/ 161933 w 479435"/>
              <a:gd name="connsiteY8" fmla="*/ 111128 h 128318"/>
              <a:gd name="connsiteX9" fmla="*/ 200033 w 479435"/>
              <a:gd name="connsiteY9" fmla="*/ 107953 h 128318"/>
              <a:gd name="connsiteX10" fmla="*/ 174633 w 479435"/>
              <a:gd name="connsiteY10" fmla="*/ 82553 h 128318"/>
              <a:gd name="connsiteX11" fmla="*/ 120658 w 479435"/>
              <a:gd name="connsiteY11" fmla="*/ 53978 h 128318"/>
              <a:gd name="connsiteX12" fmla="*/ 158758 w 479435"/>
              <a:gd name="connsiteY12" fmla="*/ 82553 h 128318"/>
              <a:gd name="connsiteX13" fmla="*/ 8 w 479435"/>
              <a:gd name="connsiteY13" fmla="*/ 3 h 12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9435" h="128318">
                <a:moveTo>
                  <a:pt x="8" y="3"/>
                </a:moveTo>
                <a:cubicBezTo>
                  <a:pt x="-1050" y="-526"/>
                  <a:pt x="101079" y="61386"/>
                  <a:pt x="152408" y="79378"/>
                </a:cubicBezTo>
                <a:cubicBezTo>
                  <a:pt x="203737" y="97370"/>
                  <a:pt x="303750" y="103720"/>
                  <a:pt x="307983" y="107953"/>
                </a:cubicBezTo>
                <a:cubicBezTo>
                  <a:pt x="312216" y="112186"/>
                  <a:pt x="162991" y="101603"/>
                  <a:pt x="177808" y="104778"/>
                </a:cubicBezTo>
                <a:cubicBezTo>
                  <a:pt x="192625" y="107953"/>
                  <a:pt x="368308" y="123828"/>
                  <a:pt x="396883" y="127003"/>
                </a:cubicBezTo>
                <a:cubicBezTo>
                  <a:pt x="425458" y="130178"/>
                  <a:pt x="335500" y="127003"/>
                  <a:pt x="349258" y="123828"/>
                </a:cubicBezTo>
                <a:cubicBezTo>
                  <a:pt x="363016" y="120653"/>
                  <a:pt x="478904" y="109011"/>
                  <a:pt x="479433" y="107953"/>
                </a:cubicBezTo>
                <a:cubicBezTo>
                  <a:pt x="479962" y="106895"/>
                  <a:pt x="405350" y="116949"/>
                  <a:pt x="352433" y="117478"/>
                </a:cubicBezTo>
                <a:cubicBezTo>
                  <a:pt x="299516" y="118007"/>
                  <a:pt x="187333" y="112716"/>
                  <a:pt x="161933" y="111128"/>
                </a:cubicBezTo>
                <a:cubicBezTo>
                  <a:pt x="136533" y="109541"/>
                  <a:pt x="197916" y="112715"/>
                  <a:pt x="200033" y="107953"/>
                </a:cubicBezTo>
                <a:cubicBezTo>
                  <a:pt x="202150" y="103191"/>
                  <a:pt x="187862" y="91549"/>
                  <a:pt x="174633" y="82553"/>
                </a:cubicBezTo>
                <a:cubicBezTo>
                  <a:pt x="161404" y="73557"/>
                  <a:pt x="123304" y="53978"/>
                  <a:pt x="120658" y="53978"/>
                </a:cubicBezTo>
                <a:cubicBezTo>
                  <a:pt x="118012" y="53978"/>
                  <a:pt x="173575" y="88903"/>
                  <a:pt x="158758" y="82553"/>
                </a:cubicBezTo>
                <a:cubicBezTo>
                  <a:pt x="143941" y="76203"/>
                  <a:pt x="1066" y="532"/>
                  <a:pt x="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93F56312-CB8B-E159-D402-ACD21EEAE37C}"/>
              </a:ext>
            </a:extLst>
          </p:cNvPr>
          <p:cNvSpPr/>
          <p:nvPr/>
        </p:nvSpPr>
        <p:spPr>
          <a:xfrm>
            <a:off x="3667108" y="4660640"/>
            <a:ext cx="141520" cy="172060"/>
          </a:xfrm>
          <a:custGeom>
            <a:avLst/>
            <a:gdLst>
              <a:gd name="connsiteX0" fmla="*/ 17 w 141520"/>
              <a:gd name="connsiteY0" fmla="*/ 3435 h 172060"/>
              <a:gd name="connsiteX1" fmla="*/ 69867 w 141520"/>
              <a:gd name="connsiteY1" fmla="*/ 12960 h 172060"/>
              <a:gd name="connsiteX2" fmla="*/ 139717 w 141520"/>
              <a:gd name="connsiteY2" fmla="*/ 114560 h 172060"/>
              <a:gd name="connsiteX3" fmla="*/ 85742 w 141520"/>
              <a:gd name="connsiteY3" fmla="*/ 51060 h 172060"/>
              <a:gd name="connsiteX4" fmla="*/ 139717 w 141520"/>
              <a:gd name="connsiteY4" fmla="*/ 171710 h 172060"/>
              <a:gd name="connsiteX5" fmla="*/ 123842 w 141520"/>
              <a:gd name="connsiteY5" fmla="*/ 85985 h 172060"/>
              <a:gd name="connsiteX6" fmla="*/ 76217 w 141520"/>
              <a:gd name="connsiteY6" fmla="*/ 32010 h 172060"/>
              <a:gd name="connsiteX7" fmla="*/ 17 w 141520"/>
              <a:gd name="connsiteY7" fmla="*/ 3435 h 17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520" h="172060">
                <a:moveTo>
                  <a:pt x="17" y="3435"/>
                </a:moveTo>
                <a:cubicBezTo>
                  <a:pt x="-1041" y="260"/>
                  <a:pt x="46584" y="-5561"/>
                  <a:pt x="69867" y="12960"/>
                </a:cubicBezTo>
                <a:cubicBezTo>
                  <a:pt x="93150" y="31481"/>
                  <a:pt x="137071" y="108210"/>
                  <a:pt x="139717" y="114560"/>
                </a:cubicBezTo>
                <a:cubicBezTo>
                  <a:pt x="142363" y="120910"/>
                  <a:pt x="85742" y="41535"/>
                  <a:pt x="85742" y="51060"/>
                </a:cubicBezTo>
                <a:cubicBezTo>
                  <a:pt x="85742" y="60585"/>
                  <a:pt x="133367" y="165889"/>
                  <a:pt x="139717" y="171710"/>
                </a:cubicBezTo>
                <a:cubicBezTo>
                  <a:pt x="146067" y="177531"/>
                  <a:pt x="134425" y="109268"/>
                  <a:pt x="123842" y="85985"/>
                </a:cubicBezTo>
                <a:cubicBezTo>
                  <a:pt x="113259" y="62702"/>
                  <a:pt x="94209" y="44710"/>
                  <a:pt x="76217" y="32010"/>
                </a:cubicBezTo>
                <a:cubicBezTo>
                  <a:pt x="58225" y="19310"/>
                  <a:pt x="1075" y="6610"/>
                  <a:pt x="17" y="3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DF919D6F-E946-985E-2F32-F066CA8026B1}"/>
              </a:ext>
            </a:extLst>
          </p:cNvPr>
          <p:cNvSpPr/>
          <p:nvPr/>
        </p:nvSpPr>
        <p:spPr>
          <a:xfrm>
            <a:off x="3367999" y="4374984"/>
            <a:ext cx="124947" cy="228593"/>
          </a:xfrm>
          <a:custGeom>
            <a:avLst/>
            <a:gdLst>
              <a:gd name="connsiteX0" fmla="*/ 124501 w 124947"/>
              <a:gd name="connsiteY0" fmla="*/ 166 h 228593"/>
              <a:gd name="connsiteX1" fmla="*/ 41951 w 124947"/>
              <a:gd name="connsiteY1" fmla="*/ 70016 h 228593"/>
              <a:gd name="connsiteX2" fmla="*/ 35601 w 124947"/>
              <a:gd name="connsiteY2" fmla="*/ 85891 h 228593"/>
              <a:gd name="connsiteX3" fmla="*/ 61001 w 124947"/>
              <a:gd name="connsiteY3" fmla="*/ 171616 h 228593"/>
              <a:gd name="connsiteX4" fmla="*/ 48301 w 124947"/>
              <a:gd name="connsiteY4" fmla="*/ 155741 h 228593"/>
              <a:gd name="connsiteX5" fmla="*/ 61001 w 124947"/>
              <a:gd name="connsiteY5" fmla="*/ 225591 h 228593"/>
              <a:gd name="connsiteX6" fmla="*/ 51476 w 124947"/>
              <a:gd name="connsiteY6" fmla="*/ 203366 h 228593"/>
              <a:gd name="connsiteX7" fmla="*/ 676 w 124947"/>
              <a:gd name="connsiteY7" fmla="*/ 92241 h 228593"/>
              <a:gd name="connsiteX8" fmla="*/ 124501 w 124947"/>
              <a:gd name="connsiteY8" fmla="*/ 166 h 22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947" h="228593">
                <a:moveTo>
                  <a:pt x="124501" y="166"/>
                </a:moveTo>
                <a:cubicBezTo>
                  <a:pt x="131380" y="-3538"/>
                  <a:pt x="56768" y="55729"/>
                  <a:pt x="41951" y="70016"/>
                </a:cubicBezTo>
                <a:cubicBezTo>
                  <a:pt x="27134" y="84303"/>
                  <a:pt x="32426" y="68958"/>
                  <a:pt x="35601" y="85891"/>
                </a:cubicBezTo>
                <a:cubicBezTo>
                  <a:pt x="38776" y="102824"/>
                  <a:pt x="58884" y="159974"/>
                  <a:pt x="61001" y="171616"/>
                </a:cubicBezTo>
                <a:cubicBezTo>
                  <a:pt x="63118" y="183258"/>
                  <a:pt x="48301" y="146745"/>
                  <a:pt x="48301" y="155741"/>
                </a:cubicBezTo>
                <a:cubicBezTo>
                  <a:pt x="48301" y="164737"/>
                  <a:pt x="60472" y="217654"/>
                  <a:pt x="61001" y="225591"/>
                </a:cubicBezTo>
                <a:cubicBezTo>
                  <a:pt x="61530" y="233529"/>
                  <a:pt x="61530" y="225591"/>
                  <a:pt x="51476" y="203366"/>
                </a:cubicBezTo>
                <a:cubicBezTo>
                  <a:pt x="41422" y="181141"/>
                  <a:pt x="-6203" y="123991"/>
                  <a:pt x="676" y="92241"/>
                </a:cubicBezTo>
                <a:cubicBezTo>
                  <a:pt x="7555" y="60491"/>
                  <a:pt x="117622" y="3870"/>
                  <a:pt x="124501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79FFA95A-3C9B-C48B-E14C-DB576A11AA46}"/>
              </a:ext>
            </a:extLst>
          </p:cNvPr>
          <p:cNvSpPr/>
          <p:nvPr/>
        </p:nvSpPr>
        <p:spPr>
          <a:xfrm>
            <a:off x="3437608" y="4365607"/>
            <a:ext cx="374182" cy="314722"/>
          </a:xfrm>
          <a:custGeom>
            <a:avLst/>
            <a:gdLst>
              <a:gd name="connsiteX0" fmla="*/ 4092 w 374182"/>
              <a:gd name="connsiteY0" fmla="*/ 18 h 314722"/>
              <a:gd name="connsiteX1" fmla="*/ 80292 w 374182"/>
              <a:gd name="connsiteY1" fmla="*/ 22243 h 314722"/>
              <a:gd name="connsiteX2" fmla="*/ 80292 w 374182"/>
              <a:gd name="connsiteY2" fmla="*/ 69868 h 314722"/>
              <a:gd name="connsiteX3" fmla="*/ 64417 w 374182"/>
              <a:gd name="connsiteY3" fmla="*/ 107968 h 314722"/>
              <a:gd name="connsiteX4" fmla="*/ 80292 w 374182"/>
              <a:gd name="connsiteY4" fmla="*/ 200043 h 314722"/>
              <a:gd name="connsiteX5" fmla="*/ 143792 w 374182"/>
              <a:gd name="connsiteY5" fmla="*/ 276243 h 314722"/>
              <a:gd name="connsiteX6" fmla="*/ 216817 w 374182"/>
              <a:gd name="connsiteY6" fmla="*/ 307993 h 314722"/>
              <a:gd name="connsiteX7" fmla="*/ 293017 w 374182"/>
              <a:gd name="connsiteY7" fmla="*/ 311168 h 314722"/>
              <a:gd name="connsiteX8" fmla="*/ 369217 w 374182"/>
              <a:gd name="connsiteY8" fmla="*/ 266718 h 314722"/>
              <a:gd name="connsiteX9" fmla="*/ 362867 w 374182"/>
              <a:gd name="connsiteY9" fmla="*/ 203218 h 314722"/>
              <a:gd name="connsiteX10" fmla="*/ 331117 w 374182"/>
              <a:gd name="connsiteY10" fmla="*/ 130193 h 314722"/>
              <a:gd name="connsiteX11" fmla="*/ 267617 w 374182"/>
              <a:gd name="connsiteY11" fmla="*/ 41293 h 314722"/>
              <a:gd name="connsiteX12" fmla="*/ 223167 w 374182"/>
              <a:gd name="connsiteY12" fmla="*/ 25418 h 314722"/>
              <a:gd name="connsiteX13" fmla="*/ 4092 w 374182"/>
              <a:gd name="connsiteY13" fmla="*/ 18 h 31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4182" h="314722">
                <a:moveTo>
                  <a:pt x="4092" y="18"/>
                </a:moveTo>
                <a:cubicBezTo>
                  <a:pt x="-19720" y="-511"/>
                  <a:pt x="67592" y="10601"/>
                  <a:pt x="80292" y="22243"/>
                </a:cubicBezTo>
                <a:cubicBezTo>
                  <a:pt x="92992" y="33885"/>
                  <a:pt x="82938" y="55581"/>
                  <a:pt x="80292" y="69868"/>
                </a:cubicBezTo>
                <a:cubicBezTo>
                  <a:pt x="77646" y="84155"/>
                  <a:pt x="64417" y="86272"/>
                  <a:pt x="64417" y="107968"/>
                </a:cubicBezTo>
                <a:cubicBezTo>
                  <a:pt x="64417" y="129664"/>
                  <a:pt x="67063" y="171997"/>
                  <a:pt x="80292" y="200043"/>
                </a:cubicBezTo>
                <a:cubicBezTo>
                  <a:pt x="93521" y="228089"/>
                  <a:pt x="121038" y="258251"/>
                  <a:pt x="143792" y="276243"/>
                </a:cubicBezTo>
                <a:cubicBezTo>
                  <a:pt x="166546" y="294235"/>
                  <a:pt x="191946" y="302172"/>
                  <a:pt x="216817" y="307993"/>
                </a:cubicBezTo>
                <a:cubicBezTo>
                  <a:pt x="241688" y="313814"/>
                  <a:pt x="267617" y="318047"/>
                  <a:pt x="293017" y="311168"/>
                </a:cubicBezTo>
                <a:cubicBezTo>
                  <a:pt x="318417" y="304289"/>
                  <a:pt x="357575" y="284710"/>
                  <a:pt x="369217" y="266718"/>
                </a:cubicBezTo>
                <a:cubicBezTo>
                  <a:pt x="380859" y="248726"/>
                  <a:pt x="369217" y="225972"/>
                  <a:pt x="362867" y="203218"/>
                </a:cubicBezTo>
                <a:cubicBezTo>
                  <a:pt x="356517" y="180464"/>
                  <a:pt x="346992" y="157181"/>
                  <a:pt x="331117" y="130193"/>
                </a:cubicBezTo>
                <a:cubicBezTo>
                  <a:pt x="315242" y="103206"/>
                  <a:pt x="285609" y="58755"/>
                  <a:pt x="267617" y="41293"/>
                </a:cubicBezTo>
                <a:cubicBezTo>
                  <a:pt x="249625" y="23831"/>
                  <a:pt x="261796" y="29122"/>
                  <a:pt x="223167" y="25418"/>
                </a:cubicBezTo>
                <a:cubicBezTo>
                  <a:pt x="184538" y="21714"/>
                  <a:pt x="27904" y="547"/>
                  <a:pt x="4092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円/楕円 1029">
            <a:extLst>
              <a:ext uri="{FF2B5EF4-FFF2-40B4-BE49-F238E27FC236}">
                <a16:creationId xmlns:a16="http://schemas.microsoft.com/office/drawing/2014/main" id="{B1A4C840-788B-F20D-FAEF-53D7EF484D3F}"/>
              </a:ext>
            </a:extLst>
          </p:cNvPr>
          <p:cNvSpPr/>
          <p:nvPr/>
        </p:nvSpPr>
        <p:spPr>
          <a:xfrm rot="19432257">
            <a:off x="3681340" y="4406037"/>
            <a:ext cx="50150" cy="1477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2AC221D4-51B5-F5E9-1649-4FDA04341B71}"/>
              </a:ext>
            </a:extLst>
          </p:cNvPr>
          <p:cNvSpPr/>
          <p:nvPr/>
        </p:nvSpPr>
        <p:spPr>
          <a:xfrm>
            <a:off x="3257549" y="4188986"/>
            <a:ext cx="476252" cy="220176"/>
          </a:xfrm>
          <a:custGeom>
            <a:avLst/>
            <a:gdLst>
              <a:gd name="connsiteX0" fmla="*/ 1 w 476252"/>
              <a:gd name="connsiteY0" fmla="*/ 109964 h 220176"/>
              <a:gd name="connsiteX1" fmla="*/ 206376 w 476252"/>
              <a:gd name="connsiteY1" fmla="*/ 59164 h 220176"/>
              <a:gd name="connsiteX2" fmla="*/ 155576 w 476252"/>
              <a:gd name="connsiteY2" fmla="*/ 68689 h 220176"/>
              <a:gd name="connsiteX3" fmla="*/ 269876 w 476252"/>
              <a:gd name="connsiteY3" fmla="*/ 81389 h 220176"/>
              <a:gd name="connsiteX4" fmla="*/ 247651 w 476252"/>
              <a:gd name="connsiteY4" fmla="*/ 90914 h 220176"/>
              <a:gd name="connsiteX5" fmla="*/ 377826 w 476252"/>
              <a:gd name="connsiteY5" fmla="*/ 151239 h 220176"/>
              <a:gd name="connsiteX6" fmla="*/ 339726 w 476252"/>
              <a:gd name="connsiteY6" fmla="*/ 144889 h 220176"/>
              <a:gd name="connsiteX7" fmla="*/ 460376 w 476252"/>
              <a:gd name="connsiteY7" fmla="*/ 217914 h 220176"/>
              <a:gd name="connsiteX8" fmla="*/ 450851 w 476252"/>
              <a:gd name="connsiteY8" fmla="*/ 189339 h 220176"/>
              <a:gd name="connsiteX9" fmla="*/ 241301 w 476252"/>
              <a:gd name="connsiteY9" fmla="*/ 68689 h 220176"/>
              <a:gd name="connsiteX10" fmla="*/ 133351 w 476252"/>
              <a:gd name="connsiteY10" fmla="*/ 24239 h 220176"/>
              <a:gd name="connsiteX11" fmla="*/ 152401 w 476252"/>
              <a:gd name="connsiteY11" fmla="*/ 30589 h 220176"/>
              <a:gd name="connsiteX12" fmla="*/ 85726 w 476252"/>
              <a:gd name="connsiteY12" fmla="*/ 49639 h 220176"/>
              <a:gd name="connsiteX13" fmla="*/ 209551 w 476252"/>
              <a:gd name="connsiteY13" fmla="*/ 2014 h 220176"/>
              <a:gd name="connsiteX14" fmla="*/ 1 w 476252"/>
              <a:gd name="connsiteY14" fmla="*/ 109964 h 22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6252" h="220176">
                <a:moveTo>
                  <a:pt x="1" y="109964"/>
                </a:moveTo>
                <a:cubicBezTo>
                  <a:pt x="-528" y="119489"/>
                  <a:pt x="180447" y="66043"/>
                  <a:pt x="206376" y="59164"/>
                </a:cubicBezTo>
                <a:cubicBezTo>
                  <a:pt x="232305" y="52285"/>
                  <a:pt x="144993" y="64985"/>
                  <a:pt x="155576" y="68689"/>
                </a:cubicBezTo>
                <a:cubicBezTo>
                  <a:pt x="166159" y="72393"/>
                  <a:pt x="254530" y="77685"/>
                  <a:pt x="269876" y="81389"/>
                </a:cubicBezTo>
                <a:cubicBezTo>
                  <a:pt x="285222" y="85093"/>
                  <a:pt x="229659" y="79272"/>
                  <a:pt x="247651" y="90914"/>
                </a:cubicBezTo>
                <a:cubicBezTo>
                  <a:pt x="265643" y="102556"/>
                  <a:pt x="362480" y="142243"/>
                  <a:pt x="377826" y="151239"/>
                </a:cubicBezTo>
                <a:cubicBezTo>
                  <a:pt x="393172" y="160235"/>
                  <a:pt x="325968" y="133776"/>
                  <a:pt x="339726" y="144889"/>
                </a:cubicBezTo>
                <a:cubicBezTo>
                  <a:pt x="353484" y="156002"/>
                  <a:pt x="441855" y="210506"/>
                  <a:pt x="460376" y="217914"/>
                </a:cubicBezTo>
                <a:cubicBezTo>
                  <a:pt x="478897" y="225322"/>
                  <a:pt x="487363" y="214210"/>
                  <a:pt x="450851" y="189339"/>
                </a:cubicBezTo>
                <a:cubicBezTo>
                  <a:pt x="414339" y="164468"/>
                  <a:pt x="294218" y="96206"/>
                  <a:pt x="241301" y="68689"/>
                </a:cubicBezTo>
                <a:cubicBezTo>
                  <a:pt x="188384" y="41172"/>
                  <a:pt x="148168" y="30589"/>
                  <a:pt x="133351" y="24239"/>
                </a:cubicBezTo>
                <a:cubicBezTo>
                  <a:pt x="118534" y="17889"/>
                  <a:pt x="160338" y="26356"/>
                  <a:pt x="152401" y="30589"/>
                </a:cubicBezTo>
                <a:cubicBezTo>
                  <a:pt x="144464" y="34822"/>
                  <a:pt x="76201" y="54402"/>
                  <a:pt x="85726" y="49639"/>
                </a:cubicBezTo>
                <a:cubicBezTo>
                  <a:pt x="95251" y="44876"/>
                  <a:pt x="228072" y="-11215"/>
                  <a:pt x="209551" y="2014"/>
                </a:cubicBezTo>
                <a:cubicBezTo>
                  <a:pt x="191030" y="15243"/>
                  <a:pt x="530" y="100439"/>
                  <a:pt x="1" y="109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EDE04C47-8B2C-E5FC-DDDB-9053CBF1BEFE}"/>
              </a:ext>
            </a:extLst>
          </p:cNvPr>
          <p:cNvSpPr/>
          <p:nvPr/>
        </p:nvSpPr>
        <p:spPr>
          <a:xfrm>
            <a:off x="3400289" y="4149497"/>
            <a:ext cx="398804" cy="385599"/>
          </a:xfrm>
          <a:custGeom>
            <a:avLst/>
            <a:gdLst>
              <a:gd name="connsiteX0" fmla="*/ 136 w 398804"/>
              <a:gd name="connsiteY0" fmla="*/ 228 h 385599"/>
              <a:gd name="connsiteX1" fmla="*/ 209686 w 398804"/>
              <a:gd name="connsiteY1" fmla="*/ 162153 h 385599"/>
              <a:gd name="connsiteX2" fmla="*/ 212861 w 398804"/>
              <a:gd name="connsiteY2" fmla="*/ 139928 h 385599"/>
              <a:gd name="connsiteX3" fmla="*/ 317636 w 398804"/>
              <a:gd name="connsiteY3" fmla="*/ 254228 h 385599"/>
              <a:gd name="connsiteX4" fmla="*/ 304936 w 398804"/>
              <a:gd name="connsiteY4" fmla="*/ 238353 h 385599"/>
              <a:gd name="connsiteX5" fmla="*/ 393836 w 398804"/>
              <a:gd name="connsiteY5" fmla="*/ 381228 h 385599"/>
              <a:gd name="connsiteX6" fmla="*/ 365261 w 398804"/>
              <a:gd name="connsiteY6" fmla="*/ 324078 h 385599"/>
              <a:gd name="connsiteX7" fmla="*/ 181111 w 398804"/>
              <a:gd name="connsiteY7" fmla="*/ 79603 h 385599"/>
              <a:gd name="connsiteX8" fmla="*/ 225561 w 398804"/>
              <a:gd name="connsiteY8" fmla="*/ 149453 h 385599"/>
              <a:gd name="connsiteX9" fmla="*/ 177936 w 398804"/>
              <a:gd name="connsiteY9" fmla="*/ 127228 h 385599"/>
              <a:gd name="connsiteX10" fmla="*/ 136 w 398804"/>
              <a:gd name="connsiteY10" fmla="*/ 228 h 38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8804" h="385599">
                <a:moveTo>
                  <a:pt x="136" y="228"/>
                </a:moveTo>
                <a:cubicBezTo>
                  <a:pt x="5428" y="6049"/>
                  <a:pt x="174232" y="138870"/>
                  <a:pt x="209686" y="162153"/>
                </a:cubicBezTo>
                <a:cubicBezTo>
                  <a:pt x="245140" y="185436"/>
                  <a:pt x="194869" y="124582"/>
                  <a:pt x="212861" y="139928"/>
                </a:cubicBezTo>
                <a:cubicBezTo>
                  <a:pt x="230853" y="155274"/>
                  <a:pt x="317636" y="254228"/>
                  <a:pt x="317636" y="254228"/>
                </a:cubicBezTo>
                <a:cubicBezTo>
                  <a:pt x="332982" y="270632"/>
                  <a:pt x="292236" y="217186"/>
                  <a:pt x="304936" y="238353"/>
                </a:cubicBezTo>
                <a:cubicBezTo>
                  <a:pt x="317636" y="259520"/>
                  <a:pt x="383782" y="366941"/>
                  <a:pt x="393836" y="381228"/>
                </a:cubicBezTo>
                <a:cubicBezTo>
                  <a:pt x="403890" y="395515"/>
                  <a:pt x="400715" y="374349"/>
                  <a:pt x="365261" y="324078"/>
                </a:cubicBezTo>
                <a:cubicBezTo>
                  <a:pt x="329807" y="273807"/>
                  <a:pt x="204394" y="108707"/>
                  <a:pt x="181111" y="79603"/>
                </a:cubicBezTo>
                <a:cubicBezTo>
                  <a:pt x="157828" y="50499"/>
                  <a:pt x="226090" y="141516"/>
                  <a:pt x="225561" y="149453"/>
                </a:cubicBezTo>
                <a:cubicBezTo>
                  <a:pt x="225032" y="157391"/>
                  <a:pt x="211273" y="153157"/>
                  <a:pt x="177936" y="127228"/>
                </a:cubicBezTo>
                <a:cubicBezTo>
                  <a:pt x="144599" y="101299"/>
                  <a:pt x="-5156" y="-5593"/>
                  <a:pt x="136" y="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62DEE480-F122-B819-8819-4AD6AE6B3D46}"/>
              </a:ext>
            </a:extLst>
          </p:cNvPr>
          <p:cNvSpPr/>
          <p:nvPr/>
        </p:nvSpPr>
        <p:spPr>
          <a:xfrm>
            <a:off x="3727308" y="4418353"/>
            <a:ext cx="103614" cy="448272"/>
          </a:xfrm>
          <a:custGeom>
            <a:avLst/>
            <a:gdLst>
              <a:gd name="connsiteX0" fmla="*/ 142 w 103614"/>
              <a:gd name="connsiteY0" fmla="*/ 1247 h 448272"/>
              <a:gd name="connsiteX1" fmla="*/ 101742 w 103614"/>
              <a:gd name="connsiteY1" fmla="*/ 179047 h 448272"/>
              <a:gd name="connsiteX2" fmla="*/ 66817 w 103614"/>
              <a:gd name="connsiteY2" fmla="*/ 131422 h 448272"/>
              <a:gd name="connsiteX3" fmla="*/ 76342 w 103614"/>
              <a:gd name="connsiteY3" fmla="*/ 185397 h 448272"/>
              <a:gd name="connsiteX4" fmla="*/ 92217 w 103614"/>
              <a:gd name="connsiteY4" fmla="*/ 280647 h 448272"/>
              <a:gd name="connsiteX5" fmla="*/ 95392 w 103614"/>
              <a:gd name="connsiteY5" fmla="*/ 188572 h 448272"/>
              <a:gd name="connsiteX6" fmla="*/ 101742 w 103614"/>
              <a:gd name="connsiteY6" fmla="*/ 442572 h 448272"/>
              <a:gd name="connsiteX7" fmla="*/ 92217 w 103614"/>
              <a:gd name="connsiteY7" fmla="*/ 347322 h 448272"/>
              <a:gd name="connsiteX8" fmla="*/ 79517 w 103614"/>
              <a:gd name="connsiteY8" fmla="*/ 140947 h 448272"/>
              <a:gd name="connsiteX9" fmla="*/ 79517 w 103614"/>
              <a:gd name="connsiteY9" fmla="*/ 102847 h 448272"/>
              <a:gd name="connsiteX10" fmla="*/ 142 w 103614"/>
              <a:gd name="connsiteY10" fmla="*/ 1247 h 44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3614" h="448272">
                <a:moveTo>
                  <a:pt x="142" y="1247"/>
                </a:moveTo>
                <a:cubicBezTo>
                  <a:pt x="3846" y="13947"/>
                  <a:pt x="90630" y="157351"/>
                  <a:pt x="101742" y="179047"/>
                </a:cubicBezTo>
                <a:cubicBezTo>
                  <a:pt x="112854" y="200743"/>
                  <a:pt x="71050" y="130364"/>
                  <a:pt x="66817" y="131422"/>
                </a:cubicBezTo>
                <a:cubicBezTo>
                  <a:pt x="62584" y="132480"/>
                  <a:pt x="72109" y="160526"/>
                  <a:pt x="76342" y="185397"/>
                </a:cubicBezTo>
                <a:cubicBezTo>
                  <a:pt x="80575" y="210268"/>
                  <a:pt x="89042" y="280118"/>
                  <a:pt x="92217" y="280647"/>
                </a:cubicBezTo>
                <a:cubicBezTo>
                  <a:pt x="95392" y="281176"/>
                  <a:pt x="93805" y="161585"/>
                  <a:pt x="95392" y="188572"/>
                </a:cubicBezTo>
                <a:cubicBezTo>
                  <a:pt x="96979" y="215559"/>
                  <a:pt x="102271" y="416114"/>
                  <a:pt x="101742" y="442572"/>
                </a:cubicBezTo>
                <a:cubicBezTo>
                  <a:pt x="101213" y="469030"/>
                  <a:pt x="95921" y="397593"/>
                  <a:pt x="92217" y="347322"/>
                </a:cubicBezTo>
                <a:cubicBezTo>
                  <a:pt x="88513" y="297051"/>
                  <a:pt x="81634" y="181693"/>
                  <a:pt x="79517" y="140947"/>
                </a:cubicBezTo>
                <a:cubicBezTo>
                  <a:pt x="77400" y="100201"/>
                  <a:pt x="92746" y="129305"/>
                  <a:pt x="79517" y="102847"/>
                </a:cubicBezTo>
                <a:cubicBezTo>
                  <a:pt x="66288" y="76389"/>
                  <a:pt x="-3562" y="-11453"/>
                  <a:pt x="142" y="1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49EFC2DF-39B2-758E-EE58-7A5C2ABF653E}"/>
              </a:ext>
            </a:extLst>
          </p:cNvPr>
          <p:cNvSpPr/>
          <p:nvPr/>
        </p:nvSpPr>
        <p:spPr>
          <a:xfrm>
            <a:off x="3273416" y="4152866"/>
            <a:ext cx="556438" cy="394256"/>
          </a:xfrm>
          <a:custGeom>
            <a:avLst/>
            <a:gdLst>
              <a:gd name="connsiteX0" fmla="*/ 9 w 556438"/>
              <a:gd name="connsiteY0" fmla="*/ 28609 h 394256"/>
              <a:gd name="connsiteX1" fmla="*/ 244484 w 556438"/>
              <a:gd name="connsiteY1" fmla="*/ 25434 h 394256"/>
              <a:gd name="connsiteX2" fmla="*/ 234959 w 556438"/>
              <a:gd name="connsiteY2" fmla="*/ 25434 h 394256"/>
              <a:gd name="connsiteX3" fmla="*/ 355609 w 556438"/>
              <a:gd name="connsiteY3" fmla="*/ 127034 h 394256"/>
              <a:gd name="connsiteX4" fmla="*/ 365134 w 556438"/>
              <a:gd name="connsiteY4" fmla="*/ 117509 h 394256"/>
              <a:gd name="connsiteX5" fmla="*/ 447684 w 556438"/>
              <a:gd name="connsiteY5" fmla="*/ 203234 h 394256"/>
              <a:gd name="connsiteX6" fmla="*/ 441334 w 556438"/>
              <a:gd name="connsiteY6" fmla="*/ 187359 h 394256"/>
              <a:gd name="connsiteX7" fmla="*/ 555634 w 556438"/>
              <a:gd name="connsiteY7" fmla="*/ 393734 h 394256"/>
              <a:gd name="connsiteX8" fmla="*/ 374659 w 556438"/>
              <a:gd name="connsiteY8" fmla="*/ 117509 h 394256"/>
              <a:gd name="connsiteX9" fmla="*/ 250834 w 556438"/>
              <a:gd name="connsiteY9" fmla="*/ 34 h 394256"/>
              <a:gd name="connsiteX10" fmla="*/ 352434 w 556438"/>
              <a:gd name="connsiteY10" fmla="*/ 104809 h 394256"/>
              <a:gd name="connsiteX11" fmla="*/ 288934 w 556438"/>
              <a:gd name="connsiteY11" fmla="*/ 60359 h 394256"/>
              <a:gd name="connsiteX12" fmla="*/ 234959 w 556438"/>
              <a:gd name="connsiteY12" fmla="*/ 9559 h 394256"/>
              <a:gd name="connsiteX13" fmla="*/ 9 w 556438"/>
              <a:gd name="connsiteY13" fmla="*/ 28609 h 39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6438" h="394256">
                <a:moveTo>
                  <a:pt x="9" y="28609"/>
                </a:moveTo>
                <a:cubicBezTo>
                  <a:pt x="1597" y="31255"/>
                  <a:pt x="205326" y="25963"/>
                  <a:pt x="244484" y="25434"/>
                </a:cubicBezTo>
                <a:cubicBezTo>
                  <a:pt x="283642" y="24905"/>
                  <a:pt x="216438" y="8501"/>
                  <a:pt x="234959" y="25434"/>
                </a:cubicBezTo>
                <a:cubicBezTo>
                  <a:pt x="253480" y="42367"/>
                  <a:pt x="333913" y="111688"/>
                  <a:pt x="355609" y="127034"/>
                </a:cubicBezTo>
                <a:cubicBezTo>
                  <a:pt x="377305" y="142380"/>
                  <a:pt x="349788" y="104809"/>
                  <a:pt x="365134" y="117509"/>
                </a:cubicBezTo>
                <a:cubicBezTo>
                  <a:pt x="380480" y="130209"/>
                  <a:pt x="434984" y="191592"/>
                  <a:pt x="447684" y="203234"/>
                </a:cubicBezTo>
                <a:cubicBezTo>
                  <a:pt x="460384" y="214876"/>
                  <a:pt x="423342" y="155609"/>
                  <a:pt x="441334" y="187359"/>
                </a:cubicBezTo>
                <a:cubicBezTo>
                  <a:pt x="459326" y="219109"/>
                  <a:pt x="566747" y="405376"/>
                  <a:pt x="555634" y="393734"/>
                </a:cubicBezTo>
                <a:cubicBezTo>
                  <a:pt x="544522" y="382092"/>
                  <a:pt x="425459" y="183126"/>
                  <a:pt x="374659" y="117509"/>
                </a:cubicBezTo>
                <a:cubicBezTo>
                  <a:pt x="323859" y="51892"/>
                  <a:pt x="254538" y="2151"/>
                  <a:pt x="250834" y="34"/>
                </a:cubicBezTo>
                <a:cubicBezTo>
                  <a:pt x="247130" y="-2083"/>
                  <a:pt x="346084" y="94755"/>
                  <a:pt x="352434" y="104809"/>
                </a:cubicBezTo>
                <a:cubicBezTo>
                  <a:pt x="358784" y="114863"/>
                  <a:pt x="308513" y="76234"/>
                  <a:pt x="288934" y="60359"/>
                </a:cubicBezTo>
                <a:cubicBezTo>
                  <a:pt x="269355" y="44484"/>
                  <a:pt x="279938" y="13792"/>
                  <a:pt x="234959" y="9559"/>
                </a:cubicBezTo>
                <a:cubicBezTo>
                  <a:pt x="189980" y="5326"/>
                  <a:pt x="-1579" y="25963"/>
                  <a:pt x="9" y="28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C423DFF9-172F-8CCD-E7AE-E58E84CE46CF}"/>
              </a:ext>
            </a:extLst>
          </p:cNvPr>
          <p:cNvSpPr/>
          <p:nvPr/>
        </p:nvSpPr>
        <p:spPr>
          <a:xfrm>
            <a:off x="3790874" y="4441820"/>
            <a:ext cx="63228" cy="408418"/>
          </a:xfrm>
          <a:custGeom>
            <a:avLst/>
            <a:gdLst>
              <a:gd name="connsiteX0" fmla="*/ 76 w 63228"/>
              <a:gd name="connsiteY0" fmla="*/ 5 h 408418"/>
              <a:gd name="connsiteX1" fmla="*/ 60401 w 63228"/>
              <a:gd name="connsiteY1" fmla="*/ 212730 h 408418"/>
              <a:gd name="connsiteX2" fmla="*/ 54051 w 63228"/>
              <a:gd name="connsiteY2" fmla="*/ 212730 h 408418"/>
              <a:gd name="connsiteX3" fmla="*/ 60401 w 63228"/>
              <a:gd name="connsiteY3" fmla="*/ 336555 h 408418"/>
              <a:gd name="connsiteX4" fmla="*/ 60401 w 63228"/>
              <a:gd name="connsiteY4" fmla="*/ 406405 h 408418"/>
              <a:gd name="connsiteX5" fmla="*/ 47701 w 63228"/>
              <a:gd name="connsiteY5" fmla="*/ 260355 h 408418"/>
              <a:gd name="connsiteX6" fmla="*/ 47701 w 63228"/>
              <a:gd name="connsiteY6" fmla="*/ 206380 h 408418"/>
              <a:gd name="connsiteX7" fmla="*/ 76 w 63228"/>
              <a:gd name="connsiteY7" fmla="*/ 5 h 40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228" h="408418">
                <a:moveTo>
                  <a:pt x="76" y="5"/>
                </a:moveTo>
                <a:cubicBezTo>
                  <a:pt x="2193" y="1063"/>
                  <a:pt x="51405" y="177276"/>
                  <a:pt x="60401" y="212730"/>
                </a:cubicBezTo>
                <a:cubicBezTo>
                  <a:pt x="69397" y="248184"/>
                  <a:pt x="54051" y="192093"/>
                  <a:pt x="54051" y="212730"/>
                </a:cubicBezTo>
                <a:cubicBezTo>
                  <a:pt x="54051" y="233367"/>
                  <a:pt x="59343" y="304276"/>
                  <a:pt x="60401" y="336555"/>
                </a:cubicBezTo>
                <a:cubicBezTo>
                  <a:pt x="61459" y="368834"/>
                  <a:pt x="62518" y="419105"/>
                  <a:pt x="60401" y="406405"/>
                </a:cubicBezTo>
                <a:cubicBezTo>
                  <a:pt x="58284" y="393705"/>
                  <a:pt x="49818" y="293692"/>
                  <a:pt x="47701" y="260355"/>
                </a:cubicBezTo>
                <a:cubicBezTo>
                  <a:pt x="45584" y="227018"/>
                  <a:pt x="55109" y="248713"/>
                  <a:pt x="47701" y="206380"/>
                </a:cubicBezTo>
                <a:cubicBezTo>
                  <a:pt x="40293" y="164047"/>
                  <a:pt x="-2041" y="-1053"/>
                  <a:pt x="7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98C9FCE8-D5B6-BE9D-6E1A-81C2D89A46DA}"/>
              </a:ext>
            </a:extLst>
          </p:cNvPr>
          <p:cNvSpPr/>
          <p:nvPr/>
        </p:nvSpPr>
        <p:spPr>
          <a:xfrm>
            <a:off x="3247962" y="3625598"/>
            <a:ext cx="181355" cy="190755"/>
          </a:xfrm>
          <a:custGeom>
            <a:avLst/>
            <a:gdLst>
              <a:gd name="connsiteX0" fmla="*/ 181038 w 181355"/>
              <a:gd name="connsiteY0" fmla="*/ 252 h 190755"/>
              <a:gd name="connsiteX1" fmla="*/ 12763 w 181355"/>
              <a:gd name="connsiteY1" fmla="*/ 152652 h 190755"/>
              <a:gd name="connsiteX2" fmla="*/ 63563 w 181355"/>
              <a:gd name="connsiteY2" fmla="*/ 120902 h 190755"/>
              <a:gd name="connsiteX3" fmla="*/ 63 w 181355"/>
              <a:gd name="connsiteY3" fmla="*/ 190752 h 190755"/>
              <a:gd name="connsiteX4" fmla="*/ 54038 w 181355"/>
              <a:gd name="connsiteY4" fmla="*/ 117727 h 190755"/>
              <a:gd name="connsiteX5" fmla="*/ 181038 w 181355"/>
              <a:gd name="connsiteY5" fmla="*/ 252 h 19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55" h="190755">
                <a:moveTo>
                  <a:pt x="181038" y="252"/>
                </a:moveTo>
                <a:cubicBezTo>
                  <a:pt x="174159" y="6073"/>
                  <a:pt x="32342" y="132544"/>
                  <a:pt x="12763" y="152652"/>
                </a:cubicBezTo>
                <a:cubicBezTo>
                  <a:pt x="-6816" y="172760"/>
                  <a:pt x="65680" y="114552"/>
                  <a:pt x="63563" y="120902"/>
                </a:cubicBezTo>
                <a:cubicBezTo>
                  <a:pt x="61446" y="127252"/>
                  <a:pt x="1650" y="191281"/>
                  <a:pt x="63" y="190752"/>
                </a:cubicBezTo>
                <a:cubicBezTo>
                  <a:pt x="-1524" y="190223"/>
                  <a:pt x="27051" y="144714"/>
                  <a:pt x="54038" y="117727"/>
                </a:cubicBezTo>
                <a:cubicBezTo>
                  <a:pt x="81025" y="90740"/>
                  <a:pt x="187917" y="-5569"/>
                  <a:pt x="181038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A2458084-2464-F01D-8107-12AD2688A3BD}"/>
              </a:ext>
            </a:extLst>
          </p:cNvPr>
          <p:cNvSpPr/>
          <p:nvPr/>
        </p:nvSpPr>
        <p:spPr>
          <a:xfrm>
            <a:off x="3686127" y="3952059"/>
            <a:ext cx="168330" cy="197847"/>
          </a:xfrm>
          <a:custGeom>
            <a:avLst/>
            <a:gdLst>
              <a:gd name="connsiteX0" fmla="*/ 168323 w 168330"/>
              <a:gd name="connsiteY0" fmla="*/ 197666 h 197847"/>
              <a:gd name="connsiteX1" fmla="*/ 123873 w 168330"/>
              <a:gd name="connsiteY1" fmla="*/ 127816 h 197847"/>
              <a:gd name="connsiteX2" fmla="*/ 60373 w 168330"/>
              <a:gd name="connsiteY2" fmla="*/ 80191 h 197847"/>
              <a:gd name="connsiteX3" fmla="*/ 123873 w 168330"/>
              <a:gd name="connsiteY3" fmla="*/ 115116 h 197847"/>
              <a:gd name="connsiteX4" fmla="*/ 48 w 168330"/>
              <a:gd name="connsiteY4" fmla="*/ 816 h 197847"/>
              <a:gd name="connsiteX5" fmla="*/ 107998 w 168330"/>
              <a:gd name="connsiteY5" fmla="*/ 61141 h 197847"/>
              <a:gd name="connsiteX6" fmla="*/ 25448 w 168330"/>
              <a:gd name="connsiteY6" fmla="*/ 7166 h 197847"/>
              <a:gd name="connsiteX7" fmla="*/ 120698 w 168330"/>
              <a:gd name="connsiteY7" fmla="*/ 105591 h 197847"/>
              <a:gd name="connsiteX8" fmla="*/ 168323 w 168330"/>
              <a:gd name="connsiteY8" fmla="*/ 197666 h 19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30" h="197847">
                <a:moveTo>
                  <a:pt x="168323" y="197666"/>
                </a:moveTo>
                <a:cubicBezTo>
                  <a:pt x="168852" y="201370"/>
                  <a:pt x="141865" y="147395"/>
                  <a:pt x="123873" y="127816"/>
                </a:cubicBezTo>
                <a:cubicBezTo>
                  <a:pt x="105881" y="108237"/>
                  <a:pt x="60373" y="82308"/>
                  <a:pt x="60373" y="80191"/>
                </a:cubicBezTo>
                <a:cubicBezTo>
                  <a:pt x="60373" y="78074"/>
                  <a:pt x="133927" y="128345"/>
                  <a:pt x="123873" y="115116"/>
                </a:cubicBezTo>
                <a:cubicBezTo>
                  <a:pt x="113819" y="101887"/>
                  <a:pt x="2694" y="9812"/>
                  <a:pt x="48" y="816"/>
                </a:cubicBezTo>
                <a:cubicBezTo>
                  <a:pt x="-2598" y="-8180"/>
                  <a:pt x="103765" y="60083"/>
                  <a:pt x="107998" y="61141"/>
                </a:cubicBezTo>
                <a:cubicBezTo>
                  <a:pt x="112231" y="62199"/>
                  <a:pt x="23331" y="-242"/>
                  <a:pt x="25448" y="7166"/>
                </a:cubicBezTo>
                <a:cubicBezTo>
                  <a:pt x="27565" y="14574"/>
                  <a:pt x="93710" y="72253"/>
                  <a:pt x="120698" y="105591"/>
                </a:cubicBezTo>
                <a:cubicBezTo>
                  <a:pt x="147685" y="138928"/>
                  <a:pt x="167794" y="193962"/>
                  <a:pt x="168323" y="197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2BE34758-23F7-5535-8E69-3A4A5D48995A}"/>
              </a:ext>
            </a:extLst>
          </p:cNvPr>
          <p:cNvSpPr/>
          <p:nvPr/>
        </p:nvSpPr>
        <p:spPr>
          <a:xfrm>
            <a:off x="3278556" y="3695170"/>
            <a:ext cx="268496" cy="115641"/>
          </a:xfrm>
          <a:custGeom>
            <a:avLst/>
            <a:gdLst>
              <a:gd name="connsiteX0" fmla="*/ 267919 w 268496"/>
              <a:gd name="connsiteY0" fmla="*/ 530 h 115641"/>
              <a:gd name="connsiteX1" fmla="*/ 4394 w 268496"/>
              <a:gd name="connsiteY1" fmla="*/ 114830 h 115641"/>
              <a:gd name="connsiteX2" fmla="*/ 96469 w 268496"/>
              <a:gd name="connsiteY2" fmla="*/ 54505 h 115641"/>
              <a:gd name="connsiteX3" fmla="*/ 7569 w 268496"/>
              <a:gd name="connsiteY3" fmla="*/ 111655 h 115641"/>
              <a:gd name="connsiteX4" fmla="*/ 121869 w 268496"/>
              <a:gd name="connsiteY4" fmla="*/ 51330 h 115641"/>
              <a:gd name="connsiteX5" fmla="*/ 77419 w 268496"/>
              <a:gd name="connsiteY5" fmla="*/ 70380 h 115641"/>
              <a:gd name="connsiteX6" fmla="*/ 267919 w 268496"/>
              <a:gd name="connsiteY6" fmla="*/ 530 h 11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496" h="115641">
                <a:moveTo>
                  <a:pt x="267919" y="530"/>
                </a:moveTo>
                <a:cubicBezTo>
                  <a:pt x="255748" y="7938"/>
                  <a:pt x="32969" y="105834"/>
                  <a:pt x="4394" y="114830"/>
                </a:cubicBezTo>
                <a:cubicBezTo>
                  <a:pt x="-24181" y="123826"/>
                  <a:pt x="95940" y="55034"/>
                  <a:pt x="96469" y="54505"/>
                </a:cubicBezTo>
                <a:cubicBezTo>
                  <a:pt x="96998" y="53976"/>
                  <a:pt x="3336" y="112184"/>
                  <a:pt x="7569" y="111655"/>
                </a:cubicBezTo>
                <a:cubicBezTo>
                  <a:pt x="11802" y="111126"/>
                  <a:pt x="110227" y="58209"/>
                  <a:pt x="121869" y="51330"/>
                </a:cubicBezTo>
                <a:cubicBezTo>
                  <a:pt x="133511" y="44451"/>
                  <a:pt x="58898" y="75143"/>
                  <a:pt x="77419" y="70380"/>
                </a:cubicBezTo>
                <a:cubicBezTo>
                  <a:pt x="95940" y="65617"/>
                  <a:pt x="280090" y="-6878"/>
                  <a:pt x="267919" y="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1887625F-460E-6DF7-1441-733FB27D6697}"/>
              </a:ext>
            </a:extLst>
          </p:cNvPr>
          <p:cNvSpPr/>
          <p:nvPr/>
        </p:nvSpPr>
        <p:spPr>
          <a:xfrm>
            <a:off x="3286125" y="3736730"/>
            <a:ext cx="360476" cy="28981"/>
          </a:xfrm>
          <a:custGeom>
            <a:avLst/>
            <a:gdLst>
              <a:gd name="connsiteX0" fmla="*/ 0 w 360476"/>
              <a:gd name="connsiteY0" fmla="*/ 12945 h 28981"/>
              <a:gd name="connsiteX1" fmla="*/ 266700 w 360476"/>
              <a:gd name="connsiteY1" fmla="*/ 245 h 28981"/>
              <a:gd name="connsiteX2" fmla="*/ 155575 w 360476"/>
              <a:gd name="connsiteY2" fmla="*/ 25645 h 28981"/>
              <a:gd name="connsiteX3" fmla="*/ 358775 w 360476"/>
              <a:gd name="connsiteY3" fmla="*/ 19295 h 28981"/>
              <a:gd name="connsiteX4" fmla="*/ 247650 w 360476"/>
              <a:gd name="connsiteY4" fmla="*/ 28820 h 28981"/>
              <a:gd name="connsiteX5" fmla="*/ 155575 w 360476"/>
              <a:gd name="connsiteY5" fmla="*/ 9770 h 28981"/>
              <a:gd name="connsiteX6" fmla="*/ 263525 w 360476"/>
              <a:gd name="connsiteY6" fmla="*/ 16120 h 28981"/>
              <a:gd name="connsiteX7" fmla="*/ 0 w 360476"/>
              <a:gd name="connsiteY7" fmla="*/ 12945 h 2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476" h="28981">
                <a:moveTo>
                  <a:pt x="0" y="12945"/>
                </a:moveTo>
                <a:cubicBezTo>
                  <a:pt x="529" y="10299"/>
                  <a:pt x="240771" y="-1872"/>
                  <a:pt x="266700" y="245"/>
                </a:cubicBezTo>
                <a:cubicBezTo>
                  <a:pt x="292629" y="2362"/>
                  <a:pt x="140229" y="22470"/>
                  <a:pt x="155575" y="25645"/>
                </a:cubicBezTo>
                <a:cubicBezTo>
                  <a:pt x="170921" y="28820"/>
                  <a:pt x="343429" y="18766"/>
                  <a:pt x="358775" y="19295"/>
                </a:cubicBezTo>
                <a:cubicBezTo>
                  <a:pt x="374121" y="19824"/>
                  <a:pt x="281517" y="30407"/>
                  <a:pt x="247650" y="28820"/>
                </a:cubicBezTo>
                <a:cubicBezTo>
                  <a:pt x="213783" y="27233"/>
                  <a:pt x="152929" y="11887"/>
                  <a:pt x="155575" y="9770"/>
                </a:cubicBezTo>
                <a:cubicBezTo>
                  <a:pt x="158221" y="7653"/>
                  <a:pt x="292629" y="13474"/>
                  <a:pt x="263525" y="16120"/>
                </a:cubicBezTo>
                <a:cubicBezTo>
                  <a:pt x="234421" y="18766"/>
                  <a:pt x="-529" y="15591"/>
                  <a:pt x="0" y="12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4BA791B8-91B9-7D40-642A-F31B4CFAD79D}"/>
              </a:ext>
            </a:extLst>
          </p:cNvPr>
          <p:cNvSpPr/>
          <p:nvPr/>
        </p:nvSpPr>
        <p:spPr>
          <a:xfrm>
            <a:off x="3330501" y="3784134"/>
            <a:ext cx="314416" cy="51896"/>
          </a:xfrm>
          <a:custGeom>
            <a:avLst/>
            <a:gdLst>
              <a:gd name="connsiteX0" fmla="*/ 74 w 314416"/>
              <a:gd name="connsiteY0" fmla="*/ 48091 h 51896"/>
              <a:gd name="connsiteX1" fmla="*/ 184224 w 314416"/>
              <a:gd name="connsiteY1" fmla="*/ 3641 h 51896"/>
              <a:gd name="connsiteX2" fmla="*/ 314399 w 314416"/>
              <a:gd name="connsiteY2" fmla="*/ 22691 h 51896"/>
              <a:gd name="connsiteX3" fmla="*/ 193749 w 314416"/>
              <a:gd name="connsiteY3" fmla="*/ 13166 h 51896"/>
              <a:gd name="connsiteX4" fmla="*/ 235024 w 314416"/>
              <a:gd name="connsiteY4" fmla="*/ 38566 h 51896"/>
              <a:gd name="connsiteX5" fmla="*/ 295349 w 314416"/>
              <a:gd name="connsiteY5" fmla="*/ 51266 h 51896"/>
              <a:gd name="connsiteX6" fmla="*/ 181049 w 314416"/>
              <a:gd name="connsiteY6" fmla="*/ 19516 h 51896"/>
              <a:gd name="connsiteX7" fmla="*/ 206449 w 314416"/>
              <a:gd name="connsiteY7" fmla="*/ 466 h 51896"/>
              <a:gd name="connsiteX8" fmla="*/ 74 w 314416"/>
              <a:gd name="connsiteY8" fmla="*/ 48091 h 5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416" h="51896">
                <a:moveTo>
                  <a:pt x="74" y="48091"/>
                </a:moveTo>
                <a:cubicBezTo>
                  <a:pt x="-3630" y="48620"/>
                  <a:pt x="131837" y="7874"/>
                  <a:pt x="184224" y="3641"/>
                </a:cubicBezTo>
                <a:cubicBezTo>
                  <a:pt x="236611" y="-592"/>
                  <a:pt x="312812" y="21104"/>
                  <a:pt x="314399" y="22691"/>
                </a:cubicBezTo>
                <a:cubicBezTo>
                  <a:pt x="315986" y="24278"/>
                  <a:pt x="206978" y="10520"/>
                  <a:pt x="193749" y="13166"/>
                </a:cubicBezTo>
                <a:cubicBezTo>
                  <a:pt x="180520" y="15812"/>
                  <a:pt x="218091" y="32216"/>
                  <a:pt x="235024" y="38566"/>
                </a:cubicBezTo>
                <a:cubicBezTo>
                  <a:pt x="251957" y="44916"/>
                  <a:pt x="304345" y="54441"/>
                  <a:pt x="295349" y="51266"/>
                </a:cubicBezTo>
                <a:cubicBezTo>
                  <a:pt x="286353" y="48091"/>
                  <a:pt x="195866" y="27983"/>
                  <a:pt x="181049" y="19516"/>
                </a:cubicBezTo>
                <a:cubicBezTo>
                  <a:pt x="166232" y="11049"/>
                  <a:pt x="240316" y="-2709"/>
                  <a:pt x="206449" y="466"/>
                </a:cubicBezTo>
                <a:cubicBezTo>
                  <a:pt x="172582" y="3641"/>
                  <a:pt x="3778" y="47562"/>
                  <a:pt x="74" y="480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5127041E-3A23-CAAB-FECD-963550072513}"/>
              </a:ext>
            </a:extLst>
          </p:cNvPr>
          <p:cNvSpPr/>
          <p:nvPr/>
        </p:nvSpPr>
        <p:spPr>
          <a:xfrm>
            <a:off x="3365310" y="3866870"/>
            <a:ext cx="305997" cy="111534"/>
          </a:xfrm>
          <a:custGeom>
            <a:avLst/>
            <a:gdLst>
              <a:gd name="connsiteX0" fmla="*/ 190 w 305997"/>
              <a:gd name="connsiteY0" fmla="*/ 280 h 111534"/>
              <a:gd name="connsiteX1" fmla="*/ 174815 w 305997"/>
              <a:gd name="connsiteY1" fmla="*/ 32030 h 111534"/>
              <a:gd name="connsiteX2" fmla="*/ 158940 w 305997"/>
              <a:gd name="connsiteY2" fmla="*/ 60605 h 111534"/>
              <a:gd name="connsiteX3" fmla="*/ 251015 w 305997"/>
              <a:gd name="connsiteY3" fmla="*/ 111405 h 111534"/>
              <a:gd name="connsiteX4" fmla="*/ 197040 w 305997"/>
              <a:gd name="connsiteY4" fmla="*/ 73305 h 111534"/>
              <a:gd name="connsiteX5" fmla="*/ 158940 w 305997"/>
              <a:gd name="connsiteY5" fmla="*/ 16155 h 111534"/>
              <a:gd name="connsiteX6" fmla="*/ 304990 w 305997"/>
              <a:gd name="connsiteY6" fmla="*/ 28855 h 111534"/>
              <a:gd name="connsiteX7" fmla="*/ 212915 w 305997"/>
              <a:gd name="connsiteY7" fmla="*/ 16155 h 111534"/>
              <a:gd name="connsiteX8" fmla="*/ 190 w 305997"/>
              <a:gd name="connsiteY8" fmla="*/ 280 h 11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997" h="111534">
                <a:moveTo>
                  <a:pt x="190" y="280"/>
                </a:moveTo>
                <a:cubicBezTo>
                  <a:pt x="-6160" y="2926"/>
                  <a:pt x="148357" y="21976"/>
                  <a:pt x="174815" y="32030"/>
                </a:cubicBezTo>
                <a:cubicBezTo>
                  <a:pt x="201273" y="42084"/>
                  <a:pt x="146240" y="47376"/>
                  <a:pt x="158940" y="60605"/>
                </a:cubicBezTo>
                <a:cubicBezTo>
                  <a:pt x="171640" y="73834"/>
                  <a:pt x="244665" y="109288"/>
                  <a:pt x="251015" y="111405"/>
                </a:cubicBezTo>
                <a:cubicBezTo>
                  <a:pt x="257365" y="113522"/>
                  <a:pt x="212386" y="89180"/>
                  <a:pt x="197040" y="73305"/>
                </a:cubicBezTo>
                <a:cubicBezTo>
                  <a:pt x="181694" y="57430"/>
                  <a:pt x="140948" y="23563"/>
                  <a:pt x="158940" y="16155"/>
                </a:cubicBezTo>
                <a:cubicBezTo>
                  <a:pt x="176932" y="8747"/>
                  <a:pt x="295994" y="28855"/>
                  <a:pt x="304990" y="28855"/>
                </a:cubicBezTo>
                <a:cubicBezTo>
                  <a:pt x="313986" y="28855"/>
                  <a:pt x="261069" y="17742"/>
                  <a:pt x="212915" y="16155"/>
                </a:cubicBezTo>
                <a:cubicBezTo>
                  <a:pt x="164761" y="14568"/>
                  <a:pt x="6540" y="-2366"/>
                  <a:pt x="190" y="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D4532E26-9C2A-F8F9-0605-6C0C6E792D97}"/>
              </a:ext>
            </a:extLst>
          </p:cNvPr>
          <p:cNvSpPr/>
          <p:nvPr/>
        </p:nvSpPr>
        <p:spPr>
          <a:xfrm>
            <a:off x="3355382" y="3838552"/>
            <a:ext cx="370779" cy="38130"/>
          </a:xfrm>
          <a:custGeom>
            <a:avLst/>
            <a:gdLst>
              <a:gd name="connsiteX0" fmla="*/ 593 w 370779"/>
              <a:gd name="connsiteY0" fmla="*/ 9548 h 38130"/>
              <a:gd name="connsiteX1" fmla="*/ 172043 w 370779"/>
              <a:gd name="connsiteY1" fmla="*/ 9548 h 38130"/>
              <a:gd name="connsiteX2" fmla="*/ 368893 w 370779"/>
              <a:gd name="connsiteY2" fmla="*/ 38123 h 38130"/>
              <a:gd name="connsiteX3" fmla="*/ 276818 w 370779"/>
              <a:gd name="connsiteY3" fmla="*/ 12723 h 38130"/>
              <a:gd name="connsiteX4" fmla="*/ 232368 w 370779"/>
              <a:gd name="connsiteY4" fmla="*/ 23 h 38130"/>
              <a:gd name="connsiteX5" fmla="*/ 593 w 370779"/>
              <a:gd name="connsiteY5" fmla="*/ 9548 h 3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779" h="38130">
                <a:moveTo>
                  <a:pt x="593" y="9548"/>
                </a:moveTo>
                <a:cubicBezTo>
                  <a:pt x="-9461" y="11135"/>
                  <a:pt x="110660" y="4786"/>
                  <a:pt x="172043" y="9548"/>
                </a:cubicBezTo>
                <a:cubicBezTo>
                  <a:pt x="233426" y="14310"/>
                  <a:pt x="351431" y="37594"/>
                  <a:pt x="368893" y="38123"/>
                </a:cubicBezTo>
                <a:cubicBezTo>
                  <a:pt x="386355" y="38652"/>
                  <a:pt x="276818" y="12723"/>
                  <a:pt x="276818" y="12723"/>
                </a:cubicBezTo>
                <a:cubicBezTo>
                  <a:pt x="254064" y="6373"/>
                  <a:pt x="274701" y="552"/>
                  <a:pt x="232368" y="23"/>
                </a:cubicBezTo>
                <a:cubicBezTo>
                  <a:pt x="190035" y="-506"/>
                  <a:pt x="10647" y="7961"/>
                  <a:pt x="593" y="9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F29D2442-7D91-ED38-F436-4C19D295C5CA}"/>
              </a:ext>
            </a:extLst>
          </p:cNvPr>
          <p:cNvSpPr/>
          <p:nvPr/>
        </p:nvSpPr>
        <p:spPr>
          <a:xfrm>
            <a:off x="3482149" y="3764007"/>
            <a:ext cx="318778" cy="399488"/>
          </a:xfrm>
          <a:custGeom>
            <a:avLst/>
            <a:gdLst>
              <a:gd name="connsiteX0" fmla="*/ 7176 w 318778"/>
              <a:gd name="connsiteY0" fmla="*/ 7893 h 399488"/>
              <a:gd name="connsiteX1" fmla="*/ 35751 w 318778"/>
              <a:gd name="connsiteY1" fmla="*/ 49168 h 399488"/>
              <a:gd name="connsiteX2" fmla="*/ 229426 w 318778"/>
              <a:gd name="connsiteY2" fmla="*/ 265068 h 399488"/>
              <a:gd name="connsiteX3" fmla="*/ 134176 w 318778"/>
              <a:gd name="connsiteY3" fmla="*/ 211093 h 399488"/>
              <a:gd name="connsiteX4" fmla="*/ 318326 w 318778"/>
              <a:gd name="connsiteY4" fmla="*/ 398418 h 399488"/>
              <a:gd name="connsiteX5" fmla="*/ 181801 w 318778"/>
              <a:gd name="connsiteY5" fmla="*/ 280943 h 399488"/>
              <a:gd name="connsiteX6" fmla="*/ 42101 w 318778"/>
              <a:gd name="connsiteY6" fmla="*/ 141243 h 399488"/>
              <a:gd name="connsiteX7" fmla="*/ 226251 w 318778"/>
              <a:gd name="connsiteY7" fmla="*/ 277768 h 399488"/>
              <a:gd name="connsiteX8" fmla="*/ 121476 w 318778"/>
              <a:gd name="connsiteY8" fmla="*/ 166643 h 399488"/>
              <a:gd name="connsiteX9" fmla="*/ 7176 w 318778"/>
              <a:gd name="connsiteY9" fmla="*/ 7893 h 39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778" h="399488">
                <a:moveTo>
                  <a:pt x="7176" y="7893"/>
                </a:moveTo>
                <a:cubicBezTo>
                  <a:pt x="-7111" y="-11686"/>
                  <a:pt x="-1291" y="6305"/>
                  <a:pt x="35751" y="49168"/>
                </a:cubicBezTo>
                <a:cubicBezTo>
                  <a:pt x="72793" y="92031"/>
                  <a:pt x="213022" y="238081"/>
                  <a:pt x="229426" y="265068"/>
                </a:cubicBezTo>
                <a:cubicBezTo>
                  <a:pt x="245830" y="292055"/>
                  <a:pt x="119359" y="188868"/>
                  <a:pt x="134176" y="211093"/>
                </a:cubicBezTo>
                <a:cubicBezTo>
                  <a:pt x="148993" y="233318"/>
                  <a:pt x="310389" y="386776"/>
                  <a:pt x="318326" y="398418"/>
                </a:cubicBezTo>
                <a:cubicBezTo>
                  <a:pt x="326264" y="410060"/>
                  <a:pt x="227838" y="323805"/>
                  <a:pt x="181801" y="280943"/>
                </a:cubicBezTo>
                <a:cubicBezTo>
                  <a:pt x="135764" y="238081"/>
                  <a:pt x="34693" y="141772"/>
                  <a:pt x="42101" y="141243"/>
                </a:cubicBezTo>
                <a:cubicBezTo>
                  <a:pt x="49509" y="140714"/>
                  <a:pt x="213022" y="273535"/>
                  <a:pt x="226251" y="277768"/>
                </a:cubicBezTo>
                <a:cubicBezTo>
                  <a:pt x="239480" y="282001"/>
                  <a:pt x="156401" y="207918"/>
                  <a:pt x="121476" y="166643"/>
                </a:cubicBezTo>
                <a:cubicBezTo>
                  <a:pt x="86551" y="125368"/>
                  <a:pt x="21463" y="27472"/>
                  <a:pt x="7176" y="7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64B1B368-112E-7D50-703B-89A102FFC949}"/>
              </a:ext>
            </a:extLst>
          </p:cNvPr>
          <p:cNvSpPr/>
          <p:nvPr/>
        </p:nvSpPr>
        <p:spPr>
          <a:xfrm>
            <a:off x="3442925" y="3880446"/>
            <a:ext cx="373883" cy="273585"/>
          </a:xfrm>
          <a:custGeom>
            <a:avLst/>
            <a:gdLst>
              <a:gd name="connsiteX0" fmla="*/ 8300 w 373883"/>
              <a:gd name="connsiteY0" fmla="*/ 2579 h 273585"/>
              <a:gd name="connsiteX1" fmla="*/ 249600 w 373883"/>
              <a:gd name="connsiteY1" fmla="*/ 53379 h 273585"/>
              <a:gd name="connsiteX2" fmla="*/ 316275 w 373883"/>
              <a:gd name="connsiteY2" fmla="*/ 139104 h 273585"/>
              <a:gd name="connsiteX3" fmla="*/ 290875 w 373883"/>
              <a:gd name="connsiteY3" fmla="*/ 113704 h 273585"/>
              <a:gd name="connsiteX4" fmla="*/ 373425 w 373883"/>
              <a:gd name="connsiteY4" fmla="*/ 272454 h 273585"/>
              <a:gd name="connsiteX5" fmla="*/ 319450 w 373883"/>
              <a:gd name="connsiteY5" fmla="*/ 177204 h 273585"/>
              <a:gd name="connsiteX6" fmla="*/ 221025 w 373883"/>
              <a:gd name="connsiteY6" fmla="*/ 34329 h 273585"/>
              <a:gd name="connsiteX7" fmla="*/ 173400 w 373883"/>
              <a:gd name="connsiteY7" fmla="*/ 21629 h 273585"/>
              <a:gd name="connsiteX8" fmla="*/ 65450 w 373883"/>
              <a:gd name="connsiteY8" fmla="*/ 8929 h 273585"/>
              <a:gd name="connsiteX9" fmla="*/ 8300 w 373883"/>
              <a:gd name="connsiteY9" fmla="*/ 2579 h 27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3883" h="273585">
                <a:moveTo>
                  <a:pt x="8300" y="2579"/>
                </a:moveTo>
                <a:cubicBezTo>
                  <a:pt x="38992" y="9987"/>
                  <a:pt x="198271" y="30625"/>
                  <a:pt x="249600" y="53379"/>
                </a:cubicBezTo>
                <a:cubicBezTo>
                  <a:pt x="300929" y="76133"/>
                  <a:pt x="309396" y="129050"/>
                  <a:pt x="316275" y="139104"/>
                </a:cubicBezTo>
                <a:cubicBezTo>
                  <a:pt x="323154" y="149158"/>
                  <a:pt x="281350" y="91479"/>
                  <a:pt x="290875" y="113704"/>
                </a:cubicBezTo>
                <a:cubicBezTo>
                  <a:pt x="300400" y="135929"/>
                  <a:pt x="368663" y="261871"/>
                  <a:pt x="373425" y="272454"/>
                </a:cubicBezTo>
                <a:cubicBezTo>
                  <a:pt x="378188" y="283037"/>
                  <a:pt x="344850" y="216892"/>
                  <a:pt x="319450" y="177204"/>
                </a:cubicBezTo>
                <a:cubicBezTo>
                  <a:pt x="294050" y="137517"/>
                  <a:pt x="245367" y="60258"/>
                  <a:pt x="221025" y="34329"/>
                </a:cubicBezTo>
                <a:cubicBezTo>
                  <a:pt x="196683" y="8400"/>
                  <a:pt x="199329" y="25862"/>
                  <a:pt x="173400" y="21629"/>
                </a:cubicBezTo>
                <a:cubicBezTo>
                  <a:pt x="147471" y="17396"/>
                  <a:pt x="90850" y="12104"/>
                  <a:pt x="65450" y="8929"/>
                </a:cubicBezTo>
                <a:cubicBezTo>
                  <a:pt x="40050" y="5754"/>
                  <a:pt x="-22392" y="-4829"/>
                  <a:pt x="8300" y="2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D673333F-F19D-6488-67FF-3D1E14CBD62D}"/>
              </a:ext>
            </a:extLst>
          </p:cNvPr>
          <p:cNvSpPr/>
          <p:nvPr/>
        </p:nvSpPr>
        <p:spPr>
          <a:xfrm>
            <a:off x="3729579" y="4210013"/>
            <a:ext cx="502825" cy="1110199"/>
          </a:xfrm>
          <a:custGeom>
            <a:avLst/>
            <a:gdLst>
              <a:gd name="connsiteX0" fmla="*/ 309021 w 502825"/>
              <a:gd name="connsiteY0" fmla="*/ 28612 h 1110199"/>
              <a:gd name="connsiteX1" fmla="*/ 356646 w 502825"/>
              <a:gd name="connsiteY1" fmla="*/ 298487 h 1110199"/>
              <a:gd name="connsiteX2" fmla="*/ 375696 w 502825"/>
              <a:gd name="connsiteY2" fmla="*/ 244512 h 1110199"/>
              <a:gd name="connsiteX3" fmla="*/ 321721 w 502825"/>
              <a:gd name="connsiteY3" fmla="*/ 425487 h 1110199"/>
              <a:gd name="connsiteX4" fmla="*/ 366171 w 502825"/>
              <a:gd name="connsiteY4" fmla="*/ 371512 h 1110199"/>
              <a:gd name="connsiteX5" fmla="*/ 261396 w 502825"/>
              <a:gd name="connsiteY5" fmla="*/ 619162 h 1110199"/>
              <a:gd name="connsiteX6" fmla="*/ 283621 w 502825"/>
              <a:gd name="connsiteY6" fmla="*/ 542962 h 1110199"/>
              <a:gd name="connsiteX7" fmla="*/ 1046 w 502825"/>
              <a:gd name="connsiteY7" fmla="*/ 1108112 h 1110199"/>
              <a:gd name="connsiteX8" fmla="*/ 197896 w 502825"/>
              <a:gd name="connsiteY8" fmla="*/ 717587 h 1110199"/>
              <a:gd name="connsiteX9" fmla="*/ 455071 w 502825"/>
              <a:gd name="connsiteY9" fmla="*/ 285787 h 1110199"/>
              <a:gd name="connsiteX10" fmla="*/ 340771 w 502825"/>
              <a:gd name="connsiteY10" fmla="*/ 460412 h 1110199"/>
              <a:gd name="connsiteX11" fmla="*/ 378871 w 502825"/>
              <a:gd name="connsiteY11" fmla="*/ 352462 h 1110199"/>
              <a:gd name="connsiteX12" fmla="*/ 502696 w 502825"/>
              <a:gd name="connsiteY12" fmla="*/ 37 h 1110199"/>
              <a:gd name="connsiteX13" fmla="*/ 353471 w 502825"/>
              <a:gd name="connsiteY13" fmla="*/ 330237 h 1110199"/>
              <a:gd name="connsiteX14" fmla="*/ 340771 w 502825"/>
              <a:gd name="connsiteY14" fmla="*/ 387387 h 1110199"/>
              <a:gd name="connsiteX15" fmla="*/ 413796 w 502825"/>
              <a:gd name="connsiteY15" fmla="*/ 254037 h 1110199"/>
              <a:gd name="connsiteX16" fmla="*/ 356646 w 502825"/>
              <a:gd name="connsiteY16" fmla="*/ 371512 h 1110199"/>
              <a:gd name="connsiteX17" fmla="*/ 369346 w 502825"/>
              <a:gd name="connsiteY17" fmla="*/ 244512 h 1110199"/>
              <a:gd name="connsiteX18" fmla="*/ 248696 w 502825"/>
              <a:gd name="connsiteY18" fmla="*/ 133387 h 1110199"/>
              <a:gd name="connsiteX19" fmla="*/ 350296 w 502825"/>
              <a:gd name="connsiteY19" fmla="*/ 250862 h 1110199"/>
              <a:gd name="connsiteX20" fmla="*/ 309021 w 502825"/>
              <a:gd name="connsiteY20" fmla="*/ 28612 h 111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2825" h="1110199">
                <a:moveTo>
                  <a:pt x="309021" y="28612"/>
                </a:moveTo>
                <a:cubicBezTo>
                  <a:pt x="310079" y="36549"/>
                  <a:pt x="345533" y="262504"/>
                  <a:pt x="356646" y="298487"/>
                </a:cubicBezTo>
                <a:cubicBezTo>
                  <a:pt x="367759" y="334470"/>
                  <a:pt x="381517" y="223345"/>
                  <a:pt x="375696" y="244512"/>
                </a:cubicBezTo>
                <a:cubicBezTo>
                  <a:pt x="369875" y="265679"/>
                  <a:pt x="323308" y="404320"/>
                  <a:pt x="321721" y="425487"/>
                </a:cubicBezTo>
                <a:cubicBezTo>
                  <a:pt x="320134" y="446654"/>
                  <a:pt x="376225" y="339233"/>
                  <a:pt x="366171" y="371512"/>
                </a:cubicBezTo>
                <a:cubicBezTo>
                  <a:pt x="356117" y="403791"/>
                  <a:pt x="275154" y="590587"/>
                  <a:pt x="261396" y="619162"/>
                </a:cubicBezTo>
                <a:cubicBezTo>
                  <a:pt x="247638" y="647737"/>
                  <a:pt x="327013" y="461470"/>
                  <a:pt x="283621" y="542962"/>
                </a:cubicBezTo>
                <a:cubicBezTo>
                  <a:pt x="240229" y="624454"/>
                  <a:pt x="15333" y="1079008"/>
                  <a:pt x="1046" y="1108112"/>
                </a:cubicBezTo>
                <a:cubicBezTo>
                  <a:pt x="-13241" y="1137216"/>
                  <a:pt x="122225" y="854641"/>
                  <a:pt x="197896" y="717587"/>
                </a:cubicBezTo>
                <a:cubicBezTo>
                  <a:pt x="273567" y="580533"/>
                  <a:pt x="431259" y="328650"/>
                  <a:pt x="455071" y="285787"/>
                </a:cubicBezTo>
                <a:cubicBezTo>
                  <a:pt x="478884" y="242925"/>
                  <a:pt x="353471" y="449300"/>
                  <a:pt x="340771" y="460412"/>
                </a:cubicBezTo>
                <a:cubicBezTo>
                  <a:pt x="328071" y="471524"/>
                  <a:pt x="378871" y="352462"/>
                  <a:pt x="378871" y="352462"/>
                </a:cubicBezTo>
                <a:cubicBezTo>
                  <a:pt x="405858" y="275733"/>
                  <a:pt x="506929" y="3741"/>
                  <a:pt x="502696" y="37"/>
                </a:cubicBezTo>
                <a:cubicBezTo>
                  <a:pt x="498463" y="-3667"/>
                  <a:pt x="380458" y="265679"/>
                  <a:pt x="353471" y="330237"/>
                </a:cubicBezTo>
                <a:cubicBezTo>
                  <a:pt x="326484" y="394795"/>
                  <a:pt x="330717" y="400087"/>
                  <a:pt x="340771" y="387387"/>
                </a:cubicBezTo>
                <a:cubicBezTo>
                  <a:pt x="350825" y="374687"/>
                  <a:pt x="411150" y="256683"/>
                  <a:pt x="413796" y="254037"/>
                </a:cubicBezTo>
                <a:cubicBezTo>
                  <a:pt x="416442" y="251391"/>
                  <a:pt x="364054" y="373099"/>
                  <a:pt x="356646" y="371512"/>
                </a:cubicBezTo>
                <a:cubicBezTo>
                  <a:pt x="349238" y="369925"/>
                  <a:pt x="387338" y="284200"/>
                  <a:pt x="369346" y="244512"/>
                </a:cubicBezTo>
                <a:cubicBezTo>
                  <a:pt x="351354" y="204824"/>
                  <a:pt x="251871" y="132329"/>
                  <a:pt x="248696" y="133387"/>
                </a:cubicBezTo>
                <a:cubicBezTo>
                  <a:pt x="245521" y="134445"/>
                  <a:pt x="340242" y="266208"/>
                  <a:pt x="350296" y="250862"/>
                </a:cubicBezTo>
                <a:cubicBezTo>
                  <a:pt x="360350" y="235516"/>
                  <a:pt x="307963" y="20675"/>
                  <a:pt x="309021" y="28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2EA1185D-8D9D-1310-6673-08EA004452D9}"/>
              </a:ext>
            </a:extLst>
          </p:cNvPr>
          <p:cNvSpPr/>
          <p:nvPr/>
        </p:nvSpPr>
        <p:spPr>
          <a:xfrm>
            <a:off x="3526986" y="4901449"/>
            <a:ext cx="446638" cy="718946"/>
          </a:xfrm>
          <a:custGeom>
            <a:avLst/>
            <a:gdLst>
              <a:gd name="connsiteX0" fmla="*/ 444939 w 446638"/>
              <a:gd name="connsiteY0" fmla="*/ 3926 h 718946"/>
              <a:gd name="connsiteX1" fmla="*/ 108389 w 446638"/>
              <a:gd name="connsiteY1" fmla="*/ 534151 h 718946"/>
              <a:gd name="connsiteX2" fmla="*/ 136964 w 446638"/>
              <a:gd name="connsiteY2" fmla="*/ 470651 h 718946"/>
              <a:gd name="connsiteX3" fmla="*/ 3614 w 446638"/>
              <a:gd name="connsiteY3" fmla="*/ 715126 h 718946"/>
              <a:gd name="connsiteX4" fmla="*/ 60764 w 446638"/>
              <a:gd name="connsiteY4" fmla="*/ 591301 h 718946"/>
              <a:gd name="connsiteX5" fmla="*/ 295714 w 446638"/>
              <a:gd name="connsiteY5" fmla="*/ 223001 h 718946"/>
              <a:gd name="connsiteX6" fmla="*/ 241739 w 446638"/>
              <a:gd name="connsiteY6" fmla="*/ 289676 h 718946"/>
              <a:gd name="connsiteX7" fmla="*/ 444939 w 446638"/>
              <a:gd name="connsiteY7" fmla="*/ 3926 h 71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6638" h="718946">
                <a:moveTo>
                  <a:pt x="444939" y="3926"/>
                </a:moveTo>
                <a:cubicBezTo>
                  <a:pt x="422714" y="44672"/>
                  <a:pt x="159718" y="456364"/>
                  <a:pt x="108389" y="534151"/>
                </a:cubicBezTo>
                <a:cubicBezTo>
                  <a:pt x="57060" y="611938"/>
                  <a:pt x="154426" y="440489"/>
                  <a:pt x="136964" y="470651"/>
                </a:cubicBezTo>
                <a:cubicBezTo>
                  <a:pt x="119502" y="500813"/>
                  <a:pt x="16314" y="695018"/>
                  <a:pt x="3614" y="715126"/>
                </a:cubicBezTo>
                <a:cubicBezTo>
                  <a:pt x="-9086" y="735234"/>
                  <a:pt x="12081" y="673322"/>
                  <a:pt x="60764" y="591301"/>
                </a:cubicBezTo>
                <a:cubicBezTo>
                  <a:pt x="109447" y="509280"/>
                  <a:pt x="265551" y="273272"/>
                  <a:pt x="295714" y="223001"/>
                </a:cubicBezTo>
                <a:cubicBezTo>
                  <a:pt x="325876" y="172730"/>
                  <a:pt x="218985" y="327247"/>
                  <a:pt x="241739" y="289676"/>
                </a:cubicBezTo>
                <a:cubicBezTo>
                  <a:pt x="264493" y="252105"/>
                  <a:pt x="467164" y="-36820"/>
                  <a:pt x="444939" y="3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04257C99-32CC-885A-ADAA-83186E5E5935}"/>
              </a:ext>
            </a:extLst>
          </p:cNvPr>
          <p:cNvSpPr/>
          <p:nvPr/>
        </p:nvSpPr>
        <p:spPr>
          <a:xfrm>
            <a:off x="3451590" y="5288445"/>
            <a:ext cx="266701" cy="635984"/>
          </a:xfrm>
          <a:custGeom>
            <a:avLst/>
            <a:gdLst>
              <a:gd name="connsiteX0" fmla="*/ 266335 w 266701"/>
              <a:gd name="connsiteY0" fmla="*/ 1105 h 635984"/>
              <a:gd name="connsiteX1" fmla="*/ 5985 w 266701"/>
              <a:gd name="connsiteY1" fmla="*/ 312255 h 635984"/>
              <a:gd name="connsiteX2" fmla="*/ 82185 w 266701"/>
              <a:gd name="connsiteY2" fmla="*/ 239230 h 635984"/>
              <a:gd name="connsiteX3" fmla="*/ 66310 w 266701"/>
              <a:gd name="connsiteY3" fmla="*/ 318605 h 635984"/>
              <a:gd name="connsiteX4" fmla="*/ 113935 w 266701"/>
              <a:gd name="connsiteY4" fmla="*/ 477355 h 635984"/>
              <a:gd name="connsiteX5" fmla="*/ 91710 w 266701"/>
              <a:gd name="connsiteY5" fmla="*/ 451955 h 635984"/>
              <a:gd name="connsiteX6" fmla="*/ 193310 w 266701"/>
              <a:gd name="connsiteY6" fmla="*/ 626580 h 635984"/>
              <a:gd name="connsiteX7" fmla="*/ 180610 w 266701"/>
              <a:gd name="connsiteY7" fmla="*/ 585305 h 635984"/>
              <a:gd name="connsiteX8" fmla="*/ 82185 w 266701"/>
              <a:gd name="connsiteY8" fmla="*/ 356705 h 635984"/>
              <a:gd name="connsiteX9" fmla="*/ 40910 w 266701"/>
              <a:gd name="connsiteY9" fmla="*/ 455130 h 635984"/>
              <a:gd name="connsiteX10" fmla="*/ 82185 w 266701"/>
              <a:gd name="connsiteY10" fmla="*/ 296380 h 635984"/>
              <a:gd name="connsiteX11" fmla="*/ 123460 w 266701"/>
              <a:gd name="connsiteY11" fmla="*/ 210655 h 635984"/>
              <a:gd name="connsiteX12" fmla="*/ 15510 w 266701"/>
              <a:gd name="connsiteY12" fmla="*/ 331305 h 635984"/>
              <a:gd name="connsiteX13" fmla="*/ 107585 w 266701"/>
              <a:gd name="connsiteY13" fmla="*/ 172555 h 635984"/>
              <a:gd name="connsiteX14" fmla="*/ 63135 w 266701"/>
              <a:gd name="connsiteY14" fmla="*/ 207480 h 635984"/>
              <a:gd name="connsiteX15" fmla="*/ 266335 w 266701"/>
              <a:gd name="connsiteY15" fmla="*/ 1105 h 6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6701" h="635984">
                <a:moveTo>
                  <a:pt x="266335" y="1105"/>
                </a:moveTo>
                <a:cubicBezTo>
                  <a:pt x="256810" y="18568"/>
                  <a:pt x="36677" y="272568"/>
                  <a:pt x="5985" y="312255"/>
                </a:cubicBezTo>
                <a:cubicBezTo>
                  <a:pt x="-24707" y="351943"/>
                  <a:pt x="72131" y="238172"/>
                  <a:pt x="82185" y="239230"/>
                </a:cubicBezTo>
                <a:cubicBezTo>
                  <a:pt x="92239" y="240288"/>
                  <a:pt x="61018" y="278918"/>
                  <a:pt x="66310" y="318605"/>
                </a:cubicBezTo>
                <a:cubicBezTo>
                  <a:pt x="71602" y="358293"/>
                  <a:pt x="109702" y="455130"/>
                  <a:pt x="113935" y="477355"/>
                </a:cubicBezTo>
                <a:cubicBezTo>
                  <a:pt x="118168" y="499580"/>
                  <a:pt x="78481" y="427084"/>
                  <a:pt x="91710" y="451955"/>
                </a:cubicBezTo>
                <a:cubicBezTo>
                  <a:pt x="104939" y="476826"/>
                  <a:pt x="178493" y="604355"/>
                  <a:pt x="193310" y="626580"/>
                </a:cubicBezTo>
                <a:cubicBezTo>
                  <a:pt x="208127" y="648805"/>
                  <a:pt x="199131" y="630284"/>
                  <a:pt x="180610" y="585305"/>
                </a:cubicBezTo>
                <a:cubicBezTo>
                  <a:pt x="162089" y="540326"/>
                  <a:pt x="105468" y="378401"/>
                  <a:pt x="82185" y="356705"/>
                </a:cubicBezTo>
                <a:cubicBezTo>
                  <a:pt x="58902" y="335009"/>
                  <a:pt x="40910" y="465184"/>
                  <a:pt x="40910" y="455130"/>
                </a:cubicBezTo>
                <a:cubicBezTo>
                  <a:pt x="40910" y="445076"/>
                  <a:pt x="68427" y="337126"/>
                  <a:pt x="82185" y="296380"/>
                </a:cubicBezTo>
                <a:cubicBezTo>
                  <a:pt x="95943" y="255634"/>
                  <a:pt x="134572" y="204834"/>
                  <a:pt x="123460" y="210655"/>
                </a:cubicBezTo>
                <a:cubicBezTo>
                  <a:pt x="112348" y="216476"/>
                  <a:pt x="18156" y="337655"/>
                  <a:pt x="15510" y="331305"/>
                </a:cubicBezTo>
                <a:cubicBezTo>
                  <a:pt x="12864" y="324955"/>
                  <a:pt x="99647" y="193193"/>
                  <a:pt x="107585" y="172555"/>
                </a:cubicBezTo>
                <a:cubicBezTo>
                  <a:pt x="115522" y="151918"/>
                  <a:pt x="29268" y="236584"/>
                  <a:pt x="63135" y="207480"/>
                </a:cubicBezTo>
                <a:cubicBezTo>
                  <a:pt x="97002" y="178376"/>
                  <a:pt x="275860" y="-16358"/>
                  <a:pt x="266335" y="1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19D95F95-4367-7E36-E4E5-7DB9D13FFFF4}"/>
              </a:ext>
            </a:extLst>
          </p:cNvPr>
          <p:cNvSpPr/>
          <p:nvPr/>
        </p:nvSpPr>
        <p:spPr>
          <a:xfrm>
            <a:off x="4165501" y="4250740"/>
            <a:ext cx="139940" cy="229667"/>
          </a:xfrm>
          <a:custGeom>
            <a:avLst/>
            <a:gdLst>
              <a:gd name="connsiteX0" fmla="*/ 139799 w 139940"/>
              <a:gd name="connsiteY0" fmla="*/ 585 h 229667"/>
              <a:gd name="connsiteX1" fmla="*/ 6449 w 139940"/>
              <a:gd name="connsiteY1" fmla="*/ 222835 h 229667"/>
              <a:gd name="connsiteX2" fmla="*/ 31849 w 139940"/>
              <a:gd name="connsiteY2" fmla="*/ 159335 h 229667"/>
              <a:gd name="connsiteX3" fmla="*/ 139799 w 139940"/>
              <a:gd name="connsiteY3" fmla="*/ 585 h 22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940" h="229667">
                <a:moveTo>
                  <a:pt x="139799" y="585"/>
                </a:moveTo>
                <a:cubicBezTo>
                  <a:pt x="135566" y="11168"/>
                  <a:pt x="24441" y="196377"/>
                  <a:pt x="6449" y="222835"/>
                </a:cubicBezTo>
                <a:cubicBezTo>
                  <a:pt x="-11543" y="249293"/>
                  <a:pt x="11741" y="192673"/>
                  <a:pt x="31849" y="159335"/>
                </a:cubicBezTo>
                <a:cubicBezTo>
                  <a:pt x="51957" y="125998"/>
                  <a:pt x="144032" y="-9998"/>
                  <a:pt x="139799" y="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CB82F22A-43EE-E86A-C77A-6164AC392598}"/>
              </a:ext>
            </a:extLst>
          </p:cNvPr>
          <p:cNvSpPr/>
          <p:nvPr/>
        </p:nvSpPr>
        <p:spPr>
          <a:xfrm>
            <a:off x="3823326" y="4610053"/>
            <a:ext cx="447120" cy="650951"/>
          </a:xfrm>
          <a:custGeom>
            <a:avLst/>
            <a:gdLst>
              <a:gd name="connsiteX0" fmla="*/ 447049 w 447120"/>
              <a:gd name="connsiteY0" fmla="*/ 47 h 650951"/>
              <a:gd name="connsiteX1" fmla="*/ 205749 w 447120"/>
              <a:gd name="connsiteY1" fmla="*/ 346122 h 650951"/>
              <a:gd name="connsiteX2" fmla="*/ 278774 w 447120"/>
              <a:gd name="connsiteY2" fmla="*/ 260397 h 650951"/>
              <a:gd name="connsiteX3" fmla="*/ 5724 w 447120"/>
              <a:gd name="connsiteY3" fmla="*/ 641397 h 650951"/>
              <a:gd name="connsiteX4" fmla="*/ 104149 w 447120"/>
              <a:gd name="connsiteY4" fmla="*/ 514397 h 650951"/>
              <a:gd name="connsiteX5" fmla="*/ 234324 w 447120"/>
              <a:gd name="connsiteY5" fmla="*/ 276272 h 650951"/>
              <a:gd name="connsiteX6" fmla="*/ 231149 w 447120"/>
              <a:gd name="connsiteY6" fmla="*/ 320722 h 650951"/>
              <a:gd name="connsiteX7" fmla="*/ 447049 w 447120"/>
              <a:gd name="connsiteY7" fmla="*/ 47 h 65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7120" h="650951">
                <a:moveTo>
                  <a:pt x="447049" y="47"/>
                </a:moveTo>
                <a:cubicBezTo>
                  <a:pt x="442816" y="4280"/>
                  <a:pt x="233795" y="302730"/>
                  <a:pt x="205749" y="346122"/>
                </a:cubicBezTo>
                <a:cubicBezTo>
                  <a:pt x="177703" y="389514"/>
                  <a:pt x="312112" y="211184"/>
                  <a:pt x="278774" y="260397"/>
                </a:cubicBezTo>
                <a:cubicBezTo>
                  <a:pt x="245436" y="309610"/>
                  <a:pt x="34828" y="599064"/>
                  <a:pt x="5724" y="641397"/>
                </a:cubicBezTo>
                <a:cubicBezTo>
                  <a:pt x="-23380" y="683730"/>
                  <a:pt x="66049" y="575251"/>
                  <a:pt x="104149" y="514397"/>
                </a:cubicBezTo>
                <a:cubicBezTo>
                  <a:pt x="142249" y="453543"/>
                  <a:pt x="213157" y="308551"/>
                  <a:pt x="234324" y="276272"/>
                </a:cubicBezTo>
                <a:cubicBezTo>
                  <a:pt x="255491" y="243993"/>
                  <a:pt x="197282" y="366760"/>
                  <a:pt x="231149" y="320722"/>
                </a:cubicBezTo>
                <a:cubicBezTo>
                  <a:pt x="265016" y="274684"/>
                  <a:pt x="451282" y="-4186"/>
                  <a:pt x="447049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1E6B2FD4-EF00-2A1B-3C64-66C7544AD48C}"/>
              </a:ext>
            </a:extLst>
          </p:cNvPr>
          <p:cNvSpPr/>
          <p:nvPr/>
        </p:nvSpPr>
        <p:spPr>
          <a:xfrm>
            <a:off x="3966731" y="4524586"/>
            <a:ext cx="273471" cy="406107"/>
          </a:xfrm>
          <a:custGeom>
            <a:avLst/>
            <a:gdLst>
              <a:gd name="connsiteX0" fmla="*/ 271894 w 273471"/>
              <a:gd name="connsiteY0" fmla="*/ 2964 h 406107"/>
              <a:gd name="connsiteX1" fmla="*/ 5194 w 273471"/>
              <a:gd name="connsiteY1" fmla="*/ 399839 h 406107"/>
              <a:gd name="connsiteX2" fmla="*/ 109969 w 273471"/>
              <a:gd name="connsiteY2" fmla="*/ 228389 h 406107"/>
              <a:gd name="connsiteX3" fmla="*/ 271894 w 273471"/>
              <a:gd name="connsiteY3" fmla="*/ 2964 h 406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471" h="406107">
                <a:moveTo>
                  <a:pt x="271894" y="2964"/>
                </a:moveTo>
                <a:cubicBezTo>
                  <a:pt x="254432" y="31539"/>
                  <a:pt x="32182" y="362268"/>
                  <a:pt x="5194" y="399839"/>
                </a:cubicBezTo>
                <a:cubicBezTo>
                  <a:pt x="-21794" y="437410"/>
                  <a:pt x="62873" y="296651"/>
                  <a:pt x="109969" y="228389"/>
                </a:cubicBezTo>
                <a:cubicBezTo>
                  <a:pt x="157065" y="160127"/>
                  <a:pt x="289356" y="-25611"/>
                  <a:pt x="271894" y="2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7353DCD5-CA41-61FD-3D93-6290DFCCA95B}"/>
              </a:ext>
            </a:extLst>
          </p:cNvPr>
          <p:cNvSpPr/>
          <p:nvPr/>
        </p:nvSpPr>
        <p:spPr>
          <a:xfrm>
            <a:off x="3787130" y="4876791"/>
            <a:ext cx="229296" cy="810983"/>
          </a:xfrm>
          <a:custGeom>
            <a:avLst/>
            <a:gdLst>
              <a:gd name="connsiteX0" fmla="*/ 229245 w 229296"/>
              <a:gd name="connsiteY0" fmla="*/ 9 h 810983"/>
              <a:gd name="connsiteX1" fmla="*/ 645 w 229296"/>
              <a:gd name="connsiteY1" fmla="*/ 809634 h 810983"/>
              <a:gd name="connsiteX2" fmla="*/ 156220 w 229296"/>
              <a:gd name="connsiteY2" fmla="*/ 206384 h 810983"/>
              <a:gd name="connsiteX3" fmla="*/ 22870 w 229296"/>
              <a:gd name="connsiteY3" fmla="*/ 790584 h 810983"/>
              <a:gd name="connsiteX4" fmla="*/ 229245 w 229296"/>
              <a:gd name="connsiteY4" fmla="*/ 9 h 810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296" h="810983">
                <a:moveTo>
                  <a:pt x="229245" y="9"/>
                </a:moveTo>
                <a:cubicBezTo>
                  <a:pt x="225541" y="3184"/>
                  <a:pt x="12816" y="775238"/>
                  <a:pt x="645" y="809634"/>
                </a:cubicBezTo>
                <a:cubicBezTo>
                  <a:pt x="-11526" y="844030"/>
                  <a:pt x="152516" y="209559"/>
                  <a:pt x="156220" y="206384"/>
                </a:cubicBezTo>
                <a:cubicBezTo>
                  <a:pt x="159924" y="203209"/>
                  <a:pt x="11758" y="819159"/>
                  <a:pt x="22870" y="790584"/>
                </a:cubicBezTo>
                <a:cubicBezTo>
                  <a:pt x="33982" y="762009"/>
                  <a:pt x="232949" y="-3166"/>
                  <a:pt x="229245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4DD56A5C-03AB-A516-8307-9AB6EA313C81}"/>
              </a:ext>
            </a:extLst>
          </p:cNvPr>
          <p:cNvSpPr/>
          <p:nvPr/>
        </p:nvSpPr>
        <p:spPr>
          <a:xfrm>
            <a:off x="3895431" y="4542366"/>
            <a:ext cx="437160" cy="830680"/>
          </a:xfrm>
          <a:custGeom>
            <a:avLst/>
            <a:gdLst>
              <a:gd name="connsiteX0" fmla="*/ 378119 w 437160"/>
              <a:gd name="connsiteY0" fmla="*/ 105834 h 830680"/>
              <a:gd name="connsiteX1" fmla="*/ 57444 w 437160"/>
              <a:gd name="connsiteY1" fmla="*/ 699559 h 830680"/>
              <a:gd name="connsiteX2" fmla="*/ 178094 w 437160"/>
              <a:gd name="connsiteY2" fmla="*/ 436034 h 830680"/>
              <a:gd name="connsiteX3" fmla="*/ 294 w 437160"/>
              <a:gd name="connsiteY3" fmla="*/ 829734 h 830680"/>
              <a:gd name="connsiteX4" fmla="*/ 228894 w 437160"/>
              <a:gd name="connsiteY4" fmla="*/ 299509 h 830680"/>
              <a:gd name="connsiteX5" fmla="*/ 98719 w 437160"/>
              <a:gd name="connsiteY5" fmla="*/ 607484 h 830680"/>
              <a:gd name="connsiteX6" fmla="*/ 241594 w 437160"/>
              <a:gd name="connsiteY6" fmla="*/ 331259 h 830680"/>
              <a:gd name="connsiteX7" fmla="*/ 425744 w 437160"/>
              <a:gd name="connsiteY7" fmla="*/ 20109 h 830680"/>
              <a:gd name="connsiteX8" fmla="*/ 378119 w 437160"/>
              <a:gd name="connsiteY8" fmla="*/ 105834 h 83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7160" h="830680">
                <a:moveTo>
                  <a:pt x="378119" y="105834"/>
                </a:moveTo>
                <a:cubicBezTo>
                  <a:pt x="316736" y="219076"/>
                  <a:pt x="90781" y="644526"/>
                  <a:pt x="57444" y="699559"/>
                </a:cubicBezTo>
                <a:cubicBezTo>
                  <a:pt x="24106" y="754592"/>
                  <a:pt x="187619" y="414338"/>
                  <a:pt x="178094" y="436034"/>
                </a:cubicBezTo>
                <a:cubicBezTo>
                  <a:pt x="168569" y="457730"/>
                  <a:pt x="-8173" y="852488"/>
                  <a:pt x="294" y="829734"/>
                </a:cubicBezTo>
                <a:cubicBezTo>
                  <a:pt x="8761" y="806980"/>
                  <a:pt x="212490" y="336551"/>
                  <a:pt x="228894" y="299509"/>
                </a:cubicBezTo>
                <a:cubicBezTo>
                  <a:pt x="245298" y="262467"/>
                  <a:pt x="96602" y="602192"/>
                  <a:pt x="98719" y="607484"/>
                </a:cubicBezTo>
                <a:cubicBezTo>
                  <a:pt x="100836" y="612776"/>
                  <a:pt x="187090" y="429155"/>
                  <a:pt x="241594" y="331259"/>
                </a:cubicBezTo>
                <a:cubicBezTo>
                  <a:pt x="296098" y="233363"/>
                  <a:pt x="402990" y="58738"/>
                  <a:pt x="425744" y="20109"/>
                </a:cubicBezTo>
                <a:cubicBezTo>
                  <a:pt x="448498" y="-18520"/>
                  <a:pt x="439502" y="-7408"/>
                  <a:pt x="378119" y="105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BAFC7B64-9118-6A2B-F372-F2955D1BCC00}"/>
              </a:ext>
            </a:extLst>
          </p:cNvPr>
          <p:cNvSpPr/>
          <p:nvPr/>
        </p:nvSpPr>
        <p:spPr>
          <a:xfrm>
            <a:off x="3727446" y="5289338"/>
            <a:ext cx="136529" cy="660708"/>
          </a:xfrm>
          <a:custGeom>
            <a:avLst/>
            <a:gdLst>
              <a:gd name="connsiteX0" fmla="*/ 136529 w 136529"/>
              <a:gd name="connsiteY0" fmla="*/ 212 h 660708"/>
              <a:gd name="connsiteX1" fmla="*/ 44454 w 136529"/>
              <a:gd name="connsiteY1" fmla="*/ 282787 h 660708"/>
              <a:gd name="connsiteX2" fmla="*/ 41279 w 136529"/>
              <a:gd name="connsiteY2" fmla="*/ 355812 h 660708"/>
              <a:gd name="connsiteX3" fmla="*/ 66679 w 136529"/>
              <a:gd name="connsiteY3" fmla="*/ 263737 h 660708"/>
              <a:gd name="connsiteX4" fmla="*/ 3179 w 136529"/>
              <a:gd name="connsiteY4" fmla="*/ 565362 h 660708"/>
              <a:gd name="connsiteX5" fmla="*/ 47629 w 136529"/>
              <a:gd name="connsiteY5" fmla="*/ 476462 h 660708"/>
              <a:gd name="connsiteX6" fmla="*/ 4 w 136529"/>
              <a:gd name="connsiteY6" fmla="*/ 660612 h 660708"/>
              <a:gd name="connsiteX7" fmla="*/ 50804 w 136529"/>
              <a:gd name="connsiteY7" fmla="*/ 447887 h 660708"/>
              <a:gd name="connsiteX8" fmla="*/ 82554 w 136529"/>
              <a:gd name="connsiteY8" fmla="*/ 222462 h 660708"/>
              <a:gd name="connsiteX9" fmla="*/ 3179 w 136529"/>
              <a:gd name="connsiteY9" fmla="*/ 428837 h 660708"/>
              <a:gd name="connsiteX10" fmla="*/ 47629 w 136529"/>
              <a:gd name="connsiteY10" fmla="*/ 241512 h 660708"/>
              <a:gd name="connsiteX11" fmla="*/ 69854 w 136529"/>
              <a:gd name="connsiteY11" fmla="*/ 149437 h 660708"/>
              <a:gd name="connsiteX12" fmla="*/ 44454 w 136529"/>
              <a:gd name="connsiteY12" fmla="*/ 235162 h 660708"/>
              <a:gd name="connsiteX13" fmla="*/ 136529 w 136529"/>
              <a:gd name="connsiteY13" fmla="*/ 212 h 660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529" h="660708">
                <a:moveTo>
                  <a:pt x="136529" y="212"/>
                </a:moveTo>
                <a:cubicBezTo>
                  <a:pt x="136529" y="8149"/>
                  <a:pt x="60329" y="223520"/>
                  <a:pt x="44454" y="282787"/>
                </a:cubicBezTo>
                <a:cubicBezTo>
                  <a:pt x="28579" y="342054"/>
                  <a:pt x="37575" y="358987"/>
                  <a:pt x="41279" y="355812"/>
                </a:cubicBezTo>
                <a:cubicBezTo>
                  <a:pt x="44983" y="352637"/>
                  <a:pt x="73029" y="228812"/>
                  <a:pt x="66679" y="263737"/>
                </a:cubicBezTo>
                <a:cubicBezTo>
                  <a:pt x="60329" y="298662"/>
                  <a:pt x="6354" y="529908"/>
                  <a:pt x="3179" y="565362"/>
                </a:cubicBezTo>
                <a:cubicBezTo>
                  <a:pt x="4" y="600816"/>
                  <a:pt x="48158" y="460587"/>
                  <a:pt x="47629" y="476462"/>
                </a:cubicBezTo>
                <a:cubicBezTo>
                  <a:pt x="47100" y="492337"/>
                  <a:pt x="-525" y="665375"/>
                  <a:pt x="4" y="660612"/>
                </a:cubicBezTo>
                <a:cubicBezTo>
                  <a:pt x="533" y="655850"/>
                  <a:pt x="37046" y="520912"/>
                  <a:pt x="50804" y="447887"/>
                </a:cubicBezTo>
                <a:cubicBezTo>
                  <a:pt x="64562" y="374862"/>
                  <a:pt x="90492" y="225637"/>
                  <a:pt x="82554" y="222462"/>
                </a:cubicBezTo>
                <a:cubicBezTo>
                  <a:pt x="74616" y="219287"/>
                  <a:pt x="9000" y="425662"/>
                  <a:pt x="3179" y="428837"/>
                </a:cubicBezTo>
                <a:cubicBezTo>
                  <a:pt x="-2642" y="432012"/>
                  <a:pt x="36517" y="288079"/>
                  <a:pt x="47629" y="241512"/>
                </a:cubicBezTo>
                <a:cubicBezTo>
                  <a:pt x="58741" y="194945"/>
                  <a:pt x="70383" y="150495"/>
                  <a:pt x="69854" y="149437"/>
                </a:cubicBezTo>
                <a:cubicBezTo>
                  <a:pt x="69325" y="148379"/>
                  <a:pt x="27521" y="261620"/>
                  <a:pt x="44454" y="235162"/>
                </a:cubicBezTo>
                <a:cubicBezTo>
                  <a:pt x="61387" y="208704"/>
                  <a:pt x="136529" y="-7725"/>
                  <a:pt x="136529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98E6E885-5BE1-D7C2-510A-21A82F91856B}"/>
              </a:ext>
            </a:extLst>
          </p:cNvPr>
          <p:cNvSpPr/>
          <p:nvPr/>
        </p:nvSpPr>
        <p:spPr>
          <a:xfrm>
            <a:off x="3643427" y="5327343"/>
            <a:ext cx="141245" cy="631471"/>
          </a:xfrm>
          <a:custGeom>
            <a:avLst/>
            <a:gdLst>
              <a:gd name="connsiteX0" fmla="*/ 141173 w 141245"/>
              <a:gd name="connsiteY0" fmla="*/ 307 h 631471"/>
              <a:gd name="connsiteX1" fmla="*/ 23698 w 141245"/>
              <a:gd name="connsiteY1" fmla="*/ 216207 h 631471"/>
              <a:gd name="connsiteX2" fmla="*/ 26873 w 141245"/>
              <a:gd name="connsiteY2" fmla="*/ 333682 h 631471"/>
              <a:gd name="connsiteX3" fmla="*/ 7823 w 141245"/>
              <a:gd name="connsiteY3" fmla="*/ 286057 h 631471"/>
              <a:gd name="connsiteX4" fmla="*/ 39573 w 141245"/>
              <a:gd name="connsiteY4" fmla="*/ 447982 h 631471"/>
              <a:gd name="connsiteX5" fmla="*/ 42748 w 141245"/>
              <a:gd name="connsiteY5" fmla="*/ 409882 h 631471"/>
              <a:gd name="connsiteX6" fmla="*/ 74498 w 141245"/>
              <a:gd name="connsiteY6" fmla="*/ 625782 h 631471"/>
              <a:gd name="connsiteX7" fmla="*/ 64973 w 141245"/>
              <a:gd name="connsiteY7" fmla="*/ 552757 h 631471"/>
              <a:gd name="connsiteX8" fmla="*/ 39573 w 141245"/>
              <a:gd name="connsiteY8" fmla="*/ 381307 h 631471"/>
              <a:gd name="connsiteX9" fmla="*/ 106248 w 141245"/>
              <a:gd name="connsiteY9" fmla="*/ 454332 h 631471"/>
              <a:gd name="connsiteX10" fmla="*/ 61798 w 141245"/>
              <a:gd name="connsiteY10" fmla="*/ 374957 h 631471"/>
              <a:gd name="connsiteX11" fmla="*/ 45923 w 141245"/>
              <a:gd name="connsiteY11" fmla="*/ 254307 h 631471"/>
              <a:gd name="connsiteX12" fmla="*/ 45923 w 141245"/>
              <a:gd name="connsiteY12" fmla="*/ 476557 h 631471"/>
              <a:gd name="connsiteX13" fmla="*/ 26873 w 141245"/>
              <a:gd name="connsiteY13" fmla="*/ 336857 h 631471"/>
              <a:gd name="connsiteX14" fmla="*/ 4648 w 141245"/>
              <a:gd name="connsiteY14" fmla="*/ 267007 h 631471"/>
              <a:gd name="connsiteX15" fmla="*/ 141173 w 141245"/>
              <a:gd name="connsiteY15" fmla="*/ 307 h 63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245" h="631471">
                <a:moveTo>
                  <a:pt x="141173" y="307"/>
                </a:moveTo>
                <a:cubicBezTo>
                  <a:pt x="144348" y="-8160"/>
                  <a:pt x="42748" y="160645"/>
                  <a:pt x="23698" y="216207"/>
                </a:cubicBezTo>
                <a:cubicBezTo>
                  <a:pt x="4648" y="271770"/>
                  <a:pt x="29519" y="322040"/>
                  <a:pt x="26873" y="333682"/>
                </a:cubicBezTo>
                <a:cubicBezTo>
                  <a:pt x="24227" y="345324"/>
                  <a:pt x="5706" y="267007"/>
                  <a:pt x="7823" y="286057"/>
                </a:cubicBezTo>
                <a:cubicBezTo>
                  <a:pt x="9940" y="305107"/>
                  <a:pt x="33752" y="427345"/>
                  <a:pt x="39573" y="447982"/>
                </a:cubicBezTo>
                <a:cubicBezTo>
                  <a:pt x="45394" y="468619"/>
                  <a:pt x="36927" y="380249"/>
                  <a:pt x="42748" y="409882"/>
                </a:cubicBezTo>
                <a:cubicBezTo>
                  <a:pt x="48569" y="439515"/>
                  <a:pt x="70794" y="601970"/>
                  <a:pt x="74498" y="625782"/>
                </a:cubicBezTo>
                <a:cubicBezTo>
                  <a:pt x="78202" y="649595"/>
                  <a:pt x="70794" y="593503"/>
                  <a:pt x="64973" y="552757"/>
                </a:cubicBezTo>
                <a:cubicBezTo>
                  <a:pt x="59152" y="512011"/>
                  <a:pt x="32694" y="397711"/>
                  <a:pt x="39573" y="381307"/>
                </a:cubicBezTo>
                <a:cubicBezTo>
                  <a:pt x="46452" y="364903"/>
                  <a:pt x="102544" y="455390"/>
                  <a:pt x="106248" y="454332"/>
                </a:cubicBezTo>
                <a:cubicBezTo>
                  <a:pt x="109952" y="453274"/>
                  <a:pt x="71852" y="408295"/>
                  <a:pt x="61798" y="374957"/>
                </a:cubicBezTo>
                <a:cubicBezTo>
                  <a:pt x="51744" y="341619"/>
                  <a:pt x="48569" y="237374"/>
                  <a:pt x="45923" y="254307"/>
                </a:cubicBezTo>
                <a:cubicBezTo>
                  <a:pt x="43277" y="271240"/>
                  <a:pt x="49098" y="462799"/>
                  <a:pt x="45923" y="476557"/>
                </a:cubicBezTo>
                <a:cubicBezTo>
                  <a:pt x="42748" y="490315"/>
                  <a:pt x="33752" y="371782"/>
                  <a:pt x="26873" y="336857"/>
                </a:cubicBezTo>
                <a:cubicBezTo>
                  <a:pt x="19994" y="301932"/>
                  <a:pt x="-11756" y="317807"/>
                  <a:pt x="4648" y="267007"/>
                </a:cubicBezTo>
                <a:cubicBezTo>
                  <a:pt x="21052" y="216207"/>
                  <a:pt x="137998" y="8774"/>
                  <a:pt x="141173" y="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F7509797-1324-4BE7-D58E-1A790746C970}"/>
              </a:ext>
            </a:extLst>
          </p:cNvPr>
          <p:cNvSpPr/>
          <p:nvPr/>
        </p:nvSpPr>
        <p:spPr>
          <a:xfrm>
            <a:off x="3806399" y="5645088"/>
            <a:ext cx="187755" cy="184225"/>
          </a:xfrm>
          <a:custGeom>
            <a:avLst/>
            <a:gdLst>
              <a:gd name="connsiteX0" fmla="*/ 22651 w 187755"/>
              <a:gd name="connsiteY0" fmla="*/ 62 h 184225"/>
              <a:gd name="connsiteX1" fmla="*/ 105201 w 187755"/>
              <a:gd name="connsiteY1" fmla="*/ 114362 h 184225"/>
              <a:gd name="connsiteX2" fmla="*/ 89326 w 187755"/>
              <a:gd name="connsiteY2" fmla="*/ 104837 h 184225"/>
              <a:gd name="connsiteX3" fmla="*/ 426 w 187755"/>
              <a:gd name="connsiteY3" fmla="*/ 60387 h 184225"/>
              <a:gd name="connsiteX4" fmla="*/ 130601 w 187755"/>
              <a:gd name="connsiteY4" fmla="*/ 142937 h 184225"/>
              <a:gd name="connsiteX5" fmla="*/ 159176 w 187755"/>
              <a:gd name="connsiteY5" fmla="*/ 184212 h 184225"/>
              <a:gd name="connsiteX6" fmla="*/ 140126 w 187755"/>
              <a:gd name="connsiteY6" fmla="*/ 146112 h 184225"/>
              <a:gd name="connsiteX7" fmla="*/ 187751 w 187755"/>
              <a:gd name="connsiteY7" fmla="*/ 44512 h 184225"/>
              <a:gd name="connsiteX8" fmla="*/ 136951 w 187755"/>
              <a:gd name="connsiteY8" fmla="*/ 136587 h 184225"/>
              <a:gd name="connsiteX9" fmla="*/ 92501 w 187755"/>
              <a:gd name="connsiteY9" fmla="*/ 98487 h 184225"/>
              <a:gd name="connsiteX10" fmla="*/ 22651 w 187755"/>
              <a:gd name="connsiteY10" fmla="*/ 62 h 18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755" h="184225">
                <a:moveTo>
                  <a:pt x="22651" y="62"/>
                </a:moveTo>
                <a:cubicBezTo>
                  <a:pt x="24768" y="2708"/>
                  <a:pt x="105201" y="114362"/>
                  <a:pt x="105201" y="114362"/>
                </a:cubicBezTo>
                <a:cubicBezTo>
                  <a:pt x="116313" y="131824"/>
                  <a:pt x="106789" y="113833"/>
                  <a:pt x="89326" y="104837"/>
                </a:cubicBezTo>
                <a:cubicBezTo>
                  <a:pt x="71864" y="95841"/>
                  <a:pt x="-6453" y="54037"/>
                  <a:pt x="426" y="60387"/>
                </a:cubicBezTo>
                <a:cubicBezTo>
                  <a:pt x="7305" y="66737"/>
                  <a:pt x="104143" y="122299"/>
                  <a:pt x="130601" y="142937"/>
                </a:cubicBezTo>
                <a:cubicBezTo>
                  <a:pt x="157059" y="163575"/>
                  <a:pt x="157589" y="183683"/>
                  <a:pt x="159176" y="184212"/>
                </a:cubicBezTo>
                <a:cubicBezTo>
                  <a:pt x="160763" y="184741"/>
                  <a:pt x="135364" y="169395"/>
                  <a:pt x="140126" y="146112"/>
                </a:cubicBezTo>
                <a:cubicBezTo>
                  <a:pt x="144889" y="122829"/>
                  <a:pt x="188280" y="46099"/>
                  <a:pt x="187751" y="44512"/>
                </a:cubicBezTo>
                <a:cubicBezTo>
                  <a:pt x="187222" y="42925"/>
                  <a:pt x="152826" y="127591"/>
                  <a:pt x="136951" y="136587"/>
                </a:cubicBezTo>
                <a:cubicBezTo>
                  <a:pt x="121076" y="145583"/>
                  <a:pt x="106789" y="117537"/>
                  <a:pt x="92501" y="98487"/>
                </a:cubicBezTo>
                <a:cubicBezTo>
                  <a:pt x="78214" y="79437"/>
                  <a:pt x="20534" y="-2584"/>
                  <a:pt x="22651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D27C6D0B-4CC9-0D55-611A-94987FA710A6}"/>
              </a:ext>
            </a:extLst>
          </p:cNvPr>
          <p:cNvSpPr/>
          <p:nvPr/>
        </p:nvSpPr>
        <p:spPr>
          <a:xfrm>
            <a:off x="3475897" y="5537192"/>
            <a:ext cx="139708" cy="408320"/>
          </a:xfrm>
          <a:custGeom>
            <a:avLst/>
            <a:gdLst>
              <a:gd name="connsiteX0" fmla="*/ 16603 w 139708"/>
              <a:gd name="connsiteY0" fmla="*/ 8 h 408320"/>
              <a:gd name="connsiteX1" fmla="*/ 728 w 139708"/>
              <a:gd name="connsiteY1" fmla="*/ 136533 h 408320"/>
              <a:gd name="connsiteX2" fmla="*/ 45178 w 139708"/>
              <a:gd name="connsiteY2" fmla="*/ 225433 h 408320"/>
              <a:gd name="connsiteX3" fmla="*/ 26128 w 139708"/>
              <a:gd name="connsiteY3" fmla="*/ 196858 h 408320"/>
              <a:gd name="connsiteX4" fmla="*/ 111853 w 139708"/>
              <a:gd name="connsiteY4" fmla="*/ 339733 h 408320"/>
              <a:gd name="connsiteX5" fmla="*/ 86453 w 139708"/>
              <a:gd name="connsiteY5" fmla="*/ 282583 h 408320"/>
              <a:gd name="connsiteX6" fmla="*/ 137253 w 139708"/>
              <a:gd name="connsiteY6" fmla="*/ 406408 h 408320"/>
              <a:gd name="connsiteX7" fmla="*/ 127728 w 139708"/>
              <a:gd name="connsiteY7" fmla="*/ 352433 h 408320"/>
              <a:gd name="connsiteX8" fmla="*/ 92803 w 139708"/>
              <a:gd name="connsiteY8" fmla="*/ 279408 h 408320"/>
              <a:gd name="connsiteX9" fmla="*/ 16603 w 139708"/>
              <a:gd name="connsiteY9" fmla="*/ 225433 h 408320"/>
              <a:gd name="connsiteX10" fmla="*/ 61053 w 139708"/>
              <a:gd name="connsiteY10" fmla="*/ 254008 h 408320"/>
              <a:gd name="connsiteX11" fmla="*/ 3903 w 139708"/>
              <a:gd name="connsiteY11" fmla="*/ 142883 h 408320"/>
              <a:gd name="connsiteX12" fmla="*/ 16603 w 139708"/>
              <a:gd name="connsiteY12" fmla="*/ 8 h 40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9708" h="408320">
                <a:moveTo>
                  <a:pt x="16603" y="8"/>
                </a:moveTo>
                <a:cubicBezTo>
                  <a:pt x="16074" y="-1050"/>
                  <a:pt x="-4034" y="98962"/>
                  <a:pt x="728" y="136533"/>
                </a:cubicBezTo>
                <a:cubicBezTo>
                  <a:pt x="5490" y="174104"/>
                  <a:pt x="40945" y="215379"/>
                  <a:pt x="45178" y="225433"/>
                </a:cubicBezTo>
                <a:cubicBezTo>
                  <a:pt x="49411" y="235487"/>
                  <a:pt x="15016" y="177808"/>
                  <a:pt x="26128" y="196858"/>
                </a:cubicBezTo>
                <a:cubicBezTo>
                  <a:pt x="37240" y="215908"/>
                  <a:pt x="101799" y="325446"/>
                  <a:pt x="111853" y="339733"/>
                </a:cubicBezTo>
                <a:cubicBezTo>
                  <a:pt x="121907" y="354020"/>
                  <a:pt x="82220" y="271471"/>
                  <a:pt x="86453" y="282583"/>
                </a:cubicBezTo>
                <a:cubicBezTo>
                  <a:pt x="90686" y="293696"/>
                  <a:pt x="130374" y="394766"/>
                  <a:pt x="137253" y="406408"/>
                </a:cubicBezTo>
                <a:cubicBezTo>
                  <a:pt x="144132" y="418050"/>
                  <a:pt x="135136" y="373600"/>
                  <a:pt x="127728" y="352433"/>
                </a:cubicBezTo>
                <a:cubicBezTo>
                  <a:pt x="120320" y="331266"/>
                  <a:pt x="111324" y="300575"/>
                  <a:pt x="92803" y="279408"/>
                </a:cubicBezTo>
                <a:cubicBezTo>
                  <a:pt x="74282" y="258241"/>
                  <a:pt x="21895" y="229666"/>
                  <a:pt x="16603" y="225433"/>
                </a:cubicBezTo>
                <a:cubicBezTo>
                  <a:pt x="11311" y="221200"/>
                  <a:pt x="63170" y="267766"/>
                  <a:pt x="61053" y="254008"/>
                </a:cubicBezTo>
                <a:cubicBezTo>
                  <a:pt x="58936" y="240250"/>
                  <a:pt x="10782" y="183100"/>
                  <a:pt x="3903" y="142883"/>
                </a:cubicBezTo>
                <a:cubicBezTo>
                  <a:pt x="-2976" y="102666"/>
                  <a:pt x="17132" y="1066"/>
                  <a:pt x="16603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23F604D3-2EF8-DB22-5486-C58FCA9D1896}"/>
              </a:ext>
            </a:extLst>
          </p:cNvPr>
          <p:cNvSpPr/>
          <p:nvPr/>
        </p:nvSpPr>
        <p:spPr>
          <a:xfrm>
            <a:off x="3379358" y="5301516"/>
            <a:ext cx="323940" cy="534174"/>
          </a:xfrm>
          <a:custGeom>
            <a:avLst/>
            <a:gdLst>
              <a:gd name="connsiteX0" fmla="*/ 322692 w 323940"/>
              <a:gd name="connsiteY0" fmla="*/ 734 h 534174"/>
              <a:gd name="connsiteX1" fmla="*/ 5192 w 323940"/>
              <a:gd name="connsiteY1" fmla="*/ 308709 h 534174"/>
              <a:gd name="connsiteX2" fmla="*/ 122667 w 323940"/>
              <a:gd name="connsiteY2" fmla="*/ 235684 h 534174"/>
              <a:gd name="connsiteX3" fmla="*/ 46467 w 323940"/>
              <a:gd name="connsiteY3" fmla="*/ 330934 h 534174"/>
              <a:gd name="connsiteX4" fmla="*/ 24242 w 323940"/>
              <a:gd name="connsiteY4" fmla="*/ 391259 h 534174"/>
              <a:gd name="connsiteX5" fmla="*/ 17892 w 323940"/>
              <a:gd name="connsiteY5" fmla="*/ 423009 h 534174"/>
              <a:gd name="connsiteX6" fmla="*/ 17892 w 323940"/>
              <a:gd name="connsiteY6" fmla="*/ 381734 h 534174"/>
              <a:gd name="connsiteX7" fmla="*/ 2017 w 323940"/>
              <a:gd name="connsiteY7" fmla="*/ 435709 h 534174"/>
              <a:gd name="connsiteX8" fmla="*/ 55992 w 323940"/>
              <a:gd name="connsiteY8" fmla="*/ 515084 h 534174"/>
              <a:gd name="connsiteX9" fmla="*/ 33767 w 323940"/>
              <a:gd name="connsiteY9" fmla="*/ 461109 h 534174"/>
              <a:gd name="connsiteX10" fmla="*/ 116317 w 323940"/>
              <a:gd name="connsiteY10" fmla="*/ 534134 h 534174"/>
              <a:gd name="connsiteX11" fmla="*/ 55992 w 323940"/>
              <a:gd name="connsiteY11" fmla="*/ 470634 h 534174"/>
              <a:gd name="connsiteX12" fmla="*/ 24242 w 323940"/>
              <a:gd name="connsiteY12" fmla="*/ 416659 h 534174"/>
              <a:gd name="connsiteX13" fmla="*/ 43292 w 323940"/>
              <a:gd name="connsiteY13" fmla="*/ 356334 h 534174"/>
              <a:gd name="connsiteX14" fmla="*/ 55992 w 323940"/>
              <a:gd name="connsiteY14" fmla="*/ 280134 h 534174"/>
              <a:gd name="connsiteX15" fmla="*/ 2017 w 323940"/>
              <a:gd name="connsiteY15" fmla="*/ 334109 h 534174"/>
              <a:gd name="connsiteX16" fmla="*/ 138542 w 323940"/>
              <a:gd name="connsiteY16" fmla="*/ 210284 h 534174"/>
              <a:gd name="connsiteX17" fmla="*/ 116317 w 323940"/>
              <a:gd name="connsiteY17" fmla="*/ 222984 h 534174"/>
              <a:gd name="connsiteX18" fmla="*/ 322692 w 323940"/>
              <a:gd name="connsiteY18" fmla="*/ 734 h 53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3940" h="534174">
                <a:moveTo>
                  <a:pt x="322692" y="734"/>
                </a:moveTo>
                <a:cubicBezTo>
                  <a:pt x="304171" y="15021"/>
                  <a:pt x="38529" y="269551"/>
                  <a:pt x="5192" y="308709"/>
                </a:cubicBezTo>
                <a:cubicBezTo>
                  <a:pt x="-28146" y="347867"/>
                  <a:pt x="115788" y="231980"/>
                  <a:pt x="122667" y="235684"/>
                </a:cubicBezTo>
                <a:cubicBezTo>
                  <a:pt x="129546" y="239388"/>
                  <a:pt x="62871" y="305005"/>
                  <a:pt x="46467" y="330934"/>
                </a:cubicBezTo>
                <a:cubicBezTo>
                  <a:pt x="30063" y="356863"/>
                  <a:pt x="29005" y="375913"/>
                  <a:pt x="24242" y="391259"/>
                </a:cubicBezTo>
                <a:cubicBezTo>
                  <a:pt x="19479" y="406605"/>
                  <a:pt x="18950" y="424597"/>
                  <a:pt x="17892" y="423009"/>
                </a:cubicBezTo>
                <a:cubicBezTo>
                  <a:pt x="16834" y="421421"/>
                  <a:pt x="20538" y="379617"/>
                  <a:pt x="17892" y="381734"/>
                </a:cubicBezTo>
                <a:cubicBezTo>
                  <a:pt x="15246" y="383851"/>
                  <a:pt x="-4333" y="413484"/>
                  <a:pt x="2017" y="435709"/>
                </a:cubicBezTo>
                <a:cubicBezTo>
                  <a:pt x="8367" y="457934"/>
                  <a:pt x="50700" y="510851"/>
                  <a:pt x="55992" y="515084"/>
                </a:cubicBezTo>
                <a:cubicBezTo>
                  <a:pt x="61284" y="519317"/>
                  <a:pt x="23713" y="457934"/>
                  <a:pt x="33767" y="461109"/>
                </a:cubicBezTo>
                <a:cubicBezTo>
                  <a:pt x="43821" y="464284"/>
                  <a:pt x="112613" y="532547"/>
                  <a:pt x="116317" y="534134"/>
                </a:cubicBezTo>
                <a:cubicBezTo>
                  <a:pt x="120021" y="535721"/>
                  <a:pt x="71338" y="490213"/>
                  <a:pt x="55992" y="470634"/>
                </a:cubicBezTo>
                <a:cubicBezTo>
                  <a:pt x="40646" y="451055"/>
                  <a:pt x="26359" y="435709"/>
                  <a:pt x="24242" y="416659"/>
                </a:cubicBezTo>
                <a:cubicBezTo>
                  <a:pt x="22125" y="397609"/>
                  <a:pt x="38000" y="379088"/>
                  <a:pt x="43292" y="356334"/>
                </a:cubicBezTo>
                <a:cubicBezTo>
                  <a:pt x="48584" y="333580"/>
                  <a:pt x="62871" y="283838"/>
                  <a:pt x="55992" y="280134"/>
                </a:cubicBezTo>
                <a:cubicBezTo>
                  <a:pt x="49113" y="276430"/>
                  <a:pt x="-11741" y="345751"/>
                  <a:pt x="2017" y="334109"/>
                </a:cubicBezTo>
                <a:cubicBezTo>
                  <a:pt x="15775" y="322467"/>
                  <a:pt x="119492" y="228805"/>
                  <a:pt x="138542" y="210284"/>
                </a:cubicBezTo>
                <a:cubicBezTo>
                  <a:pt x="157592" y="191763"/>
                  <a:pt x="84567" y="261084"/>
                  <a:pt x="116317" y="222984"/>
                </a:cubicBezTo>
                <a:cubicBezTo>
                  <a:pt x="148067" y="184884"/>
                  <a:pt x="341213" y="-13553"/>
                  <a:pt x="322692" y="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06F27270-0D93-0BFD-7FD9-C8C2D038F934}"/>
              </a:ext>
            </a:extLst>
          </p:cNvPr>
          <p:cNvSpPr/>
          <p:nvPr/>
        </p:nvSpPr>
        <p:spPr>
          <a:xfrm>
            <a:off x="3381375" y="5695949"/>
            <a:ext cx="205056" cy="215121"/>
          </a:xfrm>
          <a:custGeom>
            <a:avLst/>
            <a:gdLst>
              <a:gd name="connsiteX0" fmla="*/ 0 w 205056"/>
              <a:gd name="connsiteY0" fmla="*/ 15876 h 215121"/>
              <a:gd name="connsiteX1" fmla="*/ 127000 w 205056"/>
              <a:gd name="connsiteY1" fmla="*/ 171451 h 215121"/>
              <a:gd name="connsiteX2" fmla="*/ 120650 w 205056"/>
              <a:gd name="connsiteY2" fmla="*/ 158751 h 215121"/>
              <a:gd name="connsiteX3" fmla="*/ 203200 w 205056"/>
              <a:gd name="connsiteY3" fmla="*/ 212726 h 215121"/>
              <a:gd name="connsiteX4" fmla="*/ 171450 w 205056"/>
              <a:gd name="connsiteY4" fmla="*/ 184151 h 215121"/>
              <a:gd name="connsiteX5" fmla="*/ 95250 w 205056"/>
              <a:gd name="connsiteY5" fmla="*/ 1 h 215121"/>
              <a:gd name="connsiteX6" fmla="*/ 161925 w 205056"/>
              <a:gd name="connsiteY6" fmla="*/ 180976 h 215121"/>
              <a:gd name="connsiteX7" fmla="*/ 127000 w 205056"/>
              <a:gd name="connsiteY7" fmla="*/ 155576 h 215121"/>
              <a:gd name="connsiteX8" fmla="*/ 0 w 205056"/>
              <a:gd name="connsiteY8" fmla="*/ 15876 h 21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56" h="215121">
                <a:moveTo>
                  <a:pt x="0" y="15876"/>
                </a:moveTo>
                <a:cubicBezTo>
                  <a:pt x="0" y="18522"/>
                  <a:pt x="106892" y="147639"/>
                  <a:pt x="127000" y="171451"/>
                </a:cubicBezTo>
                <a:cubicBezTo>
                  <a:pt x="147108" y="195263"/>
                  <a:pt x="107950" y="151872"/>
                  <a:pt x="120650" y="158751"/>
                </a:cubicBezTo>
                <a:cubicBezTo>
                  <a:pt x="133350" y="165630"/>
                  <a:pt x="194733" y="208493"/>
                  <a:pt x="203200" y="212726"/>
                </a:cubicBezTo>
                <a:cubicBezTo>
                  <a:pt x="211667" y="216959"/>
                  <a:pt x="189442" y="219605"/>
                  <a:pt x="171450" y="184151"/>
                </a:cubicBezTo>
                <a:cubicBezTo>
                  <a:pt x="153458" y="148697"/>
                  <a:pt x="96837" y="530"/>
                  <a:pt x="95250" y="1"/>
                </a:cubicBezTo>
                <a:cubicBezTo>
                  <a:pt x="93663" y="-528"/>
                  <a:pt x="156633" y="155047"/>
                  <a:pt x="161925" y="180976"/>
                </a:cubicBezTo>
                <a:cubicBezTo>
                  <a:pt x="167217" y="206905"/>
                  <a:pt x="149754" y="182034"/>
                  <a:pt x="127000" y="155576"/>
                </a:cubicBezTo>
                <a:cubicBezTo>
                  <a:pt x="104246" y="129118"/>
                  <a:pt x="0" y="13230"/>
                  <a:pt x="0" y="15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C76A8ECE-DFDC-87D4-8965-39703D94EA75}"/>
              </a:ext>
            </a:extLst>
          </p:cNvPr>
          <p:cNvSpPr/>
          <p:nvPr/>
        </p:nvSpPr>
        <p:spPr>
          <a:xfrm>
            <a:off x="3598366" y="5340304"/>
            <a:ext cx="151324" cy="256029"/>
          </a:xfrm>
          <a:custGeom>
            <a:avLst/>
            <a:gdLst>
              <a:gd name="connsiteX0" fmla="*/ 151309 w 151324"/>
              <a:gd name="connsiteY0" fmla="*/ 46 h 256029"/>
              <a:gd name="connsiteX1" fmla="*/ 5259 w 151324"/>
              <a:gd name="connsiteY1" fmla="*/ 254046 h 256029"/>
              <a:gd name="connsiteX2" fmla="*/ 30659 w 151324"/>
              <a:gd name="connsiteY2" fmla="*/ 123871 h 256029"/>
              <a:gd name="connsiteX3" fmla="*/ 14784 w 151324"/>
              <a:gd name="connsiteY3" fmla="*/ 231821 h 256029"/>
              <a:gd name="connsiteX4" fmla="*/ 151309 w 151324"/>
              <a:gd name="connsiteY4" fmla="*/ 46 h 25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24" h="256029">
                <a:moveTo>
                  <a:pt x="151309" y="46"/>
                </a:moveTo>
                <a:cubicBezTo>
                  <a:pt x="149722" y="3750"/>
                  <a:pt x="25367" y="233409"/>
                  <a:pt x="5259" y="254046"/>
                </a:cubicBezTo>
                <a:cubicBezTo>
                  <a:pt x="-14849" y="274683"/>
                  <a:pt x="29072" y="127575"/>
                  <a:pt x="30659" y="123871"/>
                </a:cubicBezTo>
                <a:cubicBezTo>
                  <a:pt x="32246" y="120167"/>
                  <a:pt x="-4266" y="250342"/>
                  <a:pt x="14784" y="231821"/>
                </a:cubicBezTo>
                <a:cubicBezTo>
                  <a:pt x="33834" y="213300"/>
                  <a:pt x="152896" y="-3658"/>
                  <a:pt x="151309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37054770-AC2D-E9EC-3E7F-B64C6AFAF35C}"/>
              </a:ext>
            </a:extLst>
          </p:cNvPr>
          <p:cNvSpPr/>
          <p:nvPr/>
        </p:nvSpPr>
        <p:spPr>
          <a:xfrm>
            <a:off x="3553258" y="5562195"/>
            <a:ext cx="173402" cy="388945"/>
          </a:xfrm>
          <a:custGeom>
            <a:avLst/>
            <a:gdLst>
              <a:gd name="connsiteX0" fmla="*/ 69417 w 173402"/>
              <a:gd name="connsiteY0" fmla="*/ 405 h 388945"/>
              <a:gd name="connsiteX1" fmla="*/ 44017 w 173402"/>
              <a:gd name="connsiteY1" fmla="*/ 105180 h 388945"/>
              <a:gd name="connsiteX2" fmla="*/ 72592 w 173402"/>
              <a:gd name="connsiteY2" fmla="*/ 175030 h 388945"/>
              <a:gd name="connsiteX3" fmla="*/ 40842 w 173402"/>
              <a:gd name="connsiteY3" fmla="*/ 155980 h 388945"/>
              <a:gd name="connsiteX4" fmla="*/ 145617 w 173402"/>
              <a:gd name="connsiteY4" fmla="*/ 362355 h 388945"/>
              <a:gd name="connsiteX5" fmla="*/ 167842 w 173402"/>
              <a:gd name="connsiteY5" fmla="*/ 384580 h 388945"/>
              <a:gd name="connsiteX6" fmla="*/ 59892 w 173402"/>
              <a:gd name="connsiteY6" fmla="*/ 346480 h 388945"/>
              <a:gd name="connsiteX7" fmla="*/ 129742 w 173402"/>
              <a:gd name="connsiteY7" fmla="*/ 365530 h 388945"/>
              <a:gd name="connsiteX8" fmla="*/ 104342 w 173402"/>
              <a:gd name="connsiteY8" fmla="*/ 292505 h 388945"/>
              <a:gd name="connsiteX9" fmla="*/ 2742 w 173402"/>
              <a:gd name="connsiteY9" fmla="*/ 102005 h 388945"/>
              <a:gd name="connsiteX10" fmla="*/ 31317 w 173402"/>
              <a:gd name="connsiteY10" fmla="*/ 146455 h 388945"/>
              <a:gd name="connsiteX11" fmla="*/ 69417 w 173402"/>
              <a:gd name="connsiteY11" fmla="*/ 405 h 38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3402" h="388945">
                <a:moveTo>
                  <a:pt x="69417" y="405"/>
                </a:moveTo>
                <a:cubicBezTo>
                  <a:pt x="71534" y="-6474"/>
                  <a:pt x="43488" y="76076"/>
                  <a:pt x="44017" y="105180"/>
                </a:cubicBezTo>
                <a:cubicBezTo>
                  <a:pt x="44546" y="134284"/>
                  <a:pt x="73121" y="166563"/>
                  <a:pt x="72592" y="175030"/>
                </a:cubicBezTo>
                <a:cubicBezTo>
                  <a:pt x="72063" y="183497"/>
                  <a:pt x="28671" y="124759"/>
                  <a:pt x="40842" y="155980"/>
                </a:cubicBezTo>
                <a:cubicBezTo>
                  <a:pt x="53013" y="187201"/>
                  <a:pt x="124450" y="324255"/>
                  <a:pt x="145617" y="362355"/>
                </a:cubicBezTo>
                <a:cubicBezTo>
                  <a:pt x="166784" y="400455"/>
                  <a:pt x="182129" y="387226"/>
                  <a:pt x="167842" y="384580"/>
                </a:cubicBezTo>
                <a:cubicBezTo>
                  <a:pt x="153555" y="381934"/>
                  <a:pt x="66242" y="349655"/>
                  <a:pt x="59892" y="346480"/>
                </a:cubicBezTo>
                <a:cubicBezTo>
                  <a:pt x="53542" y="343305"/>
                  <a:pt x="122334" y="374526"/>
                  <a:pt x="129742" y="365530"/>
                </a:cubicBezTo>
                <a:cubicBezTo>
                  <a:pt x="137150" y="356534"/>
                  <a:pt x="125509" y="336426"/>
                  <a:pt x="104342" y="292505"/>
                </a:cubicBezTo>
                <a:cubicBezTo>
                  <a:pt x="83175" y="248584"/>
                  <a:pt x="14913" y="126347"/>
                  <a:pt x="2742" y="102005"/>
                </a:cubicBezTo>
                <a:cubicBezTo>
                  <a:pt x="-9429" y="77663"/>
                  <a:pt x="22321" y="157038"/>
                  <a:pt x="31317" y="146455"/>
                </a:cubicBezTo>
                <a:cubicBezTo>
                  <a:pt x="40313" y="135872"/>
                  <a:pt x="67300" y="7284"/>
                  <a:pt x="69417" y="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6D549DEB-5865-6861-E930-1A8884697720}"/>
              </a:ext>
            </a:extLst>
          </p:cNvPr>
          <p:cNvSpPr/>
          <p:nvPr/>
        </p:nvSpPr>
        <p:spPr>
          <a:xfrm>
            <a:off x="3765461" y="5648210"/>
            <a:ext cx="241546" cy="312832"/>
          </a:xfrm>
          <a:custGeom>
            <a:avLst/>
            <a:gdLst>
              <a:gd name="connsiteX0" fmla="*/ 28664 w 241546"/>
              <a:gd name="connsiteY0" fmla="*/ 73140 h 312832"/>
              <a:gd name="connsiteX1" fmla="*/ 73114 w 241546"/>
              <a:gd name="connsiteY1" fmla="*/ 155690 h 312832"/>
              <a:gd name="connsiteX2" fmla="*/ 89 w 241546"/>
              <a:gd name="connsiteY2" fmla="*/ 222365 h 312832"/>
              <a:gd name="connsiteX3" fmla="*/ 57239 w 241546"/>
              <a:gd name="connsiteY3" fmla="*/ 238240 h 312832"/>
              <a:gd name="connsiteX4" fmla="*/ 15964 w 241546"/>
              <a:gd name="connsiteY4" fmla="*/ 311265 h 312832"/>
              <a:gd name="connsiteX5" fmla="*/ 98514 w 241546"/>
              <a:gd name="connsiteY5" fmla="*/ 285865 h 312832"/>
              <a:gd name="connsiteX6" fmla="*/ 225514 w 241546"/>
              <a:gd name="connsiteY6" fmla="*/ 257290 h 312832"/>
              <a:gd name="connsiteX7" fmla="*/ 165189 w 241546"/>
              <a:gd name="connsiteY7" fmla="*/ 266815 h 312832"/>
              <a:gd name="connsiteX8" fmla="*/ 60414 w 241546"/>
              <a:gd name="connsiteY8" fmla="*/ 273165 h 312832"/>
              <a:gd name="connsiteX9" fmla="*/ 111214 w 241546"/>
              <a:gd name="connsiteY9" fmla="*/ 203315 h 312832"/>
              <a:gd name="connsiteX10" fmla="*/ 241389 w 241546"/>
              <a:gd name="connsiteY10" fmla="*/ 146165 h 312832"/>
              <a:gd name="connsiteX11" fmla="*/ 82639 w 241546"/>
              <a:gd name="connsiteY11" fmla="*/ 206490 h 312832"/>
              <a:gd name="connsiteX12" fmla="*/ 79464 w 241546"/>
              <a:gd name="connsiteY12" fmla="*/ 181090 h 312832"/>
              <a:gd name="connsiteX13" fmla="*/ 238214 w 241546"/>
              <a:gd name="connsiteY13" fmla="*/ 115 h 312832"/>
              <a:gd name="connsiteX14" fmla="*/ 76289 w 241546"/>
              <a:gd name="connsiteY14" fmla="*/ 152515 h 312832"/>
              <a:gd name="connsiteX15" fmla="*/ 28664 w 241546"/>
              <a:gd name="connsiteY15" fmla="*/ 73140 h 31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1546" h="312832">
                <a:moveTo>
                  <a:pt x="28664" y="73140"/>
                </a:moveTo>
                <a:cubicBezTo>
                  <a:pt x="28135" y="73669"/>
                  <a:pt x="77876" y="130819"/>
                  <a:pt x="73114" y="155690"/>
                </a:cubicBezTo>
                <a:cubicBezTo>
                  <a:pt x="68352" y="180561"/>
                  <a:pt x="2735" y="208607"/>
                  <a:pt x="89" y="222365"/>
                </a:cubicBezTo>
                <a:cubicBezTo>
                  <a:pt x="-2557" y="236123"/>
                  <a:pt x="54593" y="223423"/>
                  <a:pt x="57239" y="238240"/>
                </a:cubicBezTo>
                <a:cubicBezTo>
                  <a:pt x="59885" y="253057"/>
                  <a:pt x="9085" y="303327"/>
                  <a:pt x="15964" y="311265"/>
                </a:cubicBezTo>
                <a:cubicBezTo>
                  <a:pt x="22843" y="319203"/>
                  <a:pt x="63589" y="294861"/>
                  <a:pt x="98514" y="285865"/>
                </a:cubicBezTo>
                <a:cubicBezTo>
                  <a:pt x="133439" y="276869"/>
                  <a:pt x="214401" y="260465"/>
                  <a:pt x="225514" y="257290"/>
                </a:cubicBezTo>
                <a:cubicBezTo>
                  <a:pt x="236627" y="254115"/>
                  <a:pt x="192706" y="264169"/>
                  <a:pt x="165189" y="266815"/>
                </a:cubicBezTo>
                <a:cubicBezTo>
                  <a:pt x="137672" y="269461"/>
                  <a:pt x="69410" y="283748"/>
                  <a:pt x="60414" y="273165"/>
                </a:cubicBezTo>
                <a:cubicBezTo>
                  <a:pt x="51418" y="262582"/>
                  <a:pt x="81052" y="224482"/>
                  <a:pt x="111214" y="203315"/>
                </a:cubicBezTo>
                <a:cubicBezTo>
                  <a:pt x="141376" y="182148"/>
                  <a:pt x="246152" y="145636"/>
                  <a:pt x="241389" y="146165"/>
                </a:cubicBezTo>
                <a:cubicBezTo>
                  <a:pt x="236627" y="146694"/>
                  <a:pt x="82639" y="206490"/>
                  <a:pt x="82639" y="206490"/>
                </a:cubicBezTo>
                <a:cubicBezTo>
                  <a:pt x="55651" y="212311"/>
                  <a:pt x="53535" y="215486"/>
                  <a:pt x="79464" y="181090"/>
                </a:cubicBezTo>
                <a:cubicBezTo>
                  <a:pt x="105393" y="146694"/>
                  <a:pt x="238743" y="4877"/>
                  <a:pt x="238214" y="115"/>
                </a:cubicBezTo>
                <a:cubicBezTo>
                  <a:pt x="237685" y="-4648"/>
                  <a:pt x="108039" y="139815"/>
                  <a:pt x="76289" y="152515"/>
                </a:cubicBezTo>
                <a:cubicBezTo>
                  <a:pt x="44539" y="165215"/>
                  <a:pt x="29193" y="72611"/>
                  <a:pt x="28664" y="73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7B75B5BC-E9BF-0F9B-3F24-A1A55D6DAAC4}"/>
              </a:ext>
            </a:extLst>
          </p:cNvPr>
          <p:cNvSpPr/>
          <p:nvPr/>
        </p:nvSpPr>
        <p:spPr>
          <a:xfrm>
            <a:off x="4097417" y="5698831"/>
            <a:ext cx="164316" cy="373931"/>
          </a:xfrm>
          <a:custGeom>
            <a:avLst/>
            <a:gdLst>
              <a:gd name="connsiteX0" fmla="*/ 131683 w 164316"/>
              <a:gd name="connsiteY0" fmla="*/ 294 h 373931"/>
              <a:gd name="connsiteX1" fmla="*/ 163433 w 164316"/>
              <a:gd name="connsiteY1" fmla="*/ 171744 h 373931"/>
              <a:gd name="connsiteX2" fmla="*/ 90408 w 164316"/>
              <a:gd name="connsiteY2" fmla="*/ 276519 h 373931"/>
              <a:gd name="connsiteX3" fmla="*/ 160258 w 164316"/>
              <a:gd name="connsiteY3" fmla="*/ 216194 h 373931"/>
              <a:gd name="connsiteX4" fmla="*/ 122158 w 164316"/>
              <a:gd name="connsiteY4" fmla="*/ 279694 h 373931"/>
              <a:gd name="connsiteX5" fmla="*/ 4683 w 164316"/>
              <a:gd name="connsiteY5" fmla="*/ 371769 h 373931"/>
              <a:gd name="connsiteX6" fmla="*/ 36433 w 164316"/>
              <a:gd name="connsiteY6" fmla="*/ 336844 h 373931"/>
              <a:gd name="connsiteX7" fmla="*/ 157083 w 164316"/>
              <a:gd name="connsiteY7" fmla="*/ 247944 h 373931"/>
              <a:gd name="connsiteX8" fmla="*/ 87233 w 164316"/>
              <a:gd name="connsiteY8" fmla="*/ 257469 h 373931"/>
              <a:gd name="connsiteX9" fmla="*/ 150733 w 164316"/>
              <a:gd name="connsiteY9" fmla="*/ 193969 h 373931"/>
              <a:gd name="connsiteX10" fmla="*/ 7858 w 164316"/>
              <a:gd name="connsiteY10" fmla="*/ 247944 h 373931"/>
              <a:gd name="connsiteX11" fmla="*/ 150733 w 164316"/>
              <a:gd name="connsiteY11" fmla="*/ 162219 h 373931"/>
              <a:gd name="connsiteX12" fmla="*/ 84058 w 164316"/>
              <a:gd name="connsiteY12" fmla="*/ 146344 h 373931"/>
              <a:gd name="connsiteX13" fmla="*/ 65008 w 164316"/>
              <a:gd name="connsiteY13" fmla="*/ 146344 h 373931"/>
              <a:gd name="connsiteX14" fmla="*/ 144383 w 164316"/>
              <a:gd name="connsiteY14" fmla="*/ 130469 h 373931"/>
              <a:gd name="connsiteX15" fmla="*/ 131683 w 164316"/>
              <a:gd name="connsiteY15" fmla="*/ 294 h 373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4316" h="373931">
                <a:moveTo>
                  <a:pt x="131683" y="294"/>
                </a:moveTo>
                <a:cubicBezTo>
                  <a:pt x="134858" y="7173"/>
                  <a:pt x="170312" y="125707"/>
                  <a:pt x="163433" y="171744"/>
                </a:cubicBezTo>
                <a:cubicBezTo>
                  <a:pt x="156554" y="217782"/>
                  <a:pt x="90937" y="269111"/>
                  <a:pt x="90408" y="276519"/>
                </a:cubicBezTo>
                <a:cubicBezTo>
                  <a:pt x="89879" y="283927"/>
                  <a:pt x="154966" y="215665"/>
                  <a:pt x="160258" y="216194"/>
                </a:cubicBezTo>
                <a:cubicBezTo>
                  <a:pt x="165550" y="216723"/>
                  <a:pt x="148087" y="253765"/>
                  <a:pt x="122158" y="279694"/>
                </a:cubicBezTo>
                <a:cubicBezTo>
                  <a:pt x="96229" y="305623"/>
                  <a:pt x="18970" y="362244"/>
                  <a:pt x="4683" y="371769"/>
                </a:cubicBezTo>
                <a:cubicBezTo>
                  <a:pt x="-9604" y="381294"/>
                  <a:pt x="11033" y="357482"/>
                  <a:pt x="36433" y="336844"/>
                </a:cubicBezTo>
                <a:cubicBezTo>
                  <a:pt x="61833" y="316206"/>
                  <a:pt x="148616" y="261173"/>
                  <a:pt x="157083" y="247944"/>
                </a:cubicBezTo>
                <a:cubicBezTo>
                  <a:pt x="165550" y="234715"/>
                  <a:pt x="88291" y="266465"/>
                  <a:pt x="87233" y="257469"/>
                </a:cubicBezTo>
                <a:cubicBezTo>
                  <a:pt x="86175" y="248473"/>
                  <a:pt x="163962" y="195556"/>
                  <a:pt x="150733" y="193969"/>
                </a:cubicBezTo>
                <a:cubicBezTo>
                  <a:pt x="137504" y="192382"/>
                  <a:pt x="7858" y="253236"/>
                  <a:pt x="7858" y="247944"/>
                </a:cubicBezTo>
                <a:cubicBezTo>
                  <a:pt x="7858" y="242652"/>
                  <a:pt x="138033" y="179152"/>
                  <a:pt x="150733" y="162219"/>
                </a:cubicBezTo>
                <a:cubicBezTo>
                  <a:pt x="163433" y="145286"/>
                  <a:pt x="98345" y="148990"/>
                  <a:pt x="84058" y="146344"/>
                </a:cubicBezTo>
                <a:cubicBezTo>
                  <a:pt x="69771" y="143698"/>
                  <a:pt x="54954" y="148990"/>
                  <a:pt x="65008" y="146344"/>
                </a:cubicBezTo>
                <a:cubicBezTo>
                  <a:pt x="75062" y="143698"/>
                  <a:pt x="130095" y="151636"/>
                  <a:pt x="144383" y="130469"/>
                </a:cubicBezTo>
                <a:cubicBezTo>
                  <a:pt x="158671" y="109302"/>
                  <a:pt x="128508" y="-6585"/>
                  <a:pt x="131683" y="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3F3D6476-C406-C38F-ED72-19786A795A92}"/>
              </a:ext>
            </a:extLst>
          </p:cNvPr>
          <p:cNvSpPr/>
          <p:nvPr/>
        </p:nvSpPr>
        <p:spPr>
          <a:xfrm>
            <a:off x="3857571" y="5827709"/>
            <a:ext cx="276815" cy="237536"/>
          </a:xfrm>
          <a:custGeom>
            <a:avLst/>
            <a:gdLst>
              <a:gd name="connsiteX0" fmla="*/ 54 w 276815"/>
              <a:gd name="connsiteY0" fmla="*/ 90491 h 237536"/>
              <a:gd name="connsiteX1" fmla="*/ 133404 w 276815"/>
              <a:gd name="connsiteY1" fmla="*/ 20641 h 237536"/>
              <a:gd name="connsiteX2" fmla="*/ 244529 w 276815"/>
              <a:gd name="connsiteY2" fmla="*/ 100016 h 237536"/>
              <a:gd name="connsiteX3" fmla="*/ 212779 w 276815"/>
              <a:gd name="connsiteY3" fmla="*/ 84141 h 237536"/>
              <a:gd name="connsiteX4" fmla="*/ 269929 w 276815"/>
              <a:gd name="connsiteY4" fmla="*/ 150816 h 237536"/>
              <a:gd name="connsiteX5" fmla="*/ 181029 w 276815"/>
              <a:gd name="connsiteY5" fmla="*/ 192091 h 237536"/>
              <a:gd name="connsiteX6" fmla="*/ 266754 w 276815"/>
              <a:gd name="connsiteY6" fmla="*/ 176216 h 237536"/>
              <a:gd name="connsiteX7" fmla="*/ 254054 w 276815"/>
              <a:gd name="connsiteY7" fmla="*/ 211141 h 237536"/>
              <a:gd name="connsiteX8" fmla="*/ 228654 w 276815"/>
              <a:gd name="connsiteY8" fmla="*/ 236541 h 237536"/>
              <a:gd name="connsiteX9" fmla="*/ 273104 w 276815"/>
              <a:gd name="connsiteY9" fmla="*/ 176216 h 237536"/>
              <a:gd name="connsiteX10" fmla="*/ 114354 w 276815"/>
              <a:gd name="connsiteY10" fmla="*/ 74616 h 237536"/>
              <a:gd name="connsiteX11" fmla="*/ 244529 w 276815"/>
              <a:gd name="connsiteY11" fmla="*/ 112716 h 237536"/>
              <a:gd name="connsiteX12" fmla="*/ 200079 w 276815"/>
              <a:gd name="connsiteY12" fmla="*/ 42866 h 237536"/>
              <a:gd name="connsiteX13" fmla="*/ 69904 w 276815"/>
              <a:gd name="connsiteY13" fmla="*/ 52391 h 237536"/>
              <a:gd name="connsiteX14" fmla="*/ 98479 w 276815"/>
              <a:gd name="connsiteY14" fmla="*/ 36516 h 237536"/>
              <a:gd name="connsiteX15" fmla="*/ 149279 w 276815"/>
              <a:gd name="connsiteY15" fmla="*/ 1591 h 237536"/>
              <a:gd name="connsiteX16" fmla="*/ 54 w 276815"/>
              <a:gd name="connsiteY16" fmla="*/ 90491 h 2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815" h="237536">
                <a:moveTo>
                  <a:pt x="54" y="90491"/>
                </a:moveTo>
                <a:cubicBezTo>
                  <a:pt x="-2592" y="93666"/>
                  <a:pt x="92658" y="19054"/>
                  <a:pt x="133404" y="20641"/>
                </a:cubicBezTo>
                <a:cubicBezTo>
                  <a:pt x="174150" y="22228"/>
                  <a:pt x="231300" y="89433"/>
                  <a:pt x="244529" y="100016"/>
                </a:cubicBezTo>
                <a:cubicBezTo>
                  <a:pt x="257758" y="110599"/>
                  <a:pt x="208546" y="75674"/>
                  <a:pt x="212779" y="84141"/>
                </a:cubicBezTo>
                <a:cubicBezTo>
                  <a:pt x="217012" y="92608"/>
                  <a:pt x="275221" y="132824"/>
                  <a:pt x="269929" y="150816"/>
                </a:cubicBezTo>
                <a:cubicBezTo>
                  <a:pt x="264637" y="168808"/>
                  <a:pt x="181558" y="187858"/>
                  <a:pt x="181029" y="192091"/>
                </a:cubicBezTo>
                <a:cubicBezTo>
                  <a:pt x="180500" y="196324"/>
                  <a:pt x="254583" y="173041"/>
                  <a:pt x="266754" y="176216"/>
                </a:cubicBezTo>
                <a:cubicBezTo>
                  <a:pt x="278925" y="179391"/>
                  <a:pt x="260404" y="201087"/>
                  <a:pt x="254054" y="211141"/>
                </a:cubicBezTo>
                <a:cubicBezTo>
                  <a:pt x="247704" y="221195"/>
                  <a:pt x="225479" y="242362"/>
                  <a:pt x="228654" y="236541"/>
                </a:cubicBezTo>
                <a:cubicBezTo>
                  <a:pt x="231829" y="230720"/>
                  <a:pt x="292154" y="203203"/>
                  <a:pt x="273104" y="176216"/>
                </a:cubicBezTo>
                <a:cubicBezTo>
                  <a:pt x="254054" y="149229"/>
                  <a:pt x="119117" y="85199"/>
                  <a:pt x="114354" y="74616"/>
                </a:cubicBezTo>
                <a:cubicBezTo>
                  <a:pt x="109592" y="64033"/>
                  <a:pt x="230242" y="118008"/>
                  <a:pt x="244529" y="112716"/>
                </a:cubicBezTo>
                <a:cubicBezTo>
                  <a:pt x="258816" y="107424"/>
                  <a:pt x="229183" y="52920"/>
                  <a:pt x="200079" y="42866"/>
                </a:cubicBezTo>
                <a:cubicBezTo>
                  <a:pt x="170975" y="32812"/>
                  <a:pt x="86837" y="53449"/>
                  <a:pt x="69904" y="52391"/>
                </a:cubicBezTo>
                <a:cubicBezTo>
                  <a:pt x="52971" y="51333"/>
                  <a:pt x="85250" y="44983"/>
                  <a:pt x="98479" y="36516"/>
                </a:cubicBezTo>
                <a:cubicBezTo>
                  <a:pt x="111708" y="28049"/>
                  <a:pt x="173092" y="-7934"/>
                  <a:pt x="149279" y="1591"/>
                </a:cubicBezTo>
                <a:cubicBezTo>
                  <a:pt x="125467" y="11116"/>
                  <a:pt x="2700" y="87316"/>
                  <a:pt x="54" y="90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5ED93C51-AC60-2C68-72C8-665045FAE7CB}"/>
              </a:ext>
            </a:extLst>
          </p:cNvPr>
          <p:cNvSpPr/>
          <p:nvPr/>
        </p:nvSpPr>
        <p:spPr>
          <a:xfrm>
            <a:off x="3841578" y="5876835"/>
            <a:ext cx="235135" cy="168804"/>
          </a:xfrm>
          <a:custGeom>
            <a:avLst/>
            <a:gdLst>
              <a:gd name="connsiteX0" fmla="*/ 172 w 235135"/>
              <a:gd name="connsiteY0" fmla="*/ 90 h 168804"/>
              <a:gd name="connsiteX1" fmla="*/ 184322 w 235135"/>
              <a:gd name="connsiteY1" fmla="*/ 54065 h 168804"/>
              <a:gd name="connsiteX2" fmla="*/ 212897 w 235135"/>
              <a:gd name="connsiteY2" fmla="*/ 123915 h 168804"/>
              <a:gd name="connsiteX3" fmla="*/ 193847 w 235135"/>
              <a:gd name="connsiteY3" fmla="*/ 79465 h 168804"/>
              <a:gd name="connsiteX4" fmla="*/ 225597 w 235135"/>
              <a:gd name="connsiteY4" fmla="*/ 168365 h 168804"/>
              <a:gd name="connsiteX5" fmla="*/ 225597 w 235135"/>
              <a:gd name="connsiteY5" fmla="*/ 111215 h 168804"/>
              <a:gd name="connsiteX6" fmla="*/ 114472 w 235135"/>
              <a:gd name="connsiteY6" fmla="*/ 57240 h 168804"/>
              <a:gd name="connsiteX7" fmla="*/ 149397 w 235135"/>
              <a:gd name="connsiteY7" fmla="*/ 66765 h 168804"/>
              <a:gd name="connsiteX8" fmla="*/ 172 w 235135"/>
              <a:gd name="connsiteY8" fmla="*/ 90 h 16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135" h="168804">
                <a:moveTo>
                  <a:pt x="172" y="90"/>
                </a:moveTo>
                <a:cubicBezTo>
                  <a:pt x="5993" y="-2027"/>
                  <a:pt x="148868" y="33427"/>
                  <a:pt x="184322" y="54065"/>
                </a:cubicBezTo>
                <a:cubicBezTo>
                  <a:pt x="219776" y="74703"/>
                  <a:pt x="211310" y="119682"/>
                  <a:pt x="212897" y="123915"/>
                </a:cubicBezTo>
                <a:cubicBezTo>
                  <a:pt x="214484" y="128148"/>
                  <a:pt x="191730" y="72057"/>
                  <a:pt x="193847" y="79465"/>
                </a:cubicBezTo>
                <a:cubicBezTo>
                  <a:pt x="195964" y="86873"/>
                  <a:pt x="220305" y="163073"/>
                  <a:pt x="225597" y="168365"/>
                </a:cubicBezTo>
                <a:cubicBezTo>
                  <a:pt x="230889" y="173657"/>
                  <a:pt x="244118" y="129736"/>
                  <a:pt x="225597" y="111215"/>
                </a:cubicBezTo>
                <a:cubicBezTo>
                  <a:pt x="207076" y="92694"/>
                  <a:pt x="127172" y="64648"/>
                  <a:pt x="114472" y="57240"/>
                </a:cubicBezTo>
                <a:cubicBezTo>
                  <a:pt x="101772" y="49832"/>
                  <a:pt x="161039" y="76290"/>
                  <a:pt x="149397" y="66765"/>
                </a:cubicBezTo>
                <a:cubicBezTo>
                  <a:pt x="137755" y="57240"/>
                  <a:pt x="-5649" y="2207"/>
                  <a:pt x="172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E317DC80-907C-F162-75D8-98CB72792615}"/>
              </a:ext>
            </a:extLst>
          </p:cNvPr>
          <p:cNvSpPr/>
          <p:nvPr/>
        </p:nvSpPr>
        <p:spPr>
          <a:xfrm>
            <a:off x="3730557" y="6032258"/>
            <a:ext cx="114605" cy="245060"/>
          </a:xfrm>
          <a:custGeom>
            <a:avLst/>
            <a:gdLst>
              <a:gd name="connsiteX0" fmla="*/ 114368 w 114605"/>
              <a:gd name="connsiteY0" fmla="*/ 242 h 245060"/>
              <a:gd name="connsiteX1" fmla="*/ 82618 w 114605"/>
              <a:gd name="connsiteY1" fmla="*/ 89142 h 245060"/>
              <a:gd name="connsiteX2" fmla="*/ 82618 w 114605"/>
              <a:gd name="connsiteY2" fmla="*/ 162167 h 245060"/>
              <a:gd name="connsiteX3" fmla="*/ 82618 w 114605"/>
              <a:gd name="connsiteY3" fmla="*/ 136767 h 245060"/>
              <a:gd name="connsiteX4" fmla="*/ 69918 w 114605"/>
              <a:gd name="connsiteY4" fmla="*/ 209792 h 245060"/>
              <a:gd name="connsiteX5" fmla="*/ 68 w 114605"/>
              <a:gd name="connsiteY5" fmla="*/ 244717 h 245060"/>
              <a:gd name="connsiteX6" fmla="*/ 57218 w 114605"/>
              <a:gd name="connsiteY6" fmla="*/ 225667 h 245060"/>
              <a:gd name="connsiteX7" fmla="*/ 69918 w 114605"/>
              <a:gd name="connsiteY7" fmla="*/ 193917 h 245060"/>
              <a:gd name="connsiteX8" fmla="*/ 63568 w 114605"/>
              <a:gd name="connsiteY8" fmla="*/ 117717 h 245060"/>
              <a:gd name="connsiteX9" fmla="*/ 114368 w 114605"/>
              <a:gd name="connsiteY9" fmla="*/ 242 h 24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605" h="245060">
                <a:moveTo>
                  <a:pt x="114368" y="242"/>
                </a:moveTo>
                <a:cubicBezTo>
                  <a:pt x="117543" y="-4520"/>
                  <a:pt x="87910" y="62155"/>
                  <a:pt x="82618" y="89142"/>
                </a:cubicBezTo>
                <a:cubicBezTo>
                  <a:pt x="77326" y="116130"/>
                  <a:pt x="82618" y="162167"/>
                  <a:pt x="82618" y="162167"/>
                </a:cubicBezTo>
                <a:cubicBezTo>
                  <a:pt x="82618" y="170104"/>
                  <a:pt x="84735" y="128830"/>
                  <a:pt x="82618" y="136767"/>
                </a:cubicBezTo>
                <a:cubicBezTo>
                  <a:pt x="80501" y="144704"/>
                  <a:pt x="83676" y="191800"/>
                  <a:pt x="69918" y="209792"/>
                </a:cubicBezTo>
                <a:cubicBezTo>
                  <a:pt x="56160" y="227784"/>
                  <a:pt x="2185" y="242071"/>
                  <a:pt x="68" y="244717"/>
                </a:cubicBezTo>
                <a:cubicBezTo>
                  <a:pt x="-2049" y="247363"/>
                  <a:pt x="45576" y="234134"/>
                  <a:pt x="57218" y="225667"/>
                </a:cubicBezTo>
                <a:cubicBezTo>
                  <a:pt x="68860" y="217200"/>
                  <a:pt x="68860" y="211908"/>
                  <a:pt x="69918" y="193917"/>
                </a:cubicBezTo>
                <a:cubicBezTo>
                  <a:pt x="70976" y="175926"/>
                  <a:pt x="59335" y="146292"/>
                  <a:pt x="63568" y="117717"/>
                </a:cubicBezTo>
                <a:cubicBezTo>
                  <a:pt x="67801" y="89142"/>
                  <a:pt x="111193" y="5004"/>
                  <a:pt x="114368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6C8842D7-1779-3F33-1327-FE5689E6DCE6}"/>
              </a:ext>
            </a:extLst>
          </p:cNvPr>
          <p:cNvSpPr/>
          <p:nvPr/>
        </p:nvSpPr>
        <p:spPr>
          <a:xfrm>
            <a:off x="3635326" y="6009784"/>
            <a:ext cx="193825" cy="270373"/>
          </a:xfrm>
          <a:custGeom>
            <a:avLst/>
            <a:gdLst>
              <a:gd name="connsiteX0" fmla="*/ 193724 w 193825"/>
              <a:gd name="connsiteY0" fmla="*/ 491 h 270373"/>
              <a:gd name="connsiteX1" fmla="*/ 136574 w 193825"/>
              <a:gd name="connsiteY1" fmla="*/ 76691 h 270373"/>
              <a:gd name="connsiteX2" fmla="*/ 133399 w 193825"/>
              <a:gd name="connsiteY2" fmla="*/ 210041 h 270373"/>
              <a:gd name="connsiteX3" fmla="*/ 49 w 193825"/>
              <a:gd name="connsiteY3" fmla="*/ 270366 h 270373"/>
              <a:gd name="connsiteX4" fmla="*/ 117524 w 193825"/>
              <a:gd name="connsiteY4" fmla="*/ 206866 h 270373"/>
              <a:gd name="connsiteX5" fmla="*/ 95299 w 193825"/>
              <a:gd name="connsiteY5" fmla="*/ 146541 h 270373"/>
              <a:gd name="connsiteX6" fmla="*/ 136574 w 193825"/>
              <a:gd name="connsiteY6" fmla="*/ 206866 h 270373"/>
              <a:gd name="connsiteX7" fmla="*/ 136574 w 193825"/>
              <a:gd name="connsiteY7" fmla="*/ 152891 h 270373"/>
              <a:gd name="connsiteX8" fmla="*/ 120699 w 193825"/>
              <a:gd name="connsiteY8" fmla="*/ 111616 h 270373"/>
              <a:gd name="connsiteX9" fmla="*/ 193724 w 193825"/>
              <a:gd name="connsiteY9" fmla="*/ 491 h 2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3825" h="270373">
                <a:moveTo>
                  <a:pt x="193724" y="491"/>
                </a:moveTo>
                <a:cubicBezTo>
                  <a:pt x="196370" y="-5330"/>
                  <a:pt x="146628" y="41766"/>
                  <a:pt x="136574" y="76691"/>
                </a:cubicBezTo>
                <a:cubicBezTo>
                  <a:pt x="126520" y="111616"/>
                  <a:pt x="156153" y="177762"/>
                  <a:pt x="133399" y="210041"/>
                </a:cubicBezTo>
                <a:cubicBezTo>
                  <a:pt x="110645" y="242320"/>
                  <a:pt x="2695" y="270895"/>
                  <a:pt x="49" y="270366"/>
                </a:cubicBezTo>
                <a:cubicBezTo>
                  <a:pt x="-2597" y="269837"/>
                  <a:pt x="101649" y="227504"/>
                  <a:pt x="117524" y="206866"/>
                </a:cubicBezTo>
                <a:cubicBezTo>
                  <a:pt x="133399" y="186229"/>
                  <a:pt x="92124" y="146541"/>
                  <a:pt x="95299" y="146541"/>
                </a:cubicBezTo>
                <a:cubicBezTo>
                  <a:pt x="98474" y="146541"/>
                  <a:pt x="129695" y="205808"/>
                  <a:pt x="136574" y="206866"/>
                </a:cubicBezTo>
                <a:cubicBezTo>
                  <a:pt x="143453" y="207924"/>
                  <a:pt x="139220" y="168766"/>
                  <a:pt x="136574" y="152891"/>
                </a:cubicBezTo>
                <a:cubicBezTo>
                  <a:pt x="133928" y="137016"/>
                  <a:pt x="113291" y="132783"/>
                  <a:pt x="120699" y="111616"/>
                </a:cubicBezTo>
                <a:cubicBezTo>
                  <a:pt x="128107" y="90449"/>
                  <a:pt x="191078" y="6312"/>
                  <a:pt x="193724" y="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A65EA6C0-03B0-F16A-D427-0454B3532137}"/>
              </a:ext>
            </a:extLst>
          </p:cNvPr>
          <p:cNvSpPr/>
          <p:nvPr/>
        </p:nvSpPr>
        <p:spPr>
          <a:xfrm>
            <a:off x="3599941" y="6032379"/>
            <a:ext cx="118009" cy="181431"/>
          </a:xfrm>
          <a:custGeom>
            <a:avLst/>
            <a:gdLst>
              <a:gd name="connsiteX0" fmla="*/ 117984 w 118009"/>
              <a:gd name="connsiteY0" fmla="*/ 121 h 181431"/>
              <a:gd name="connsiteX1" fmla="*/ 19559 w 118009"/>
              <a:gd name="connsiteY1" fmla="*/ 127121 h 181431"/>
              <a:gd name="connsiteX2" fmla="*/ 509 w 118009"/>
              <a:gd name="connsiteY2" fmla="*/ 181096 h 181431"/>
              <a:gd name="connsiteX3" fmla="*/ 29084 w 118009"/>
              <a:gd name="connsiteY3" fmla="*/ 104896 h 181431"/>
              <a:gd name="connsiteX4" fmla="*/ 117984 w 118009"/>
              <a:gd name="connsiteY4" fmla="*/ 121 h 18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09" h="181431">
                <a:moveTo>
                  <a:pt x="117984" y="121"/>
                </a:moveTo>
                <a:cubicBezTo>
                  <a:pt x="116397" y="3825"/>
                  <a:pt x="39138" y="96959"/>
                  <a:pt x="19559" y="127121"/>
                </a:cubicBezTo>
                <a:cubicBezTo>
                  <a:pt x="-20" y="157284"/>
                  <a:pt x="-1078" y="184800"/>
                  <a:pt x="509" y="181096"/>
                </a:cubicBezTo>
                <a:cubicBezTo>
                  <a:pt x="2096" y="177392"/>
                  <a:pt x="12680" y="131354"/>
                  <a:pt x="29084" y="104896"/>
                </a:cubicBezTo>
                <a:cubicBezTo>
                  <a:pt x="45488" y="78438"/>
                  <a:pt x="119571" y="-3583"/>
                  <a:pt x="117984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1B50E5AA-1D74-AA59-E055-AEC7C4C57AF6}"/>
              </a:ext>
            </a:extLst>
          </p:cNvPr>
          <p:cNvSpPr/>
          <p:nvPr/>
        </p:nvSpPr>
        <p:spPr>
          <a:xfrm>
            <a:off x="3443930" y="6006907"/>
            <a:ext cx="229569" cy="187656"/>
          </a:xfrm>
          <a:custGeom>
            <a:avLst/>
            <a:gdLst>
              <a:gd name="connsiteX0" fmla="*/ 229545 w 229569"/>
              <a:gd name="connsiteY0" fmla="*/ 193 h 187656"/>
              <a:gd name="connsiteX1" fmla="*/ 48570 w 229569"/>
              <a:gd name="connsiteY1" fmla="*/ 152593 h 187656"/>
              <a:gd name="connsiteX2" fmla="*/ 67620 w 229569"/>
              <a:gd name="connsiteY2" fmla="*/ 146243 h 187656"/>
              <a:gd name="connsiteX3" fmla="*/ 115245 w 229569"/>
              <a:gd name="connsiteY3" fmla="*/ 187518 h 187656"/>
              <a:gd name="connsiteX4" fmla="*/ 105720 w 229569"/>
              <a:gd name="connsiteY4" fmla="*/ 158943 h 187656"/>
              <a:gd name="connsiteX5" fmla="*/ 115245 w 229569"/>
              <a:gd name="connsiteY5" fmla="*/ 139893 h 187656"/>
              <a:gd name="connsiteX6" fmla="*/ 102545 w 229569"/>
              <a:gd name="connsiteY6" fmla="*/ 152593 h 187656"/>
              <a:gd name="connsiteX7" fmla="*/ 945 w 229569"/>
              <a:gd name="connsiteY7" fmla="*/ 149418 h 187656"/>
              <a:gd name="connsiteX8" fmla="*/ 61270 w 229569"/>
              <a:gd name="connsiteY8" fmla="*/ 120843 h 187656"/>
              <a:gd name="connsiteX9" fmla="*/ 229545 w 229569"/>
              <a:gd name="connsiteY9" fmla="*/ 193 h 18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9569" h="187656">
                <a:moveTo>
                  <a:pt x="229545" y="193"/>
                </a:moveTo>
                <a:cubicBezTo>
                  <a:pt x="227428" y="5485"/>
                  <a:pt x="48570" y="152593"/>
                  <a:pt x="48570" y="152593"/>
                </a:cubicBezTo>
                <a:cubicBezTo>
                  <a:pt x="21583" y="176935"/>
                  <a:pt x="56508" y="140422"/>
                  <a:pt x="67620" y="146243"/>
                </a:cubicBezTo>
                <a:cubicBezTo>
                  <a:pt x="78732" y="152064"/>
                  <a:pt x="108895" y="185401"/>
                  <a:pt x="115245" y="187518"/>
                </a:cubicBezTo>
                <a:cubicBezTo>
                  <a:pt x="121595" y="189635"/>
                  <a:pt x="105720" y="166880"/>
                  <a:pt x="105720" y="158943"/>
                </a:cubicBezTo>
                <a:cubicBezTo>
                  <a:pt x="105720" y="151006"/>
                  <a:pt x="115245" y="139893"/>
                  <a:pt x="115245" y="139893"/>
                </a:cubicBezTo>
                <a:cubicBezTo>
                  <a:pt x="114716" y="138835"/>
                  <a:pt x="121595" y="151006"/>
                  <a:pt x="102545" y="152593"/>
                </a:cubicBezTo>
                <a:cubicBezTo>
                  <a:pt x="83495" y="154180"/>
                  <a:pt x="7824" y="154710"/>
                  <a:pt x="945" y="149418"/>
                </a:cubicBezTo>
                <a:cubicBezTo>
                  <a:pt x="-5934" y="144126"/>
                  <a:pt x="25816" y="142010"/>
                  <a:pt x="61270" y="120843"/>
                </a:cubicBezTo>
                <a:cubicBezTo>
                  <a:pt x="96724" y="99676"/>
                  <a:pt x="231662" y="-5099"/>
                  <a:pt x="229545" y="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3E305C22-1D8C-D17A-BEF8-703CFE10D7BC}"/>
              </a:ext>
            </a:extLst>
          </p:cNvPr>
          <p:cNvSpPr/>
          <p:nvPr/>
        </p:nvSpPr>
        <p:spPr>
          <a:xfrm>
            <a:off x="3631136" y="6006045"/>
            <a:ext cx="144344" cy="264109"/>
          </a:xfrm>
          <a:custGeom>
            <a:avLst/>
            <a:gdLst>
              <a:gd name="connsiteX0" fmla="*/ 143939 w 144344"/>
              <a:gd name="connsiteY0" fmla="*/ 1055 h 264109"/>
              <a:gd name="connsiteX1" fmla="*/ 4239 w 144344"/>
              <a:gd name="connsiteY1" fmla="*/ 258230 h 264109"/>
              <a:gd name="connsiteX2" fmla="*/ 45514 w 144344"/>
              <a:gd name="connsiteY2" fmla="*/ 169330 h 264109"/>
              <a:gd name="connsiteX3" fmla="*/ 143939 w 144344"/>
              <a:gd name="connsiteY3" fmla="*/ 1055 h 26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44" h="264109">
                <a:moveTo>
                  <a:pt x="143939" y="1055"/>
                </a:moveTo>
                <a:cubicBezTo>
                  <a:pt x="137060" y="15872"/>
                  <a:pt x="20643" y="230184"/>
                  <a:pt x="4239" y="258230"/>
                </a:cubicBezTo>
                <a:cubicBezTo>
                  <a:pt x="-12165" y="286276"/>
                  <a:pt x="22760" y="206901"/>
                  <a:pt x="45514" y="169330"/>
                </a:cubicBezTo>
                <a:cubicBezTo>
                  <a:pt x="68268" y="131759"/>
                  <a:pt x="150818" y="-13762"/>
                  <a:pt x="143939" y="1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6191FD84-7FEA-FC64-BB1F-0A63760D9A4D}"/>
              </a:ext>
            </a:extLst>
          </p:cNvPr>
          <p:cNvSpPr/>
          <p:nvPr/>
        </p:nvSpPr>
        <p:spPr>
          <a:xfrm>
            <a:off x="3460426" y="5981692"/>
            <a:ext cx="168606" cy="187337"/>
          </a:xfrm>
          <a:custGeom>
            <a:avLst/>
            <a:gdLst>
              <a:gd name="connsiteX0" fmla="*/ 168599 w 168606"/>
              <a:gd name="connsiteY0" fmla="*/ 8 h 187337"/>
              <a:gd name="connsiteX1" fmla="*/ 32074 w 168606"/>
              <a:gd name="connsiteY1" fmla="*/ 133358 h 187337"/>
              <a:gd name="connsiteX2" fmla="*/ 324 w 168606"/>
              <a:gd name="connsiteY2" fmla="*/ 187333 h 187337"/>
              <a:gd name="connsiteX3" fmla="*/ 16199 w 168606"/>
              <a:gd name="connsiteY3" fmla="*/ 136533 h 187337"/>
              <a:gd name="connsiteX4" fmla="*/ 25724 w 168606"/>
              <a:gd name="connsiteY4" fmla="*/ 139708 h 187337"/>
              <a:gd name="connsiteX5" fmla="*/ 168599 w 168606"/>
              <a:gd name="connsiteY5" fmla="*/ 8 h 18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06" h="187337">
                <a:moveTo>
                  <a:pt x="168599" y="8"/>
                </a:moveTo>
                <a:cubicBezTo>
                  <a:pt x="169657" y="-1050"/>
                  <a:pt x="60120" y="102137"/>
                  <a:pt x="32074" y="133358"/>
                </a:cubicBezTo>
                <a:cubicBezTo>
                  <a:pt x="4028" y="164579"/>
                  <a:pt x="2970" y="186804"/>
                  <a:pt x="324" y="187333"/>
                </a:cubicBezTo>
                <a:cubicBezTo>
                  <a:pt x="-2322" y="187862"/>
                  <a:pt x="11966" y="144470"/>
                  <a:pt x="16199" y="136533"/>
                </a:cubicBezTo>
                <a:cubicBezTo>
                  <a:pt x="20432" y="128596"/>
                  <a:pt x="3499" y="158758"/>
                  <a:pt x="25724" y="139708"/>
                </a:cubicBezTo>
                <a:cubicBezTo>
                  <a:pt x="47949" y="120658"/>
                  <a:pt x="167541" y="1066"/>
                  <a:pt x="168599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134CCF4E-FAA4-9263-0B39-98DD48D8367E}"/>
              </a:ext>
            </a:extLst>
          </p:cNvPr>
          <p:cNvSpPr/>
          <p:nvPr/>
        </p:nvSpPr>
        <p:spPr>
          <a:xfrm>
            <a:off x="3130502" y="6216425"/>
            <a:ext cx="434088" cy="130550"/>
          </a:xfrm>
          <a:custGeom>
            <a:avLst/>
            <a:gdLst>
              <a:gd name="connsiteX0" fmla="*/ 50848 w 434088"/>
              <a:gd name="connsiteY0" fmla="*/ 130400 h 130550"/>
              <a:gd name="connsiteX1" fmla="*/ 311198 w 434088"/>
              <a:gd name="connsiteY1" fmla="*/ 57375 h 130550"/>
              <a:gd name="connsiteX2" fmla="*/ 292148 w 434088"/>
              <a:gd name="connsiteY2" fmla="*/ 63725 h 130550"/>
              <a:gd name="connsiteX3" fmla="*/ 393748 w 434088"/>
              <a:gd name="connsiteY3" fmla="*/ 89125 h 130550"/>
              <a:gd name="connsiteX4" fmla="*/ 349298 w 434088"/>
              <a:gd name="connsiteY4" fmla="*/ 54200 h 130550"/>
              <a:gd name="connsiteX5" fmla="*/ 222298 w 434088"/>
              <a:gd name="connsiteY5" fmla="*/ 225 h 130550"/>
              <a:gd name="connsiteX6" fmla="*/ 304848 w 434088"/>
              <a:gd name="connsiteY6" fmla="*/ 35150 h 130550"/>
              <a:gd name="connsiteX7" fmla="*/ 276273 w 434088"/>
              <a:gd name="connsiteY7" fmla="*/ 41500 h 130550"/>
              <a:gd name="connsiteX8" fmla="*/ 101648 w 434088"/>
              <a:gd name="connsiteY8" fmla="*/ 28800 h 130550"/>
              <a:gd name="connsiteX9" fmla="*/ 254048 w 434088"/>
              <a:gd name="connsiteY9" fmla="*/ 28800 h 130550"/>
              <a:gd name="connsiteX10" fmla="*/ 247698 w 434088"/>
              <a:gd name="connsiteY10" fmla="*/ 41500 h 130550"/>
              <a:gd name="connsiteX11" fmla="*/ 48 w 434088"/>
              <a:gd name="connsiteY11" fmla="*/ 70075 h 130550"/>
              <a:gd name="connsiteX12" fmla="*/ 269923 w 434088"/>
              <a:gd name="connsiteY12" fmla="*/ 47850 h 130550"/>
              <a:gd name="connsiteX13" fmla="*/ 428673 w 434088"/>
              <a:gd name="connsiteY13" fmla="*/ 35150 h 130550"/>
              <a:gd name="connsiteX14" fmla="*/ 50848 w 434088"/>
              <a:gd name="connsiteY14" fmla="*/ 130400 h 13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4088" h="130550">
                <a:moveTo>
                  <a:pt x="50848" y="130400"/>
                </a:moveTo>
                <a:cubicBezTo>
                  <a:pt x="31269" y="134104"/>
                  <a:pt x="270981" y="68487"/>
                  <a:pt x="311198" y="57375"/>
                </a:cubicBezTo>
                <a:cubicBezTo>
                  <a:pt x="351415" y="46262"/>
                  <a:pt x="278390" y="58433"/>
                  <a:pt x="292148" y="63725"/>
                </a:cubicBezTo>
                <a:cubicBezTo>
                  <a:pt x="305906" y="69017"/>
                  <a:pt x="384223" y="90712"/>
                  <a:pt x="393748" y="89125"/>
                </a:cubicBezTo>
                <a:cubicBezTo>
                  <a:pt x="403273" y="87537"/>
                  <a:pt x="377873" y="69017"/>
                  <a:pt x="349298" y="54200"/>
                </a:cubicBezTo>
                <a:cubicBezTo>
                  <a:pt x="320723" y="39383"/>
                  <a:pt x="222298" y="225"/>
                  <a:pt x="222298" y="225"/>
                </a:cubicBezTo>
                <a:cubicBezTo>
                  <a:pt x="214890" y="-2950"/>
                  <a:pt x="295852" y="28271"/>
                  <a:pt x="304848" y="35150"/>
                </a:cubicBezTo>
                <a:cubicBezTo>
                  <a:pt x="313844" y="42029"/>
                  <a:pt x="310140" y="42558"/>
                  <a:pt x="276273" y="41500"/>
                </a:cubicBezTo>
                <a:cubicBezTo>
                  <a:pt x="242406" y="40442"/>
                  <a:pt x="105352" y="30917"/>
                  <a:pt x="101648" y="28800"/>
                </a:cubicBezTo>
                <a:cubicBezTo>
                  <a:pt x="97944" y="26683"/>
                  <a:pt x="254048" y="28800"/>
                  <a:pt x="254048" y="28800"/>
                </a:cubicBezTo>
                <a:cubicBezTo>
                  <a:pt x="278390" y="30917"/>
                  <a:pt x="290031" y="34621"/>
                  <a:pt x="247698" y="41500"/>
                </a:cubicBezTo>
                <a:cubicBezTo>
                  <a:pt x="205365" y="48379"/>
                  <a:pt x="-3656" y="69017"/>
                  <a:pt x="48" y="70075"/>
                </a:cubicBezTo>
                <a:cubicBezTo>
                  <a:pt x="3752" y="71133"/>
                  <a:pt x="269923" y="47850"/>
                  <a:pt x="269923" y="47850"/>
                </a:cubicBezTo>
                <a:cubicBezTo>
                  <a:pt x="341361" y="42029"/>
                  <a:pt x="460952" y="23508"/>
                  <a:pt x="428673" y="35150"/>
                </a:cubicBezTo>
                <a:cubicBezTo>
                  <a:pt x="396394" y="46792"/>
                  <a:pt x="70427" y="126696"/>
                  <a:pt x="50848" y="130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8A888E71-B84C-1FB4-5F60-327A4B145DF1}"/>
              </a:ext>
            </a:extLst>
          </p:cNvPr>
          <p:cNvSpPr/>
          <p:nvPr/>
        </p:nvSpPr>
        <p:spPr>
          <a:xfrm>
            <a:off x="3425626" y="6270281"/>
            <a:ext cx="174977" cy="252502"/>
          </a:xfrm>
          <a:custGeom>
            <a:avLst/>
            <a:gdLst>
              <a:gd name="connsiteX0" fmla="*/ 199 w 174977"/>
              <a:gd name="connsiteY0" fmla="*/ 344 h 252502"/>
              <a:gd name="connsiteX1" fmla="*/ 95449 w 174977"/>
              <a:gd name="connsiteY1" fmla="*/ 98769 h 252502"/>
              <a:gd name="connsiteX2" fmla="*/ 108149 w 174977"/>
              <a:gd name="connsiteY2" fmla="*/ 209894 h 252502"/>
              <a:gd name="connsiteX3" fmla="*/ 101799 w 174977"/>
              <a:gd name="connsiteY3" fmla="*/ 174969 h 252502"/>
              <a:gd name="connsiteX4" fmla="*/ 98624 w 174977"/>
              <a:gd name="connsiteY4" fmla="*/ 251169 h 252502"/>
              <a:gd name="connsiteX5" fmla="*/ 101799 w 174977"/>
              <a:gd name="connsiteY5" fmla="*/ 213069 h 252502"/>
              <a:gd name="connsiteX6" fmla="*/ 174824 w 174977"/>
              <a:gd name="connsiteY6" fmla="*/ 86069 h 252502"/>
              <a:gd name="connsiteX7" fmla="*/ 120849 w 174977"/>
              <a:gd name="connsiteY7" fmla="*/ 165444 h 252502"/>
              <a:gd name="connsiteX8" fmla="*/ 114499 w 174977"/>
              <a:gd name="connsiteY8" fmla="*/ 127344 h 252502"/>
              <a:gd name="connsiteX9" fmla="*/ 117674 w 174977"/>
              <a:gd name="connsiteY9" fmla="*/ 67019 h 252502"/>
              <a:gd name="connsiteX10" fmla="*/ 117674 w 174977"/>
              <a:gd name="connsiteY10" fmla="*/ 152744 h 252502"/>
              <a:gd name="connsiteX11" fmla="*/ 89099 w 174977"/>
              <a:gd name="connsiteY11" fmla="*/ 114644 h 252502"/>
              <a:gd name="connsiteX12" fmla="*/ 124024 w 174977"/>
              <a:gd name="connsiteY12" fmla="*/ 133694 h 252502"/>
              <a:gd name="connsiteX13" fmla="*/ 199 w 174977"/>
              <a:gd name="connsiteY13" fmla="*/ 344 h 25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4977" h="252502">
                <a:moveTo>
                  <a:pt x="199" y="344"/>
                </a:moveTo>
                <a:cubicBezTo>
                  <a:pt x="-4563" y="-5477"/>
                  <a:pt x="77457" y="63844"/>
                  <a:pt x="95449" y="98769"/>
                </a:cubicBezTo>
                <a:cubicBezTo>
                  <a:pt x="113441" y="133694"/>
                  <a:pt x="107091" y="197194"/>
                  <a:pt x="108149" y="209894"/>
                </a:cubicBezTo>
                <a:cubicBezTo>
                  <a:pt x="109207" y="222594"/>
                  <a:pt x="103386" y="168090"/>
                  <a:pt x="101799" y="174969"/>
                </a:cubicBezTo>
                <a:cubicBezTo>
                  <a:pt x="100212" y="181848"/>
                  <a:pt x="98624" y="244819"/>
                  <a:pt x="98624" y="251169"/>
                </a:cubicBezTo>
                <a:cubicBezTo>
                  <a:pt x="98624" y="257519"/>
                  <a:pt x="89099" y="240586"/>
                  <a:pt x="101799" y="213069"/>
                </a:cubicBezTo>
                <a:cubicBezTo>
                  <a:pt x="114499" y="185552"/>
                  <a:pt x="171649" y="94007"/>
                  <a:pt x="174824" y="86069"/>
                </a:cubicBezTo>
                <a:cubicBezTo>
                  <a:pt x="177999" y="78131"/>
                  <a:pt x="130903" y="158565"/>
                  <a:pt x="120849" y="165444"/>
                </a:cubicBezTo>
                <a:cubicBezTo>
                  <a:pt x="110795" y="172323"/>
                  <a:pt x="115028" y="143748"/>
                  <a:pt x="114499" y="127344"/>
                </a:cubicBezTo>
                <a:cubicBezTo>
                  <a:pt x="113970" y="110940"/>
                  <a:pt x="117145" y="62786"/>
                  <a:pt x="117674" y="67019"/>
                </a:cubicBezTo>
                <a:cubicBezTo>
                  <a:pt x="118203" y="71252"/>
                  <a:pt x="122437" y="144807"/>
                  <a:pt x="117674" y="152744"/>
                </a:cubicBezTo>
                <a:cubicBezTo>
                  <a:pt x="112912" y="160682"/>
                  <a:pt x="88041" y="117819"/>
                  <a:pt x="89099" y="114644"/>
                </a:cubicBezTo>
                <a:cubicBezTo>
                  <a:pt x="90157" y="111469"/>
                  <a:pt x="134078" y="151156"/>
                  <a:pt x="124024" y="133694"/>
                </a:cubicBezTo>
                <a:cubicBezTo>
                  <a:pt x="113970" y="116232"/>
                  <a:pt x="4961" y="6165"/>
                  <a:pt x="199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AD430367-F881-56CF-804D-F1B2510864C2}"/>
              </a:ext>
            </a:extLst>
          </p:cNvPr>
          <p:cNvSpPr/>
          <p:nvPr/>
        </p:nvSpPr>
        <p:spPr>
          <a:xfrm>
            <a:off x="3443274" y="6264196"/>
            <a:ext cx="52488" cy="266822"/>
          </a:xfrm>
          <a:custGeom>
            <a:avLst/>
            <a:gdLst>
              <a:gd name="connsiteX0" fmla="*/ 52401 w 52488"/>
              <a:gd name="connsiteY0" fmla="*/ 79 h 266822"/>
              <a:gd name="connsiteX1" fmla="*/ 14301 w 52488"/>
              <a:gd name="connsiteY1" fmla="*/ 123904 h 266822"/>
              <a:gd name="connsiteX2" fmla="*/ 33351 w 52488"/>
              <a:gd name="connsiteY2" fmla="*/ 206454 h 266822"/>
              <a:gd name="connsiteX3" fmla="*/ 20651 w 52488"/>
              <a:gd name="connsiteY3" fmla="*/ 155654 h 266822"/>
              <a:gd name="connsiteX4" fmla="*/ 23826 w 52488"/>
              <a:gd name="connsiteY4" fmla="*/ 266779 h 266822"/>
              <a:gd name="connsiteX5" fmla="*/ 23826 w 52488"/>
              <a:gd name="connsiteY5" fmla="*/ 168354 h 266822"/>
              <a:gd name="connsiteX6" fmla="*/ 11126 w 52488"/>
              <a:gd name="connsiteY6" fmla="*/ 114379 h 266822"/>
              <a:gd name="connsiteX7" fmla="*/ 1601 w 52488"/>
              <a:gd name="connsiteY7" fmla="*/ 142954 h 266822"/>
              <a:gd name="connsiteX8" fmla="*/ 52401 w 52488"/>
              <a:gd name="connsiteY8" fmla="*/ 79 h 26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488" h="266822">
                <a:moveTo>
                  <a:pt x="52401" y="79"/>
                </a:moveTo>
                <a:cubicBezTo>
                  <a:pt x="54518" y="-3096"/>
                  <a:pt x="17476" y="89508"/>
                  <a:pt x="14301" y="123904"/>
                </a:cubicBezTo>
                <a:cubicBezTo>
                  <a:pt x="11126" y="158300"/>
                  <a:pt x="32293" y="201163"/>
                  <a:pt x="33351" y="206454"/>
                </a:cubicBezTo>
                <a:cubicBezTo>
                  <a:pt x="34409" y="211745"/>
                  <a:pt x="22238" y="145600"/>
                  <a:pt x="20651" y="155654"/>
                </a:cubicBezTo>
                <a:cubicBezTo>
                  <a:pt x="19064" y="165708"/>
                  <a:pt x="23297" y="264662"/>
                  <a:pt x="23826" y="266779"/>
                </a:cubicBezTo>
                <a:cubicBezTo>
                  <a:pt x="24355" y="268896"/>
                  <a:pt x="25943" y="193754"/>
                  <a:pt x="23826" y="168354"/>
                </a:cubicBezTo>
                <a:cubicBezTo>
                  <a:pt x="21709" y="142954"/>
                  <a:pt x="14830" y="118612"/>
                  <a:pt x="11126" y="114379"/>
                </a:cubicBezTo>
                <a:cubicBezTo>
                  <a:pt x="7422" y="110146"/>
                  <a:pt x="-4220" y="156712"/>
                  <a:pt x="1601" y="142954"/>
                </a:cubicBezTo>
                <a:cubicBezTo>
                  <a:pt x="7422" y="129196"/>
                  <a:pt x="50284" y="3254"/>
                  <a:pt x="52401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3D11E2FD-4881-0101-601A-E7A6002CD2B0}"/>
              </a:ext>
            </a:extLst>
          </p:cNvPr>
          <p:cNvSpPr/>
          <p:nvPr/>
        </p:nvSpPr>
        <p:spPr>
          <a:xfrm>
            <a:off x="3552776" y="6321410"/>
            <a:ext cx="110765" cy="241409"/>
          </a:xfrm>
          <a:custGeom>
            <a:avLst/>
            <a:gdLst>
              <a:gd name="connsiteX0" fmla="*/ 49 w 110765"/>
              <a:gd name="connsiteY0" fmla="*/ 15 h 241409"/>
              <a:gd name="connsiteX1" fmla="*/ 79424 w 110765"/>
              <a:gd name="connsiteY1" fmla="*/ 142890 h 241409"/>
              <a:gd name="connsiteX2" fmla="*/ 19099 w 110765"/>
              <a:gd name="connsiteY2" fmla="*/ 127015 h 241409"/>
              <a:gd name="connsiteX3" fmla="*/ 107999 w 110765"/>
              <a:gd name="connsiteY3" fmla="*/ 238140 h 241409"/>
              <a:gd name="connsiteX4" fmla="*/ 82599 w 110765"/>
              <a:gd name="connsiteY4" fmla="*/ 203215 h 241409"/>
              <a:gd name="connsiteX5" fmla="*/ 25449 w 110765"/>
              <a:gd name="connsiteY5" fmla="*/ 114315 h 241409"/>
              <a:gd name="connsiteX6" fmla="*/ 66724 w 110765"/>
              <a:gd name="connsiteY6" fmla="*/ 152415 h 241409"/>
              <a:gd name="connsiteX7" fmla="*/ 49 w 110765"/>
              <a:gd name="connsiteY7" fmla="*/ 15 h 24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765" h="241409">
                <a:moveTo>
                  <a:pt x="49" y="15"/>
                </a:moveTo>
                <a:cubicBezTo>
                  <a:pt x="2166" y="-1573"/>
                  <a:pt x="76249" y="121723"/>
                  <a:pt x="79424" y="142890"/>
                </a:cubicBezTo>
                <a:cubicBezTo>
                  <a:pt x="82599" y="164057"/>
                  <a:pt x="14337" y="111140"/>
                  <a:pt x="19099" y="127015"/>
                </a:cubicBezTo>
                <a:cubicBezTo>
                  <a:pt x="23861" y="142890"/>
                  <a:pt x="97416" y="225440"/>
                  <a:pt x="107999" y="238140"/>
                </a:cubicBezTo>
                <a:cubicBezTo>
                  <a:pt x="118582" y="250840"/>
                  <a:pt x="96357" y="223853"/>
                  <a:pt x="82599" y="203215"/>
                </a:cubicBezTo>
                <a:cubicBezTo>
                  <a:pt x="68841" y="182577"/>
                  <a:pt x="28095" y="122782"/>
                  <a:pt x="25449" y="114315"/>
                </a:cubicBezTo>
                <a:cubicBezTo>
                  <a:pt x="22803" y="105848"/>
                  <a:pt x="68841" y="167232"/>
                  <a:pt x="66724" y="152415"/>
                </a:cubicBezTo>
                <a:cubicBezTo>
                  <a:pt x="64607" y="137598"/>
                  <a:pt x="-2068" y="1603"/>
                  <a:pt x="49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43E46212-69D9-8456-B2B2-01C435EF7714}"/>
              </a:ext>
            </a:extLst>
          </p:cNvPr>
          <p:cNvSpPr/>
          <p:nvPr/>
        </p:nvSpPr>
        <p:spPr>
          <a:xfrm>
            <a:off x="3146239" y="6289435"/>
            <a:ext cx="318814" cy="245108"/>
          </a:xfrm>
          <a:custGeom>
            <a:avLst/>
            <a:gdLst>
              <a:gd name="connsiteX0" fmla="*/ 186 w 318814"/>
              <a:gd name="connsiteY0" fmla="*/ 101840 h 245108"/>
              <a:gd name="connsiteX1" fmla="*/ 174811 w 318814"/>
              <a:gd name="connsiteY1" fmla="*/ 89140 h 245108"/>
              <a:gd name="connsiteX2" fmla="*/ 289111 w 318814"/>
              <a:gd name="connsiteY2" fmla="*/ 190740 h 245108"/>
              <a:gd name="connsiteX3" fmla="*/ 247836 w 318814"/>
              <a:gd name="connsiteY3" fmla="*/ 101840 h 245108"/>
              <a:gd name="connsiteX4" fmla="*/ 317686 w 318814"/>
              <a:gd name="connsiteY4" fmla="*/ 244715 h 245108"/>
              <a:gd name="connsiteX5" fmla="*/ 289111 w 318814"/>
              <a:gd name="connsiteY5" fmla="*/ 139940 h 245108"/>
              <a:gd name="connsiteX6" fmla="*/ 263711 w 318814"/>
              <a:gd name="connsiteY6" fmla="*/ 9765 h 245108"/>
              <a:gd name="connsiteX7" fmla="*/ 282761 w 318814"/>
              <a:gd name="connsiteY7" fmla="*/ 158990 h 245108"/>
              <a:gd name="connsiteX8" fmla="*/ 247836 w 318814"/>
              <a:gd name="connsiteY8" fmla="*/ 105015 h 245108"/>
              <a:gd name="connsiteX9" fmla="*/ 130361 w 318814"/>
              <a:gd name="connsiteY9" fmla="*/ 240 h 245108"/>
              <a:gd name="connsiteX10" fmla="*/ 257361 w 318814"/>
              <a:gd name="connsiteY10" fmla="*/ 136765 h 245108"/>
              <a:gd name="connsiteX11" fmla="*/ 209736 w 318814"/>
              <a:gd name="connsiteY11" fmla="*/ 85965 h 245108"/>
              <a:gd name="connsiteX12" fmla="*/ 186 w 318814"/>
              <a:gd name="connsiteY12" fmla="*/ 101840 h 24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814" h="245108">
                <a:moveTo>
                  <a:pt x="186" y="101840"/>
                </a:moveTo>
                <a:cubicBezTo>
                  <a:pt x="-5635" y="102369"/>
                  <a:pt x="126657" y="74323"/>
                  <a:pt x="174811" y="89140"/>
                </a:cubicBezTo>
                <a:cubicBezTo>
                  <a:pt x="222965" y="103957"/>
                  <a:pt x="276940" y="188623"/>
                  <a:pt x="289111" y="190740"/>
                </a:cubicBezTo>
                <a:cubicBezTo>
                  <a:pt x="301282" y="192857"/>
                  <a:pt x="243074" y="92844"/>
                  <a:pt x="247836" y="101840"/>
                </a:cubicBezTo>
                <a:cubicBezTo>
                  <a:pt x="252598" y="110836"/>
                  <a:pt x="310807" y="238365"/>
                  <a:pt x="317686" y="244715"/>
                </a:cubicBezTo>
                <a:cubicBezTo>
                  <a:pt x="324565" y="251065"/>
                  <a:pt x="298107" y="179098"/>
                  <a:pt x="289111" y="139940"/>
                </a:cubicBezTo>
                <a:cubicBezTo>
                  <a:pt x="280115" y="100782"/>
                  <a:pt x="264769" y="6590"/>
                  <a:pt x="263711" y="9765"/>
                </a:cubicBezTo>
                <a:cubicBezTo>
                  <a:pt x="262653" y="12940"/>
                  <a:pt x="285407" y="143115"/>
                  <a:pt x="282761" y="158990"/>
                </a:cubicBezTo>
                <a:cubicBezTo>
                  <a:pt x="280115" y="174865"/>
                  <a:pt x="273236" y="131473"/>
                  <a:pt x="247836" y="105015"/>
                </a:cubicBezTo>
                <a:cubicBezTo>
                  <a:pt x="222436" y="78557"/>
                  <a:pt x="128774" y="-5052"/>
                  <a:pt x="130361" y="240"/>
                </a:cubicBezTo>
                <a:cubicBezTo>
                  <a:pt x="131948" y="5532"/>
                  <a:pt x="244132" y="122478"/>
                  <a:pt x="257361" y="136765"/>
                </a:cubicBezTo>
                <a:cubicBezTo>
                  <a:pt x="270590" y="151053"/>
                  <a:pt x="247307" y="92844"/>
                  <a:pt x="209736" y="85965"/>
                </a:cubicBezTo>
                <a:cubicBezTo>
                  <a:pt x="172165" y="79086"/>
                  <a:pt x="6007" y="101311"/>
                  <a:pt x="186" y="1018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36182F3C-D4EB-79A9-F6DF-C6A2E27ADEB1}"/>
              </a:ext>
            </a:extLst>
          </p:cNvPr>
          <p:cNvSpPr/>
          <p:nvPr/>
        </p:nvSpPr>
        <p:spPr>
          <a:xfrm>
            <a:off x="3489303" y="6340338"/>
            <a:ext cx="215070" cy="219215"/>
          </a:xfrm>
          <a:custGeom>
            <a:avLst/>
            <a:gdLst>
              <a:gd name="connsiteX0" fmla="*/ 22 w 215070"/>
              <a:gd name="connsiteY0" fmla="*/ 73162 h 219215"/>
              <a:gd name="connsiteX1" fmla="*/ 168297 w 215070"/>
              <a:gd name="connsiteY1" fmla="*/ 196987 h 219215"/>
              <a:gd name="connsiteX2" fmla="*/ 152422 w 215070"/>
              <a:gd name="connsiteY2" fmla="*/ 155712 h 219215"/>
              <a:gd name="connsiteX3" fmla="*/ 212747 w 215070"/>
              <a:gd name="connsiteY3" fmla="*/ 219212 h 219215"/>
              <a:gd name="connsiteX4" fmla="*/ 193697 w 215070"/>
              <a:gd name="connsiteY4" fmla="*/ 152537 h 219215"/>
              <a:gd name="connsiteX5" fmla="*/ 111147 w 215070"/>
              <a:gd name="connsiteY5" fmla="*/ 137 h 219215"/>
              <a:gd name="connsiteX6" fmla="*/ 200047 w 215070"/>
              <a:gd name="connsiteY6" fmla="*/ 181112 h 219215"/>
              <a:gd name="connsiteX7" fmla="*/ 174647 w 215070"/>
              <a:gd name="connsiteY7" fmla="*/ 177937 h 219215"/>
              <a:gd name="connsiteX8" fmla="*/ 101622 w 215070"/>
              <a:gd name="connsiteY8" fmla="*/ 130312 h 219215"/>
              <a:gd name="connsiteX9" fmla="*/ 149247 w 215070"/>
              <a:gd name="connsiteY9" fmla="*/ 190637 h 219215"/>
              <a:gd name="connsiteX10" fmla="*/ 73047 w 215070"/>
              <a:gd name="connsiteY10" fmla="*/ 184287 h 219215"/>
              <a:gd name="connsiteX11" fmla="*/ 155597 w 215070"/>
              <a:gd name="connsiteY11" fmla="*/ 184287 h 219215"/>
              <a:gd name="connsiteX12" fmla="*/ 22 w 215070"/>
              <a:gd name="connsiteY12" fmla="*/ 73162 h 21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5070" h="219215">
                <a:moveTo>
                  <a:pt x="22" y="73162"/>
                </a:moveTo>
                <a:cubicBezTo>
                  <a:pt x="2139" y="75279"/>
                  <a:pt x="142897" y="183229"/>
                  <a:pt x="168297" y="196987"/>
                </a:cubicBezTo>
                <a:cubicBezTo>
                  <a:pt x="193697" y="210745"/>
                  <a:pt x="145014" y="152008"/>
                  <a:pt x="152422" y="155712"/>
                </a:cubicBezTo>
                <a:cubicBezTo>
                  <a:pt x="159830" y="159416"/>
                  <a:pt x="205868" y="219741"/>
                  <a:pt x="212747" y="219212"/>
                </a:cubicBezTo>
                <a:cubicBezTo>
                  <a:pt x="219626" y="218683"/>
                  <a:pt x="210630" y="189050"/>
                  <a:pt x="193697" y="152537"/>
                </a:cubicBezTo>
                <a:cubicBezTo>
                  <a:pt x="176764" y="116025"/>
                  <a:pt x="110089" y="-4625"/>
                  <a:pt x="111147" y="137"/>
                </a:cubicBezTo>
                <a:cubicBezTo>
                  <a:pt x="112205" y="4899"/>
                  <a:pt x="200047" y="181112"/>
                  <a:pt x="200047" y="181112"/>
                </a:cubicBezTo>
                <a:cubicBezTo>
                  <a:pt x="210630" y="210745"/>
                  <a:pt x="191051" y="186404"/>
                  <a:pt x="174647" y="177937"/>
                </a:cubicBezTo>
                <a:cubicBezTo>
                  <a:pt x="158243" y="169470"/>
                  <a:pt x="105855" y="128195"/>
                  <a:pt x="101622" y="130312"/>
                </a:cubicBezTo>
                <a:cubicBezTo>
                  <a:pt x="97389" y="132429"/>
                  <a:pt x="154009" y="181641"/>
                  <a:pt x="149247" y="190637"/>
                </a:cubicBezTo>
                <a:cubicBezTo>
                  <a:pt x="144485" y="199633"/>
                  <a:pt x="71989" y="185345"/>
                  <a:pt x="73047" y="184287"/>
                </a:cubicBezTo>
                <a:cubicBezTo>
                  <a:pt x="74105" y="183229"/>
                  <a:pt x="162476" y="199633"/>
                  <a:pt x="155597" y="184287"/>
                </a:cubicBezTo>
                <a:cubicBezTo>
                  <a:pt x="148718" y="168941"/>
                  <a:pt x="-2095" y="71045"/>
                  <a:pt x="22" y="73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A877A3AB-107B-20FF-F09F-0C3C71FEA4F6}"/>
              </a:ext>
            </a:extLst>
          </p:cNvPr>
          <p:cNvSpPr/>
          <p:nvPr/>
        </p:nvSpPr>
        <p:spPr>
          <a:xfrm>
            <a:off x="3533486" y="6298794"/>
            <a:ext cx="419718" cy="163650"/>
          </a:xfrm>
          <a:custGeom>
            <a:avLst/>
            <a:gdLst>
              <a:gd name="connsiteX0" fmla="*/ 289 w 419718"/>
              <a:gd name="connsiteY0" fmla="*/ 48031 h 163650"/>
              <a:gd name="connsiteX1" fmla="*/ 254289 w 419718"/>
              <a:gd name="connsiteY1" fmla="*/ 73431 h 163650"/>
              <a:gd name="connsiteX2" fmla="*/ 225714 w 419718"/>
              <a:gd name="connsiteY2" fmla="*/ 92481 h 163650"/>
              <a:gd name="connsiteX3" fmla="*/ 416214 w 419718"/>
              <a:gd name="connsiteY3" fmla="*/ 162331 h 163650"/>
              <a:gd name="connsiteX4" fmla="*/ 330489 w 419718"/>
              <a:gd name="connsiteY4" fmla="*/ 127406 h 163650"/>
              <a:gd name="connsiteX5" fmla="*/ 101889 w 419718"/>
              <a:gd name="connsiteY5" fmla="*/ 406 h 163650"/>
              <a:gd name="connsiteX6" fmla="*/ 216189 w 419718"/>
              <a:gd name="connsiteY6" fmla="*/ 86131 h 163650"/>
              <a:gd name="connsiteX7" fmla="*/ 203489 w 419718"/>
              <a:gd name="connsiteY7" fmla="*/ 60731 h 163650"/>
              <a:gd name="connsiteX8" fmla="*/ 289 w 419718"/>
              <a:gd name="connsiteY8" fmla="*/ 48031 h 16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9718" h="163650">
                <a:moveTo>
                  <a:pt x="289" y="48031"/>
                </a:moveTo>
                <a:cubicBezTo>
                  <a:pt x="8756" y="50148"/>
                  <a:pt x="216718" y="66023"/>
                  <a:pt x="254289" y="73431"/>
                </a:cubicBezTo>
                <a:cubicBezTo>
                  <a:pt x="291860" y="80839"/>
                  <a:pt x="198726" y="77664"/>
                  <a:pt x="225714" y="92481"/>
                </a:cubicBezTo>
                <a:cubicBezTo>
                  <a:pt x="252702" y="107298"/>
                  <a:pt x="398752" y="156510"/>
                  <a:pt x="416214" y="162331"/>
                </a:cubicBezTo>
                <a:cubicBezTo>
                  <a:pt x="433676" y="168152"/>
                  <a:pt x="382877" y="154394"/>
                  <a:pt x="330489" y="127406"/>
                </a:cubicBezTo>
                <a:cubicBezTo>
                  <a:pt x="278102" y="100419"/>
                  <a:pt x="120939" y="7285"/>
                  <a:pt x="101889" y="406"/>
                </a:cubicBezTo>
                <a:cubicBezTo>
                  <a:pt x="82839" y="-6473"/>
                  <a:pt x="199256" y="76077"/>
                  <a:pt x="216189" y="86131"/>
                </a:cubicBezTo>
                <a:cubicBezTo>
                  <a:pt x="233122" y="96185"/>
                  <a:pt x="235239" y="66023"/>
                  <a:pt x="203489" y="60731"/>
                </a:cubicBezTo>
                <a:cubicBezTo>
                  <a:pt x="171739" y="55439"/>
                  <a:pt x="-8178" y="45914"/>
                  <a:pt x="289" y="48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3BA2DBB4-F42A-C8B6-AD47-A0955C655935}"/>
              </a:ext>
            </a:extLst>
          </p:cNvPr>
          <p:cNvSpPr/>
          <p:nvPr/>
        </p:nvSpPr>
        <p:spPr>
          <a:xfrm>
            <a:off x="3435187" y="6413398"/>
            <a:ext cx="517791" cy="193987"/>
          </a:xfrm>
          <a:custGeom>
            <a:avLst/>
            <a:gdLst>
              <a:gd name="connsiteX0" fmla="*/ 163 w 517791"/>
              <a:gd name="connsiteY0" fmla="*/ 102 h 193987"/>
              <a:gd name="connsiteX1" fmla="*/ 206538 w 517791"/>
              <a:gd name="connsiteY1" fmla="*/ 111227 h 193987"/>
              <a:gd name="connsiteX2" fmla="*/ 190663 w 517791"/>
              <a:gd name="connsiteY2" fmla="*/ 104877 h 193987"/>
              <a:gd name="connsiteX3" fmla="*/ 387513 w 517791"/>
              <a:gd name="connsiteY3" fmla="*/ 174727 h 193987"/>
              <a:gd name="connsiteX4" fmla="*/ 301788 w 517791"/>
              <a:gd name="connsiteY4" fmla="*/ 117577 h 193987"/>
              <a:gd name="connsiteX5" fmla="*/ 517688 w 517791"/>
              <a:gd name="connsiteY5" fmla="*/ 193777 h 193987"/>
              <a:gd name="connsiteX6" fmla="*/ 270038 w 517791"/>
              <a:gd name="connsiteY6" fmla="*/ 89002 h 193987"/>
              <a:gd name="connsiteX7" fmla="*/ 349413 w 517791"/>
              <a:gd name="connsiteY7" fmla="*/ 158852 h 193987"/>
              <a:gd name="connsiteX8" fmla="*/ 228763 w 517791"/>
              <a:gd name="connsiteY8" fmla="*/ 89002 h 193987"/>
              <a:gd name="connsiteX9" fmla="*/ 244638 w 517791"/>
              <a:gd name="connsiteY9" fmla="*/ 133452 h 193987"/>
              <a:gd name="connsiteX10" fmla="*/ 165263 w 517791"/>
              <a:gd name="connsiteY10" fmla="*/ 123927 h 193987"/>
              <a:gd name="connsiteX11" fmla="*/ 244638 w 517791"/>
              <a:gd name="connsiteY11" fmla="*/ 133452 h 193987"/>
              <a:gd name="connsiteX12" fmla="*/ 163 w 517791"/>
              <a:gd name="connsiteY12" fmla="*/ 102 h 19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7791" h="193987">
                <a:moveTo>
                  <a:pt x="163" y="102"/>
                </a:moveTo>
                <a:cubicBezTo>
                  <a:pt x="-6187" y="-3602"/>
                  <a:pt x="174788" y="93765"/>
                  <a:pt x="206538" y="111227"/>
                </a:cubicBezTo>
                <a:cubicBezTo>
                  <a:pt x="238288" y="128689"/>
                  <a:pt x="190663" y="104877"/>
                  <a:pt x="190663" y="104877"/>
                </a:cubicBezTo>
                <a:cubicBezTo>
                  <a:pt x="220826" y="115460"/>
                  <a:pt x="368992" y="172610"/>
                  <a:pt x="387513" y="174727"/>
                </a:cubicBezTo>
                <a:cubicBezTo>
                  <a:pt x="406034" y="176844"/>
                  <a:pt x="280092" y="114402"/>
                  <a:pt x="301788" y="117577"/>
                </a:cubicBezTo>
                <a:cubicBezTo>
                  <a:pt x="323484" y="120752"/>
                  <a:pt x="522980" y="198540"/>
                  <a:pt x="517688" y="193777"/>
                </a:cubicBezTo>
                <a:cubicBezTo>
                  <a:pt x="512396" y="189015"/>
                  <a:pt x="298084" y="94823"/>
                  <a:pt x="270038" y="89002"/>
                </a:cubicBezTo>
                <a:cubicBezTo>
                  <a:pt x="241992" y="83181"/>
                  <a:pt x="356292" y="158852"/>
                  <a:pt x="349413" y="158852"/>
                </a:cubicBezTo>
                <a:cubicBezTo>
                  <a:pt x="342534" y="158852"/>
                  <a:pt x="246225" y="93235"/>
                  <a:pt x="228763" y="89002"/>
                </a:cubicBezTo>
                <a:cubicBezTo>
                  <a:pt x="211301" y="84769"/>
                  <a:pt x="255221" y="127631"/>
                  <a:pt x="244638" y="133452"/>
                </a:cubicBezTo>
                <a:cubicBezTo>
                  <a:pt x="234055" y="139273"/>
                  <a:pt x="165263" y="123927"/>
                  <a:pt x="165263" y="123927"/>
                </a:cubicBezTo>
                <a:cubicBezTo>
                  <a:pt x="165263" y="123927"/>
                  <a:pt x="271096" y="152502"/>
                  <a:pt x="244638" y="133452"/>
                </a:cubicBezTo>
                <a:cubicBezTo>
                  <a:pt x="218180" y="114402"/>
                  <a:pt x="6513" y="3806"/>
                  <a:pt x="163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80C47DDA-E12C-9C0B-0906-38E585C82730}"/>
              </a:ext>
            </a:extLst>
          </p:cNvPr>
          <p:cNvSpPr/>
          <p:nvPr/>
        </p:nvSpPr>
        <p:spPr>
          <a:xfrm>
            <a:off x="3692456" y="6365875"/>
            <a:ext cx="461450" cy="248400"/>
          </a:xfrm>
          <a:custGeom>
            <a:avLst/>
            <a:gdLst>
              <a:gd name="connsiteX0" fmla="*/ 69 w 461450"/>
              <a:gd name="connsiteY0" fmla="*/ 0 h 248400"/>
              <a:gd name="connsiteX1" fmla="*/ 285819 w 461450"/>
              <a:gd name="connsiteY1" fmla="*/ 120650 h 248400"/>
              <a:gd name="connsiteX2" fmla="*/ 257244 w 461450"/>
              <a:gd name="connsiteY2" fmla="*/ 92075 h 248400"/>
              <a:gd name="connsiteX3" fmla="*/ 460444 w 461450"/>
              <a:gd name="connsiteY3" fmla="*/ 247650 h 248400"/>
              <a:gd name="connsiteX4" fmla="*/ 327094 w 461450"/>
              <a:gd name="connsiteY4" fmla="*/ 146050 h 248400"/>
              <a:gd name="connsiteX5" fmla="*/ 142944 w 461450"/>
              <a:gd name="connsiteY5" fmla="*/ 28575 h 248400"/>
              <a:gd name="connsiteX6" fmla="*/ 257244 w 461450"/>
              <a:gd name="connsiteY6" fmla="*/ 120650 h 248400"/>
              <a:gd name="connsiteX7" fmla="*/ 69 w 461450"/>
              <a:gd name="connsiteY7" fmla="*/ 0 h 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1450" h="248400">
                <a:moveTo>
                  <a:pt x="69" y="0"/>
                </a:moveTo>
                <a:cubicBezTo>
                  <a:pt x="4831" y="0"/>
                  <a:pt x="242956" y="105304"/>
                  <a:pt x="285819" y="120650"/>
                </a:cubicBezTo>
                <a:cubicBezTo>
                  <a:pt x="328682" y="135996"/>
                  <a:pt x="228140" y="70908"/>
                  <a:pt x="257244" y="92075"/>
                </a:cubicBezTo>
                <a:cubicBezTo>
                  <a:pt x="286348" y="113242"/>
                  <a:pt x="448802" y="238654"/>
                  <a:pt x="460444" y="247650"/>
                </a:cubicBezTo>
                <a:cubicBezTo>
                  <a:pt x="472086" y="256646"/>
                  <a:pt x="380011" y="182563"/>
                  <a:pt x="327094" y="146050"/>
                </a:cubicBezTo>
                <a:cubicBezTo>
                  <a:pt x="274177" y="109538"/>
                  <a:pt x="154586" y="32808"/>
                  <a:pt x="142944" y="28575"/>
                </a:cubicBezTo>
                <a:cubicBezTo>
                  <a:pt x="131302" y="24342"/>
                  <a:pt x="277352" y="124883"/>
                  <a:pt x="257244" y="120650"/>
                </a:cubicBezTo>
                <a:cubicBezTo>
                  <a:pt x="237136" y="116417"/>
                  <a:pt x="-4693" y="0"/>
                  <a:pt x="6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2FE30C8E-2B23-3203-811C-DFDFF5AF5FCB}"/>
              </a:ext>
            </a:extLst>
          </p:cNvPr>
          <p:cNvSpPr/>
          <p:nvPr/>
        </p:nvSpPr>
        <p:spPr>
          <a:xfrm>
            <a:off x="3695700" y="6381750"/>
            <a:ext cx="464180" cy="260439"/>
          </a:xfrm>
          <a:custGeom>
            <a:avLst/>
            <a:gdLst>
              <a:gd name="connsiteX0" fmla="*/ 0 w 464180"/>
              <a:gd name="connsiteY0" fmla="*/ 0 h 260439"/>
              <a:gd name="connsiteX1" fmla="*/ 371475 w 464180"/>
              <a:gd name="connsiteY1" fmla="*/ 187325 h 260439"/>
              <a:gd name="connsiteX2" fmla="*/ 339725 w 464180"/>
              <a:gd name="connsiteY2" fmla="*/ 187325 h 260439"/>
              <a:gd name="connsiteX3" fmla="*/ 463550 w 464180"/>
              <a:gd name="connsiteY3" fmla="*/ 260350 h 260439"/>
              <a:gd name="connsiteX4" fmla="*/ 381000 w 464180"/>
              <a:gd name="connsiteY4" fmla="*/ 200025 h 260439"/>
              <a:gd name="connsiteX5" fmla="*/ 231775 w 464180"/>
              <a:gd name="connsiteY5" fmla="*/ 101600 h 260439"/>
              <a:gd name="connsiteX6" fmla="*/ 304800 w 464180"/>
              <a:gd name="connsiteY6" fmla="*/ 146050 h 260439"/>
              <a:gd name="connsiteX7" fmla="*/ 260350 w 464180"/>
              <a:gd name="connsiteY7" fmla="*/ 120650 h 260439"/>
              <a:gd name="connsiteX8" fmla="*/ 0 w 464180"/>
              <a:gd name="connsiteY8" fmla="*/ 0 h 26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4180" h="260439">
                <a:moveTo>
                  <a:pt x="0" y="0"/>
                </a:moveTo>
                <a:lnTo>
                  <a:pt x="371475" y="187325"/>
                </a:lnTo>
                <a:cubicBezTo>
                  <a:pt x="428096" y="218546"/>
                  <a:pt x="324379" y="175154"/>
                  <a:pt x="339725" y="187325"/>
                </a:cubicBezTo>
                <a:cubicBezTo>
                  <a:pt x="355071" y="199496"/>
                  <a:pt x="456671" y="258233"/>
                  <a:pt x="463550" y="260350"/>
                </a:cubicBezTo>
                <a:cubicBezTo>
                  <a:pt x="470429" y="262467"/>
                  <a:pt x="419629" y="226483"/>
                  <a:pt x="381000" y="200025"/>
                </a:cubicBezTo>
                <a:cubicBezTo>
                  <a:pt x="342371" y="173567"/>
                  <a:pt x="244475" y="110596"/>
                  <a:pt x="231775" y="101600"/>
                </a:cubicBezTo>
                <a:cubicBezTo>
                  <a:pt x="219075" y="92604"/>
                  <a:pt x="300038" y="142875"/>
                  <a:pt x="304800" y="146050"/>
                </a:cubicBezTo>
                <a:cubicBezTo>
                  <a:pt x="309562" y="149225"/>
                  <a:pt x="260350" y="120650"/>
                  <a:pt x="260350" y="1206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1C0D5A5F-62D3-1A69-46A3-698F0C2EE522}"/>
              </a:ext>
            </a:extLst>
          </p:cNvPr>
          <p:cNvSpPr/>
          <p:nvPr/>
        </p:nvSpPr>
        <p:spPr>
          <a:xfrm>
            <a:off x="3641674" y="6527799"/>
            <a:ext cx="742645" cy="276425"/>
          </a:xfrm>
          <a:custGeom>
            <a:avLst/>
            <a:gdLst>
              <a:gd name="connsiteX0" fmla="*/ 51 w 742645"/>
              <a:gd name="connsiteY0" fmla="*/ 28576 h 276425"/>
              <a:gd name="connsiteX1" fmla="*/ 384226 w 742645"/>
              <a:gd name="connsiteY1" fmla="*/ 123826 h 276425"/>
              <a:gd name="connsiteX2" fmla="*/ 327076 w 742645"/>
              <a:gd name="connsiteY2" fmla="*/ 130176 h 276425"/>
              <a:gd name="connsiteX3" fmla="*/ 460426 w 742645"/>
              <a:gd name="connsiteY3" fmla="*/ 193676 h 276425"/>
              <a:gd name="connsiteX4" fmla="*/ 368351 w 742645"/>
              <a:gd name="connsiteY4" fmla="*/ 184151 h 276425"/>
              <a:gd name="connsiteX5" fmla="*/ 692201 w 742645"/>
              <a:gd name="connsiteY5" fmla="*/ 266701 h 276425"/>
              <a:gd name="connsiteX6" fmla="*/ 723951 w 742645"/>
              <a:gd name="connsiteY6" fmla="*/ 269876 h 276425"/>
              <a:gd name="connsiteX7" fmla="*/ 514401 w 742645"/>
              <a:gd name="connsiteY7" fmla="*/ 222251 h 276425"/>
              <a:gd name="connsiteX8" fmla="*/ 377876 w 742645"/>
              <a:gd name="connsiteY8" fmla="*/ 168276 h 276425"/>
              <a:gd name="connsiteX9" fmla="*/ 428676 w 742645"/>
              <a:gd name="connsiteY9" fmla="*/ 171451 h 276425"/>
              <a:gd name="connsiteX10" fmla="*/ 390576 w 742645"/>
              <a:gd name="connsiteY10" fmla="*/ 130176 h 276425"/>
              <a:gd name="connsiteX11" fmla="*/ 628701 w 742645"/>
              <a:gd name="connsiteY11" fmla="*/ 219076 h 276425"/>
              <a:gd name="connsiteX12" fmla="*/ 485826 w 742645"/>
              <a:gd name="connsiteY12" fmla="*/ 146051 h 276425"/>
              <a:gd name="connsiteX13" fmla="*/ 196901 w 742645"/>
              <a:gd name="connsiteY13" fmla="*/ 1 h 276425"/>
              <a:gd name="connsiteX14" fmla="*/ 469951 w 742645"/>
              <a:gd name="connsiteY14" fmla="*/ 142876 h 276425"/>
              <a:gd name="connsiteX15" fmla="*/ 219126 w 742645"/>
              <a:gd name="connsiteY15" fmla="*/ 60326 h 276425"/>
              <a:gd name="connsiteX16" fmla="*/ 355651 w 742645"/>
              <a:gd name="connsiteY16" fmla="*/ 111126 h 276425"/>
              <a:gd name="connsiteX17" fmla="*/ 51 w 742645"/>
              <a:gd name="connsiteY17" fmla="*/ 28576 h 27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42645" h="276425">
                <a:moveTo>
                  <a:pt x="51" y="28576"/>
                </a:moveTo>
                <a:cubicBezTo>
                  <a:pt x="4813" y="30693"/>
                  <a:pt x="329722" y="106893"/>
                  <a:pt x="384226" y="123826"/>
                </a:cubicBezTo>
                <a:cubicBezTo>
                  <a:pt x="438730" y="140759"/>
                  <a:pt x="314376" y="118534"/>
                  <a:pt x="327076" y="130176"/>
                </a:cubicBezTo>
                <a:cubicBezTo>
                  <a:pt x="339776" y="141818"/>
                  <a:pt x="453547" y="184680"/>
                  <a:pt x="460426" y="193676"/>
                </a:cubicBezTo>
                <a:cubicBezTo>
                  <a:pt x="467305" y="202672"/>
                  <a:pt x="329722" y="171980"/>
                  <a:pt x="368351" y="184151"/>
                </a:cubicBezTo>
                <a:cubicBezTo>
                  <a:pt x="406980" y="196322"/>
                  <a:pt x="632934" y="252414"/>
                  <a:pt x="692201" y="266701"/>
                </a:cubicBezTo>
                <a:cubicBezTo>
                  <a:pt x="751468" y="280988"/>
                  <a:pt x="753584" y="277284"/>
                  <a:pt x="723951" y="269876"/>
                </a:cubicBezTo>
                <a:cubicBezTo>
                  <a:pt x="694318" y="262468"/>
                  <a:pt x="572080" y="239184"/>
                  <a:pt x="514401" y="222251"/>
                </a:cubicBezTo>
                <a:cubicBezTo>
                  <a:pt x="456722" y="205318"/>
                  <a:pt x="392164" y="176743"/>
                  <a:pt x="377876" y="168276"/>
                </a:cubicBezTo>
                <a:cubicBezTo>
                  <a:pt x="363588" y="159809"/>
                  <a:pt x="426559" y="177801"/>
                  <a:pt x="428676" y="171451"/>
                </a:cubicBezTo>
                <a:cubicBezTo>
                  <a:pt x="430793" y="165101"/>
                  <a:pt x="357239" y="122239"/>
                  <a:pt x="390576" y="130176"/>
                </a:cubicBezTo>
                <a:cubicBezTo>
                  <a:pt x="423913" y="138113"/>
                  <a:pt x="612826" y="216430"/>
                  <a:pt x="628701" y="219076"/>
                </a:cubicBezTo>
                <a:cubicBezTo>
                  <a:pt x="644576" y="221722"/>
                  <a:pt x="485826" y="146051"/>
                  <a:pt x="485826" y="146051"/>
                </a:cubicBezTo>
                <a:lnTo>
                  <a:pt x="196901" y="1"/>
                </a:lnTo>
                <a:cubicBezTo>
                  <a:pt x="194255" y="-528"/>
                  <a:pt x="466247" y="132822"/>
                  <a:pt x="469951" y="142876"/>
                </a:cubicBezTo>
                <a:cubicBezTo>
                  <a:pt x="473655" y="152930"/>
                  <a:pt x="238176" y="65618"/>
                  <a:pt x="219126" y="60326"/>
                </a:cubicBezTo>
                <a:cubicBezTo>
                  <a:pt x="200076" y="55034"/>
                  <a:pt x="388988" y="116947"/>
                  <a:pt x="355651" y="111126"/>
                </a:cubicBezTo>
                <a:cubicBezTo>
                  <a:pt x="322314" y="105305"/>
                  <a:pt x="-4711" y="26459"/>
                  <a:pt x="51" y="28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61B25015-AB99-5200-14D5-C95152201409}"/>
              </a:ext>
            </a:extLst>
          </p:cNvPr>
          <p:cNvSpPr/>
          <p:nvPr/>
        </p:nvSpPr>
        <p:spPr>
          <a:xfrm>
            <a:off x="3186050" y="6464176"/>
            <a:ext cx="893866" cy="425912"/>
          </a:xfrm>
          <a:custGeom>
            <a:avLst/>
            <a:gdLst>
              <a:gd name="connsiteX0" fmla="*/ 8000 w 893866"/>
              <a:gd name="connsiteY0" fmla="*/ 3299 h 425912"/>
              <a:gd name="connsiteX1" fmla="*/ 385825 w 893866"/>
              <a:gd name="connsiteY1" fmla="*/ 187449 h 425912"/>
              <a:gd name="connsiteX2" fmla="*/ 344550 w 893866"/>
              <a:gd name="connsiteY2" fmla="*/ 193799 h 425912"/>
              <a:gd name="connsiteX3" fmla="*/ 614425 w 893866"/>
              <a:gd name="connsiteY3" fmla="*/ 216024 h 425912"/>
              <a:gd name="connsiteX4" fmla="*/ 576325 w 893866"/>
              <a:gd name="connsiteY4" fmla="*/ 241424 h 425912"/>
              <a:gd name="connsiteX5" fmla="*/ 770000 w 893866"/>
              <a:gd name="connsiteY5" fmla="*/ 250949 h 425912"/>
              <a:gd name="connsiteX6" fmla="*/ 696975 w 893866"/>
              <a:gd name="connsiteY6" fmla="*/ 273174 h 425912"/>
              <a:gd name="connsiteX7" fmla="*/ 893825 w 893866"/>
              <a:gd name="connsiteY7" fmla="*/ 276349 h 425912"/>
              <a:gd name="connsiteX8" fmla="*/ 712850 w 893866"/>
              <a:gd name="connsiteY8" fmla="*/ 254124 h 425912"/>
              <a:gd name="connsiteX9" fmla="*/ 531875 w 893866"/>
              <a:gd name="connsiteY9" fmla="*/ 276349 h 425912"/>
              <a:gd name="connsiteX10" fmla="*/ 576325 w 893866"/>
              <a:gd name="connsiteY10" fmla="*/ 425574 h 425912"/>
              <a:gd name="connsiteX11" fmla="*/ 525525 w 893866"/>
              <a:gd name="connsiteY11" fmla="*/ 314449 h 425912"/>
              <a:gd name="connsiteX12" fmla="*/ 554100 w 893866"/>
              <a:gd name="connsiteY12" fmla="*/ 228724 h 425912"/>
              <a:gd name="connsiteX13" fmla="*/ 474725 w 893866"/>
              <a:gd name="connsiteY13" fmla="*/ 200149 h 425912"/>
              <a:gd name="connsiteX14" fmla="*/ 290575 w 893866"/>
              <a:gd name="connsiteY14" fmla="*/ 98549 h 425912"/>
              <a:gd name="connsiteX15" fmla="*/ 446150 w 893866"/>
              <a:gd name="connsiteY15" fmla="*/ 222374 h 425912"/>
              <a:gd name="connsiteX16" fmla="*/ 239775 w 893866"/>
              <a:gd name="connsiteY16" fmla="*/ 117599 h 425912"/>
              <a:gd name="connsiteX17" fmla="*/ 236600 w 893866"/>
              <a:gd name="connsiteY17" fmla="*/ 133474 h 425912"/>
              <a:gd name="connsiteX18" fmla="*/ 217550 w 893866"/>
              <a:gd name="connsiteY18" fmla="*/ 127124 h 425912"/>
              <a:gd name="connsiteX19" fmla="*/ 154050 w 893866"/>
              <a:gd name="connsiteY19" fmla="*/ 235074 h 425912"/>
              <a:gd name="connsiteX20" fmla="*/ 208025 w 893866"/>
              <a:gd name="connsiteY20" fmla="*/ 133474 h 425912"/>
              <a:gd name="connsiteX21" fmla="*/ 131825 w 893866"/>
              <a:gd name="connsiteY21" fmla="*/ 73149 h 425912"/>
              <a:gd name="connsiteX22" fmla="*/ 8000 w 893866"/>
              <a:gd name="connsiteY22" fmla="*/ 3299 h 42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93866" h="425912">
                <a:moveTo>
                  <a:pt x="8000" y="3299"/>
                </a:moveTo>
                <a:cubicBezTo>
                  <a:pt x="50333" y="22349"/>
                  <a:pt x="329733" y="155699"/>
                  <a:pt x="385825" y="187449"/>
                </a:cubicBezTo>
                <a:cubicBezTo>
                  <a:pt x="441917" y="219199"/>
                  <a:pt x="306450" y="189037"/>
                  <a:pt x="344550" y="193799"/>
                </a:cubicBezTo>
                <a:cubicBezTo>
                  <a:pt x="382650" y="198562"/>
                  <a:pt x="575796" y="208087"/>
                  <a:pt x="614425" y="216024"/>
                </a:cubicBezTo>
                <a:cubicBezTo>
                  <a:pt x="653054" y="223962"/>
                  <a:pt x="550396" y="235603"/>
                  <a:pt x="576325" y="241424"/>
                </a:cubicBezTo>
                <a:cubicBezTo>
                  <a:pt x="602254" y="247245"/>
                  <a:pt x="749892" y="245657"/>
                  <a:pt x="770000" y="250949"/>
                </a:cubicBezTo>
                <a:cubicBezTo>
                  <a:pt x="790108" y="256241"/>
                  <a:pt x="676338" y="268941"/>
                  <a:pt x="696975" y="273174"/>
                </a:cubicBezTo>
                <a:cubicBezTo>
                  <a:pt x="717612" y="277407"/>
                  <a:pt x="891179" y="279524"/>
                  <a:pt x="893825" y="276349"/>
                </a:cubicBezTo>
                <a:cubicBezTo>
                  <a:pt x="896471" y="273174"/>
                  <a:pt x="773175" y="254124"/>
                  <a:pt x="712850" y="254124"/>
                </a:cubicBezTo>
                <a:cubicBezTo>
                  <a:pt x="652525" y="254124"/>
                  <a:pt x="554629" y="247774"/>
                  <a:pt x="531875" y="276349"/>
                </a:cubicBezTo>
                <a:cubicBezTo>
                  <a:pt x="509121" y="304924"/>
                  <a:pt x="577383" y="419224"/>
                  <a:pt x="576325" y="425574"/>
                </a:cubicBezTo>
                <a:cubicBezTo>
                  <a:pt x="575267" y="431924"/>
                  <a:pt x="529229" y="347257"/>
                  <a:pt x="525525" y="314449"/>
                </a:cubicBezTo>
                <a:cubicBezTo>
                  <a:pt x="521821" y="281641"/>
                  <a:pt x="562567" y="247774"/>
                  <a:pt x="554100" y="228724"/>
                </a:cubicBezTo>
                <a:cubicBezTo>
                  <a:pt x="545633" y="209674"/>
                  <a:pt x="518646" y="221845"/>
                  <a:pt x="474725" y="200149"/>
                </a:cubicBezTo>
                <a:cubicBezTo>
                  <a:pt x="430804" y="178453"/>
                  <a:pt x="295337" y="94845"/>
                  <a:pt x="290575" y="98549"/>
                </a:cubicBezTo>
                <a:cubicBezTo>
                  <a:pt x="285813" y="102253"/>
                  <a:pt x="454617" y="219199"/>
                  <a:pt x="446150" y="222374"/>
                </a:cubicBezTo>
                <a:cubicBezTo>
                  <a:pt x="437683" y="225549"/>
                  <a:pt x="274700" y="132416"/>
                  <a:pt x="239775" y="117599"/>
                </a:cubicBezTo>
                <a:cubicBezTo>
                  <a:pt x="204850" y="102782"/>
                  <a:pt x="240304" y="131887"/>
                  <a:pt x="236600" y="133474"/>
                </a:cubicBezTo>
                <a:cubicBezTo>
                  <a:pt x="232896" y="135061"/>
                  <a:pt x="231308" y="110191"/>
                  <a:pt x="217550" y="127124"/>
                </a:cubicBezTo>
                <a:cubicBezTo>
                  <a:pt x="203792" y="144057"/>
                  <a:pt x="155638" y="234016"/>
                  <a:pt x="154050" y="235074"/>
                </a:cubicBezTo>
                <a:cubicBezTo>
                  <a:pt x="152462" y="236132"/>
                  <a:pt x="211729" y="160461"/>
                  <a:pt x="208025" y="133474"/>
                </a:cubicBezTo>
                <a:cubicBezTo>
                  <a:pt x="204321" y="106487"/>
                  <a:pt x="159871" y="93257"/>
                  <a:pt x="131825" y="73149"/>
                </a:cubicBezTo>
                <a:cubicBezTo>
                  <a:pt x="103779" y="53041"/>
                  <a:pt x="-34333" y="-15751"/>
                  <a:pt x="8000" y="3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731580A4-3813-A954-36D3-C791E6BFFB44}"/>
              </a:ext>
            </a:extLst>
          </p:cNvPr>
          <p:cNvSpPr/>
          <p:nvPr/>
        </p:nvSpPr>
        <p:spPr>
          <a:xfrm>
            <a:off x="3292171" y="6572183"/>
            <a:ext cx="230647" cy="327384"/>
          </a:xfrm>
          <a:custGeom>
            <a:avLst/>
            <a:gdLst>
              <a:gd name="connsiteX0" fmla="*/ 304 w 230647"/>
              <a:gd name="connsiteY0" fmla="*/ 67 h 327384"/>
              <a:gd name="connsiteX1" fmla="*/ 117779 w 230647"/>
              <a:gd name="connsiteY1" fmla="*/ 209617 h 327384"/>
              <a:gd name="connsiteX2" fmla="*/ 92379 w 230647"/>
              <a:gd name="connsiteY2" fmla="*/ 200092 h 327384"/>
              <a:gd name="connsiteX3" fmla="*/ 206679 w 230647"/>
              <a:gd name="connsiteY3" fmla="*/ 285817 h 327384"/>
              <a:gd name="connsiteX4" fmla="*/ 228904 w 230647"/>
              <a:gd name="connsiteY4" fmla="*/ 327092 h 327384"/>
              <a:gd name="connsiteX5" fmla="*/ 178104 w 230647"/>
              <a:gd name="connsiteY5" fmla="*/ 266767 h 327384"/>
              <a:gd name="connsiteX6" fmla="*/ 98729 w 230647"/>
              <a:gd name="connsiteY6" fmla="*/ 212792 h 327384"/>
              <a:gd name="connsiteX7" fmla="*/ 13004 w 230647"/>
              <a:gd name="connsiteY7" fmla="*/ 212792 h 327384"/>
              <a:gd name="connsiteX8" fmla="*/ 41579 w 230647"/>
              <a:gd name="connsiteY8" fmla="*/ 206442 h 327384"/>
              <a:gd name="connsiteX9" fmla="*/ 13004 w 230647"/>
              <a:gd name="connsiteY9" fmla="*/ 104842 h 327384"/>
              <a:gd name="connsiteX10" fmla="*/ 63804 w 230647"/>
              <a:gd name="connsiteY10" fmla="*/ 244542 h 327384"/>
              <a:gd name="connsiteX11" fmla="*/ 82854 w 230647"/>
              <a:gd name="connsiteY11" fmla="*/ 187392 h 327384"/>
              <a:gd name="connsiteX12" fmla="*/ 304 w 230647"/>
              <a:gd name="connsiteY12" fmla="*/ 67 h 32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647" h="327384">
                <a:moveTo>
                  <a:pt x="304" y="67"/>
                </a:moveTo>
                <a:cubicBezTo>
                  <a:pt x="6125" y="3771"/>
                  <a:pt x="102433" y="176279"/>
                  <a:pt x="117779" y="209617"/>
                </a:cubicBezTo>
                <a:cubicBezTo>
                  <a:pt x="133125" y="242955"/>
                  <a:pt x="77562" y="187392"/>
                  <a:pt x="92379" y="200092"/>
                </a:cubicBezTo>
                <a:cubicBezTo>
                  <a:pt x="107196" y="212792"/>
                  <a:pt x="183925" y="264650"/>
                  <a:pt x="206679" y="285817"/>
                </a:cubicBezTo>
                <a:cubicBezTo>
                  <a:pt x="229433" y="306984"/>
                  <a:pt x="233666" y="330267"/>
                  <a:pt x="228904" y="327092"/>
                </a:cubicBezTo>
                <a:cubicBezTo>
                  <a:pt x="224142" y="323917"/>
                  <a:pt x="199800" y="285817"/>
                  <a:pt x="178104" y="266767"/>
                </a:cubicBezTo>
                <a:cubicBezTo>
                  <a:pt x="156408" y="247717"/>
                  <a:pt x="126246" y="221788"/>
                  <a:pt x="98729" y="212792"/>
                </a:cubicBezTo>
                <a:cubicBezTo>
                  <a:pt x="71212" y="203796"/>
                  <a:pt x="22529" y="213850"/>
                  <a:pt x="13004" y="212792"/>
                </a:cubicBezTo>
                <a:cubicBezTo>
                  <a:pt x="3479" y="211734"/>
                  <a:pt x="41579" y="224434"/>
                  <a:pt x="41579" y="206442"/>
                </a:cubicBezTo>
                <a:cubicBezTo>
                  <a:pt x="41579" y="188450"/>
                  <a:pt x="9300" y="98492"/>
                  <a:pt x="13004" y="104842"/>
                </a:cubicBezTo>
                <a:cubicBezTo>
                  <a:pt x="16708" y="111192"/>
                  <a:pt x="52162" y="230784"/>
                  <a:pt x="63804" y="244542"/>
                </a:cubicBezTo>
                <a:cubicBezTo>
                  <a:pt x="75446" y="258300"/>
                  <a:pt x="91850" y="228667"/>
                  <a:pt x="82854" y="187392"/>
                </a:cubicBezTo>
                <a:cubicBezTo>
                  <a:pt x="73858" y="146117"/>
                  <a:pt x="-5517" y="-3637"/>
                  <a:pt x="304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D2012663-80F6-3124-0E17-D90331321980}"/>
              </a:ext>
            </a:extLst>
          </p:cNvPr>
          <p:cNvSpPr/>
          <p:nvPr/>
        </p:nvSpPr>
        <p:spPr>
          <a:xfrm>
            <a:off x="3219438" y="6479920"/>
            <a:ext cx="146686" cy="373582"/>
          </a:xfrm>
          <a:custGeom>
            <a:avLst/>
            <a:gdLst>
              <a:gd name="connsiteX0" fmla="*/ 12 w 146686"/>
              <a:gd name="connsiteY0" fmla="*/ 255 h 373582"/>
              <a:gd name="connsiteX1" fmla="*/ 76212 w 146686"/>
              <a:gd name="connsiteY1" fmla="*/ 273305 h 373582"/>
              <a:gd name="connsiteX2" fmla="*/ 69862 w 146686"/>
              <a:gd name="connsiteY2" fmla="*/ 193930 h 373582"/>
              <a:gd name="connsiteX3" fmla="*/ 146062 w 146686"/>
              <a:gd name="connsiteY3" fmla="*/ 371730 h 373582"/>
              <a:gd name="connsiteX4" fmla="*/ 104787 w 146686"/>
              <a:gd name="connsiteY4" fmla="*/ 279655 h 373582"/>
              <a:gd name="connsiteX5" fmla="*/ 82562 w 146686"/>
              <a:gd name="connsiteY5" fmla="*/ 165355 h 373582"/>
              <a:gd name="connsiteX6" fmla="*/ 82562 w 146686"/>
              <a:gd name="connsiteY6" fmla="*/ 222505 h 373582"/>
              <a:gd name="connsiteX7" fmla="*/ 12 w 146686"/>
              <a:gd name="connsiteY7" fmla="*/ 255 h 37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686" h="373582">
                <a:moveTo>
                  <a:pt x="12" y="255"/>
                </a:moveTo>
                <a:cubicBezTo>
                  <a:pt x="-1046" y="8722"/>
                  <a:pt x="64570" y="241026"/>
                  <a:pt x="76212" y="273305"/>
                </a:cubicBezTo>
                <a:cubicBezTo>
                  <a:pt x="87854" y="305584"/>
                  <a:pt x="58220" y="177526"/>
                  <a:pt x="69862" y="193930"/>
                </a:cubicBezTo>
                <a:cubicBezTo>
                  <a:pt x="81504" y="210334"/>
                  <a:pt x="140241" y="357443"/>
                  <a:pt x="146062" y="371730"/>
                </a:cubicBezTo>
                <a:cubicBezTo>
                  <a:pt x="151883" y="386017"/>
                  <a:pt x="115370" y="314051"/>
                  <a:pt x="104787" y="279655"/>
                </a:cubicBezTo>
                <a:cubicBezTo>
                  <a:pt x="94204" y="245259"/>
                  <a:pt x="86266" y="174880"/>
                  <a:pt x="82562" y="165355"/>
                </a:cubicBezTo>
                <a:cubicBezTo>
                  <a:pt x="78858" y="155830"/>
                  <a:pt x="94204" y="248963"/>
                  <a:pt x="82562" y="222505"/>
                </a:cubicBezTo>
                <a:cubicBezTo>
                  <a:pt x="70920" y="196047"/>
                  <a:pt x="1070" y="-8212"/>
                  <a:pt x="12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E98C794C-A6E7-4EFF-4891-68E461EF87AB}"/>
              </a:ext>
            </a:extLst>
          </p:cNvPr>
          <p:cNvSpPr/>
          <p:nvPr/>
        </p:nvSpPr>
        <p:spPr>
          <a:xfrm>
            <a:off x="3511492" y="6676984"/>
            <a:ext cx="181033" cy="227785"/>
          </a:xfrm>
          <a:custGeom>
            <a:avLst/>
            <a:gdLst>
              <a:gd name="connsiteX0" fmla="*/ 181033 w 181033"/>
              <a:gd name="connsiteY0" fmla="*/ 41 h 227785"/>
              <a:gd name="connsiteX1" fmla="*/ 111183 w 181033"/>
              <a:gd name="connsiteY1" fmla="*/ 114341 h 227785"/>
              <a:gd name="connsiteX2" fmla="*/ 142933 w 181033"/>
              <a:gd name="connsiteY2" fmla="*/ 225466 h 227785"/>
              <a:gd name="connsiteX3" fmla="*/ 111183 w 181033"/>
              <a:gd name="connsiteY3" fmla="*/ 187366 h 227785"/>
              <a:gd name="connsiteX4" fmla="*/ 58 w 181033"/>
              <a:gd name="connsiteY4" fmla="*/ 158791 h 227785"/>
              <a:gd name="connsiteX5" fmla="*/ 95308 w 181033"/>
              <a:gd name="connsiteY5" fmla="*/ 209591 h 227785"/>
              <a:gd name="connsiteX6" fmla="*/ 60383 w 181033"/>
              <a:gd name="connsiteY6" fmla="*/ 146091 h 227785"/>
              <a:gd name="connsiteX7" fmla="*/ 101658 w 181033"/>
              <a:gd name="connsiteY7" fmla="*/ 47666 h 227785"/>
              <a:gd name="connsiteX8" fmla="*/ 66733 w 181033"/>
              <a:gd name="connsiteY8" fmla="*/ 177841 h 227785"/>
              <a:gd name="connsiteX9" fmla="*/ 111183 w 181033"/>
              <a:gd name="connsiteY9" fmla="*/ 190541 h 227785"/>
              <a:gd name="connsiteX10" fmla="*/ 111183 w 181033"/>
              <a:gd name="connsiteY10" fmla="*/ 127041 h 227785"/>
              <a:gd name="connsiteX11" fmla="*/ 181033 w 181033"/>
              <a:gd name="connsiteY11" fmla="*/ 41 h 22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033" h="227785">
                <a:moveTo>
                  <a:pt x="181033" y="41"/>
                </a:moveTo>
                <a:cubicBezTo>
                  <a:pt x="181033" y="-2076"/>
                  <a:pt x="117533" y="76770"/>
                  <a:pt x="111183" y="114341"/>
                </a:cubicBezTo>
                <a:cubicBezTo>
                  <a:pt x="104833" y="151912"/>
                  <a:pt x="142933" y="213295"/>
                  <a:pt x="142933" y="225466"/>
                </a:cubicBezTo>
                <a:cubicBezTo>
                  <a:pt x="142933" y="237637"/>
                  <a:pt x="134995" y="198479"/>
                  <a:pt x="111183" y="187366"/>
                </a:cubicBezTo>
                <a:cubicBezTo>
                  <a:pt x="87370" y="176254"/>
                  <a:pt x="2704" y="155087"/>
                  <a:pt x="58" y="158791"/>
                </a:cubicBezTo>
                <a:cubicBezTo>
                  <a:pt x="-2588" y="162495"/>
                  <a:pt x="85254" y="211708"/>
                  <a:pt x="95308" y="209591"/>
                </a:cubicBezTo>
                <a:cubicBezTo>
                  <a:pt x="105362" y="207474"/>
                  <a:pt x="59325" y="173078"/>
                  <a:pt x="60383" y="146091"/>
                </a:cubicBezTo>
                <a:cubicBezTo>
                  <a:pt x="61441" y="119104"/>
                  <a:pt x="100600" y="42375"/>
                  <a:pt x="101658" y="47666"/>
                </a:cubicBezTo>
                <a:cubicBezTo>
                  <a:pt x="102716" y="52957"/>
                  <a:pt x="65145" y="154028"/>
                  <a:pt x="66733" y="177841"/>
                </a:cubicBezTo>
                <a:cubicBezTo>
                  <a:pt x="68321" y="201654"/>
                  <a:pt x="103775" y="199008"/>
                  <a:pt x="111183" y="190541"/>
                </a:cubicBezTo>
                <a:cubicBezTo>
                  <a:pt x="118591" y="182074"/>
                  <a:pt x="100600" y="155616"/>
                  <a:pt x="111183" y="127041"/>
                </a:cubicBezTo>
                <a:cubicBezTo>
                  <a:pt x="121766" y="98466"/>
                  <a:pt x="181033" y="2158"/>
                  <a:pt x="181033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F911889E-F38F-8E93-6D78-6B228FAB8E38}"/>
              </a:ext>
            </a:extLst>
          </p:cNvPr>
          <p:cNvSpPr/>
          <p:nvPr/>
        </p:nvSpPr>
        <p:spPr>
          <a:xfrm>
            <a:off x="3436562" y="6629393"/>
            <a:ext cx="94088" cy="234978"/>
          </a:xfrm>
          <a:custGeom>
            <a:avLst/>
            <a:gdLst>
              <a:gd name="connsiteX0" fmla="*/ 94038 w 94088"/>
              <a:gd name="connsiteY0" fmla="*/ 7 h 234978"/>
              <a:gd name="connsiteX1" fmla="*/ 17838 w 94088"/>
              <a:gd name="connsiteY1" fmla="*/ 158757 h 234978"/>
              <a:gd name="connsiteX2" fmla="*/ 11488 w 94088"/>
              <a:gd name="connsiteY2" fmla="*/ 234957 h 234978"/>
              <a:gd name="connsiteX3" fmla="*/ 5138 w 94088"/>
              <a:gd name="connsiteY3" fmla="*/ 152407 h 234978"/>
              <a:gd name="connsiteX4" fmla="*/ 94038 w 94088"/>
              <a:gd name="connsiteY4" fmla="*/ 7 h 23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88" h="234978">
                <a:moveTo>
                  <a:pt x="94038" y="7"/>
                </a:moveTo>
                <a:cubicBezTo>
                  <a:pt x="96155" y="1065"/>
                  <a:pt x="31596" y="119599"/>
                  <a:pt x="17838" y="158757"/>
                </a:cubicBezTo>
                <a:cubicBezTo>
                  <a:pt x="4080" y="197915"/>
                  <a:pt x="13605" y="236015"/>
                  <a:pt x="11488" y="234957"/>
                </a:cubicBezTo>
                <a:cubicBezTo>
                  <a:pt x="9371" y="233899"/>
                  <a:pt x="-8620" y="190507"/>
                  <a:pt x="5138" y="152407"/>
                </a:cubicBezTo>
                <a:cubicBezTo>
                  <a:pt x="18896" y="114307"/>
                  <a:pt x="91921" y="-1051"/>
                  <a:pt x="9403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958A1E87-9265-D5B4-FDFB-88B47085D708}"/>
              </a:ext>
            </a:extLst>
          </p:cNvPr>
          <p:cNvSpPr/>
          <p:nvPr/>
        </p:nvSpPr>
        <p:spPr>
          <a:xfrm>
            <a:off x="3717909" y="6750016"/>
            <a:ext cx="627864" cy="55104"/>
          </a:xfrm>
          <a:custGeom>
            <a:avLst/>
            <a:gdLst>
              <a:gd name="connsiteX0" fmla="*/ 3191 w 627864"/>
              <a:gd name="connsiteY0" fmla="*/ 34 h 55104"/>
              <a:gd name="connsiteX1" fmla="*/ 336566 w 627864"/>
              <a:gd name="connsiteY1" fmla="*/ 34959 h 55104"/>
              <a:gd name="connsiteX2" fmla="*/ 320691 w 627864"/>
              <a:gd name="connsiteY2" fmla="*/ 54009 h 55104"/>
              <a:gd name="connsiteX3" fmla="*/ 625491 w 627864"/>
              <a:gd name="connsiteY3" fmla="*/ 50834 h 55104"/>
              <a:gd name="connsiteX4" fmla="*/ 447691 w 627864"/>
              <a:gd name="connsiteY4" fmla="*/ 54009 h 55104"/>
              <a:gd name="connsiteX5" fmla="*/ 184166 w 627864"/>
              <a:gd name="connsiteY5" fmla="*/ 28609 h 55104"/>
              <a:gd name="connsiteX6" fmla="*/ 3191 w 627864"/>
              <a:gd name="connsiteY6" fmla="*/ 34 h 5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64" h="55104">
                <a:moveTo>
                  <a:pt x="3191" y="34"/>
                </a:moveTo>
                <a:cubicBezTo>
                  <a:pt x="28591" y="1092"/>
                  <a:pt x="283649" y="25963"/>
                  <a:pt x="336566" y="34959"/>
                </a:cubicBezTo>
                <a:cubicBezTo>
                  <a:pt x="389483" y="43955"/>
                  <a:pt x="272537" y="51363"/>
                  <a:pt x="320691" y="54009"/>
                </a:cubicBezTo>
                <a:cubicBezTo>
                  <a:pt x="368845" y="56655"/>
                  <a:pt x="604324" y="50834"/>
                  <a:pt x="625491" y="50834"/>
                </a:cubicBezTo>
                <a:cubicBezTo>
                  <a:pt x="646658" y="50834"/>
                  <a:pt x="521245" y="57713"/>
                  <a:pt x="447691" y="54009"/>
                </a:cubicBezTo>
                <a:cubicBezTo>
                  <a:pt x="374137" y="50305"/>
                  <a:pt x="258249" y="34430"/>
                  <a:pt x="184166" y="28609"/>
                </a:cubicBezTo>
                <a:cubicBezTo>
                  <a:pt x="110083" y="22788"/>
                  <a:pt x="-22209" y="-1024"/>
                  <a:pt x="3191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9B6E7BC5-F490-1DC1-1957-5225DCE4C6F3}"/>
              </a:ext>
            </a:extLst>
          </p:cNvPr>
          <p:cNvSpPr/>
          <p:nvPr/>
        </p:nvSpPr>
        <p:spPr>
          <a:xfrm>
            <a:off x="3635194" y="6724644"/>
            <a:ext cx="755435" cy="229103"/>
          </a:xfrm>
          <a:custGeom>
            <a:avLst/>
            <a:gdLst>
              <a:gd name="connsiteX0" fmla="*/ 181 w 755435"/>
              <a:gd name="connsiteY0" fmla="*/ 133356 h 229103"/>
              <a:gd name="connsiteX1" fmla="*/ 241481 w 755435"/>
              <a:gd name="connsiteY1" fmla="*/ 219081 h 229103"/>
              <a:gd name="connsiteX2" fmla="*/ 219256 w 755435"/>
              <a:gd name="connsiteY2" fmla="*/ 190506 h 229103"/>
              <a:gd name="connsiteX3" fmla="*/ 368481 w 755435"/>
              <a:gd name="connsiteY3" fmla="*/ 161931 h 229103"/>
              <a:gd name="connsiteX4" fmla="*/ 400231 w 755435"/>
              <a:gd name="connsiteY4" fmla="*/ 171456 h 229103"/>
              <a:gd name="connsiteX5" fmla="*/ 317681 w 755435"/>
              <a:gd name="connsiteY5" fmla="*/ 180981 h 229103"/>
              <a:gd name="connsiteX6" fmla="*/ 749481 w 755435"/>
              <a:gd name="connsiteY6" fmla="*/ 107956 h 229103"/>
              <a:gd name="connsiteX7" fmla="*/ 555806 w 755435"/>
              <a:gd name="connsiteY7" fmla="*/ 127006 h 229103"/>
              <a:gd name="connsiteX8" fmla="*/ 365306 w 755435"/>
              <a:gd name="connsiteY8" fmla="*/ 117481 h 229103"/>
              <a:gd name="connsiteX9" fmla="*/ 352606 w 755435"/>
              <a:gd name="connsiteY9" fmla="*/ 22231 h 229103"/>
              <a:gd name="connsiteX10" fmla="*/ 358956 w 755435"/>
              <a:gd name="connsiteY10" fmla="*/ 142881 h 229103"/>
              <a:gd name="connsiteX11" fmla="*/ 304981 w 755435"/>
              <a:gd name="connsiteY11" fmla="*/ 155581 h 229103"/>
              <a:gd name="connsiteX12" fmla="*/ 251006 w 755435"/>
              <a:gd name="connsiteY12" fmla="*/ 6 h 229103"/>
              <a:gd name="connsiteX13" fmla="*/ 285931 w 755435"/>
              <a:gd name="connsiteY13" fmla="*/ 161931 h 229103"/>
              <a:gd name="connsiteX14" fmla="*/ 235131 w 755435"/>
              <a:gd name="connsiteY14" fmla="*/ 177806 h 229103"/>
              <a:gd name="connsiteX15" fmla="*/ 155756 w 755435"/>
              <a:gd name="connsiteY15" fmla="*/ 34931 h 229103"/>
              <a:gd name="connsiteX16" fmla="*/ 238306 w 755435"/>
              <a:gd name="connsiteY16" fmla="*/ 225431 h 229103"/>
              <a:gd name="connsiteX17" fmla="*/ 177981 w 755435"/>
              <a:gd name="connsiteY17" fmla="*/ 165106 h 229103"/>
              <a:gd name="connsiteX18" fmla="*/ 247831 w 755435"/>
              <a:gd name="connsiteY18" fmla="*/ 222256 h 229103"/>
              <a:gd name="connsiteX19" fmla="*/ 127181 w 755435"/>
              <a:gd name="connsiteY19" fmla="*/ 212731 h 229103"/>
              <a:gd name="connsiteX20" fmla="*/ 200206 w 755435"/>
              <a:gd name="connsiteY20" fmla="*/ 212731 h 229103"/>
              <a:gd name="connsiteX21" fmla="*/ 181 w 755435"/>
              <a:gd name="connsiteY21" fmla="*/ 133356 h 22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5435" h="229103">
                <a:moveTo>
                  <a:pt x="181" y="133356"/>
                </a:moveTo>
                <a:cubicBezTo>
                  <a:pt x="7060" y="134414"/>
                  <a:pt x="204969" y="209556"/>
                  <a:pt x="241481" y="219081"/>
                </a:cubicBezTo>
                <a:cubicBezTo>
                  <a:pt x="277993" y="228606"/>
                  <a:pt x="198089" y="200031"/>
                  <a:pt x="219256" y="190506"/>
                </a:cubicBezTo>
                <a:cubicBezTo>
                  <a:pt x="240423" y="180981"/>
                  <a:pt x="338318" y="165106"/>
                  <a:pt x="368481" y="161931"/>
                </a:cubicBezTo>
                <a:cubicBezTo>
                  <a:pt x="398644" y="158756"/>
                  <a:pt x="408698" y="168281"/>
                  <a:pt x="400231" y="171456"/>
                </a:cubicBezTo>
                <a:cubicBezTo>
                  <a:pt x="391764" y="174631"/>
                  <a:pt x="259473" y="191564"/>
                  <a:pt x="317681" y="180981"/>
                </a:cubicBezTo>
                <a:cubicBezTo>
                  <a:pt x="375889" y="170398"/>
                  <a:pt x="709794" y="116952"/>
                  <a:pt x="749481" y="107956"/>
                </a:cubicBezTo>
                <a:cubicBezTo>
                  <a:pt x="789168" y="98960"/>
                  <a:pt x="619835" y="125419"/>
                  <a:pt x="555806" y="127006"/>
                </a:cubicBezTo>
                <a:cubicBezTo>
                  <a:pt x="491777" y="128593"/>
                  <a:pt x="399173" y="134944"/>
                  <a:pt x="365306" y="117481"/>
                </a:cubicBezTo>
                <a:cubicBezTo>
                  <a:pt x="331439" y="100018"/>
                  <a:pt x="353664" y="17998"/>
                  <a:pt x="352606" y="22231"/>
                </a:cubicBezTo>
                <a:cubicBezTo>
                  <a:pt x="351548" y="26464"/>
                  <a:pt x="366894" y="120656"/>
                  <a:pt x="358956" y="142881"/>
                </a:cubicBezTo>
                <a:cubicBezTo>
                  <a:pt x="351019" y="165106"/>
                  <a:pt x="322973" y="179394"/>
                  <a:pt x="304981" y="155581"/>
                </a:cubicBezTo>
                <a:cubicBezTo>
                  <a:pt x="286989" y="131768"/>
                  <a:pt x="254181" y="-1052"/>
                  <a:pt x="251006" y="6"/>
                </a:cubicBezTo>
                <a:cubicBezTo>
                  <a:pt x="247831" y="1064"/>
                  <a:pt x="288577" y="132298"/>
                  <a:pt x="285931" y="161931"/>
                </a:cubicBezTo>
                <a:cubicBezTo>
                  <a:pt x="283285" y="191564"/>
                  <a:pt x="256827" y="198973"/>
                  <a:pt x="235131" y="177806"/>
                </a:cubicBezTo>
                <a:cubicBezTo>
                  <a:pt x="213435" y="156639"/>
                  <a:pt x="155227" y="26993"/>
                  <a:pt x="155756" y="34931"/>
                </a:cubicBezTo>
                <a:cubicBezTo>
                  <a:pt x="156285" y="42868"/>
                  <a:pt x="234602" y="203735"/>
                  <a:pt x="238306" y="225431"/>
                </a:cubicBezTo>
                <a:cubicBezTo>
                  <a:pt x="242010" y="247127"/>
                  <a:pt x="176394" y="165635"/>
                  <a:pt x="177981" y="165106"/>
                </a:cubicBezTo>
                <a:cubicBezTo>
                  <a:pt x="179568" y="164577"/>
                  <a:pt x="256298" y="214319"/>
                  <a:pt x="247831" y="222256"/>
                </a:cubicBezTo>
                <a:cubicBezTo>
                  <a:pt x="239364" y="230194"/>
                  <a:pt x="135119" y="214319"/>
                  <a:pt x="127181" y="212731"/>
                </a:cubicBezTo>
                <a:cubicBezTo>
                  <a:pt x="119243" y="211143"/>
                  <a:pt x="216081" y="225431"/>
                  <a:pt x="200206" y="212731"/>
                </a:cubicBezTo>
                <a:cubicBezTo>
                  <a:pt x="184331" y="200031"/>
                  <a:pt x="-6698" y="132298"/>
                  <a:pt x="181" y="133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4DBE1807-FC8C-C132-5B91-379F5389E967}"/>
              </a:ext>
            </a:extLst>
          </p:cNvPr>
          <p:cNvSpPr/>
          <p:nvPr/>
        </p:nvSpPr>
        <p:spPr>
          <a:xfrm>
            <a:off x="4209570" y="6699059"/>
            <a:ext cx="204519" cy="197041"/>
          </a:xfrm>
          <a:custGeom>
            <a:avLst/>
            <a:gdLst>
              <a:gd name="connsiteX0" fmla="*/ 480 w 204519"/>
              <a:gd name="connsiteY0" fmla="*/ 22416 h 197041"/>
              <a:gd name="connsiteX1" fmla="*/ 130655 w 204519"/>
              <a:gd name="connsiteY1" fmla="*/ 66866 h 197041"/>
              <a:gd name="connsiteX2" fmla="*/ 76680 w 204519"/>
              <a:gd name="connsiteY2" fmla="*/ 191 h 197041"/>
              <a:gd name="connsiteX3" fmla="*/ 140180 w 204519"/>
              <a:gd name="connsiteY3" fmla="*/ 92266 h 197041"/>
              <a:gd name="connsiteX4" fmla="*/ 203680 w 204519"/>
              <a:gd name="connsiteY4" fmla="*/ 143066 h 197041"/>
              <a:gd name="connsiteX5" fmla="*/ 178280 w 204519"/>
              <a:gd name="connsiteY5" fmla="*/ 171641 h 197041"/>
              <a:gd name="connsiteX6" fmla="*/ 203680 w 204519"/>
              <a:gd name="connsiteY6" fmla="*/ 197041 h 197041"/>
              <a:gd name="connsiteX7" fmla="*/ 89380 w 204519"/>
              <a:gd name="connsiteY7" fmla="*/ 85916 h 197041"/>
              <a:gd name="connsiteX8" fmla="*/ 480 w 204519"/>
              <a:gd name="connsiteY8" fmla="*/ 22416 h 19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519" h="197041">
                <a:moveTo>
                  <a:pt x="480" y="22416"/>
                </a:moveTo>
                <a:cubicBezTo>
                  <a:pt x="7359" y="19241"/>
                  <a:pt x="117955" y="70570"/>
                  <a:pt x="130655" y="66866"/>
                </a:cubicBezTo>
                <a:cubicBezTo>
                  <a:pt x="143355" y="63162"/>
                  <a:pt x="75093" y="-4042"/>
                  <a:pt x="76680" y="191"/>
                </a:cubicBezTo>
                <a:cubicBezTo>
                  <a:pt x="78267" y="4424"/>
                  <a:pt x="119013" y="68454"/>
                  <a:pt x="140180" y="92266"/>
                </a:cubicBezTo>
                <a:cubicBezTo>
                  <a:pt x="161347" y="116079"/>
                  <a:pt x="197330" y="129837"/>
                  <a:pt x="203680" y="143066"/>
                </a:cubicBezTo>
                <a:cubicBezTo>
                  <a:pt x="210030" y="156295"/>
                  <a:pt x="178280" y="162645"/>
                  <a:pt x="178280" y="171641"/>
                </a:cubicBezTo>
                <a:lnTo>
                  <a:pt x="203680" y="197041"/>
                </a:lnTo>
                <a:lnTo>
                  <a:pt x="89380" y="85916"/>
                </a:lnTo>
                <a:cubicBezTo>
                  <a:pt x="62392" y="59458"/>
                  <a:pt x="-6399" y="25591"/>
                  <a:pt x="480" y="22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5C17F5A1-1025-F519-32D0-C85A51B17679}"/>
              </a:ext>
            </a:extLst>
          </p:cNvPr>
          <p:cNvSpPr/>
          <p:nvPr/>
        </p:nvSpPr>
        <p:spPr>
          <a:xfrm>
            <a:off x="3190863" y="4378211"/>
            <a:ext cx="238442" cy="422165"/>
          </a:xfrm>
          <a:custGeom>
            <a:avLst/>
            <a:gdLst>
              <a:gd name="connsiteX0" fmla="*/ 79387 w 238442"/>
              <a:gd name="connsiteY0" fmla="*/ 114 h 422165"/>
              <a:gd name="connsiteX1" fmla="*/ 85737 w 238442"/>
              <a:gd name="connsiteY1" fmla="*/ 222364 h 422165"/>
              <a:gd name="connsiteX2" fmla="*/ 88912 w 238442"/>
              <a:gd name="connsiteY2" fmla="*/ 193789 h 422165"/>
              <a:gd name="connsiteX3" fmla="*/ 149237 w 238442"/>
              <a:gd name="connsiteY3" fmla="*/ 327139 h 422165"/>
              <a:gd name="connsiteX4" fmla="*/ 123837 w 238442"/>
              <a:gd name="connsiteY4" fmla="*/ 311264 h 422165"/>
              <a:gd name="connsiteX5" fmla="*/ 234962 w 238442"/>
              <a:gd name="connsiteY5" fmla="*/ 419214 h 422165"/>
              <a:gd name="connsiteX6" fmla="*/ 193687 w 238442"/>
              <a:gd name="connsiteY6" fmla="*/ 377939 h 422165"/>
              <a:gd name="connsiteX7" fmla="*/ 28587 w 238442"/>
              <a:gd name="connsiteY7" fmla="*/ 235064 h 422165"/>
              <a:gd name="connsiteX8" fmla="*/ 104787 w 238442"/>
              <a:gd name="connsiteY8" fmla="*/ 285864 h 422165"/>
              <a:gd name="connsiteX9" fmla="*/ 85737 w 238442"/>
              <a:gd name="connsiteY9" fmla="*/ 225539 h 422165"/>
              <a:gd name="connsiteX10" fmla="*/ 12 w 238442"/>
              <a:gd name="connsiteY10" fmla="*/ 117589 h 422165"/>
              <a:gd name="connsiteX11" fmla="*/ 79387 w 238442"/>
              <a:gd name="connsiteY11" fmla="*/ 190614 h 422165"/>
              <a:gd name="connsiteX12" fmla="*/ 79387 w 238442"/>
              <a:gd name="connsiteY12" fmla="*/ 114 h 42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8442" h="422165">
                <a:moveTo>
                  <a:pt x="79387" y="114"/>
                </a:moveTo>
                <a:cubicBezTo>
                  <a:pt x="80445" y="5405"/>
                  <a:pt x="84150" y="190085"/>
                  <a:pt x="85737" y="222364"/>
                </a:cubicBezTo>
                <a:cubicBezTo>
                  <a:pt x="87324" y="254643"/>
                  <a:pt x="78329" y="176327"/>
                  <a:pt x="88912" y="193789"/>
                </a:cubicBezTo>
                <a:cubicBezTo>
                  <a:pt x="99495" y="211252"/>
                  <a:pt x="143416" y="307560"/>
                  <a:pt x="149237" y="327139"/>
                </a:cubicBezTo>
                <a:cubicBezTo>
                  <a:pt x="155058" y="346718"/>
                  <a:pt x="109550" y="295918"/>
                  <a:pt x="123837" y="311264"/>
                </a:cubicBezTo>
                <a:cubicBezTo>
                  <a:pt x="138125" y="326610"/>
                  <a:pt x="223320" y="408102"/>
                  <a:pt x="234962" y="419214"/>
                </a:cubicBezTo>
                <a:cubicBezTo>
                  <a:pt x="246604" y="430327"/>
                  <a:pt x="228083" y="408631"/>
                  <a:pt x="193687" y="377939"/>
                </a:cubicBezTo>
                <a:cubicBezTo>
                  <a:pt x="159291" y="347247"/>
                  <a:pt x="43404" y="250410"/>
                  <a:pt x="28587" y="235064"/>
                </a:cubicBezTo>
                <a:cubicBezTo>
                  <a:pt x="13770" y="219718"/>
                  <a:pt x="95262" y="287452"/>
                  <a:pt x="104787" y="285864"/>
                </a:cubicBezTo>
                <a:cubicBezTo>
                  <a:pt x="114312" y="284277"/>
                  <a:pt x="103200" y="253585"/>
                  <a:pt x="85737" y="225539"/>
                </a:cubicBezTo>
                <a:cubicBezTo>
                  <a:pt x="68274" y="197493"/>
                  <a:pt x="1070" y="123410"/>
                  <a:pt x="12" y="117589"/>
                </a:cubicBezTo>
                <a:cubicBezTo>
                  <a:pt x="-1046" y="111768"/>
                  <a:pt x="67216" y="207018"/>
                  <a:pt x="79387" y="190614"/>
                </a:cubicBezTo>
                <a:cubicBezTo>
                  <a:pt x="91558" y="174210"/>
                  <a:pt x="78329" y="-5177"/>
                  <a:pt x="79387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9A671D3F-9EEB-3B00-29F7-301D7C45B2E5}"/>
              </a:ext>
            </a:extLst>
          </p:cNvPr>
          <p:cNvSpPr/>
          <p:nvPr/>
        </p:nvSpPr>
        <p:spPr>
          <a:xfrm>
            <a:off x="3309475" y="4635493"/>
            <a:ext cx="273087" cy="79578"/>
          </a:xfrm>
          <a:custGeom>
            <a:avLst/>
            <a:gdLst>
              <a:gd name="connsiteX0" fmla="*/ 179850 w 273087"/>
              <a:gd name="connsiteY0" fmla="*/ 7 h 79578"/>
              <a:gd name="connsiteX1" fmla="*/ 5225 w 273087"/>
              <a:gd name="connsiteY1" fmla="*/ 31757 h 79578"/>
              <a:gd name="connsiteX2" fmla="*/ 65550 w 273087"/>
              <a:gd name="connsiteY2" fmla="*/ 19057 h 79578"/>
              <a:gd name="connsiteX3" fmla="*/ 265575 w 273087"/>
              <a:gd name="connsiteY3" fmla="*/ 38107 h 79578"/>
              <a:gd name="connsiteX4" fmla="*/ 151275 w 273087"/>
              <a:gd name="connsiteY4" fmla="*/ 41282 h 79578"/>
              <a:gd name="connsiteX5" fmla="*/ 271925 w 273087"/>
              <a:gd name="connsiteY5" fmla="*/ 50807 h 79578"/>
              <a:gd name="connsiteX6" fmla="*/ 214775 w 273087"/>
              <a:gd name="connsiteY6" fmla="*/ 79382 h 79578"/>
              <a:gd name="connsiteX7" fmla="*/ 256050 w 273087"/>
              <a:gd name="connsiteY7" fmla="*/ 34932 h 79578"/>
              <a:gd name="connsiteX8" fmla="*/ 179850 w 273087"/>
              <a:gd name="connsiteY8" fmla="*/ 7 h 79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087" h="79578">
                <a:moveTo>
                  <a:pt x="179850" y="7"/>
                </a:moveTo>
                <a:cubicBezTo>
                  <a:pt x="138046" y="-522"/>
                  <a:pt x="24275" y="28582"/>
                  <a:pt x="5225" y="31757"/>
                </a:cubicBezTo>
                <a:cubicBezTo>
                  <a:pt x="-13825" y="34932"/>
                  <a:pt x="22158" y="17999"/>
                  <a:pt x="65550" y="19057"/>
                </a:cubicBezTo>
                <a:cubicBezTo>
                  <a:pt x="108942" y="20115"/>
                  <a:pt x="251288" y="34403"/>
                  <a:pt x="265575" y="38107"/>
                </a:cubicBezTo>
                <a:cubicBezTo>
                  <a:pt x="279862" y="41811"/>
                  <a:pt x="150217" y="39165"/>
                  <a:pt x="151275" y="41282"/>
                </a:cubicBezTo>
                <a:cubicBezTo>
                  <a:pt x="152333" y="43399"/>
                  <a:pt x="261342" y="44457"/>
                  <a:pt x="271925" y="50807"/>
                </a:cubicBezTo>
                <a:cubicBezTo>
                  <a:pt x="282508" y="57157"/>
                  <a:pt x="217421" y="82028"/>
                  <a:pt x="214775" y="79382"/>
                </a:cubicBezTo>
                <a:cubicBezTo>
                  <a:pt x="212129" y="76736"/>
                  <a:pt x="260283" y="46574"/>
                  <a:pt x="256050" y="34932"/>
                </a:cubicBezTo>
                <a:cubicBezTo>
                  <a:pt x="251817" y="23290"/>
                  <a:pt x="221654" y="536"/>
                  <a:pt x="179850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F0F2666D-AAB5-DF6E-9DA7-1AD6B1F4FB2B}"/>
              </a:ext>
            </a:extLst>
          </p:cNvPr>
          <p:cNvSpPr/>
          <p:nvPr/>
        </p:nvSpPr>
        <p:spPr>
          <a:xfrm>
            <a:off x="3306735" y="4711671"/>
            <a:ext cx="443110" cy="109858"/>
          </a:xfrm>
          <a:custGeom>
            <a:avLst/>
            <a:gdLst>
              <a:gd name="connsiteX0" fmla="*/ 442940 w 443110"/>
              <a:gd name="connsiteY0" fmla="*/ 29 h 109858"/>
              <a:gd name="connsiteX1" fmla="*/ 141315 w 443110"/>
              <a:gd name="connsiteY1" fmla="*/ 31779 h 109858"/>
              <a:gd name="connsiteX2" fmla="*/ 233390 w 443110"/>
              <a:gd name="connsiteY2" fmla="*/ 3204 h 109858"/>
              <a:gd name="connsiteX3" fmla="*/ 1615 w 443110"/>
              <a:gd name="connsiteY3" fmla="*/ 41304 h 109858"/>
              <a:gd name="connsiteX4" fmla="*/ 131790 w 443110"/>
              <a:gd name="connsiteY4" fmla="*/ 38129 h 109858"/>
              <a:gd name="connsiteX5" fmla="*/ 157190 w 443110"/>
              <a:gd name="connsiteY5" fmla="*/ 69879 h 109858"/>
              <a:gd name="connsiteX6" fmla="*/ 87340 w 443110"/>
              <a:gd name="connsiteY6" fmla="*/ 107979 h 109858"/>
              <a:gd name="connsiteX7" fmla="*/ 265140 w 443110"/>
              <a:gd name="connsiteY7" fmla="*/ 6379 h 109858"/>
              <a:gd name="connsiteX8" fmla="*/ 185765 w 443110"/>
              <a:gd name="connsiteY8" fmla="*/ 25429 h 109858"/>
              <a:gd name="connsiteX9" fmla="*/ 442940 w 443110"/>
              <a:gd name="connsiteY9" fmla="*/ 29 h 10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3110" h="109858">
                <a:moveTo>
                  <a:pt x="442940" y="29"/>
                </a:moveTo>
                <a:cubicBezTo>
                  <a:pt x="435532" y="1087"/>
                  <a:pt x="176240" y="31250"/>
                  <a:pt x="141315" y="31779"/>
                </a:cubicBezTo>
                <a:cubicBezTo>
                  <a:pt x="106390" y="32308"/>
                  <a:pt x="256673" y="1617"/>
                  <a:pt x="233390" y="3204"/>
                </a:cubicBezTo>
                <a:cubicBezTo>
                  <a:pt x="210107" y="4792"/>
                  <a:pt x="18548" y="35483"/>
                  <a:pt x="1615" y="41304"/>
                </a:cubicBezTo>
                <a:cubicBezTo>
                  <a:pt x="-15318" y="47125"/>
                  <a:pt x="105861" y="33367"/>
                  <a:pt x="131790" y="38129"/>
                </a:cubicBezTo>
                <a:cubicBezTo>
                  <a:pt x="157719" y="42891"/>
                  <a:pt x="164598" y="58237"/>
                  <a:pt x="157190" y="69879"/>
                </a:cubicBezTo>
                <a:cubicBezTo>
                  <a:pt x="149782" y="81521"/>
                  <a:pt x="69348" y="118562"/>
                  <a:pt x="87340" y="107979"/>
                </a:cubicBezTo>
                <a:cubicBezTo>
                  <a:pt x="105332" y="97396"/>
                  <a:pt x="248736" y="20137"/>
                  <a:pt x="265140" y="6379"/>
                </a:cubicBezTo>
                <a:cubicBezTo>
                  <a:pt x="281544" y="-7379"/>
                  <a:pt x="157719" y="24371"/>
                  <a:pt x="185765" y="25429"/>
                </a:cubicBezTo>
                <a:cubicBezTo>
                  <a:pt x="213811" y="26487"/>
                  <a:pt x="450348" y="-1029"/>
                  <a:pt x="442940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538917FE-63A4-6298-3D46-0DF21C0C50D7}"/>
              </a:ext>
            </a:extLst>
          </p:cNvPr>
          <p:cNvSpPr/>
          <p:nvPr/>
        </p:nvSpPr>
        <p:spPr>
          <a:xfrm>
            <a:off x="3400425" y="4702162"/>
            <a:ext cx="352502" cy="108278"/>
          </a:xfrm>
          <a:custGeom>
            <a:avLst/>
            <a:gdLst>
              <a:gd name="connsiteX0" fmla="*/ 352425 w 352502"/>
              <a:gd name="connsiteY0" fmla="*/ 13 h 108278"/>
              <a:gd name="connsiteX1" fmla="*/ 98425 w 352502"/>
              <a:gd name="connsiteY1" fmla="*/ 66688 h 108278"/>
              <a:gd name="connsiteX2" fmla="*/ 288925 w 352502"/>
              <a:gd name="connsiteY2" fmla="*/ 41288 h 108278"/>
              <a:gd name="connsiteX3" fmla="*/ 0 w 352502"/>
              <a:gd name="connsiteY3" fmla="*/ 107963 h 108278"/>
              <a:gd name="connsiteX4" fmla="*/ 285750 w 352502"/>
              <a:gd name="connsiteY4" fmla="*/ 66688 h 108278"/>
              <a:gd name="connsiteX5" fmla="*/ 127000 w 352502"/>
              <a:gd name="connsiteY5" fmla="*/ 73038 h 108278"/>
              <a:gd name="connsiteX6" fmla="*/ 352425 w 352502"/>
              <a:gd name="connsiteY6" fmla="*/ 13 h 10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502" h="108278">
                <a:moveTo>
                  <a:pt x="352425" y="13"/>
                </a:moveTo>
                <a:cubicBezTo>
                  <a:pt x="347663" y="-1045"/>
                  <a:pt x="109008" y="59809"/>
                  <a:pt x="98425" y="66688"/>
                </a:cubicBezTo>
                <a:cubicBezTo>
                  <a:pt x="87842" y="73567"/>
                  <a:pt x="305329" y="34409"/>
                  <a:pt x="288925" y="41288"/>
                </a:cubicBezTo>
                <a:cubicBezTo>
                  <a:pt x="272521" y="48167"/>
                  <a:pt x="529" y="103730"/>
                  <a:pt x="0" y="107963"/>
                </a:cubicBezTo>
                <a:cubicBezTo>
                  <a:pt x="-529" y="112196"/>
                  <a:pt x="264583" y="72509"/>
                  <a:pt x="285750" y="66688"/>
                </a:cubicBezTo>
                <a:cubicBezTo>
                  <a:pt x="306917" y="60867"/>
                  <a:pt x="114300" y="83092"/>
                  <a:pt x="127000" y="73038"/>
                </a:cubicBezTo>
                <a:cubicBezTo>
                  <a:pt x="139700" y="62984"/>
                  <a:pt x="357187" y="1071"/>
                  <a:pt x="352425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5133405B-139B-0867-4561-6C82D5AD001F}"/>
              </a:ext>
            </a:extLst>
          </p:cNvPr>
          <p:cNvSpPr/>
          <p:nvPr/>
        </p:nvSpPr>
        <p:spPr>
          <a:xfrm>
            <a:off x="4519060" y="4643850"/>
            <a:ext cx="189884" cy="297721"/>
          </a:xfrm>
          <a:custGeom>
            <a:avLst/>
            <a:gdLst>
              <a:gd name="connsiteX0" fmla="*/ 189465 w 189884"/>
              <a:gd name="connsiteY0" fmla="*/ 1175 h 297721"/>
              <a:gd name="connsiteX1" fmla="*/ 8490 w 189884"/>
              <a:gd name="connsiteY1" fmla="*/ 286925 h 297721"/>
              <a:gd name="connsiteX2" fmla="*/ 33890 w 189884"/>
              <a:gd name="connsiteY2" fmla="*/ 226600 h 297721"/>
              <a:gd name="connsiteX3" fmla="*/ 71990 w 189884"/>
              <a:gd name="connsiteY3" fmla="*/ 121825 h 297721"/>
              <a:gd name="connsiteX4" fmla="*/ 59290 w 189884"/>
              <a:gd name="connsiteY4" fmla="*/ 182150 h 297721"/>
              <a:gd name="connsiteX5" fmla="*/ 189465 w 189884"/>
              <a:gd name="connsiteY5" fmla="*/ 1175 h 29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884" h="297721">
                <a:moveTo>
                  <a:pt x="189465" y="1175"/>
                </a:moveTo>
                <a:cubicBezTo>
                  <a:pt x="180998" y="18637"/>
                  <a:pt x="34419" y="249354"/>
                  <a:pt x="8490" y="286925"/>
                </a:cubicBezTo>
                <a:cubicBezTo>
                  <a:pt x="-17439" y="324496"/>
                  <a:pt x="23307" y="254117"/>
                  <a:pt x="33890" y="226600"/>
                </a:cubicBezTo>
                <a:cubicBezTo>
                  <a:pt x="44473" y="199083"/>
                  <a:pt x="67757" y="129233"/>
                  <a:pt x="71990" y="121825"/>
                </a:cubicBezTo>
                <a:cubicBezTo>
                  <a:pt x="76223" y="114417"/>
                  <a:pt x="42886" y="198025"/>
                  <a:pt x="59290" y="182150"/>
                </a:cubicBezTo>
                <a:cubicBezTo>
                  <a:pt x="75694" y="166275"/>
                  <a:pt x="197932" y="-16287"/>
                  <a:pt x="189465" y="1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4D6D28B7-53F9-901A-1EF6-E54D520FD4FC}"/>
              </a:ext>
            </a:extLst>
          </p:cNvPr>
          <p:cNvSpPr/>
          <p:nvPr/>
        </p:nvSpPr>
        <p:spPr>
          <a:xfrm>
            <a:off x="4818786" y="5133780"/>
            <a:ext cx="922134" cy="125069"/>
          </a:xfrm>
          <a:custGeom>
            <a:avLst/>
            <a:gdLst>
              <a:gd name="connsiteX0" fmla="*/ 864 w 922134"/>
              <a:gd name="connsiteY0" fmla="*/ 195 h 125069"/>
              <a:gd name="connsiteX1" fmla="*/ 299314 w 922134"/>
              <a:gd name="connsiteY1" fmla="*/ 120845 h 125069"/>
              <a:gd name="connsiteX2" fmla="*/ 270739 w 922134"/>
              <a:gd name="connsiteY2" fmla="*/ 98620 h 125069"/>
              <a:gd name="connsiteX3" fmla="*/ 489814 w 922134"/>
              <a:gd name="connsiteY3" fmla="*/ 108145 h 125069"/>
              <a:gd name="connsiteX4" fmla="*/ 607289 w 922134"/>
              <a:gd name="connsiteY4" fmla="*/ 108145 h 125069"/>
              <a:gd name="connsiteX5" fmla="*/ 600939 w 922134"/>
              <a:gd name="connsiteY5" fmla="*/ 82745 h 125069"/>
              <a:gd name="connsiteX6" fmla="*/ 826364 w 922134"/>
              <a:gd name="connsiteY6" fmla="*/ 114495 h 125069"/>
              <a:gd name="connsiteX7" fmla="*/ 918439 w 922134"/>
              <a:gd name="connsiteY7" fmla="*/ 98620 h 125069"/>
              <a:gd name="connsiteX8" fmla="*/ 712064 w 922134"/>
              <a:gd name="connsiteY8" fmla="*/ 111320 h 125069"/>
              <a:gd name="connsiteX9" fmla="*/ 204064 w 922134"/>
              <a:gd name="connsiteY9" fmla="*/ 120845 h 125069"/>
              <a:gd name="connsiteX10" fmla="*/ 378689 w 922134"/>
              <a:gd name="connsiteY10" fmla="*/ 98620 h 125069"/>
              <a:gd name="connsiteX11" fmla="*/ 178664 w 922134"/>
              <a:gd name="connsiteY11" fmla="*/ 101795 h 125069"/>
              <a:gd name="connsiteX12" fmla="*/ 169139 w 922134"/>
              <a:gd name="connsiteY12" fmla="*/ 95445 h 125069"/>
              <a:gd name="connsiteX13" fmla="*/ 207239 w 922134"/>
              <a:gd name="connsiteY13" fmla="*/ 92270 h 125069"/>
              <a:gd name="connsiteX14" fmla="*/ 864 w 922134"/>
              <a:gd name="connsiteY14" fmla="*/ 195 h 12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22134" h="125069">
                <a:moveTo>
                  <a:pt x="864" y="195"/>
                </a:moveTo>
                <a:cubicBezTo>
                  <a:pt x="16210" y="4958"/>
                  <a:pt x="254335" y="104441"/>
                  <a:pt x="299314" y="120845"/>
                </a:cubicBezTo>
                <a:cubicBezTo>
                  <a:pt x="344293" y="137249"/>
                  <a:pt x="238989" y="100737"/>
                  <a:pt x="270739" y="98620"/>
                </a:cubicBezTo>
                <a:cubicBezTo>
                  <a:pt x="302489" y="96503"/>
                  <a:pt x="433722" y="106558"/>
                  <a:pt x="489814" y="108145"/>
                </a:cubicBezTo>
                <a:cubicBezTo>
                  <a:pt x="545906" y="109732"/>
                  <a:pt x="588768" y="112378"/>
                  <a:pt x="607289" y="108145"/>
                </a:cubicBezTo>
                <a:cubicBezTo>
                  <a:pt x="625810" y="103912"/>
                  <a:pt x="564427" y="81687"/>
                  <a:pt x="600939" y="82745"/>
                </a:cubicBezTo>
                <a:cubicBezTo>
                  <a:pt x="637451" y="83803"/>
                  <a:pt x="773448" y="111849"/>
                  <a:pt x="826364" y="114495"/>
                </a:cubicBezTo>
                <a:cubicBezTo>
                  <a:pt x="879280" y="117141"/>
                  <a:pt x="937489" y="99149"/>
                  <a:pt x="918439" y="98620"/>
                </a:cubicBezTo>
                <a:cubicBezTo>
                  <a:pt x="899389" y="98091"/>
                  <a:pt x="831126" y="107616"/>
                  <a:pt x="712064" y="111320"/>
                </a:cubicBezTo>
                <a:cubicBezTo>
                  <a:pt x="593002" y="115024"/>
                  <a:pt x="259626" y="122962"/>
                  <a:pt x="204064" y="120845"/>
                </a:cubicBezTo>
                <a:cubicBezTo>
                  <a:pt x="148502" y="118728"/>
                  <a:pt x="382922" y="101795"/>
                  <a:pt x="378689" y="98620"/>
                </a:cubicBezTo>
                <a:cubicBezTo>
                  <a:pt x="374456" y="95445"/>
                  <a:pt x="213589" y="102324"/>
                  <a:pt x="178664" y="101795"/>
                </a:cubicBezTo>
                <a:cubicBezTo>
                  <a:pt x="143739" y="101266"/>
                  <a:pt x="164377" y="97032"/>
                  <a:pt x="169139" y="95445"/>
                </a:cubicBezTo>
                <a:cubicBezTo>
                  <a:pt x="173901" y="93858"/>
                  <a:pt x="235285" y="105499"/>
                  <a:pt x="207239" y="92270"/>
                </a:cubicBezTo>
                <a:cubicBezTo>
                  <a:pt x="179193" y="79041"/>
                  <a:pt x="-14482" y="-4568"/>
                  <a:pt x="864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069805D6-EB8E-4A90-BA10-2E9C6BE06A76}"/>
              </a:ext>
            </a:extLst>
          </p:cNvPr>
          <p:cNvSpPr/>
          <p:nvPr/>
        </p:nvSpPr>
        <p:spPr>
          <a:xfrm>
            <a:off x="7038118" y="5120638"/>
            <a:ext cx="309402" cy="342031"/>
          </a:xfrm>
          <a:custGeom>
            <a:avLst/>
            <a:gdLst>
              <a:gd name="connsiteX0" fmla="*/ 308832 w 309402"/>
              <a:gd name="connsiteY0" fmla="*/ 637 h 342031"/>
              <a:gd name="connsiteX1" fmla="*/ 115157 w 309402"/>
              <a:gd name="connsiteY1" fmla="*/ 149862 h 342031"/>
              <a:gd name="connsiteX2" fmla="*/ 137382 w 309402"/>
              <a:gd name="connsiteY2" fmla="*/ 133987 h 342031"/>
              <a:gd name="connsiteX3" fmla="*/ 35782 w 309402"/>
              <a:gd name="connsiteY3" fmla="*/ 264162 h 342031"/>
              <a:gd name="connsiteX4" fmla="*/ 42132 w 309402"/>
              <a:gd name="connsiteY4" fmla="*/ 276862 h 342031"/>
              <a:gd name="connsiteX5" fmla="*/ 857 w 309402"/>
              <a:gd name="connsiteY5" fmla="*/ 340362 h 342031"/>
              <a:gd name="connsiteX6" fmla="*/ 86582 w 309402"/>
              <a:gd name="connsiteY6" fmla="*/ 200662 h 342031"/>
              <a:gd name="connsiteX7" fmla="*/ 242157 w 309402"/>
              <a:gd name="connsiteY7" fmla="*/ 114937 h 342031"/>
              <a:gd name="connsiteX8" fmla="*/ 175482 w 309402"/>
              <a:gd name="connsiteY8" fmla="*/ 118112 h 342031"/>
              <a:gd name="connsiteX9" fmla="*/ 175482 w 309402"/>
              <a:gd name="connsiteY9" fmla="*/ 95887 h 342031"/>
              <a:gd name="connsiteX10" fmla="*/ 308832 w 309402"/>
              <a:gd name="connsiteY10" fmla="*/ 637 h 34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9402" h="342031">
                <a:moveTo>
                  <a:pt x="308832" y="637"/>
                </a:moveTo>
                <a:cubicBezTo>
                  <a:pt x="298778" y="9633"/>
                  <a:pt x="143732" y="127637"/>
                  <a:pt x="115157" y="149862"/>
                </a:cubicBezTo>
                <a:cubicBezTo>
                  <a:pt x="86582" y="172087"/>
                  <a:pt x="150611" y="114937"/>
                  <a:pt x="137382" y="133987"/>
                </a:cubicBezTo>
                <a:cubicBezTo>
                  <a:pt x="124153" y="153037"/>
                  <a:pt x="51657" y="240350"/>
                  <a:pt x="35782" y="264162"/>
                </a:cubicBezTo>
                <a:cubicBezTo>
                  <a:pt x="19907" y="287975"/>
                  <a:pt x="47953" y="264162"/>
                  <a:pt x="42132" y="276862"/>
                </a:cubicBezTo>
                <a:cubicBezTo>
                  <a:pt x="36311" y="289562"/>
                  <a:pt x="-6551" y="353062"/>
                  <a:pt x="857" y="340362"/>
                </a:cubicBezTo>
                <a:cubicBezTo>
                  <a:pt x="8265" y="327662"/>
                  <a:pt x="46365" y="238233"/>
                  <a:pt x="86582" y="200662"/>
                </a:cubicBezTo>
                <a:cubicBezTo>
                  <a:pt x="126799" y="163091"/>
                  <a:pt x="227340" y="128695"/>
                  <a:pt x="242157" y="114937"/>
                </a:cubicBezTo>
                <a:cubicBezTo>
                  <a:pt x="256974" y="101179"/>
                  <a:pt x="186595" y="121287"/>
                  <a:pt x="175482" y="118112"/>
                </a:cubicBezTo>
                <a:cubicBezTo>
                  <a:pt x="164369" y="114937"/>
                  <a:pt x="158020" y="111233"/>
                  <a:pt x="175482" y="95887"/>
                </a:cubicBezTo>
                <a:cubicBezTo>
                  <a:pt x="192944" y="80541"/>
                  <a:pt x="318886" y="-8359"/>
                  <a:pt x="308832" y="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8AFC6450-3E85-90CA-C8FF-37E5BE943DC3}"/>
              </a:ext>
            </a:extLst>
          </p:cNvPr>
          <p:cNvSpPr/>
          <p:nvPr/>
        </p:nvSpPr>
        <p:spPr>
          <a:xfrm>
            <a:off x="7219950" y="5129223"/>
            <a:ext cx="208402" cy="93652"/>
          </a:xfrm>
          <a:custGeom>
            <a:avLst/>
            <a:gdLst>
              <a:gd name="connsiteX0" fmla="*/ 0 w 208402"/>
              <a:gd name="connsiteY0" fmla="*/ 93652 h 93652"/>
              <a:gd name="connsiteX1" fmla="*/ 206375 w 208402"/>
              <a:gd name="connsiteY1" fmla="*/ 1577 h 93652"/>
              <a:gd name="connsiteX2" fmla="*/ 107950 w 208402"/>
              <a:gd name="connsiteY2" fmla="*/ 33327 h 93652"/>
              <a:gd name="connsiteX3" fmla="*/ 152400 w 208402"/>
              <a:gd name="connsiteY3" fmla="*/ 4752 h 93652"/>
              <a:gd name="connsiteX4" fmla="*/ 0 w 208402"/>
              <a:gd name="connsiteY4" fmla="*/ 93652 h 9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402" h="93652">
                <a:moveTo>
                  <a:pt x="0" y="93652"/>
                </a:moveTo>
                <a:cubicBezTo>
                  <a:pt x="94191" y="52641"/>
                  <a:pt x="188383" y="11631"/>
                  <a:pt x="206375" y="1577"/>
                </a:cubicBezTo>
                <a:cubicBezTo>
                  <a:pt x="224367" y="-8477"/>
                  <a:pt x="116946" y="32798"/>
                  <a:pt x="107950" y="33327"/>
                </a:cubicBezTo>
                <a:cubicBezTo>
                  <a:pt x="98954" y="33856"/>
                  <a:pt x="152400" y="4752"/>
                  <a:pt x="152400" y="4752"/>
                </a:cubicBezTo>
                <a:lnTo>
                  <a:pt x="0" y="9365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9F252A16-C6E1-5907-0984-2B4C411AE451}"/>
              </a:ext>
            </a:extLst>
          </p:cNvPr>
          <p:cNvSpPr/>
          <p:nvPr/>
        </p:nvSpPr>
        <p:spPr>
          <a:xfrm>
            <a:off x="7300684" y="5092650"/>
            <a:ext cx="243437" cy="101673"/>
          </a:xfrm>
          <a:custGeom>
            <a:avLst/>
            <a:gdLst>
              <a:gd name="connsiteX0" fmla="*/ 1816 w 243437"/>
              <a:gd name="connsiteY0" fmla="*/ 57200 h 101673"/>
              <a:gd name="connsiteX1" fmla="*/ 128816 w 243437"/>
              <a:gd name="connsiteY1" fmla="*/ 44500 h 101673"/>
              <a:gd name="connsiteX2" fmla="*/ 243116 w 243437"/>
              <a:gd name="connsiteY2" fmla="*/ 101650 h 101673"/>
              <a:gd name="connsiteX3" fmla="*/ 160566 w 243437"/>
              <a:gd name="connsiteY3" fmla="*/ 50850 h 101673"/>
              <a:gd name="connsiteX4" fmla="*/ 84366 w 243437"/>
              <a:gd name="connsiteY4" fmla="*/ 50 h 101673"/>
              <a:gd name="connsiteX5" fmla="*/ 144691 w 243437"/>
              <a:gd name="connsiteY5" fmla="*/ 41325 h 101673"/>
              <a:gd name="connsiteX6" fmla="*/ 62141 w 243437"/>
              <a:gd name="connsiteY6" fmla="*/ 41325 h 101673"/>
              <a:gd name="connsiteX7" fmla="*/ 1816 w 243437"/>
              <a:gd name="connsiteY7" fmla="*/ 57200 h 10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437" h="101673">
                <a:moveTo>
                  <a:pt x="1816" y="57200"/>
                </a:moveTo>
                <a:cubicBezTo>
                  <a:pt x="12928" y="57729"/>
                  <a:pt x="88599" y="37092"/>
                  <a:pt x="128816" y="44500"/>
                </a:cubicBezTo>
                <a:cubicBezTo>
                  <a:pt x="169033" y="51908"/>
                  <a:pt x="237825" y="100592"/>
                  <a:pt x="243116" y="101650"/>
                </a:cubicBezTo>
                <a:cubicBezTo>
                  <a:pt x="248407" y="102708"/>
                  <a:pt x="187024" y="67783"/>
                  <a:pt x="160566" y="50850"/>
                </a:cubicBezTo>
                <a:cubicBezTo>
                  <a:pt x="134108" y="33917"/>
                  <a:pt x="87012" y="1637"/>
                  <a:pt x="84366" y="50"/>
                </a:cubicBezTo>
                <a:cubicBezTo>
                  <a:pt x="81720" y="-1538"/>
                  <a:pt x="148395" y="34446"/>
                  <a:pt x="144691" y="41325"/>
                </a:cubicBezTo>
                <a:cubicBezTo>
                  <a:pt x="140987" y="48204"/>
                  <a:pt x="91245" y="37092"/>
                  <a:pt x="62141" y="41325"/>
                </a:cubicBezTo>
                <a:cubicBezTo>
                  <a:pt x="33037" y="45558"/>
                  <a:pt x="-9296" y="56671"/>
                  <a:pt x="1816" y="57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54423948-E4EF-3181-D9A6-743D897B8965}"/>
              </a:ext>
            </a:extLst>
          </p:cNvPr>
          <p:cNvSpPr/>
          <p:nvPr/>
        </p:nvSpPr>
        <p:spPr>
          <a:xfrm>
            <a:off x="7486560" y="5102076"/>
            <a:ext cx="189182" cy="478920"/>
          </a:xfrm>
          <a:custGeom>
            <a:avLst/>
            <a:gdLst>
              <a:gd name="connsiteX0" fmla="*/ 90 w 189182"/>
              <a:gd name="connsiteY0" fmla="*/ 149 h 478920"/>
              <a:gd name="connsiteX1" fmla="*/ 136615 w 189182"/>
              <a:gd name="connsiteY1" fmla="*/ 206524 h 478920"/>
              <a:gd name="connsiteX2" fmla="*/ 139790 w 189182"/>
              <a:gd name="connsiteY2" fmla="*/ 193824 h 478920"/>
              <a:gd name="connsiteX3" fmla="*/ 158840 w 189182"/>
              <a:gd name="connsiteY3" fmla="*/ 358924 h 478920"/>
              <a:gd name="connsiteX4" fmla="*/ 158840 w 189182"/>
              <a:gd name="connsiteY4" fmla="*/ 292249 h 478920"/>
              <a:gd name="connsiteX5" fmla="*/ 187415 w 189182"/>
              <a:gd name="connsiteY5" fmla="*/ 476399 h 478920"/>
              <a:gd name="connsiteX6" fmla="*/ 181065 w 189182"/>
              <a:gd name="connsiteY6" fmla="*/ 384324 h 478920"/>
              <a:gd name="connsiteX7" fmla="*/ 139790 w 189182"/>
              <a:gd name="connsiteY7" fmla="*/ 177949 h 478920"/>
              <a:gd name="connsiteX8" fmla="*/ 165190 w 189182"/>
              <a:gd name="connsiteY8" fmla="*/ 241449 h 478920"/>
              <a:gd name="connsiteX9" fmla="*/ 63590 w 189182"/>
              <a:gd name="connsiteY9" fmla="*/ 85874 h 478920"/>
              <a:gd name="connsiteX10" fmla="*/ 114390 w 189182"/>
              <a:gd name="connsiteY10" fmla="*/ 171599 h 478920"/>
              <a:gd name="connsiteX11" fmla="*/ 90 w 189182"/>
              <a:gd name="connsiteY11" fmla="*/ 149 h 47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9182" h="478920">
                <a:moveTo>
                  <a:pt x="90" y="149"/>
                </a:moveTo>
                <a:cubicBezTo>
                  <a:pt x="3794" y="5970"/>
                  <a:pt x="136615" y="206524"/>
                  <a:pt x="136615" y="206524"/>
                </a:cubicBezTo>
                <a:cubicBezTo>
                  <a:pt x="159898" y="238803"/>
                  <a:pt x="136086" y="168424"/>
                  <a:pt x="139790" y="193824"/>
                </a:cubicBezTo>
                <a:cubicBezTo>
                  <a:pt x="143494" y="219224"/>
                  <a:pt x="155665" y="342520"/>
                  <a:pt x="158840" y="358924"/>
                </a:cubicBezTo>
                <a:cubicBezTo>
                  <a:pt x="162015" y="375328"/>
                  <a:pt x="154078" y="272670"/>
                  <a:pt x="158840" y="292249"/>
                </a:cubicBezTo>
                <a:cubicBezTo>
                  <a:pt x="163602" y="311828"/>
                  <a:pt x="183711" y="461053"/>
                  <a:pt x="187415" y="476399"/>
                </a:cubicBezTo>
                <a:cubicBezTo>
                  <a:pt x="191119" y="491745"/>
                  <a:pt x="189003" y="434066"/>
                  <a:pt x="181065" y="384324"/>
                </a:cubicBezTo>
                <a:cubicBezTo>
                  <a:pt x="173127" y="334582"/>
                  <a:pt x="142436" y="201761"/>
                  <a:pt x="139790" y="177949"/>
                </a:cubicBezTo>
                <a:cubicBezTo>
                  <a:pt x="137144" y="154137"/>
                  <a:pt x="177890" y="256795"/>
                  <a:pt x="165190" y="241449"/>
                </a:cubicBezTo>
                <a:cubicBezTo>
                  <a:pt x="152490" y="226103"/>
                  <a:pt x="72057" y="97516"/>
                  <a:pt x="63590" y="85874"/>
                </a:cubicBezTo>
                <a:cubicBezTo>
                  <a:pt x="55123" y="74232"/>
                  <a:pt x="121269" y="182711"/>
                  <a:pt x="114390" y="171599"/>
                </a:cubicBezTo>
                <a:cubicBezTo>
                  <a:pt x="107511" y="160487"/>
                  <a:pt x="-3614" y="-5672"/>
                  <a:pt x="90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76CFB317-B0E7-36FB-20E0-AF60881CE6DA}"/>
              </a:ext>
            </a:extLst>
          </p:cNvPr>
          <p:cNvSpPr/>
          <p:nvPr/>
        </p:nvSpPr>
        <p:spPr>
          <a:xfrm>
            <a:off x="7477009" y="5459103"/>
            <a:ext cx="210341" cy="446728"/>
          </a:xfrm>
          <a:custGeom>
            <a:avLst/>
            <a:gdLst>
              <a:gd name="connsiteX0" fmla="*/ 209666 w 210341"/>
              <a:gd name="connsiteY0" fmla="*/ 1897 h 446728"/>
              <a:gd name="connsiteX1" fmla="*/ 142991 w 210341"/>
              <a:gd name="connsiteY1" fmla="*/ 205097 h 446728"/>
              <a:gd name="connsiteX2" fmla="*/ 116 w 210341"/>
              <a:gd name="connsiteY2" fmla="*/ 446397 h 446728"/>
              <a:gd name="connsiteX3" fmla="*/ 168391 w 210341"/>
              <a:gd name="connsiteY3" fmla="*/ 151122 h 446728"/>
              <a:gd name="connsiteX4" fmla="*/ 41391 w 210341"/>
              <a:gd name="connsiteY4" fmla="*/ 335272 h 446728"/>
              <a:gd name="connsiteX5" fmla="*/ 168391 w 210341"/>
              <a:gd name="connsiteY5" fmla="*/ 116197 h 446728"/>
              <a:gd name="connsiteX6" fmla="*/ 209666 w 210341"/>
              <a:gd name="connsiteY6" fmla="*/ 1897 h 446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341" h="446728">
                <a:moveTo>
                  <a:pt x="209666" y="1897"/>
                </a:moveTo>
                <a:cubicBezTo>
                  <a:pt x="205433" y="16714"/>
                  <a:pt x="177916" y="131014"/>
                  <a:pt x="142991" y="205097"/>
                </a:cubicBezTo>
                <a:cubicBezTo>
                  <a:pt x="108066" y="279180"/>
                  <a:pt x="-4117" y="455393"/>
                  <a:pt x="116" y="446397"/>
                </a:cubicBezTo>
                <a:cubicBezTo>
                  <a:pt x="4349" y="437401"/>
                  <a:pt x="161512" y="169643"/>
                  <a:pt x="168391" y="151122"/>
                </a:cubicBezTo>
                <a:cubicBezTo>
                  <a:pt x="175270" y="132601"/>
                  <a:pt x="41391" y="341093"/>
                  <a:pt x="41391" y="335272"/>
                </a:cubicBezTo>
                <a:cubicBezTo>
                  <a:pt x="41391" y="329451"/>
                  <a:pt x="138758" y="170172"/>
                  <a:pt x="168391" y="116197"/>
                </a:cubicBezTo>
                <a:cubicBezTo>
                  <a:pt x="198024" y="62222"/>
                  <a:pt x="213899" y="-12920"/>
                  <a:pt x="209666" y="18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4E4AA35B-CB81-BAB3-2610-791024E1EC12}"/>
              </a:ext>
            </a:extLst>
          </p:cNvPr>
          <p:cNvSpPr/>
          <p:nvPr/>
        </p:nvSpPr>
        <p:spPr>
          <a:xfrm>
            <a:off x="7254651" y="5805012"/>
            <a:ext cx="299365" cy="319712"/>
          </a:xfrm>
          <a:custGeom>
            <a:avLst/>
            <a:gdLst>
              <a:gd name="connsiteX0" fmla="*/ 298674 w 299365"/>
              <a:gd name="connsiteY0" fmla="*/ 2063 h 319712"/>
              <a:gd name="connsiteX1" fmla="*/ 85949 w 299365"/>
              <a:gd name="connsiteY1" fmla="*/ 284638 h 319712"/>
              <a:gd name="connsiteX2" fmla="*/ 184374 w 299365"/>
              <a:gd name="connsiteY2" fmla="*/ 135413 h 319712"/>
              <a:gd name="connsiteX3" fmla="*/ 224 w 299365"/>
              <a:gd name="connsiteY3" fmla="*/ 319563 h 319712"/>
              <a:gd name="connsiteX4" fmla="*/ 149449 w 299365"/>
              <a:gd name="connsiteY4" fmla="*/ 163988 h 319712"/>
              <a:gd name="connsiteX5" fmla="*/ 298674 w 299365"/>
              <a:gd name="connsiteY5" fmla="*/ 2063 h 31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365" h="319712">
                <a:moveTo>
                  <a:pt x="298674" y="2063"/>
                </a:moveTo>
                <a:cubicBezTo>
                  <a:pt x="288091" y="22171"/>
                  <a:pt x="104999" y="262413"/>
                  <a:pt x="85949" y="284638"/>
                </a:cubicBezTo>
                <a:cubicBezTo>
                  <a:pt x="66899" y="306863"/>
                  <a:pt x="198661" y="129592"/>
                  <a:pt x="184374" y="135413"/>
                </a:cubicBezTo>
                <a:cubicBezTo>
                  <a:pt x="170087" y="141234"/>
                  <a:pt x="6045" y="314801"/>
                  <a:pt x="224" y="319563"/>
                </a:cubicBezTo>
                <a:cubicBezTo>
                  <a:pt x="-5597" y="324325"/>
                  <a:pt x="103412" y="213730"/>
                  <a:pt x="149449" y="163988"/>
                </a:cubicBezTo>
                <a:cubicBezTo>
                  <a:pt x="195486" y="114246"/>
                  <a:pt x="309257" y="-18045"/>
                  <a:pt x="298674" y="2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D644285F-CBE4-B7DF-5879-4F9D91DB9B17}"/>
              </a:ext>
            </a:extLst>
          </p:cNvPr>
          <p:cNvSpPr/>
          <p:nvPr/>
        </p:nvSpPr>
        <p:spPr>
          <a:xfrm>
            <a:off x="7145672" y="5978328"/>
            <a:ext cx="283953" cy="224904"/>
          </a:xfrm>
          <a:custGeom>
            <a:avLst/>
            <a:gdLst>
              <a:gd name="connsiteX0" fmla="*/ 283828 w 283953"/>
              <a:gd name="connsiteY0" fmla="*/ 197 h 224904"/>
              <a:gd name="connsiteX1" fmla="*/ 39353 w 283953"/>
              <a:gd name="connsiteY1" fmla="*/ 222447 h 224904"/>
              <a:gd name="connsiteX2" fmla="*/ 198103 w 283953"/>
              <a:gd name="connsiteY2" fmla="*/ 120847 h 224904"/>
              <a:gd name="connsiteX3" fmla="*/ 112378 w 283953"/>
              <a:gd name="connsiteY3" fmla="*/ 149422 h 224904"/>
              <a:gd name="connsiteX4" fmla="*/ 172703 w 283953"/>
              <a:gd name="connsiteY4" fmla="*/ 98622 h 224904"/>
              <a:gd name="connsiteX5" fmla="*/ 1253 w 283953"/>
              <a:gd name="connsiteY5" fmla="*/ 181172 h 224904"/>
              <a:gd name="connsiteX6" fmla="*/ 283828 w 283953"/>
              <a:gd name="connsiteY6" fmla="*/ 197 h 22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953" h="224904">
                <a:moveTo>
                  <a:pt x="283828" y="197"/>
                </a:moveTo>
                <a:cubicBezTo>
                  <a:pt x="290178" y="7076"/>
                  <a:pt x="53640" y="202339"/>
                  <a:pt x="39353" y="222447"/>
                </a:cubicBezTo>
                <a:cubicBezTo>
                  <a:pt x="25066" y="242555"/>
                  <a:pt x="185932" y="133018"/>
                  <a:pt x="198103" y="120847"/>
                </a:cubicBezTo>
                <a:cubicBezTo>
                  <a:pt x="210274" y="108676"/>
                  <a:pt x="116611" y="153126"/>
                  <a:pt x="112378" y="149422"/>
                </a:cubicBezTo>
                <a:cubicBezTo>
                  <a:pt x="108145" y="145718"/>
                  <a:pt x="191224" y="93330"/>
                  <a:pt x="172703" y="98622"/>
                </a:cubicBezTo>
                <a:cubicBezTo>
                  <a:pt x="154182" y="103914"/>
                  <a:pt x="-16210" y="194401"/>
                  <a:pt x="1253" y="181172"/>
                </a:cubicBezTo>
                <a:cubicBezTo>
                  <a:pt x="18715" y="167943"/>
                  <a:pt x="277478" y="-6682"/>
                  <a:pt x="283828" y="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079DE6FE-64A7-06FC-77DE-D4017FDB86F5}"/>
              </a:ext>
            </a:extLst>
          </p:cNvPr>
          <p:cNvSpPr/>
          <p:nvPr/>
        </p:nvSpPr>
        <p:spPr>
          <a:xfrm>
            <a:off x="6735975" y="6194366"/>
            <a:ext cx="469412" cy="261893"/>
          </a:xfrm>
          <a:custGeom>
            <a:avLst/>
            <a:gdLst>
              <a:gd name="connsiteX0" fmla="*/ 468100 w 469412"/>
              <a:gd name="connsiteY0" fmla="*/ 59 h 261893"/>
              <a:gd name="connsiteX1" fmla="*/ 198225 w 469412"/>
              <a:gd name="connsiteY1" fmla="*/ 196909 h 261893"/>
              <a:gd name="connsiteX2" fmla="*/ 242675 w 469412"/>
              <a:gd name="connsiteY2" fmla="*/ 149284 h 261893"/>
              <a:gd name="connsiteX3" fmla="*/ 1375 w 469412"/>
              <a:gd name="connsiteY3" fmla="*/ 260409 h 261893"/>
              <a:gd name="connsiteX4" fmla="*/ 369675 w 469412"/>
              <a:gd name="connsiteY4" fmla="*/ 54034 h 261893"/>
              <a:gd name="connsiteX5" fmla="*/ 68050 w 469412"/>
              <a:gd name="connsiteY5" fmla="*/ 174684 h 261893"/>
              <a:gd name="connsiteX6" fmla="*/ 468100 w 469412"/>
              <a:gd name="connsiteY6" fmla="*/ 59 h 261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412" h="261893">
                <a:moveTo>
                  <a:pt x="468100" y="59"/>
                </a:moveTo>
                <a:cubicBezTo>
                  <a:pt x="489796" y="3763"/>
                  <a:pt x="235796" y="172038"/>
                  <a:pt x="198225" y="196909"/>
                </a:cubicBezTo>
                <a:cubicBezTo>
                  <a:pt x="160654" y="221780"/>
                  <a:pt x="275483" y="138701"/>
                  <a:pt x="242675" y="149284"/>
                </a:cubicBezTo>
                <a:cubicBezTo>
                  <a:pt x="209867" y="159867"/>
                  <a:pt x="-19792" y="276284"/>
                  <a:pt x="1375" y="260409"/>
                </a:cubicBezTo>
                <a:cubicBezTo>
                  <a:pt x="22542" y="244534"/>
                  <a:pt x="358562" y="68322"/>
                  <a:pt x="369675" y="54034"/>
                </a:cubicBezTo>
                <a:cubicBezTo>
                  <a:pt x="380787" y="39747"/>
                  <a:pt x="52175" y="181563"/>
                  <a:pt x="68050" y="174684"/>
                </a:cubicBezTo>
                <a:cubicBezTo>
                  <a:pt x="83925" y="167805"/>
                  <a:pt x="446404" y="-3645"/>
                  <a:pt x="468100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CF8B86B1-0E50-6278-A34D-43976937820E}"/>
              </a:ext>
            </a:extLst>
          </p:cNvPr>
          <p:cNvSpPr/>
          <p:nvPr/>
        </p:nvSpPr>
        <p:spPr>
          <a:xfrm>
            <a:off x="6327687" y="6184312"/>
            <a:ext cx="490662" cy="267435"/>
          </a:xfrm>
          <a:custGeom>
            <a:avLst/>
            <a:gdLst>
              <a:gd name="connsiteX0" fmla="*/ 114388 w 490662"/>
              <a:gd name="connsiteY0" fmla="*/ 588 h 267435"/>
              <a:gd name="connsiteX1" fmla="*/ 92163 w 490662"/>
              <a:gd name="connsiteY1" fmla="*/ 92663 h 267435"/>
              <a:gd name="connsiteX2" fmla="*/ 181063 w 490662"/>
              <a:gd name="connsiteY2" fmla="*/ 152988 h 267435"/>
              <a:gd name="connsiteX3" fmla="*/ 69938 w 490662"/>
              <a:gd name="connsiteY3" fmla="*/ 146638 h 267435"/>
              <a:gd name="connsiteX4" fmla="*/ 466813 w 490662"/>
              <a:gd name="connsiteY4" fmla="*/ 165688 h 267435"/>
              <a:gd name="connsiteX5" fmla="*/ 311238 w 490662"/>
              <a:gd name="connsiteY5" fmla="*/ 165688 h 267435"/>
              <a:gd name="connsiteX6" fmla="*/ 196938 w 490662"/>
              <a:gd name="connsiteY6" fmla="*/ 226013 h 267435"/>
              <a:gd name="connsiteX7" fmla="*/ 311238 w 490662"/>
              <a:gd name="connsiteY7" fmla="*/ 165688 h 267435"/>
              <a:gd name="connsiteX8" fmla="*/ 485863 w 490662"/>
              <a:gd name="connsiteY8" fmla="*/ 267288 h 267435"/>
              <a:gd name="connsiteX9" fmla="*/ 425538 w 490662"/>
              <a:gd name="connsiteY9" fmla="*/ 187913 h 267435"/>
              <a:gd name="connsiteX10" fmla="*/ 257263 w 490662"/>
              <a:gd name="connsiteY10" fmla="*/ 172038 h 267435"/>
              <a:gd name="connsiteX11" fmla="*/ 108038 w 490662"/>
              <a:gd name="connsiteY11" fmla="*/ 165688 h 267435"/>
              <a:gd name="connsiteX12" fmla="*/ 136613 w 490662"/>
              <a:gd name="connsiteY12" fmla="*/ 130763 h 267435"/>
              <a:gd name="connsiteX13" fmla="*/ 44538 w 490662"/>
              <a:gd name="connsiteY13" fmla="*/ 108538 h 267435"/>
              <a:gd name="connsiteX14" fmla="*/ 3263 w 490662"/>
              <a:gd name="connsiteY14" fmla="*/ 140288 h 267435"/>
              <a:gd name="connsiteX15" fmla="*/ 114388 w 490662"/>
              <a:gd name="connsiteY15" fmla="*/ 588 h 26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662" h="267435">
                <a:moveTo>
                  <a:pt x="114388" y="588"/>
                </a:moveTo>
                <a:cubicBezTo>
                  <a:pt x="129205" y="-7350"/>
                  <a:pt x="81051" y="67263"/>
                  <a:pt x="92163" y="92663"/>
                </a:cubicBezTo>
                <a:cubicBezTo>
                  <a:pt x="103275" y="118063"/>
                  <a:pt x="184767" y="143992"/>
                  <a:pt x="181063" y="152988"/>
                </a:cubicBezTo>
                <a:cubicBezTo>
                  <a:pt x="177359" y="161984"/>
                  <a:pt x="69938" y="146638"/>
                  <a:pt x="69938" y="146638"/>
                </a:cubicBezTo>
                <a:lnTo>
                  <a:pt x="466813" y="165688"/>
                </a:lnTo>
                <a:cubicBezTo>
                  <a:pt x="507030" y="168863"/>
                  <a:pt x="356217" y="155634"/>
                  <a:pt x="311238" y="165688"/>
                </a:cubicBezTo>
                <a:cubicBezTo>
                  <a:pt x="266259" y="175742"/>
                  <a:pt x="196938" y="226013"/>
                  <a:pt x="196938" y="226013"/>
                </a:cubicBezTo>
                <a:cubicBezTo>
                  <a:pt x="196938" y="226013"/>
                  <a:pt x="263084" y="158809"/>
                  <a:pt x="311238" y="165688"/>
                </a:cubicBezTo>
                <a:cubicBezTo>
                  <a:pt x="359392" y="172567"/>
                  <a:pt x="466813" y="263584"/>
                  <a:pt x="485863" y="267288"/>
                </a:cubicBezTo>
                <a:cubicBezTo>
                  <a:pt x="504913" y="270992"/>
                  <a:pt x="463638" y="203788"/>
                  <a:pt x="425538" y="187913"/>
                </a:cubicBezTo>
                <a:cubicBezTo>
                  <a:pt x="387438" y="172038"/>
                  <a:pt x="310180" y="175742"/>
                  <a:pt x="257263" y="172038"/>
                </a:cubicBezTo>
                <a:cubicBezTo>
                  <a:pt x="204346" y="168334"/>
                  <a:pt x="128146" y="172567"/>
                  <a:pt x="108038" y="165688"/>
                </a:cubicBezTo>
                <a:cubicBezTo>
                  <a:pt x="87930" y="158809"/>
                  <a:pt x="147196" y="140288"/>
                  <a:pt x="136613" y="130763"/>
                </a:cubicBezTo>
                <a:cubicBezTo>
                  <a:pt x="126030" y="121238"/>
                  <a:pt x="66763" y="106951"/>
                  <a:pt x="44538" y="108538"/>
                </a:cubicBezTo>
                <a:cubicBezTo>
                  <a:pt x="22313" y="110125"/>
                  <a:pt x="-10495" y="155105"/>
                  <a:pt x="3263" y="140288"/>
                </a:cubicBezTo>
                <a:cubicBezTo>
                  <a:pt x="17021" y="125471"/>
                  <a:pt x="99571" y="8526"/>
                  <a:pt x="114388" y="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D7E1E357-29FB-9492-C3BB-444D6E02BEF6}"/>
              </a:ext>
            </a:extLst>
          </p:cNvPr>
          <p:cNvSpPr/>
          <p:nvPr/>
        </p:nvSpPr>
        <p:spPr>
          <a:xfrm>
            <a:off x="6343607" y="6292848"/>
            <a:ext cx="519779" cy="174839"/>
          </a:xfrm>
          <a:custGeom>
            <a:avLst/>
            <a:gdLst>
              <a:gd name="connsiteX0" fmla="*/ 43 w 519779"/>
              <a:gd name="connsiteY0" fmla="*/ 2 h 174839"/>
              <a:gd name="connsiteX1" fmla="*/ 165143 w 519779"/>
              <a:gd name="connsiteY1" fmla="*/ 127002 h 174839"/>
              <a:gd name="connsiteX2" fmla="*/ 288968 w 519779"/>
              <a:gd name="connsiteY2" fmla="*/ 123827 h 174839"/>
              <a:gd name="connsiteX3" fmla="*/ 190543 w 519779"/>
              <a:gd name="connsiteY3" fmla="*/ 133352 h 174839"/>
              <a:gd name="connsiteX4" fmla="*/ 514393 w 519779"/>
              <a:gd name="connsiteY4" fmla="*/ 111127 h 174839"/>
              <a:gd name="connsiteX5" fmla="*/ 381043 w 519779"/>
              <a:gd name="connsiteY5" fmla="*/ 130177 h 174839"/>
              <a:gd name="connsiteX6" fmla="*/ 225468 w 519779"/>
              <a:gd name="connsiteY6" fmla="*/ 174627 h 174839"/>
              <a:gd name="connsiteX7" fmla="*/ 260393 w 519779"/>
              <a:gd name="connsiteY7" fmla="*/ 146052 h 174839"/>
              <a:gd name="connsiteX8" fmla="*/ 181018 w 519779"/>
              <a:gd name="connsiteY8" fmla="*/ 123827 h 174839"/>
              <a:gd name="connsiteX9" fmla="*/ 43 w 519779"/>
              <a:gd name="connsiteY9" fmla="*/ 2 h 17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9779" h="174839">
                <a:moveTo>
                  <a:pt x="43" y="2"/>
                </a:moveTo>
                <a:cubicBezTo>
                  <a:pt x="-2603" y="531"/>
                  <a:pt x="116989" y="106365"/>
                  <a:pt x="165143" y="127002"/>
                </a:cubicBezTo>
                <a:cubicBezTo>
                  <a:pt x="213297" y="147640"/>
                  <a:pt x="284735" y="122769"/>
                  <a:pt x="288968" y="123827"/>
                </a:cubicBezTo>
                <a:cubicBezTo>
                  <a:pt x="293201" y="124885"/>
                  <a:pt x="152972" y="135469"/>
                  <a:pt x="190543" y="133352"/>
                </a:cubicBezTo>
                <a:cubicBezTo>
                  <a:pt x="228114" y="131235"/>
                  <a:pt x="482643" y="111656"/>
                  <a:pt x="514393" y="111127"/>
                </a:cubicBezTo>
                <a:cubicBezTo>
                  <a:pt x="546143" y="110598"/>
                  <a:pt x="429197" y="119594"/>
                  <a:pt x="381043" y="130177"/>
                </a:cubicBezTo>
                <a:cubicBezTo>
                  <a:pt x="332889" y="140760"/>
                  <a:pt x="245576" y="171981"/>
                  <a:pt x="225468" y="174627"/>
                </a:cubicBezTo>
                <a:cubicBezTo>
                  <a:pt x="205360" y="177273"/>
                  <a:pt x="267801" y="154519"/>
                  <a:pt x="260393" y="146052"/>
                </a:cubicBezTo>
                <a:cubicBezTo>
                  <a:pt x="252985" y="137585"/>
                  <a:pt x="222293" y="146581"/>
                  <a:pt x="181018" y="123827"/>
                </a:cubicBezTo>
                <a:cubicBezTo>
                  <a:pt x="139743" y="101073"/>
                  <a:pt x="2689" y="-527"/>
                  <a:pt x="4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AC5E815C-E427-416D-B726-F5DE77E869CB}"/>
              </a:ext>
            </a:extLst>
          </p:cNvPr>
          <p:cNvSpPr/>
          <p:nvPr/>
        </p:nvSpPr>
        <p:spPr>
          <a:xfrm>
            <a:off x="6323662" y="6254670"/>
            <a:ext cx="464769" cy="224474"/>
          </a:xfrm>
          <a:custGeom>
            <a:avLst/>
            <a:gdLst>
              <a:gd name="connsiteX0" fmla="*/ 938 w 464769"/>
              <a:gd name="connsiteY0" fmla="*/ 80 h 224474"/>
              <a:gd name="connsiteX1" fmla="*/ 143813 w 464769"/>
              <a:gd name="connsiteY1" fmla="*/ 196930 h 224474"/>
              <a:gd name="connsiteX2" fmla="*/ 331138 w 464769"/>
              <a:gd name="connsiteY2" fmla="*/ 222330 h 224474"/>
              <a:gd name="connsiteX3" fmla="*/ 258113 w 464769"/>
              <a:gd name="connsiteY3" fmla="*/ 200105 h 224474"/>
              <a:gd name="connsiteX4" fmla="*/ 464488 w 464769"/>
              <a:gd name="connsiteY4" fmla="*/ 215980 h 224474"/>
              <a:gd name="connsiteX5" fmla="*/ 299388 w 464769"/>
              <a:gd name="connsiteY5" fmla="*/ 212805 h 224474"/>
              <a:gd name="connsiteX6" fmla="*/ 159688 w 464769"/>
              <a:gd name="connsiteY6" fmla="*/ 174705 h 224474"/>
              <a:gd name="connsiteX7" fmla="*/ 200963 w 464769"/>
              <a:gd name="connsiteY7" fmla="*/ 123905 h 224474"/>
              <a:gd name="connsiteX8" fmla="*/ 124763 w 464769"/>
              <a:gd name="connsiteY8" fmla="*/ 139780 h 224474"/>
              <a:gd name="connsiteX9" fmla="*/ 213663 w 464769"/>
              <a:gd name="connsiteY9" fmla="*/ 222330 h 224474"/>
              <a:gd name="connsiteX10" fmla="*/ 938 w 464769"/>
              <a:gd name="connsiteY10" fmla="*/ 80 h 22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4769" h="224474">
                <a:moveTo>
                  <a:pt x="938" y="80"/>
                </a:moveTo>
                <a:cubicBezTo>
                  <a:pt x="-10704" y="-4153"/>
                  <a:pt x="88780" y="159888"/>
                  <a:pt x="143813" y="196930"/>
                </a:cubicBezTo>
                <a:cubicBezTo>
                  <a:pt x="198846" y="233972"/>
                  <a:pt x="312088" y="221801"/>
                  <a:pt x="331138" y="222330"/>
                </a:cubicBezTo>
                <a:cubicBezTo>
                  <a:pt x="350188" y="222859"/>
                  <a:pt x="235888" y="201163"/>
                  <a:pt x="258113" y="200105"/>
                </a:cubicBezTo>
                <a:cubicBezTo>
                  <a:pt x="280338" y="199047"/>
                  <a:pt x="457609" y="213863"/>
                  <a:pt x="464488" y="215980"/>
                </a:cubicBezTo>
                <a:cubicBezTo>
                  <a:pt x="471367" y="218097"/>
                  <a:pt x="350188" y="219684"/>
                  <a:pt x="299388" y="212805"/>
                </a:cubicBezTo>
                <a:cubicBezTo>
                  <a:pt x="248588" y="205926"/>
                  <a:pt x="176092" y="189522"/>
                  <a:pt x="159688" y="174705"/>
                </a:cubicBezTo>
                <a:cubicBezTo>
                  <a:pt x="143284" y="159888"/>
                  <a:pt x="206784" y="129726"/>
                  <a:pt x="200963" y="123905"/>
                </a:cubicBezTo>
                <a:cubicBezTo>
                  <a:pt x="195142" y="118084"/>
                  <a:pt x="122646" y="123376"/>
                  <a:pt x="124763" y="139780"/>
                </a:cubicBezTo>
                <a:cubicBezTo>
                  <a:pt x="126880" y="156184"/>
                  <a:pt x="233242" y="238734"/>
                  <a:pt x="213663" y="222330"/>
                </a:cubicBezTo>
                <a:cubicBezTo>
                  <a:pt x="194084" y="205926"/>
                  <a:pt x="12580" y="4313"/>
                  <a:pt x="938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5E030A62-A525-17CB-0DA8-794548672A75}"/>
              </a:ext>
            </a:extLst>
          </p:cNvPr>
          <p:cNvSpPr/>
          <p:nvPr/>
        </p:nvSpPr>
        <p:spPr>
          <a:xfrm>
            <a:off x="7263158" y="5165666"/>
            <a:ext cx="341498" cy="190896"/>
          </a:xfrm>
          <a:custGeom>
            <a:avLst/>
            <a:gdLst>
              <a:gd name="connsiteX0" fmla="*/ 1242 w 341498"/>
              <a:gd name="connsiteY0" fmla="*/ 34984 h 190896"/>
              <a:gd name="connsiteX1" fmla="*/ 204442 w 341498"/>
              <a:gd name="connsiteY1" fmla="*/ 59 h 190896"/>
              <a:gd name="connsiteX2" fmla="*/ 188567 w 341498"/>
              <a:gd name="connsiteY2" fmla="*/ 28634 h 190896"/>
              <a:gd name="connsiteX3" fmla="*/ 296517 w 341498"/>
              <a:gd name="connsiteY3" fmla="*/ 98484 h 190896"/>
              <a:gd name="connsiteX4" fmla="*/ 258417 w 341498"/>
              <a:gd name="connsiteY4" fmla="*/ 76259 h 190896"/>
              <a:gd name="connsiteX5" fmla="*/ 340967 w 341498"/>
              <a:gd name="connsiteY5" fmla="*/ 190559 h 190896"/>
              <a:gd name="connsiteX6" fmla="*/ 290167 w 341498"/>
              <a:gd name="connsiteY6" fmla="*/ 108009 h 190896"/>
              <a:gd name="connsiteX7" fmla="*/ 217142 w 341498"/>
              <a:gd name="connsiteY7" fmla="*/ 12759 h 190896"/>
              <a:gd name="connsiteX8" fmla="*/ 90142 w 341498"/>
              <a:gd name="connsiteY8" fmla="*/ 34984 h 190896"/>
              <a:gd name="connsiteX9" fmla="*/ 118717 w 341498"/>
              <a:gd name="connsiteY9" fmla="*/ 25459 h 190896"/>
              <a:gd name="connsiteX10" fmla="*/ 1242 w 341498"/>
              <a:gd name="connsiteY10" fmla="*/ 34984 h 19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1498" h="190896">
                <a:moveTo>
                  <a:pt x="1242" y="34984"/>
                </a:moveTo>
                <a:cubicBezTo>
                  <a:pt x="15529" y="30751"/>
                  <a:pt x="173221" y="1117"/>
                  <a:pt x="204442" y="59"/>
                </a:cubicBezTo>
                <a:cubicBezTo>
                  <a:pt x="235663" y="-999"/>
                  <a:pt x="173221" y="12230"/>
                  <a:pt x="188567" y="28634"/>
                </a:cubicBezTo>
                <a:cubicBezTo>
                  <a:pt x="203913" y="45038"/>
                  <a:pt x="284875" y="90547"/>
                  <a:pt x="296517" y="98484"/>
                </a:cubicBezTo>
                <a:cubicBezTo>
                  <a:pt x="308159" y="106422"/>
                  <a:pt x="251009" y="60913"/>
                  <a:pt x="258417" y="76259"/>
                </a:cubicBezTo>
                <a:cubicBezTo>
                  <a:pt x="265825" y="91605"/>
                  <a:pt x="335675" y="185267"/>
                  <a:pt x="340967" y="190559"/>
                </a:cubicBezTo>
                <a:cubicBezTo>
                  <a:pt x="346259" y="195851"/>
                  <a:pt x="310804" y="137642"/>
                  <a:pt x="290167" y="108009"/>
                </a:cubicBezTo>
                <a:cubicBezTo>
                  <a:pt x="269530" y="78376"/>
                  <a:pt x="250479" y="24930"/>
                  <a:pt x="217142" y="12759"/>
                </a:cubicBezTo>
                <a:cubicBezTo>
                  <a:pt x="183805" y="588"/>
                  <a:pt x="106546" y="32867"/>
                  <a:pt x="90142" y="34984"/>
                </a:cubicBezTo>
                <a:cubicBezTo>
                  <a:pt x="73738" y="37101"/>
                  <a:pt x="137238" y="23342"/>
                  <a:pt x="118717" y="25459"/>
                </a:cubicBezTo>
                <a:cubicBezTo>
                  <a:pt x="100196" y="27576"/>
                  <a:pt x="-13045" y="39217"/>
                  <a:pt x="1242" y="349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6BF70F57-369A-B8CF-A696-5CDF3083D85E}"/>
              </a:ext>
            </a:extLst>
          </p:cNvPr>
          <p:cNvSpPr/>
          <p:nvPr/>
        </p:nvSpPr>
        <p:spPr>
          <a:xfrm>
            <a:off x="7150076" y="5241378"/>
            <a:ext cx="356900" cy="111739"/>
          </a:xfrm>
          <a:custGeom>
            <a:avLst/>
            <a:gdLst>
              <a:gd name="connsiteX0" fmla="*/ 24 w 356900"/>
              <a:gd name="connsiteY0" fmla="*/ 111672 h 111739"/>
              <a:gd name="connsiteX1" fmla="*/ 174649 w 356900"/>
              <a:gd name="connsiteY1" fmla="*/ 32297 h 111739"/>
              <a:gd name="connsiteX2" fmla="*/ 352449 w 356900"/>
              <a:gd name="connsiteY2" fmla="*/ 73572 h 111739"/>
              <a:gd name="connsiteX3" fmla="*/ 288949 w 356900"/>
              <a:gd name="connsiteY3" fmla="*/ 38647 h 111739"/>
              <a:gd name="connsiteX4" fmla="*/ 133374 w 356900"/>
              <a:gd name="connsiteY4" fmla="*/ 3722 h 111739"/>
              <a:gd name="connsiteX5" fmla="*/ 161949 w 356900"/>
              <a:gd name="connsiteY5" fmla="*/ 16422 h 111739"/>
              <a:gd name="connsiteX6" fmla="*/ 24 w 356900"/>
              <a:gd name="connsiteY6" fmla="*/ 111672 h 11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900" h="111739">
                <a:moveTo>
                  <a:pt x="24" y="111672"/>
                </a:moveTo>
                <a:cubicBezTo>
                  <a:pt x="2141" y="114318"/>
                  <a:pt x="115912" y="38647"/>
                  <a:pt x="174649" y="32297"/>
                </a:cubicBezTo>
                <a:cubicBezTo>
                  <a:pt x="233386" y="25947"/>
                  <a:pt x="333399" y="72514"/>
                  <a:pt x="352449" y="73572"/>
                </a:cubicBezTo>
                <a:cubicBezTo>
                  <a:pt x="371499" y="74630"/>
                  <a:pt x="325461" y="50289"/>
                  <a:pt x="288949" y="38647"/>
                </a:cubicBezTo>
                <a:cubicBezTo>
                  <a:pt x="252437" y="27005"/>
                  <a:pt x="154541" y="7426"/>
                  <a:pt x="133374" y="3722"/>
                </a:cubicBezTo>
                <a:cubicBezTo>
                  <a:pt x="112207" y="18"/>
                  <a:pt x="190524" y="-6332"/>
                  <a:pt x="161949" y="16422"/>
                </a:cubicBezTo>
                <a:cubicBezTo>
                  <a:pt x="133374" y="39176"/>
                  <a:pt x="-2093" y="109026"/>
                  <a:pt x="24" y="111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4E1355DE-FD2B-33A9-0E6E-4FA988ED513D}"/>
              </a:ext>
            </a:extLst>
          </p:cNvPr>
          <p:cNvSpPr/>
          <p:nvPr/>
        </p:nvSpPr>
        <p:spPr>
          <a:xfrm>
            <a:off x="7346935" y="5301776"/>
            <a:ext cx="253720" cy="670444"/>
          </a:xfrm>
          <a:custGeom>
            <a:avLst/>
            <a:gdLst>
              <a:gd name="connsiteX0" fmla="*/ 149240 w 253720"/>
              <a:gd name="connsiteY0" fmla="*/ 474 h 670444"/>
              <a:gd name="connsiteX1" fmla="*/ 219090 w 253720"/>
              <a:gd name="connsiteY1" fmla="*/ 168749 h 670444"/>
              <a:gd name="connsiteX2" fmla="*/ 180990 w 253720"/>
              <a:gd name="connsiteY2" fmla="*/ 337024 h 670444"/>
              <a:gd name="connsiteX3" fmla="*/ 247665 w 253720"/>
              <a:gd name="connsiteY3" fmla="*/ 251299 h 670444"/>
              <a:gd name="connsiteX4" fmla="*/ 15 w 253720"/>
              <a:gd name="connsiteY4" fmla="*/ 670399 h 670444"/>
              <a:gd name="connsiteX5" fmla="*/ 234965 w 253720"/>
              <a:gd name="connsiteY5" fmla="*/ 222724 h 670444"/>
              <a:gd name="connsiteX6" fmla="*/ 149240 w 253720"/>
              <a:gd name="connsiteY6" fmla="*/ 474 h 67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720" h="670444">
                <a:moveTo>
                  <a:pt x="149240" y="474"/>
                </a:moveTo>
                <a:cubicBezTo>
                  <a:pt x="146594" y="-8522"/>
                  <a:pt x="213798" y="112657"/>
                  <a:pt x="219090" y="168749"/>
                </a:cubicBezTo>
                <a:cubicBezTo>
                  <a:pt x="224382" y="224841"/>
                  <a:pt x="176228" y="323266"/>
                  <a:pt x="180990" y="337024"/>
                </a:cubicBezTo>
                <a:cubicBezTo>
                  <a:pt x="185752" y="350782"/>
                  <a:pt x="277827" y="195737"/>
                  <a:pt x="247665" y="251299"/>
                </a:cubicBezTo>
                <a:cubicBezTo>
                  <a:pt x="217503" y="306861"/>
                  <a:pt x="2132" y="675161"/>
                  <a:pt x="15" y="670399"/>
                </a:cubicBezTo>
                <a:cubicBezTo>
                  <a:pt x="-2102" y="665637"/>
                  <a:pt x="207978" y="329087"/>
                  <a:pt x="234965" y="222724"/>
                </a:cubicBezTo>
                <a:cubicBezTo>
                  <a:pt x="261953" y="116362"/>
                  <a:pt x="151886" y="9470"/>
                  <a:pt x="149240" y="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A6043143-495A-1FD6-F91B-B5943D2BAF9A}"/>
              </a:ext>
            </a:extLst>
          </p:cNvPr>
          <p:cNvSpPr/>
          <p:nvPr/>
        </p:nvSpPr>
        <p:spPr>
          <a:xfrm>
            <a:off x="7317964" y="5327541"/>
            <a:ext cx="198069" cy="689852"/>
          </a:xfrm>
          <a:custGeom>
            <a:avLst/>
            <a:gdLst>
              <a:gd name="connsiteX0" fmla="*/ 67086 w 198069"/>
              <a:gd name="connsiteY0" fmla="*/ 109 h 689852"/>
              <a:gd name="connsiteX1" fmla="*/ 146461 w 198069"/>
              <a:gd name="connsiteY1" fmla="*/ 155684 h 689852"/>
              <a:gd name="connsiteX2" fmla="*/ 136936 w 198069"/>
              <a:gd name="connsiteY2" fmla="*/ 276334 h 689852"/>
              <a:gd name="connsiteX3" fmla="*/ 168686 w 198069"/>
              <a:gd name="connsiteY3" fmla="*/ 212834 h 689852"/>
              <a:gd name="connsiteX4" fmla="*/ 82961 w 198069"/>
              <a:gd name="connsiteY4" fmla="*/ 485884 h 689852"/>
              <a:gd name="connsiteX5" fmla="*/ 133761 w 198069"/>
              <a:gd name="connsiteY5" fmla="*/ 374759 h 689852"/>
              <a:gd name="connsiteX6" fmla="*/ 411 w 198069"/>
              <a:gd name="connsiteY6" fmla="*/ 689084 h 689852"/>
              <a:gd name="connsiteX7" fmla="*/ 95661 w 198069"/>
              <a:gd name="connsiteY7" fmla="*/ 454134 h 689852"/>
              <a:gd name="connsiteX8" fmla="*/ 197261 w 198069"/>
              <a:gd name="connsiteY8" fmla="*/ 165209 h 689852"/>
              <a:gd name="connsiteX9" fmla="*/ 143286 w 198069"/>
              <a:gd name="connsiteY9" fmla="*/ 266809 h 689852"/>
              <a:gd name="connsiteX10" fmla="*/ 143286 w 198069"/>
              <a:gd name="connsiteY10" fmla="*/ 133459 h 689852"/>
              <a:gd name="connsiteX11" fmla="*/ 67086 w 198069"/>
              <a:gd name="connsiteY11" fmla="*/ 109 h 68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069" h="689852">
                <a:moveTo>
                  <a:pt x="67086" y="109"/>
                </a:moveTo>
                <a:cubicBezTo>
                  <a:pt x="67615" y="3813"/>
                  <a:pt x="134819" y="109647"/>
                  <a:pt x="146461" y="155684"/>
                </a:cubicBezTo>
                <a:cubicBezTo>
                  <a:pt x="158103" y="201721"/>
                  <a:pt x="133232" y="266809"/>
                  <a:pt x="136936" y="276334"/>
                </a:cubicBezTo>
                <a:cubicBezTo>
                  <a:pt x="140640" y="285859"/>
                  <a:pt x="177682" y="177909"/>
                  <a:pt x="168686" y="212834"/>
                </a:cubicBezTo>
                <a:cubicBezTo>
                  <a:pt x="159690" y="247759"/>
                  <a:pt x="88782" y="458896"/>
                  <a:pt x="82961" y="485884"/>
                </a:cubicBezTo>
                <a:cubicBezTo>
                  <a:pt x="77140" y="512872"/>
                  <a:pt x="147519" y="340892"/>
                  <a:pt x="133761" y="374759"/>
                </a:cubicBezTo>
                <a:cubicBezTo>
                  <a:pt x="120003" y="408626"/>
                  <a:pt x="6761" y="675855"/>
                  <a:pt x="411" y="689084"/>
                </a:cubicBezTo>
                <a:cubicBezTo>
                  <a:pt x="-5939" y="702313"/>
                  <a:pt x="62853" y="541446"/>
                  <a:pt x="95661" y="454134"/>
                </a:cubicBezTo>
                <a:cubicBezTo>
                  <a:pt x="128469" y="366822"/>
                  <a:pt x="189324" y="196430"/>
                  <a:pt x="197261" y="165209"/>
                </a:cubicBezTo>
                <a:cubicBezTo>
                  <a:pt x="205198" y="133988"/>
                  <a:pt x="152282" y="272101"/>
                  <a:pt x="143286" y="266809"/>
                </a:cubicBezTo>
                <a:cubicBezTo>
                  <a:pt x="134290" y="261517"/>
                  <a:pt x="160748" y="179496"/>
                  <a:pt x="143286" y="133459"/>
                </a:cubicBezTo>
                <a:cubicBezTo>
                  <a:pt x="125824" y="87422"/>
                  <a:pt x="66557" y="-3595"/>
                  <a:pt x="67086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4E7D4583-A5A1-99EF-1067-13D24ED33F6F}"/>
              </a:ext>
            </a:extLst>
          </p:cNvPr>
          <p:cNvSpPr/>
          <p:nvPr/>
        </p:nvSpPr>
        <p:spPr>
          <a:xfrm>
            <a:off x="7092159" y="5338586"/>
            <a:ext cx="348363" cy="799709"/>
          </a:xfrm>
          <a:custGeom>
            <a:avLst/>
            <a:gdLst>
              <a:gd name="connsiteX0" fmla="*/ 248441 w 348363"/>
              <a:gd name="connsiteY0" fmla="*/ 4939 h 799709"/>
              <a:gd name="connsiteX1" fmla="*/ 289716 w 348363"/>
              <a:gd name="connsiteY1" fmla="*/ 204964 h 799709"/>
              <a:gd name="connsiteX2" fmla="*/ 261141 w 348363"/>
              <a:gd name="connsiteY2" fmla="*/ 335139 h 799709"/>
              <a:gd name="connsiteX3" fmla="*/ 299241 w 348363"/>
              <a:gd name="connsiteY3" fmla="*/ 277989 h 799709"/>
              <a:gd name="connsiteX4" fmla="*/ 251616 w 348363"/>
              <a:gd name="connsiteY4" fmla="*/ 503414 h 799709"/>
              <a:gd name="connsiteX5" fmla="*/ 280191 w 348363"/>
              <a:gd name="connsiteY5" fmla="*/ 439914 h 799709"/>
              <a:gd name="connsiteX6" fmla="*/ 219866 w 348363"/>
              <a:gd name="connsiteY6" fmla="*/ 601839 h 799709"/>
              <a:gd name="connsiteX7" fmla="*/ 111916 w 348363"/>
              <a:gd name="connsiteY7" fmla="*/ 735189 h 799709"/>
              <a:gd name="connsiteX8" fmla="*/ 175416 w 348363"/>
              <a:gd name="connsiteY8" fmla="*/ 662164 h 799709"/>
              <a:gd name="connsiteX9" fmla="*/ 791 w 348363"/>
              <a:gd name="connsiteY9" fmla="*/ 798689 h 799709"/>
              <a:gd name="connsiteX10" fmla="*/ 257966 w 348363"/>
              <a:gd name="connsiteY10" fmla="*/ 576439 h 799709"/>
              <a:gd name="connsiteX11" fmla="*/ 226216 w 348363"/>
              <a:gd name="connsiteY11" fmla="*/ 528814 h 799709"/>
              <a:gd name="connsiteX12" fmla="*/ 207166 w 348363"/>
              <a:gd name="connsiteY12" fmla="*/ 300214 h 799709"/>
              <a:gd name="connsiteX13" fmla="*/ 242091 w 348363"/>
              <a:gd name="connsiteY13" fmla="*/ 478014 h 799709"/>
              <a:gd name="connsiteX14" fmla="*/ 286541 w 348363"/>
              <a:gd name="connsiteY14" fmla="*/ 309739 h 799709"/>
              <a:gd name="connsiteX15" fmla="*/ 200816 w 348363"/>
              <a:gd name="connsiteY15" fmla="*/ 436739 h 799709"/>
              <a:gd name="connsiteX16" fmla="*/ 346866 w 348363"/>
              <a:gd name="connsiteY16" fmla="*/ 68439 h 799709"/>
              <a:gd name="connsiteX17" fmla="*/ 277016 w 348363"/>
              <a:gd name="connsiteY17" fmla="*/ 198614 h 799709"/>
              <a:gd name="connsiteX18" fmla="*/ 283366 w 348363"/>
              <a:gd name="connsiteY18" fmla="*/ 71614 h 799709"/>
              <a:gd name="connsiteX19" fmla="*/ 248441 w 348363"/>
              <a:gd name="connsiteY19" fmla="*/ 4939 h 79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48363" h="799709">
                <a:moveTo>
                  <a:pt x="248441" y="4939"/>
                </a:moveTo>
                <a:cubicBezTo>
                  <a:pt x="249499" y="27164"/>
                  <a:pt x="287599" y="149931"/>
                  <a:pt x="289716" y="204964"/>
                </a:cubicBezTo>
                <a:cubicBezTo>
                  <a:pt x="291833" y="259997"/>
                  <a:pt x="259554" y="322968"/>
                  <a:pt x="261141" y="335139"/>
                </a:cubicBezTo>
                <a:cubicBezTo>
                  <a:pt x="262728" y="347310"/>
                  <a:pt x="300828" y="249943"/>
                  <a:pt x="299241" y="277989"/>
                </a:cubicBezTo>
                <a:cubicBezTo>
                  <a:pt x="297654" y="306035"/>
                  <a:pt x="254791" y="476426"/>
                  <a:pt x="251616" y="503414"/>
                </a:cubicBezTo>
                <a:cubicBezTo>
                  <a:pt x="248441" y="530402"/>
                  <a:pt x="285483" y="423510"/>
                  <a:pt x="280191" y="439914"/>
                </a:cubicBezTo>
                <a:cubicBezTo>
                  <a:pt x="274899" y="456318"/>
                  <a:pt x="247912" y="552627"/>
                  <a:pt x="219866" y="601839"/>
                </a:cubicBezTo>
                <a:cubicBezTo>
                  <a:pt x="191820" y="651051"/>
                  <a:pt x="119324" y="725135"/>
                  <a:pt x="111916" y="735189"/>
                </a:cubicBezTo>
                <a:cubicBezTo>
                  <a:pt x="104508" y="745243"/>
                  <a:pt x="193937" y="651581"/>
                  <a:pt x="175416" y="662164"/>
                </a:cubicBezTo>
                <a:cubicBezTo>
                  <a:pt x="156895" y="672747"/>
                  <a:pt x="-12967" y="812977"/>
                  <a:pt x="791" y="798689"/>
                </a:cubicBezTo>
                <a:cubicBezTo>
                  <a:pt x="14549" y="784401"/>
                  <a:pt x="220395" y="621418"/>
                  <a:pt x="257966" y="576439"/>
                </a:cubicBezTo>
                <a:cubicBezTo>
                  <a:pt x="295537" y="531460"/>
                  <a:pt x="234683" y="574851"/>
                  <a:pt x="226216" y="528814"/>
                </a:cubicBezTo>
                <a:cubicBezTo>
                  <a:pt x="217749" y="482777"/>
                  <a:pt x="204520" y="308681"/>
                  <a:pt x="207166" y="300214"/>
                </a:cubicBezTo>
                <a:cubicBezTo>
                  <a:pt x="209812" y="291747"/>
                  <a:pt x="228862" y="476427"/>
                  <a:pt x="242091" y="478014"/>
                </a:cubicBezTo>
                <a:cubicBezTo>
                  <a:pt x="255320" y="479601"/>
                  <a:pt x="293420" y="316618"/>
                  <a:pt x="286541" y="309739"/>
                </a:cubicBezTo>
                <a:cubicBezTo>
                  <a:pt x="279662" y="302860"/>
                  <a:pt x="190762" y="476956"/>
                  <a:pt x="200816" y="436739"/>
                </a:cubicBezTo>
                <a:cubicBezTo>
                  <a:pt x="210870" y="396522"/>
                  <a:pt x="334166" y="108127"/>
                  <a:pt x="346866" y="68439"/>
                </a:cubicBezTo>
                <a:cubicBezTo>
                  <a:pt x="359566" y="28752"/>
                  <a:pt x="287599" y="198085"/>
                  <a:pt x="277016" y="198614"/>
                </a:cubicBezTo>
                <a:cubicBezTo>
                  <a:pt x="266433" y="199143"/>
                  <a:pt x="287070" y="102306"/>
                  <a:pt x="283366" y="71614"/>
                </a:cubicBezTo>
                <a:cubicBezTo>
                  <a:pt x="279662" y="40922"/>
                  <a:pt x="247383" y="-17286"/>
                  <a:pt x="248441" y="4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264E2676-DEF0-DE27-5784-2E4AFD6D157E}"/>
              </a:ext>
            </a:extLst>
          </p:cNvPr>
          <p:cNvSpPr/>
          <p:nvPr/>
        </p:nvSpPr>
        <p:spPr>
          <a:xfrm>
            <a:off x="7244089" y="5302243"/>
            <a:ext cx="111168" cy="306253"/>
          </a:xfrm>
          <a:custGeom>
            <a:avLst/>
            <a:gdLst>
              <a:gd name="connsiteX0" fmla="*/ 106036 w 111168"/>
              <a:gd name="connsiteY0" fmla="*/ 7 h 306253"/>
              <a:gd name="connsiteX1" fmla="*/ 45711 w 111168"/>
              <a:gd name="connsiteY1" fmla="*/ 130182 h 306253"/>
              <a:gd name="connsiteX2" fmla="*/ 109211 w 111168"/>
              <a:gd name="connsiteY2" fmla="*/ 304807 h 306253"/>
              <a:gd name="connsiteX3" fmla="*/ 86986 w 111168"/>
              <a:gd name="connsiteY3" fmla="*/ 206382 h 306253"/>
              <a:gd name="connsiteX4" fmla="*/ 7611 w 111168"/>
              <a:gd name="connsiteY4" fmla="*/ 82557 h 306253"/>
              <a:gd name="connsiteX5" fmla="*/ 13961 w 111168"/>
              <a:gd name="connsiteY5" fmla="*/ 123832 h 306253"/>
              <a:gd name="connsiteX6" fmla="*/ 106036 w 111168"/>
              <a:gd name="connsiteY6" fmla="*/ 7 h 306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168" h="306253">
                <a:moveTo>
                  <a:pt x="106036" y="7"/>
                </a:moveTo>
                <a:cubicBezTo>
                  <a:pt x="111327" y="1065"/>
                  <a:pt x="45182" y="79382"/>
                  <a:pt x="45711" y="130182"/>
                </a:cubicBezTo>
                <a:cubicBezTo>
                  <a:pt x="46240" y="180982"/>
                  <a:pt x="102332" y="292107"/>
                  <a:pt x="109211" y="304807"/>
                </a:cubicBezTo>
                <a:cubicBezTo>
                  <a:pt x="116090" y="317507"/>
                  <a:pt x="103919" y="243424"/>
                  <a:pt x="86986" y="206382"/>
                </a:cubicBezTo>
                <a:cubicBezTo>
                  <a:pt x="70053" y="169340"/>
                  <a:pt x="19782" y="96315"/>
                  <a:pt x="7611" y="82557"/>
                </a:cubicBezTo>
                <a:cubicBezTo>
                  <a:pt x="-4560" y="68799"/>
                  <a:pt x="-1914" y="135474"/>
                  <a:pt x="13961" y="123832"/>
                </a:cubicBezTo>
                <a:cubicBezTo>
                  <a:pt x="29836" y="112190"/>
                  <a:pt x="100745" y="-1051"/>
                  <a:pt x="106036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48834DD1-789A-1C2A-0E7C-33E3CA57DDD6}"/>
              </a:ext>
            </a:extLst>
          </p:cNvPr>
          <p:cNvSpPr/>
          <p:nvPr/>
        </p:nvSpPr>
        <p:spPr>
          <a:xfrm>
            <a:off x="7096125" y="5394322"/>
            <a:ext cx="193129" cy="454035"/>
          </a:xfrm>
          <a:custGeom>
            <a:avLst/>
            <a:gdLst>
              <a:gd name="connsiteX0" fmla="*/ 44450 w 193129"/>
              <a:gd name="connsiteY0" fmla="*/ 3 h 454035"/>
              <a:gd name="connsiteX1" fmla="*/ 12700 w 193129"/>
              <a:gd name="connsiteY1" fmla="*/ 92078 h 454035"/>
              <a:gd name="connsiteX2" fmla="*/ 171450 w 193129"/>
              <a:gd name="connsiteY2" fmla="*/ 142878 h 454035"/>
              <a:gd name="connsiteX3" fmla="*/ 133350 w 193129"/>
              <a:gd name="connsiteY3" fmla="*/ 155578 h 454035"/>
              <a:gd name="connsiteX4" fmla="*/ 190500 w 193129"/>
              <a:gd name="connsiteY4" fmla="*/ 168278 h 454035"/>
              <a:gd name="connsiteX5" fmla="*/ 177800 w 193129"/>
              <a:gd name="connsiteY5" fmla="*/ 184153 h 454035"/>
              <a:gd name="connsiteX6" fmla="*/ 127000 w 193129"/>
              <a:gd name="connsiteY6" fmla="*/ 219078 h 454035"/>
              <a:gd name="connsiteX7" fmla="*/ 127000 w 193129"/>
              <a:gd name="connsiteY7" fmla="*/ 311153 h 454035"/>
              <a:gd name="connsiteX8" fmla="*/ 149225 w 193129"/>
              <a:gd name="connsiteY8" fmla="*/ 454028 h 454035"/>
              <a:gd name="connsiteX9" fmla="*/ 139700 w 193129"/>
              <a:gd name="connsiteY9" fmla="*/ 304803 h 454035"/>
              <a:gd name="connsiteX10" fmla="*/ 0 w 193129"/>
              <a:gd name="connsiteY10" fmla="*/ 165103 h 454035"/>
              <a:gd name="connsiteX11" fmla="*/ 139700 w 193129"/>
              <a:gd name="connsiteY11" fmla="*/ 266703 h 454035"/>
              <a:gd name="connsiteX12" fmla="*/ 123825 w 193129"/>
              <a:gd name="connsiteY12" fmla="*/ 165103 h 454035"/>
              <a:gd name="connsiteX13" fmla="*/ 15875 w 193129"/>
              <a:gd name="connsiteY13" fmla="*/ 136528 h 454035"/>
              <a:gd name="connsiteX14" fmla="*/ 50800 w 193129"/>
              <a:gd name="connsiteY14" fmla="*/ 133353 h 454035"/>
              <a:gd name="connsiteX15" fmla="*/ 12700 w 193129"/>
              <a:gd name="connsiteY15" fmla="*/ 88903 h 454035"/>
              <a:gd name="connsiteX16" fmla="*/ 44450 w 193129"/>
              <a:gd name="connsiteY16" fmla="*/ 3 h 4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3129" h="454035">
                <a:moveTo>
                  <a:pt x="44450" y="3"/>
                </a:moveTo>
                <a:cubicBezTo>
                  <a:pt x="44450" y="532"/>
                  <a:pt x="-8467" y="68266"/>
                  <a:pt x="12700" y="92078"/>
                </a:cubicBezTo>
                <a:cubicBezTo>
                  <a:pt x="33867" y="115891"/>
                  <a:pt x="151342" y="132295"/>
                  <a:pt x="171450" y="142878"/>
                </a:cubicBezTo>
                <a:cubicBezTo>
                  <a:pt x="191558" y="153461"/>
                  <a:pt x="130175" y="151345"/>
                  <a:pt x="133350" y="155578"/>
                </a:cubicBezTo>
                <a:cubicBezTo>
                  <a:pt x="136525" y="159811"/>
                  <a:pt x="183092" y="163516"/>
                  <a:pt x="190500" y="168278"/>
                </a:cubicBezTo>
                <a:cubicBezTo>
                  <a:pt x="197908" y="173041"/>
                  <a:pt x="188383" y="175686"/>
                  <a:pt x="177800" y="184153"/>
                </a:cubicBezTo>
                <a:cubicBezTo>
                  <a:pt x="167217" y="192620"/>
                  <a:pt x="135467" y="197911"/>
                  <a:pt x="127000" y="219078"/>
                </a:cubicBezTo>
                <a:cubicBezTo>
                  <a:pt x="118533" y="240245"/>
                  <a:pt x="123296" y="271995"/>
                  <a:pt x="127000" y="311153"/>
                </a:cubicBezTo>
                <a:cubicBezTo>
                  <a:pt x="130704" y="350311"/>
                  <a:pt x="147108" y="455086"/>
                  <a:pt x="149225" y="454028"/>
                </a:cubicBezTo>
                <a:cubicBezTo>
                  <a:pt x="151342" y="452970"/>
                  <a:pt x="164571" y="352957"/>
                  <a:pt x="139700" y="304803"/>
                </a:cubicBezTo>
                <a:cubicBezTo>
                  <a:pt x="114829" y="256649"/>
                  <a:pt x="0" y="171453"/>
                  <a:pt x="0" y="165103"/>
                </a:cubicBezTo>
                <a:cubicBezTo>
                  <a:pt x="0" y="158753"/>
                  <a:pt x="119063" y="266703"/>
                  <a:pt x="139700" y="266703"/>
                </a:cubicBezTo>
                <a:cubicBezTo>
                  <a:pt x="160337" y="266703"/>
                  <a:pt x="144463" y="186799"/>
                  <a:pt x="123825" y="165103"/>
                </a:cubicBezTo>
                <a:cubicBezTo>
                  <a:pt x="103188" y="143407"/>
                  <a:pt x="28046" y="141820"/>
                  <a:pt x="15875" y="136528"/>
                </a:cubicBezTo>
                <a:cubicBezTo>
                  <a:pt x="3704" y="131236"/>
                  <a:pt x="51329" y="141291"/>
                  <a:pt x="50800" y="133353"/>
                </a:cubicBezTo>
                <a:cubicBezTo>
                  <a:pt x="50271" y="125416"/>
                  <a:pt x="13758" y="117478"/>
                  <a:pt x="12700" y="88903"/>
                </a:cubicBezTo>
                <a:cubicBezTo>
                  <a:pt x="11642" y="60328"/>
                  <a:pt x="44450" y="-526"/>
                  <a:pt x="4445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476E32DD-9F0D-1B90-DEFA-5D75D8600875}"/>
              </a:ext>
            </a:extLst>
          </p:cNvPr>
          <p:cNvSpPr/>
          <p:nvPr/>
        </p:nvSpPr>
        <p:spPr>
          <a:xfrm>
            <a:off x="7035798" y="5438772"/>
            <a:ext cx="277014" cy="668211"/>
          </a:xfrm>
          <a:custGeom>
            <a:avLst/>
            <a:gdLst>
              <a:gd name="connsiteX0" fmla="*/ 2 w 277014"/>
              <a:gd name="connsiteY0" fmla="*/ 3 h 668211"/>
              <a:gd name="connsiteX1" fmla="*/ 133352 w 277014"/>
              <a:gd name="connsiteY1" fmla="*/ 279403 h 668211"/>
              <a:gd name="connsiteX2" fmla="*/ 155577 w 277014"/>
              <a:gd name="connsiteY2" fmla="*/ 409578 h 668211"/>
              <a:gd name="connsiteX3" fmla="*/ 88902 w 277014"/>
              <a:gd name="connsiteY3" fmla="*/ 565153 h 668211"/>
              <a:gd name="connsiteX4" fmla="*/ 177802 w 277014"/>
              <a:gd name="connsiteY4" fmla="*/ 495303 h 668211"/>
              <a:gd name="connsiteX5" fmla="*/ 15877 w 277014"/>
              <a:gd name="connsiteY5" fmla="*/ 666753 h 668211"/>
              <a:gd name="connsiteX6" fmla="*/ 273052 w 277014"/>
              <a:gd name="connsiteY6" fmla="*/ 381003 h 668211"/>
              <a:gd name="connsiteX7" fmla="*/ 174627 w 277014"/>
              <a:gd name="connsiteY7" fmla="*/ 482603 h 668211"/>
              <a:gd name="connsiteX8" fmla="*/ 209552 w 277014"/>
              <a:gd name="connsiteY8" fmla="*/ 396878 h 668211"/>
              <a:gd name="connsiteX9" fmla="*/ 142877 w 277014"/>
              <a:gd name="connsiteY9" fmla="*/ 244478 h 668211"/>
              <a:gd name="connsiteX10" fmla="*/ 190502 w 277014"/>
              <a:gd name="connsiteY10" fmla="*/ 422278 h 668211"/>
              <a:gd name="connsiteX11" fmla="*/ 130177 w 277014"/>
              <a:gd name="connsiteY11" fmla="*/ 285753 h 668211"/>
              <a:gd name="connsiteX12" fmla="*/ 2 w 277014"/>
              <a:gd name="connsiteY12" fmla="*/ 3 h 66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7014" h="668211">
                <a:moveTo>
                  <a:pt x="2" y="3"/>
                </a:moveTo>
                <a:cubicBezTo>
                  <a:pt x="531" y="-1055"/>
                  <a:pt x="107423" y="211141"/>
                  <a:pt x="133352" y="279403"/>
                </a:cubicBezTo>
                <a:cubicBezTo>
                  <a:pt x="159281" y="347665"/>
                  <a:pt x="162985" y="361953"/>
                  <a:pt x="155577" y="409578"/>
                </a:cubicBezTo>
                <a:cubicBezTo>
                  <a:pt x="148169" y="457203"/>
                  <a:pt x="85198" y="550866"/>
                  <a:pt x="88902" y="565153"/>
                </a:cubicBezTo>
                <a:cubicBezTo>
                  <a:pt x="92606" y="579440"/>
                  <a:pt x="189973" y="478370"/>
                  <a:pt x="177802" y="495303"/>
                </a:cubicBezTo>
                <a:cubicBezTo>
                  <a:pt x="165631" y="512236"/>
                  <a:pt x="2" y="685803"/>
                  <a:pt x="15877" y="666753"/>
                </a:cubicBezTo>
                <a:cubicBezTo>
                  <a:pt x="31752" y="647703"/>
                  <a:pt x="246594" y="411695"/>
                  <a:pt x="273052" y="381003"/>
                </a:cubicBezTo>
                <a:cubicBezTo>
                  <a:pt x="299510" y="350311"/>
                  <a:pt x="185210" y="479957"/>
                  <a:pt x="174627" y="482603"/>
                </a:cubicBezTo>
                <a:cubicBezTo>
                  <a:pt x="164044" y="485249"/>
                  <a:pt x="214844" y="436566"/>
                  <a:pt x="209552" y="396878"/>
                </a:cubicBezTo>
                <a:cubicBezTo>
                  <a:pt x="204260" y="357191"/>
                  <a:pt x="146052" y="240245"/>
                  <a:pt x="142877" y="244478"/>
                </a:cubicBezTo>
                <a:cubicBezTo>
                  <a:pt x="139702" y="248711"/>
                  <a:pt x="192619" y="415399"/>
                  <a:pt x="190502" y="422278"/>
                </a:cubicBezTo>
                <a:cubicBezTo>
                  <a:pt x="188385" y="429157"/>
                  <a:pt x="160869" y="350840"/>
                  <a:pt x="130177" y="285753"/>
                </a:cubicBezTo>
                <a:cubicBezTo>
                  <a:pt x="99485" y="220666"/>
                  <a:pt x="-527" y="1061"/>
                  <a:pt x="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D0614C81-FF40-9DEF-BEEA-D02D461ADD88}"/>
              </a:ext>
            </a:extLst>
          </p:cNvPr>
          <p:cNvSpPr/>
          <p:nvPr/>
        </p:nvSpPr>
        <p:spPr>
          <a:xfrm>
            <a:off x="6890502" y="5403671"/>
            <a:ext cx="266206" cy="599202"/>
          </a:xfrm>
          <a:custGeom>
            <a:avLst/>
            <a:gdLst>
              <a:gd name="connsiteX0" fmla="*/ 208798 w 266206"/>
              <a:gd name="connsiteY0" fmla="*/ 179 h 599202"/>
              <a:gd name="connsiteX1" fmla="*/ 78623 w 266206"/>
              <a:gd name="connsiteY1" fmla="*/ 219254 h 599202"/>
              <a:gd name="connsiteX2" fmla="*/ 84973 w 266206"/>
              <a:gd name="connsiteY2" fmla="*/ 371654 h 599202"/>
              <a:gd name="connsiteX3" fmla="*/ 46873 w 266206"/>
              <a:gd name="connsiteY3" fmla="*/ 330379 h 599202"/>
              <a:gd name="connsiteX4" fmla="*/ 243723 w 266206"/>
              <a:gd name="connsiteY4" fmla="*/ 457379 h 599202"/>
              <a:gd name="connsiteX5" fmla="*/ 164348 w 266206"/>
              <a:gd name="connsiteY5" fmla="*/ 247829 h 599202"/>
              <a:gd name="connsiteX6" fmla="*/ 265948 w 266206"/>
              <a:gd name="connsiteY6" fmla="*/ 470079 h 599202"/>
              <a:gd name="connsiteX7" fmla="*/ 192923 w 266206"/>
              <a:gd name="connsiteY7" fmla="*/ 597079 h 599202"/>
              <a:gd name="connsiteX8" fmla="*/ 173873 w 266206"/>
              <a:gd name="connsiteY8" fmla="*/ 539929 h 599202"/>
              <a:gd name="connsiteX9" fmla="*/ 53223 w 266206"/>
              <a:gd name="connsiteY9" fmla="*/ 416104 h 599202"/>
              <a:gd name="connsiteX10" fmla="*/ 183398 w 266206"/>
              <a:gd name="connsiteY10" fmla="*/ 555804 h 599202"/>
              <a:gd name="connsiteX11" fmla="*/ 211973 w 266206"/>
              <a:gd name="connsiteY11" fmla="*/ 473254 h 599202"/>
              <a:gd name="connsiteX12" fmla="*/ 40523 w 266206"/>
              <a:gd name="connsiteY12" fmla="*/ 336729 h 599202"/>
              <a:gd name="connsiteX13" fmla="*/ 94498 w 266206"/>
              <a:gd name="connsiteY13" fmla="*/ 146229 h 599202"/>
              <a:gd name="connsiteX14" fmla="*/ 2423 w 266206"/>
              <a:gd name="connsiteY14" fmla="*/ 257354 h 599202"/>
              <a:gd name="connsiteX15" fmla="*/ 208798 w 266206"/>
              <a:gd name="connsiteY15" fmla="*/ 179 h 59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6206" h="599202">
                <a:moveTo>
                  <a:pt x="208798" y="179"/>
                </a:moveTo>
                <a:cubicBezTo>
                  <a:pt x="221498" y="-6171"/>
                  <a:pt x="99260" y="157342"/>
                  <a:pt x="78623" y="219254"/>
                </a:cubicBezTo>
                <a:cubicBezTo>
                  <a:pt x="57986" y="281166"/>
                  <a:pt x="90265" y="353133"/>
                  <a:pt x="84973" y="371654"/>
                </a:cubicBezTo>
                <a:cubicBezTo>
                  <a:pt x="79681" y="390175"/>
                  <a:pt x="20415" y="316092"/>
                  <a:pt x="46873" y="330379"/>
                </a:cubicBezTo>
                <a:cubicBezTo>
                  <a:pt x="73331" y="344666"/>
                  <a:pt x="224144" y="471137"/>
                  <a:pt x="243723" y="457379"/>
                </a:cubicBezTo>
                <a:cubicBezTo>
                  <a:pt x="263302" y="443621"/>
                  <a:pt x="160644" y="245712"/>
                  <a:pt x="164348" y="247829"/>
                </a:cubicBezTo>
                <a:cubicBezTo>
                  <a:pt x="168052" y="249946"/>
                  <a:pt x="261186" y="411871"/>
                  <a:pt x="265948" y="470079"/>
                </a:cubicBezTo>
                <a:cubicBezTo>
                  <a:pt x="270710" y="528287"/>
                  <a:pt x="208269" y="585437"/>
                  <a:pt x="192923" y="597079"/>
                </a:cubicBezTo>
                <a:cubicBezTo>
                  <a:pt x="177577" y="608721"/>
                  <a:pt x="197156" y="570091"/>
                  <a:pt x="173873" y="539929"/>
                </a:cubicBezTo>
                <a:cubicBezTo>
                  <a:pt x="150590" y="509767"/>
                  <a:pt x="51635" y="413458"/>
                  <a:pt x="53223" y="416104"/>
                </a:cubicBezTo>
                <a:cubicBezTo>
                  <a:pt x="54810" y="418750"/>
                  <a:pt x="156940" y="546279"/>
                  <a:pt x="183398" y="555804"/>
                </a:cubicBezTo>
                <a:cubicBezTo>
                  <a:pt x="209856" y="565329"/>
                  <a:pt x="235785" y="509766"/>
                  <a:pt x="211973" y="473254"/>
                </a:cubicBezTo>
                <a:cubicBezTo>
                  <a:pt x="188161" y="436742"/>
                  <a:pt x="60102" y="391233"/>
                  <a:pt x="40523" y="336729"/>
                </a:cubicBezTo>
                <a:cubicBezTo>
                  <a:pt x="20944" y="282225"/>
                  <a:pt x="100848" y="159458"/>
                  <a:pt x="94498" y="146229"/>
                </a:cubicBezTo>
                <a:cubicBezTo>
                  <a:pt x="88148" y="133000"/>
                  <a:pt x="-17156" y="286987"/>
                  <a:pt x="2423" y="257354"/>
                </a:cubicBezTo>
                <a:cubicBezTo>
                  <a:pt x="22002" y="227721"/>
                  <a:pt x="196098" y="6529"/>
                  <a:pt x="208798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0C0FB7C5-73C7-CB72-C71F-E87024424AB7}"/>
              </a:ext>
            </a:extLst>
          </p:cNvPr>
          <p:cNvSpPr/>
          <p:nvPr/>
        </p:nvSpPr>
        <p:spPr>
          <a:xfrm>
            <a:off x="6650402" y="5610141"/>
            <a:ext cx="239549" cy="509494"/>
          </a:xfrm>
          <a:custGeom>
            <a:avLst/>
            <a:gdLst>
              <a:gd name="connsiteX0" fmla="*/ 239348 w 239549"/>
              <a:gd name="connsiteY0" fmla="*/ 84 h 509494"/>
              <a:gd name="connsiteX1" fmla="*/ 191723 w 239549"/>
              <a:gd name="connsiteY1" fmla="*/ 254084 h 509494"/>
              <a:gd name="connsiteX2" fmla="*/ 80598 w 239549"/>
              <a:gd name="connsiteY2" fmla="*/ 362034 h 509494"/>
              <a:gd name="connsiteX3" fmla="*/ 1223 w 239549"/>
              <a:gd name="connsiteY3" fmla="*/ 508084 h 509494"/>
              <a:gd name="connsiteX4" fmla="*/ 42498 w 239549"/>
              <a:gd name="connsiteY4" fmla="*/ 428709 h 509494"/>
              <a:gd name="connsiteX5" fmla="*/ 172673 w 239549"/>
              <a:gd name="connsiteY5" fmla="*/ 308059 h 509494"/>
              <a:gd name="connsiteX6" fmla="*/ 153623 w 239549"/>
              <a:gd name="connsiteY6" fmla="*/ 193759 h 509494"/>
              <a:gd name="connsiteX7" fmla="*/ 175848 w 239549"/>
              <a:gd name="connsiteY7" fmla="*/ 282659 h 509494"/>
              <a:gd name="connsiteX8" fmla="*/ 239348 w 239549"/>
              <a:gd name="connsiteY8" fmla="*/ 84 h 50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549" h="509494">
                <a:moveTo>
                  <a:pt x="239348" y="84"/>
                </a:moveTo>
                <a:cubicBezTo>
                  <a:pt x="241994" y="-4678"/>
                  <a:pt x="218181" y="193759"/>
                  <a:pt x="191723" y="254084"/>
                </a:cubicBezTo>
                <a:cubicBezTo>
                  <a:pt x="165265" y="314409"/>
                  <a:pt x="112348" y="319701"/>
                  <a:pt x="80598" y="362034"/>
                </a:cubicBezTo>
                <a:cubicBezTo>
                  <a:pt x="48848" y="404367"/>
                  <a:pt x="7573" y="496972"/>
                  <a:pt x="1223" y="508084"/>
                </a:cubicBezTo>
                <a:cubicBezTo>
                  <a:pt x="-5127" y="519196"/>
                  <a:pt x="13923" y="462047"/>
                  <a:pt x="42498" y="428709"/>
                </a:cubicBezTo>
                <a:cubicBezTo>
                  <a:pt x="71073" y="395372"/>
                  <a:pt x="154152" y="347217"/>
                  <a:pt x="172673" y="308059"/>
                </a:cubicBezTo>
                <a:cubicBezTo>
                  <a:pt x="191194" y="268901"/>
                  <a:pt x="153094" y="197992"/>
                  <a:pt x="153623" y="193759"/>
                </a:cubicBezTo>
                <a:cubicBezTo>
                  <a:pt x="154152" y="189526"/>
                  <a:pt x="164736" y="312821"/>
                  <a:pt x="175848" y="282659"/>
                </a:cubicBezTo>
                <a:cubicBezTo>
                  <a:pt x="186960" y="252497"/>
                  <a:pt x="236702" y="4846"/>
                  <a:pt x="239348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E7DFAE44-DD99-725A-F2E0-8C9C9A834ED5}"/>
              </a:ext>
            </a:extLst>
          </p:cNvPr>
          <p:cNvSpPr/>
          <p:nvPr/>
        </p:nvSpPr>
        <p:spPr>
          <a:xfrm>
            <a:off x="6730453" y="5955521"/>
            <a:ext cx="552392" cy="200812"/>
          </a:xfrm>
          <a:custGeom>
            <a:avLst/>
            <a:gdLst>
              <a:gd name="connsiteX0" fmla="*/ 543472 w 552392"/>
              <a:gd name="connsiteY0" fmla="*/ 3954 h 200812"/>
              <a:gd name="connsiteX1" fmla="*/ 70397 w 552392"/>
              <a:gd name="connsiteY1" fmla="*/ 137304 h 200812"/>
              <a:gd name="connsiteX2" fmla="*/ 178347 w 552392"/>
              <a:gd name="connsiteY2" fmla="*/ 89679 h 200812"/>
              <a:gd name="connsiteX3" fmla="*/ 547 w 552392"/>
              <a:gd name="connsiteY3" fmla="*/ 200804 h 200812"/>
              <a:gd name="connsiteX4" fmla="*/ 248197 w 552392"/>
              <a:gd name="connsiteY4" fmla="*/ 83329 h 200812"/>
              <a:gd name="connsiteX5" fmla="*/ 222797 w 552392"/>
              <a:gd name="connsiteY5" fmla="*/ 70629 h 200812"/>
              <a:gd name="connsiteX6" fmla="*/ 365672 w 552392"/>
              <a:gd name="connsiteY6" fmla="*/ 38879 h 200812"/>
              <a:gd name="connsiteX7" fmla="*/ 543472 w 552392"/>
              <a:gd name="connsiteY7" fmla="*/ 3954 h 20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2392" h="200812">
                <a:moveTo>
                  <a:pt x="543472" y="3954"/>
                </a:moveTo>
                <a:cubicBezTo>
                  <a:pt x="494259" y="20358"/>
                  <a:pt x="131251" y="123017"/>
                  <a:pt x="70397" y="137304"/>
                </a:cubicBezTo>
                <a:cubicBezTo>
                  <a:pt x="9543" y="151591"/>
                  <a:pt x="189989" y="79096"/>
                  <a:pt x="178347" y="89679"/>
                </a:cubicBezTo>
                <a:cubicBezTo>
                  <a:pt x="166705" y="100262"/>
                  <a:pt x="-11095" y="201862"/>
                  <a:pt x="547" y="200804"/>
                </a:cubicBezTo>
                <a:cubicBezTo>
                  <a:pt x="12189" y="199746"/>
                  <a:pt x="211155" y="105025"/>
                  <a:pt x="248197" y="83329"/>
                </a:cubicBezTo>
                <a:cubicBezTo>
                  <a:pt x="285239" y="61633"/>
                  <a:pt x="203218" y="78037"/>
                  <a:pt x="222797" y="70629"/>
                </a:cubicBezTo>
                <a:cubicBezTo>
                  <a:pt x="242376" y="63221"/>
                  <a:pt x="306405" y="51050"/>
                  <a:pt x="365672" y="38879"/>
                </a:cubicBezTo>
                <a:cubicBezTo>
                  <a:pt x="424939" y="26708"/>
                  <a:pt x="592685" y="-12450"/>
                  <a:pt x="543472" y="3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F5B229F1-802F-4165-DC5B-9FEC387DAFAA}"/>
              </a:ext>
            </a:extLst>
          </p:cNvPr>
          <p:cNvSpPr/>
          <p:nvPr/>
        </p:nvSpPr>
        <p:spPr>
          <a:xfrm>
            <a:off x="6505519" y="5943287"/>
            <a:ext cx="718245" cy="311740"/>
          </a:xfrm>
          <a:custGeom>
            <a:avLst/>
            <a:gdLst>
              <a:gd name="connsiteX0" fmla="*/ 190556 w 718245"/>
              <a:gd name="connsiteY0" fmla="*/ 313 h 311740"/>
              <a:gd name="connsiteX1" fmla="*/ 117531 w 718245"/>
              <a:gd name="connsiteY1" fmla="*/ 162238 h 311740"/>
              <a:gd name="connsiteX2" fmla="*/ 200081 w 718245"/>
              <a:gd name="connsiteY2" fmla="*/ 222563 h 311740"/>
              <a:gd name="connsiteX3" fmla="*/ 57206 w 718245"/>
              <a:gd name="connsiteY3" fmla="*/ 228913 h 311740"/>
              <a:gd name="connsiteX4" fmla="*/ 346131 w 718245"/>
              <a:gd name="connsiteY4" fmla="*/ 225738 h 311740"/>
              <a:gd name="connsiteX5" fmla="*/ 536631 w 718245"/>
              <a:gd name="connsiteY5" fmla="*/ 127313 h 311740"/>
              <a:gd name="connsiteX6" fmla="*/ 365181 w 718245"/>
              <a:gd name="connsiteY6" fmla="*/ 219388 h 311740"/>
              <a:gd name="connsiteX7" fmla="*/ 717606 w 718245"/>
              <a:gd name="connsiteY7" fmla="*/ 114613 h 311740"/>
              <a:gd name="connsiteX8" fmla="*/ 447731 w 718245"/>
              <a:gd name="connsiteY8" fmla="*/ 203513 h 311740"/>
              <a:gd name="connsiteX9" fmla="*/ 288981 w 718245"/>
              <a:gd name="connsiteY9" fmla="*/ 311463 h 311740"/>
              <a:gd name="connsiteX10" fmla="*/ 276281 w 718245"/>
              <a:gd name="connsiteY10" fmla="*/ 235263 h 311740"/>
              <a:gd name="connsiteX11" fmla="*/ 187381 w 718245"/>
              <a:gd name="connsiteY11" fmla="*/ 254313 h 311740"/>
              <a:gd name="connsiteX12" fmla="*/ 308031 w 718245"/>
              <a:gd name="connsiteY12" fmla="*/ 308288 h 311740"/>
              <a:gd name="connsiteX13" fmla="*/ 158806 w 718245"/>
              <a:gd name="connsiteY13" fmla="*/ 238438 h 311740"/>
              <a:gd name="connsiteX14" fmla="*/ 82606 w 718245"/>
              <a:gd name="connsiteY14" fmla="*/ 190813 h 311740"/>
              <a:gd name="connsiteX15" fmla="*/ 56 w 718245"/>
              <a:gd name="connsiteY15" fmla="*/ 92388 h 311740"/>
              <a:gd name="connsiteX16" fmla="*/ 95306 w 718245"/>
              <a:gd name="connsiteY16" fmla="*/ 159063 h 311740"/>
              <a:gd name="connsiteX17" fmla="*/ 73081 w 718245"/>
              <a:gd name="connsiteY17" fmla="*/ 28888 h 311740"/>
              <a:gd name="connsiteX18" fmla="*/ 111181 w 718245"/>
              <a:gd name="connsiteY18" fmla="*/ 117788 h 311740"/>
              <a:gd name="connsiteX19" fmla="*/ 190556 w 718245"/>
              <a:gd name="connsiteY19" fmla="*/ 313 h 31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18245" h="311740">
                <a:moveTo>
                  <a:pt x="190556" y="313"/>
                </a:moveTo>
                <a:cubicBezTo>
                  <a:pt x="191614" y="7721"/>
                  <a:pt x="115943" y="125196"/>
                  <a:pt x="117531" y="162238"/>
                </a:cubicBezTo>
                <a:cubicBezTo>
                  <a:pt x="119118" y="199280"/>
                  <a:pt x="210135" y="211451"/>
                  <a:pt x="200081" y="222563"/>
                </a:cubicBezTo>
                <a:cubicBezTo>
                  <a:pt x="190027" y="233675"/>
                  <a:pt x="32864" y="228384"/>
                  <a:pt x="57206" y="228913"/>
                </a:cubicBezTo>
                <a:cubicBezTo>
                  <a:pt x="81548" y="229442"/>
                  <a:pt x="266227" y="242671"/>
                  <a:pt x="346131" y="225738"/>
                </a:cubicBezTo>
                <a:cubicBezTo>
                  <a:pt x="426035" y="208805"/>
                  <a:pt x="533456" y="128371"/>
                  <a:pt x="536631" y="127313"/>
                </a:cubicBezTo>
                <a:cubicBezTo>
                  <a:pt x="539806" y="126255"/>
                  <a:pt x="335019" y="221505"/>
                  <a:pt x="365181" y="219388"/>
                </a:cubicBezTo>
                <a:cubicBezTo>
                  <a:pt x="395343" y="217271"/>
                  <a:pt x="703848" y="117259"/>
                  <a:pt x="717606" y="114613"/>
                </a:cubicBezTo>
                <a:cubicBezTo>
                  <a:pt x="731364" y="111967"/>
                  <a:pt x="519169" y="170705"/>
                  <a:pt x="447731" y="203513"/>
                </a:cubicBezTo>
                <a:cubicBezTo>
                  <a:pt x="376294" y="236321"/>
                  <a:pt x="317556" y="306171"/>
                  <a:pt x="288981" y="311463"/>
                </a:cubicBezTo>
                <a:cubicBezTo>
                  <a:pt x="260406" y="316755"/>
                  <a:pt x="293214" y="244788"/>
                  <a:pt x="276281" y="235263"/>
                </a:cubicBezTo>
                <a:cubicBezTo>
                  <a:pt x="259348" y="225738"/>
                  <a:pt x="182089" y="242142"/>
                  <a:pt x="187381" y="254313"/>
                </a:cubicBezTo>
                <a:cubicBezTo>
                  <a:pt x="192673" y="266484"/>
                  <a:pt x="312793" y="310934"/>
                  <a:pt x="308031" y="308288"/>
                </a:cubicBezTo>
                <a:cubicBezTo>
                  <a:pt x="303269" y="305642"/>
                  <a:pt x="196377" y="258017"/>
                  <a:pt x="158806" y="238438"/>
                </a:cubicBezTo>
                <a:cubicBezTo>
                  <a:pt x="121235" y="218859"/>
                  <a:pt x="109064" y="215155"/>
                  <a:pt x="82606" y="190813"/>
                </a:cubicBezTo>
                <a:cubicBezTo>
                  <a:pt x="56148" y="166471"/>
                  <a:pt x="-2061" y="97680"/>
                  <a:pt x="56" y="92388"/>
                </a:cubicBezTo>
                <a:cubicBezTo>
                  <a:pt x="2173" y="87096"/>
                  <a:pt x="83135" y="169646"/>
                  <a:pt x="95306" y="159063"/>
                </a:cubicBezTo>
                <a:cubicBezTo>
                  <a:pt x="107477" y="148480"/>
                  <a:pt x="70435" y="35767"/>
                  <a:pt x="73081" y="28888"/>
                </a:cubicBezTo>
                <a:cubicBezTo>
                  <a:pt x="75727" y="22009"/>
                  <a:pt x="94248" y="116201"/>
                  <a:pt x="111181" y="117788"/>
                </a:cubicBezTo>
                <a:cubicBezTo>
                  <a:pt x="128114" y="119376"/>
                  <a:pt x="189498" y="-7095"/>
                  <a:pt x="190556" y="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9482CD5A-FEE0-C1B6-1D6D-1FB87E8849B8}"/>
              </a:ext>
            </a:extLst>
          </p:cNvPr>
          <p:cNvSpPr/>
          <p:nvPr/>
        </p:nvSpPr>
        <p:spPr>
          <a:xfrm>
            <a:off x="6518083" y="6114371"/>
            <a:ext cx="680542" cy="223536"/>
          </a:xfrm>
          <a:custGeom>
            <a:avLst/>
            <a:gdLst>
              <a:gd name="connsiteX0" fmla="*/ 679642 w 680542"/>
              <a:gd name="connsiteY0" fmla="*/ 679 h 223536"/>
              <a:gd name="connsiteX1" fmla="*/ 298642 w 680542"/>
              <a:gd name="connsiteY1" fmla="*/ 140379 h 223536"/>
              <a:gd name="connsiteX2" fmla="*/ 393892 w 680542"/>
              <a:gd name="connsiteY2" fmla="*/ 130854 h 223536"/>
              <a:gd name="connsiteX3" fmla="*/ 197042 w 680542"/>
              <a:gd name="connsiteY3" fmla="*/ 210229 h 223536"/>
              <a:gd name="connsiteX4" fmla="*/ 79567 w 680542"/>
              <a:gd name="connsiteY4" fmla="*/ 127679 h 223536"/>
              <a:gd name="connsiteX5" fmla="*/ 3367 w 680542"/>
              <a:gd name="connsiteY5" fmla="*/ 48304 h 223536"/>
              <a:gd name="connsiteX6" fmla="*/ 190692 w 680542"/>
              <a:gd name="connsiteY6" fmla="*/ 222929 h 223536"/>
              <a:gd name="connsiteX7" fmla="*/ 165292 w 680542"/>
              <a:gd name="connsiteY7" fmla="*/ 108629 h 223536"/>
              <a:gd name="connsiteX8" fmla="*/ 238317 w 680542"/>
              <a:gd name="connsiteY8" fmla="*/ 184829 h 223536"/>
              <a:gd name="connsiteX9" fmla="*/ 438342 w 680542"/>
              <a:gd name="connsiteY9" fmla="*/ 146729 h 223536"/>
              <a:gd name="connsiteX10" fmla="*/ 289117 w 680542"/>
              <a:gd name="connsiteY10" fmla="*/ 213404 h 223536"/>
              <a:gd name="connsiteX11" fmla="*/ 416117 w 680542"/>
              <a:gd name="connsiteY11" fmla="*/ 114979 h 223536"/>
              <a:gd name="connsiteX12" fmla="*/ 552642 w 680542"/>
              <a:gd name="connsiteY12" fmla="*/ 70529 h 223536"/>
              <a:gd name="connsiteX13" fmla="*/ 409767 w 680542"/>
              <a:gd name="connsiteY13" fmla="*/ 86404 h 223536"/>
              <a:gd name="connsiteX14" fmla="*/ 679642 w 680542"/>
              <a:gd name="connsiteY14" fmla="*/ 679 h 22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0542" h="223536">
                <a:moveTo>
                  <a:pt x="679642" y="679"/>
                </a:moveTo>
                <a:cubicBezTo>
                  <a:pt x="661121" y="9675"/>
                  <a:pt x="346267" y="118683"/>
                  <a:pt x="298642" y="140379"/>
                </a:cubicBezTo>
                <a:cubicBezTo>
                  <a:pt x="251017" y="162075"/>
                  <a:pt x="410825" y="119212"/>
                  <a:pt x="393892" y="130854"/>
                </a:cubicBezTo>
                <a:cubicBezTo>
                  <a:pt x="376959" y="142496"/>
                  <a:pt x="249429" y="210758"/>
                  <a:pt x="197042" y="210229"/>
                </a:cubicBezTo>
                <a:cubicBezTo>
                  <a:pt x="144655" y="209700"/>
                  <a:pt x="111846" y="154666"/>
                  <a:pt x="79567" y="127679"/>
                </a:cubicBezTo>
                <a:cubicBezTo>
                  <a:pt x="47288" y="100692"/>
                  <a:pt x="-15154" y="32429"/>
                  <a:pt x="3367" y="48304"/>
                </a:cubicBezTo>
                <a:cubicBezTo>
                  <a:pt x="21888" y="64179"/>
                  <a:pt x="163704" y="212875"/>
                  <a:pt x="190692" y="222929"/>
                </a:cubicBezTo>
                <a:cubicBezTo>
                  <a:pt x="217679" y="232983"/>
                  <a:pt x="157355" y="114979"/>
                  <a:pt x="165292" y="108629"/>
                </a:cubicBezTo>
                <a:cubicBezTo>
                  <a:pt x="173229" y="102279"/>
                  <a:pt x="192809" y="178479"/>
                  <a:pt x="238317" y="184829"/>
                </a:cubicBezTo>
                <a:cubicBezTo>
                  <a:pt x="283825" y="191179"/>
                  <a:pt x="429875" y="141966"/>
                  <a:pt x="438342" y="146729"/>
                </a:cubicBezTo>
                <a:cubicBezTo>
                  <a:pt x="446809" y="151492"/>
                  <a:pt x="292821" y="218696"/>
                  <a:pt x="289117" y="213404"/>
                </a:cubicBezTo>
                <a:cubicBezTo>
                  <a:pt x="285413" y="208112"/>
                  <a:pt x="372196" y="138791"/>
                  <a:pt x="416117" y="114979"/>
                </a:cubicBezTo>
                <a:cubicBezTo>
                  <a:pt x="460038" y="91167"/>
                  <a:pt x="553700" y="75291"/>
                  <a:pt x="552642" y="70529"/>
                </a:cubicBezTo>
                <a:cubicBezTo>
                  <a:pt x="551584" y="65767"/>
                  <a:pt x="394421" y="98046"/>
                  <a:pt x="409767" y="86404"/>
                </a:cubicBezTo>
                <a:cubicBezTo>
                  <a:pt x="425113" y="74762"/>
                  <a:pt x="698163" y="-8317"/>
                  <a:pt x="679642" y="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963E90E3-A5C7-E6CE-EAB1-154667FDDE58}"/>
              </a:ext>
            </a:extLst>
          </p:cNvPr>
          <p:cNvSpPr/>
          <p:nvPr/>
        </p:nvSpPr>
        <p:spPr>
          <a:xfrm>
            <a:off x="6255552" y="4903386"/>
            <a:ext cx="84443" cy="713547"/>
          </a:xfrm>
          <a:custGeom>
            <a:avLst/>
            <a:gdLst>
              <a:gd name="connsiteX0" fmla="*/ 2373 w 84443"/>
              <a:gd name="connsiteY0" fmla="*/ 1989 h 713547"/>
              <a:gd name="connsiteX1" fmla="*/ 81748 w 84443"/>
              <a:gd name="connsiteY1" fmla="*/ 532214 h 713547"/>
              <a:gd name="connsiteX2" fmla="*/ 65873 w 84443"/>
              <a:gd name="connsiteY2" fmla="*/ 443314 h 713547"/>
              <a:gd name="connsiteX3" fmla="*/ 65873 w 84443"/>
              <a:gd name="connsiteY3" fmla="*/ 713189 h 713547"/>
              <a:gd name="connsiteX4" fmla="*/ 53173 w 84443"/>
              <a:gd name="connsiteY4" fmla="*/ 376639 h 713547"/>
              <a:gd name="connsiteX5" fmla="*/ 59523 w 84443"/>
              <a:gd name="connsiteY5" fmla="*/ 500464 h 713547"/>
              <a:gd name="connsiteX6" fmla="*/ 62698 w 84443"/>
              <a:gd name="connsiteY6" fmla="*/ 236939 h 713547"/>
              <a:gd name="connsiteX7" fmla="*/ 75398 w 84443"/>
              <a:gd name="connsiteY7" fmla="*/ 446489 h 713547"/>
              <a:gd name="connsiteX8" fmla="*/ 24598 w 84443"/>
              <a:gd name="connsiteY8" fmla="*/ 195664 h 713547"/>
              <a:gd name="connsiteX9" fmla="*/ 21423 w 84443"/>
              <a:gd name="connsiteY9" fmla="*/ 344889 h 713547"/>
              <a:gd name="connsiteX10" fmla="*/ 2373 w 84443"/>
              <a:gd name="connsiteY10" fmla="*/ 1989 h 71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443" h="713547">
                <a:moveTo>
                  <a:pt x="2373" y="1989"/>
                </a:moveTo>
                <a:cubicBezTo>
                  <a:pt x="12427" y="33210"/>
                  <a:pt x="71165" y="458660"/>
                  <a:pt x="81748" y="532214"/>
                </a:cubicBezTo>
                <a:cubicBezTo>
                  <a:pt x="92331" y="605768"/>
                  <a:pt x="68519" y="413152"/>
                  <a:pt x="65873" y="443314"/>
                </a:cubicBezTo>
                <a:cubicBezTo>
                  <a:pt x="63227" y="473476"/>
                  <a:pt x="67990" y="724301"/>
                  <a:pt x="65873" y="713189"/>
                </a:cubicBezTo>
                <a:cubicBezTo>
                  <a:pt x="63756" y="702077"/>
                  <a:pt x="54231" y="412093"/>
                  <a:pt x="53173" y="376639"/>
                </a:cubicBezTo>
                <a:cubicBezTo>
                  <a:pt x="52115" y="341185"/>
                  <a:pt x="57936" y="523747"/>
                  <a:pt x="59523" y="500464"/>
                </a:cubicBezTo>
                <a:cubicBezTo>
                  <a:pt x="61111" y="477181"/>
                  <a:pt x="60052" y="245935"/>
                  <a:pt x="62698" y="236939"/>
                </a:cubicBezTo>
                <a:cubicBezTo>
                  <a:pt x="65344" y="227943"/>
                  <a:pt x="81748" y="453368"/>
                  <a:pt x="75398" y="446489"/>
                </a:cubicBezTo>
                <a:cubicBezTo>
                  <a:pt x="69048" y="439610"/>
                  <a:pt x="33594" y="212597"/>
                  <a:pt x="24598" y="195664"/>
                </a:cubicBezTo>
                <a:cubicBezTo>
                  <a:pt x="15602" y="178731"/>
                  <a:pt x="25656" y="372935"/>
                  <a:pt x="21423" y="344889"/>
                </a:cubicBezTo>
                <a:cubicBezTo>
                  <a:pt x="17190" y="316843"/>
                  <a:pt x="-7681" y="-29232"/>
                  <a:pt x="2373" y="1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B2A27A6A-D24E-9640-7E5F-D535E10ABC13}"/>
              </a:ext>
            </a:extLst>
          </p:cNvPr>
          <p:cNvSpPr/>
          <p:nvPr/>
        </p:nvSpPr>
        <p:spPr>
          <a:xfrm>
            <a:off x="5946707" y="5993597"/>
            <a:ext cx="404711" cy="852186"/>
          </a:xfrm>
          <a:custGeom>
            <a:avLst/>
            <a:gdLst>
              <a:gd name="connsiteX0" fmla="*/ 403293 w 404711"/>
              <a:gd name="connsiteY0" fmla="*/ 7153 h 852186"/>
              <a:gd name="connsiteX1" fmla="*/ 184218 w 404711"/>
              <a:gd name="connsiteY1" fmla="*/ 540553 h 852186"/>
              <a:gd name="connsiteX2" fmla="*/ 269943 w 404711"/>
              <a:gd name="connsiteY2" fmla="*/ 299253 h 852186"/>
              <a:gd name="connsiteX3" fmla="*/ 68 w 404711"/>
              <a:gd name="connsiteY3" fmla="*/ 851703 h 852186"/>
              <a:gd name="connsiteX4" fmla="*/ 298518 w 404711"/>
              <a:gd name="connsiteY4" fmla="*/ 188128 h 852186"/>
              <a:gd name="connsiteX5" fmla="*/ 95318 w 404711"/>
              <a:gd name="connsiteY5" fmla="*/ 791378 h 852186"/>
              <a:gd name="connsiteX6" fmla="*/ 323918 w 404711"/>
              <a:gd name="connsiteY6" fmla="*/ 121453 h 852186"/>
              <a:gd name="connsiteX7" fmla="*/ 279468 w 404711"/>
              <a:gd name="connsiteY7" fmla="*/ 226228 h 852186"/>
              <a:gd name="connsiteX8" fmla="*/ 403293 w 404711"/>
              <a:gd name="connsiteY8" fmla="*/ 7153 h 85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711" h="852186">
                <a:moveTo>
                  <a:pt x="403293" y="7153"/>
                </a:moveTo>
                <a:cubicBezTo>
                  <a:pt x="387418" y="59540"/>
                  <a:pt x="206443" y="491870"/>
                  <a:pt x="184218" y="540553"/>
                </a:cubicBezTo>
                <a:cubicBezTo>
                  <a:pt x="161993" y="589236"/>
                  <a:pt x="300635" y="247395"/>
                  <a:pt x="269943" y="299253"/>
                </a:cubicBezTo>
                <a:cubicBezTo>
                  <a:pt x="239251" y="351111"/>
                  <a:pt x="-4695" y="870224"/>
                  <a:pt x="68" y="851703"/>
                </a:cubicBezTo>
                <a:cubicBezTo>
                  <a:pt x="4831" y="833182"/>
                  <a:pt x="282643" y="198182"/>
                  <a:pt x="298518" y="188128"/>
                </a:cubicBezTo>
                <a:cubicBezTo>
                  <a:pt x="314393" y="178074"/>
                  <a:pt x="91085" y="802491"/>
                  <a:pt x="95318" y="791378"/>
                </a:cubicBezTo>
                <a:cubicBezTo>
                  <a:pt x="99551" y="780266"/>
                  <a:pt x="293226" y="215645"/>
                  <a:pt x="323918" y="121453"/>
                </a:cubicBezTo>
                <a:cubicBezTo>
                  <a:pt x="354610" y="27261"/>
                  <a:pt x="262006" y="245807"/>
                  <a:pt x="279468" y="226228"/>
                </a:cubicBezTo>
                <a:cubicBezTo>
                  <a:pt x="296930" y="206649"/>
                  <a:pt x="419168" y="-45234"/>
                  <a:pt x="403293" y="7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B9A0A303-F560-D013-49E7-A7047DB5EEFE}"/>
              </a:ext>
            </a:extLst>
          </p:cNvPr>
          <p:cNvSpPr/>
          <p:nvPr/>
        </p:nvSpPr>
        <p:spPr>
          <a:xfrm>
            <a:off x="5111084" y="6683219"/>
            <a:ext cx="940466" cy="727276"/>
          </a:xfrm>
          <a:custGeom>
            <a:avLst/>
            <a:gdLst>
              <a:gd name="connsiteX0" fmla="*/ 940466 w 940466"/>
              <a:gd name="connsiteY0" fmla="*/ 156 h 727276"/>
              <a:gd name="connsiteX1" fmla="*/ 603916 w 940466"/>
              <a:gd name="connsiteY1" fmla="*/ 320831 h 727276"/>
              <a:gd name="connsiteX2" fmla="*/ 715041 w 940466"/>
              <a:gd name="connsiteY2" fmla="*/ 270031 h 727276"/>
              <a:gd name="connsiteX3" fmla="*/ 175291 w 940466"/>
              <a:gd name="connsiteY3" fmla="*/ 600231 h 727276"/>
              <a:gd name="connsiteX4" fmla="*/ 261016 w 940466"/>
              <a:gd name="connsiteY4" fmla="*/ 571656 h 727276"/>
              <a:gd name="connsiteX5" fmla="*/ 10191 w 940466"/>
              <a:gd name="connsiteY5" fmla="*/ 717706 h 727276"/>
              <a:gd name="connsiteX6" fmla="*/ 667416 w 940466"/>
              <a:gd name="connsiteY6" fmla="*/ 257331 h 727276"/>
              <a:gd name="connsiteX7" fmla="*/ 365791 w 940466"/>
              <a:gd name="connsiteY7" fmla="*/ 485931 h 727276"/>
              <a:gd name="connsiteX8" fmla="*/ 749966 w 940466"/>
              <a:gd name="connsiteY8" fmla="*/ 187481 h 727276"/>
              <a:gd name="connsiteX9" fmla="*/ 603916 w 940466"/>
              <a:gd name="connsiteY9" fmla="*/ 276381 h 727276"/>
              <a:gd name="connsiteX10" fmla="*/ 940466 w 940466"/>
              <a:gd name="connsiteY10" fmla="*/ 156 h 72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0466" h="727276">
                <a:moveTo>
                  <a:pt x="940466" y="156"/>
                </a:moveTo>
                <a:cubicBezTo>
                  <a:pt x="940466" y="7564"/>
                  <a:pt x="641487" y="275852"/>
                  <a:pt x="603916" y="320831"/>
                </a:cubicBezTo>
                <a:cubicBezTo>
                  <a:pt x="566345" y="365810"/>
                  <a:pt x="786478" y="223464"/>
                  <a:pt x="715041" y="270031"/>
                </a:cubicBezTo>
                <a:cubicBezTo>
                  <a:pt x="643604" y="316598"/>
                  <a:pt x="250962" y="549960"/>
                  <a:pt x="175291" y="600231"/>
                </a:cubicBezTo>
                <a:cubicBezTo>
                  <a:pt x="99620" y="650502"/>
                  <a:pt x="288533" y="552077"/>
                  <a:pt x="261016" y="571656"/>
                </a:cubicBezTo>
                <a:cubicBezTo>
                  <a:pt x="233499" y="591235"/>
                  <a:pt x="-57542" y="770094"/>
                  <a:pt x="10191" y="717706"/>
                </a:cubicBezTo>
                <a:cubicBezTo>
                  <a:pt x="77924" y="665318"/>
                  <a:pt x="608149" y="295960"/>
                  <a:pt x="667416" y="257331"/>
                </a:cubicBezTo>
                <a:cubicBezTo>
                  <a:pt x="726683" y="218702"/>
                  <a:pt x="352033" y="497573"/>
                  <a:pt x="365791" y="485931"/>
                </a:cubicBezTo>
                <a:cubicBezTo>
                  <a:pt x="379549" y="474289"/>
                  <a:pt x="710279" y="222406"/>
                  <a:pt x="749966" y="187481"/>
                </a:cubicBezTo>
                <a:cubicBezTo>
                  <a:pt x="789653" y="152556"/>
                  <a:pt x="572695" y="302839"/>
                  <a:pt x="603916" y="276381"/>
                </a:cubicBezTo>
                <a:cubicBezTo>
                  <a:pt x="635137" y="249923"/>
                  <a:pt x="940466" y="-7252"/>
                  <a:pt x="940466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CBBAFE63-9181-3249-5955-3B3F2445D918}"/>
              </a:ext>
            </a:extLst>
          </p:cNvPr>
          <p:cNvSpPr/>
          <p:nvPr/>
        </p:nvSpPr>
        <p:spPr>
          <a:xfrm>
            <a:off x="4142531" y="7241783"/>
            <a:ext cx="1118543" cy="494385"/>
          </a:xfrm>
          <a:custGeom>
            <a:avLst/>
            <a:gdLst>
              <a:gd name="connsiteX0" fmla="*/ 1115269 w 1118543"/>
              <a:gd name="connsiteY0" fmla="*/ 3567 h 494385"/>
              <a:gd name="connsiteX1" fmla="*/ 483444 w 1118543"/>
              <a:gd name="connsiteY1" fmla="*/ 317892 h 494385"/>
              <a:gd name="connsiteX2" fmla="*/ 559644 w 1118543"/>
              <a:gd name="connsiteY2" fmla="*/ 279792 h 494385"/>
              <a:gd name="connsiteX3" fmla="*/ 153244 w 1118543"/>
              <a:gd name="connsiteY3" fmla="*/ 387742 h 494385"/>
              <a:gd name="connsiteX4" fmla="*/ 242144 w 1118543"/>
              <a:gd name="connsiteY4" fmla="*/ 368692 h 494385"/>
              <a:gd name="connsiteX5" fmla="*/ 4019 w 1118543"/>
              <a:gd name="connsiteY5" fmla="*/ 492517 h 494385"/>
              <a:gd name="connsiteX6" fmla="*/ 473919 w 1118543"/>
              <a:gd name="connsiteY6" fmla="*/ 257567 h 494385"/>
              <a:gd name="connsiteX7" fmla="*/ 378669 w 1118543"/>
              <a:gd name="connsiteY7" fmla="*/ 308367 h 494385"/>
              <a:gd name="connsiteX8" fmla="*/ 775544 w 1118543"/>
              <a:gd name="connsiteY8" fmla="*/ 162317 h 494385"/>
              <a:gd name="connsiteX9" fmla="*/ 585044 w 1118543"/>
              <a:gd name="connsiteY9" fmla="*/ 270267 h 494385"/>
              <a:gd name="connsiteX10" fmla="*/ 956519 w 1118543"/>
              <a:gd name="connsiteY10" fmla="*/ 67067 h 494385"/>
              <a:gd name="connsiteX11" fmla="*/ 740619 w 1118543"/>
              <a:gd name="connsiteY11" fmla="*/ 143267 h 494385"/>
              <a:gd name="connsiteX12" fmla="*/ 1115269 w 1118543"/>
              <a:gd name="connsiteY12" fmla="*/ 3567 h 49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8543" h="494385">
                <a:moveTo>
                  <a:pt x="1115269" y="3567"/>
                </a:moveTo>
                <a:cubicBezTo>
                  <a:pt x="1072407" y="32671"/>
                  <a:pt x="576048" y="271855"/>
                  <a:pt x="483444" y="317892"/>
                </a:cubicBezTo>
                <a:cubicBezTo>
                  <a:pt x="390840" y="363929"/>
                  <a:pt x="614677" y="268150"/>
                  <a:pt x="559644" y="279792"/>
                </a:cubicBezTo>
                <a:cubicBezTo>
                  <a:pt x="504611" y="291434"/>
                  <a:pt x="206161" y="372925"/>
                  <a:pt x="153244" y="387742"/>
                </a:cubicBezTo>
                <a:cubicBezTo>
                  <a:pt x="100327" y="402559"/>
                  <a:pt x="267015" y="351230"/>
                  <a:pt x="242144" y="368692"/>
                </a:cubicBezTo>
                <a:cubicBezTo>
                  <a:pt x="217273" y="386154"/>
                  <a:pt x="-34610" y="511038"/>
                  <a:pt x="4019" y="492517"/>
                </a:cubicBezTo>
                <a:cubicBezTo>
                  <a:pt x="42648" y="473996"/>
                  <a:pt x="411477" y="288259"/>
                  <a:pt x="473919" y="257567"/>
                </a:cubicBezTo>
                <a:cubicBezTo>
                  <a:pt x="536361" y="226875"/>
                  <a:pt x="328398" y="324242"/>
                  <a:pt x="378669" y="308367"/>
                </a:cubicBezTo>
                <a:cubicBezTo>
                  <a:pt x="428940" y="292492"/>
                  <a:pt x="741148" y="168667"/>
                  <a:pt x="775544" y="162317"/>
                </a:cubicBezTo>
                <a:cubicBezTo>
                  <a:pt x="809940" y="155967"/>
                  <a:pt x="554882" y="286142"/>
                  <a:pt x="585044" y="270267"/>
                </a:cubicBezTo>
                <a:cubicBezTo>
                  <a:pt x="615206" y="254392"/>
                  <a:pt x="930590" y="88234"/>
                  <a:pt x="956519" y="67067"/>
                </a:cubicBezTo>
                <a:cubicBezTo>
                  <a:pt x="982448" y="45900"/>
                  <a:pt x="714690" y="153850"/>
                  <a:pt x="740619" y="143267"/>
                </a:cubicBezTo>
                <a:cubicBezTo>
                  <a:pt x="766548" y="132684"/>
                  <a:pt x="1158131" y="-25537"/>
                  <a:pt x="1115269" y="3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17654D5B-2877-5FA1-C990-11E31C5E713F}"/>
              </a:ext>
            </a:extLst>
          </p:cNvPr>
          <p:cNvSpPr/>
          <p:nvPr/>
        </p:nvSpPr>
        <p:spPr>
          <a:xfrm>
            <a:off x="3171474" y="6933514"/>
            <a:ext cx="295752" cy="640560"/>
          </a:xfrm>
          <a:custGeom>
            <a:avLst/>
            <a:gdLst>
              <a:gd name="connsiteX0" fmla="*/ 70201 w 295752"/>
              <a:gd name="connsiteY0" fmla="*/ 686 h 640560"/>
              <a:gd name="connsiteX1" fmla="*/ 127351 w 295752"/>
              <a:gd name="connsiteY1" fmla="*/ 368986 h 640560"/>
              <a:gd name="connsiteX2" fmla="*/ 92426 w 295752"/>
              <a:gd name="connsiteY2" fmla="*/ 311836 h 640560"/>
              <a:gd name="connsiteX3" fmla="*/ 295626 w 295752"/>
              <a:gd name="connsiteY3" fmla="*/ 638861 h 640560"/>
              <a:gd name="connsiteX4" fmla="*/ 124176 w 295752"/>
              <a:gd name="connsiteY4" fmla="*/ 448361 h 640560"/>
              <a:gd name="connsiteX5" fmla="*/ 213076 w 295752"/>
              <a:gd name="connsiteY5" fmla="*/ 638861 h 640560"/>
              <a:gd name="connsiteX6" fmla="*/ 152751 w 295752"/>
              <a:gd name="connsiteY6" fmla="*/ 470586 h 640560"/>
              <a:gd name="connsiteX7" fmla="*/ 232126 w 295752"/>
              <a:gd name="connsiteY7" fmla="*/ 546786 h 640560"/>
              <a:gd name="connsiteX8" fmla="*/ 143226 w 295752"/>
              <a:gd name="connsiteY8" fmla="*/ 407086 h 640560"/>
              <a:gd name="connsiteX9" fmla="*/ 351 w 295752"/>
              <a:gd name="connsiteY9" fmla="*/ 48311 h 640560"/>
              <a:gd name="connsiteX10" fmla="*/ 101951 w 295752"/>
              <a:gd name="connsiteY10" fmla="*/ 270561 h 640560"/>
              <a:gd name="connsiteX11" fmla="*/ 70201 w 295752"/>
              <a:gd name="connsiteY11" fmla="*/ 686 h 64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5752" h="640560">
                <a:moveTo>
                  <a:pt x="70201" y="686"/>
                </a:moveTo>
                <a:cubicBezTo>
                  <a:pt x="74434" y="17090"/>
                  <a:pt x="123647" y="317128"/>
                  <a:pt x="127351" y="368986"/>
                </a:cubicBezTo>
                <a:cubicBezTo>
                  <a:pt x="131055" y="420844"/>
                  <a:pt x="92426" y="311836"/>
                  <a:pt x="92426" y="311836"/>
                </a:cubicBezTo>
                <a:cubicBezTo>
                  <a:pt x="120472" y="356815"/>
                  <a:pt x="290334" y="616107"/>
                  <a:pt x="295626" y="638861"/>
                </a:cubicBezTo>
                <a:cubicBezTo>
                  <a:pt x="300918" y="661615"/>
                  <a:pt x="137934" y="448361"/>
                  <a:pt x="124176" y="448361"/>
                </a:cubicBezTo>
                <a:cubicBezTo>
                  <a:pt x="110418" y="448361"/>
                  <a:pt x="208314" y="635157"/>
                  <a:pt x="213076" y="638861"/>
                </a:cubicBezTo>
                <a:cubicBezTo>
                  <a:pt x="217838" y="642565"/>
                  <a:pt x="149576" y="485932"/>
                  <a:pt x="152751" y="470586"/>
                </a:cubicBezTo>
                <a:cubicBezTo>
                  <a:pt x="155926" y="455240"/>
                  <a:pt x="233714" y="557369"/>
                  <a:pt x="232126" y="546786"/>
                </a:cubicBezTo>
                <a:cubicBezTo>
                  <a:pt x="230539" y="536203"/>
                  <a:pt x="181855" y="490165"/>
                  <a:pt x="143226" y="407086"/>
                </a:cubicBezTo>
                <a:cubicBezTo>
                  <a:pt x="104597" y="324007"/>
                  <a:pt x="7230" y="71065"/>
                  <a:pt x="351" y="48311"/>
                </a:cubicBezTo>
                <a:cubicBezTo>
                  <a:pt x="-6528" y="25557"/>
                  <a:pt x="89780" y="273736"/>
                  <a:pt x="101951" y="270561"/>
                </a:cubicBezTo>
                <a:cubicBezTo>
                  <a:pt x="114122" y="267386"/>
                  <a:pt x="65968" y="-15718"/>
                  <a:pt x="70201" y="6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CD3D55C9-25D5-17F4-3E95-949433B524A2}"/>
              </a:ext>
            </a:extLst>
          </p:cNvPr>
          <p:cNvSpPr/>
          <p:nvPr/>
        </p:nvSpPr>
        <p:spPr>
          <a:xfrm>
            <a:off x="3245399" y="7402660"/>
            <a:ext cx="663803" cy="333791"/>
          </a:xfrm>
          <a:custGeom>
            <a:avLst/>
            <a:gdLst>
              <a:gd name="connsiteX0" fmla="*/ 2626 w 663803"/>
              <a:gd name="connsiteY0" fmla="*/ 1440 h 333791"/>
              <a:gd name="connsiteX1" fmla="*/ 415376 w 663803"/>
              <a:gd name="connsiteY1" fmla="*/ 239565 h 333791"/>
              <a:gd name="connsiteX2" fmla="*/ 386801 w 663803"/>
              <a:gd name="connsiteY2" fmla="*/ 195115 h 333791"/>
              <a:gd name="connsiteX3" fmla="*/ 659851 w 663803"/>
              <a:gd name="connsiteY3" fmla="*/ 331640 h 333791"/>
              <a:gd name="connsiteX4" fmla="*/ 526501 w 663803"/>
              <a:gd name="connsiteY4" fmla="*/ 274490 h 333791"/>
              <a:gd name="connsiteX5" fmla="*/ 224876 w 663803"/>
              <a:gd name="connsiteY5" fmla="*/ 217340 h 333791"/>
              <a:gd name="connsiteX6" fmla="*/ 355051 w 663803"/>
              <a:gd name="connsiteY6" fmla="*/ 226865 h 333791"/>
              <a:gd name="connsiteX7" fmla="*/ 183601 w 663803"/>
              <a:gd name="connsiteY7" fmla="*/ 118915 h 333791"/>
              <a:gd name="connsiteX8" fmla="*/ 237576 w 663803"/>
              <a:gd name="connsiteY8" fmla="*/ 137965 h 333791"/>
              <a:gd name="connsiteX9" fmla="*/ 2626 w 663803"/>
              <a:gd name="connsiteY9" fmla="*/ 1440 h 33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3803" h="333791">
                <a:moveTo>
                  <a:pt x="2626" y="1440"/>
                </a:moveTo>
                <a:cubicBezTo>
                  <a:pt x="32259" y="18373"/>
                  <a:pt x="351347" y="207286"/>
                  <a:pt x="415376" y="239565"/>
                </a:cubicBezTo>
                <a:cubicBezTo>
                  <a:pt x="479405" y="271844"/>
                  <a:pt x="346055" y="179769"/>
                  <a:pt x="386801" y="195115"/>
                </a:cubicBezTo>
                <a:cubicBezTo>
                  <a:pt x="427547" y="210461"/>
                  <a:pt x="636568" y="318411"/>
                  <a:pt x="659851" y="331640"/>
                </a:cubicBezTo>
                <a:cubicBezTo>
                  <a:pt x="683134" y="344869"/>
                  <a:pt x="598997" y="293540"/>
                  <a:pt x="526501" y="274490"/>
                </a:cubicBezTo>
                <a:cubicBezTo>
                  <a:pt x="454005" y="255440"/>
                  <a:pt x="253451" y="225278"/>
                  <a:pt x="224876" y="217340"/>
                </a:cubicBezTo>
                <a:cubicBezTo>
                  <a:pt x="196301" y="209402"/>
                  <a:pt x="361930" y="243269"/>
                  <a:pt x="355051" y="226865"/>
                </a:cubicBezTo>
                <a:cubicBezTo>
                  <a:pt x="348172" y="210461"/>
                  <a:pt x="203180" y="133732"/>
                  <a:pt x="183601" y="118915"/>
                </a:cubicBezTo>
                <a:cubicBezTo>
                  <a:pt x="164022" y="104098"/>
                  <a:pt x="271972" y="153840"/>
                  <a:pt x="237576" y="137965"/>
                </a:cubicBezTo>
                <a:cubicBezTo>
                  <a:pt x="203180" y="122090"/>
                  <a:pt x="-27007" y="-15493"/>
                  <a:pt x="2626" y="1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D5F9436F-BA89-3AC5-AF09-7B377AC95DA9}"/>
              </a:ext>
            </a:extLst>
          </p:cNvPr>
          <p:cNvSpPr/>
          <p:nvPr/>
        </p:nvSpPr>
        <p:spPr>
          <a:xfrm>
            <a:off x="3770516" y="7581847"/>
            <a:ext cx="671402" cy="150292"/>
          </a:xfrm>
          <a:custGeom>
            <a:avLst/>
            <a:gdLst>
              <a:gd name="connsiteX0" fmla="*/ 671309 w 671402"/>
              <a:gd name="connsiteY0" fmla="*/ 53 h 150292"/>
              <a:gd name="connsiteX1" fmla="*/ 315709 w 671402"/>
              <a:gd name="connsiteY1" fmla="*/ 73078 h 150292"/>
              <a:gd name="connsiteX2" fmla="*/ 106159 w 671402"/>
              <a:gd name="connsiteY2" fmla="*/ 139753 h 150292"/>
              <a:gd name="connsiteX3" fmla="*/ 249034 w 671402"/>
              <a:gd name="connsiteY3" fmla="*/ 82603 h 150292"/>
              <a:gd name="connsiteX4" fmla="*/ 1384 w 671402"/>
              <a:gd name="connsiteY4" fmla="*/ 149278 h 150292"/>
              <a:gd name="connsiteX5" fmla="*/ 382384 w 671402"/>
              <a:gd name="connsiteY5" fmla="*/ 19103 h 150292"/>
              <a:gd name="connsiteX6" fmla="*/ 280784 w 671402"/>
              <a:gd name="connsiteY6" fmla="*/ 60378 h 150292"/>
              <a:gd name="connsiteX7" fmla="*/ 671309 w 671402"/>
              <a:gd name="connsiteY7" fmla="*/ 53 h 15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1402" h="150292">
                <a:moveTo>
                  <a:pt x="671309" y="53"/>
                </a:moveTo>
                <a:cubicBezTo>
                  <a:pt x="677130" y="2170"/>
                  <a:pt x="409901" y="49795"/>
                  <a:pt x="315709" y="73078"/>
                </a:cubicBezTo>
                <a:cubicBezTo>
                  <a:pt x="221517" y="96361"/>
                  <a:pt x="117271" y="138166"/>
                  <a:pt x="106159" y="139753"/>
                </a:cubicBezTo>
                <a:cubicBezTo>
                  <a:pt x="95047" y="141340"/>
                  <a:pt x="266496" y="81016"/>
                  <a:pt x="249034" y="82603"/>
                </a:cubicBezTo>
                <a:cubicBezTo>
                  <a:pt x="231572" y="84190"/>
                  <a:pt x="-20841" y="159861"/>
                  <a:pt x="1384" y="149278"/>
                </a:cubicBezTo>
                <a:cubicBezTo>
                  <a:pt x="23609" y="138695"/>
                  <a:pt x="335817" y="33920"/>
                  <a:pt x="382384" y="19103"/>
                </a:cubicBezTo>
                <a:cubicBezTo>
                  <a:pt x="428951" y="4286"/>
                  <a:pt x="240038" y="61965"/>
                  <a:pt x="280784" y="60378"/>
                </a:cubicBezTo>
                <a:cubicBezTo>
                  <a:pt x="321530" y="58791"/>
                  <a:pt x="665488" y="-2064"/>
                  <a:pt x="671309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0B82B05A-12F9-B778-8B3C-D30209222FFA}"/>
              </a:ext>
            </a:extLst>
          </p:cNvPr>
          <p:cNvSpPr/>
          <p:nvPr/>
        </p:nvSpPr>
        <p:spPr>
          <a:xfrm>
            <a:off x="2956150" y="5835391"/>
            <a:ext cx="76931" cy="850603"/>
          </a:xfrm>
          <a:custGeom>
            <a:avLst/>
            <a:gdLst>
              <a:gd name="connsiteX0" fmla="*/ 31525 w 76931"/>
              <a:gd name="connsiteY0" fmla="*/ 3434 h 850603"/>
              <a:gd name="connsiteX1" fmla="*/ 37875 w 76931"/>
              <a:gd name="connsiteY1" fmla="*/ 628909 h 850603"/>
              <a:gd name="connsiteX2" fmla="*/ 44225 w 76931"/>
              <a:gd name="connsiteY2" fmla="*/ 584459 h 850603"/>
              <a:gd name="connsiteX3" fmla="*/ 75975 w 76931"/>
              <a:gd name="connsiteY3" fmla="*/ 844809 h 850603"/>
              <a:gd name="connsiteX4" fmla="*/ 2950 w 76931"/>
              <a:gd name="connsiteY4" fmla="*/ 292359 h 850603"/>
              <a:gd name="connsiteX5" fmla="*/ 15650 w 76931"/>
              <a:gd name="connsiteY5" fmla="*/ 374909 h 850603"/>
              <a:gd name="connsiteX6" fmla="*/ 31525 w 76931"/>
              <a:gd name="connsiteY6" fmla="*/ 3434 h 85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931" h="850603">
                <a:moveTo>
                  <a:pt x="31525" y="3434"/>
                </a:moveTo>
                <a:cubicBezTo>
                  <a:pt x="35229" y="45767"/>
                  <a:pt x="35758" y="532072"/>
                  <a:pt x="37875" y="628909"/>
                </a:cubicBezTo>
                <a:cubicBezTo>
                  <a:pt x="39992" y="725747"/>
                  <a:pt x="37875" y="548476"/>
                  <a:pt x="44225" y="584459"/>
                </a:cubicBezTo>
                <a:cubicBezTo>
                  <a:pt x="50575" y="620442"/>
                  <a:pt x="82854" y="893492"/>
                  <a:pt x="75975" y="844809"/>
                </a:cubicBezTo>
                <a:cubicBezTo>
                  <a:pt x="69096" y="796126"/>
                  <a:pt x="13004" y="370676"/>
                  <a:pt x="2950" y="292359"/>
                </a:cubicBezTo>
                <a:cubicBezTo>
                  <a:pt x="-7104" y="214042"/>
                  <a:pt x="11417" y="426767"/>
                  <a:pt x="15650" y="374909"/>
                </a:cubicBezTo>
                <a:cubicBezTo>
                  <a:pt x="19883" y="323051"/>
                  <a:pt x="27821" y="-38899"/>
                  <a:pt x="31525" y="3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D2EDF230-354E-96E2-9F11-F67CBC5EE057}"/>
              </a:ext>
            </a:extLst>
          </p:cNvPr>
          <p:cNvSpPr/>
          <p:nvPr/>
        </p:nvSpPr>
        <p:spPr>
          <a:xfrm>
            <a:off x="3040881" y="6725454"/>
            <a:ext cx="178640" cy="590708"/>
          </a:xfrm>
          <a:custGeom>
            <a:avLst/>
            <a:gdLst>
              <a:gd name="connsiteX0" fmla="*/ 769 w 178640"/>
              <a:gd name="connsiteY0" fmla="*/ 2371 h 590708"/>
              <a:gd name="connsiteX1" fmla="*/ 137294 w 178640"/>
              <a:gd name="connsiteY1" fmla="*/ 389721 h 590708"/>
              <a:gd name="connsiteX2" fmla="*/ 102369 w 178640"/>
              <a:gd name="connsiteY2" fmla="*/ 348446 h 590708"/>
              <a:gd name="connsiteX3" fmla="*/ 178569 w 178640"/>
              <a:gd name="connsiteY3" fmla="*/ 589746 h 590708"/>
              <a:gd name="connsiteX4" fmla="*/ 86494 w 178640"/>
              <a:gd name="connsiteY4" fmla="*/ 243671 h 590708"/>
              <a:gd name="connsiteX5" fmla="*/ 769 w 178640"/>
              <a:gd name="connsiteY5" fmla="*/ 2371 h 590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640" h="590708">
                <a:moveTo>
                  <a:pt x="769" y="2371"/>
                </a:moveTo>
                <a:cubicBezTo>
                  <a:pt x="9236" y="26713"/>
                  <a:pt x="120361" y="332042"/>
                  <a:pt x="137294" y="389721"/>
                </a:cubicBezTo>
                <a:cubicBezTo>
                  <a:pt x="154227" y="447400"/>
                  <a:pt x="95490" y="315108"/>
                  <a:pt x="102369" y="348446"/>
                </a:cubicBezTo>
                <a:cubicBezTo>
                  <a:pt x="109248" y="381784"/>
                  <a:pt x="181215" y="607209"/>
                  <a:pt x="178569" y="589746"/>
                </a:cubicBezTo>
                <a:cubicBezTo>
                  <a:pt x="175923" y="572283"/>
                  <a:pt x="117186" y="340508"/>
                  <a:pt x="86494" y="243671"/>
                </a:cubicBezTo>
                <a:cubicBezTo>
                  <a:pt x="55802" y="146834"/>
                  <a:pt x="-7698" y="-21971"/>
                  <a:pt x="769" y="2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DD06CBCF-9909-A134-14D4-9451B79E37F1}"/>
              </a:ext>
            </a:extLst>
          </p:cNvPr>
          <p:cNvSpPr/>
          <p:nvPr/>
        </p:nvSpPr>
        <p:spPr>
          <a:xfrm>
            <a:off x="3181324" y="7270729"/>
            <a:ext cx="257209" cy="362139"/>
          </a:xfrm>
          <a:custGeom>
            <a:avLst/>
            <a:gdLst>
              <a:gd name="connsiteX0" fmla="*/ 26 w 257209"/>
              <a:gd name="connsiteY0" fmla="*/ 21 h 362139"/>
              <a:gd name="connsiteX1" fmla="*/ 120676 w 257209"/>
              <a:gd name="connsiteY1" fmla="*/ 222271 h 362139"/>
              <a:gd name="connsiteX2" fmla="*/ 104801 w 257209"/>
              <a:gd name="connsiteY2" fmla="*/ 180996 h 362139"/>
              <a:gd name="connsiteX3" fmla="*/ 257201 w 257209"/>
              <a:gd name="connsiteY3" fmla="*/ 361971 h 362139"/>
              <a:gd name="connsiteX4" fmla="*/ 111151 w 257209"/>
              <a:gd name="connsiteY4" fmla="*/ 209571 h 362139"/>
              <a:gd name="connsiteX5" fmla="*/ 26 w 257209"/>
              <a:gd name="connsiteY5" fmla="*/ 21 h 36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209" h="362139">
                <a:moveTo>
                  <a:pt x="26" y="21"/>
                </a:moveTo>
                <a:cubicBezTo>
                  <a:pt x="1614" y="2138"/>
                  <a:pt x="103214" y="192109"/>
                  <a:pt x="120676" y="222271"/>
                </a:cubicBezTo>
                <a:cubicBezTo>
                  <a:pt x="138138" y="252433"/>
                  <a:pt x="82047" y="157713"/>
                  <a:pt x="104801" y="180996"/>
                </a:cubicBezTo>
                <a:cubicBezTo>
                  <a:pt x="127555" y="204279"/>
                  <a:pt x="256143" y="357209"/>
                  <a:pt x="257201" y="361971"/>
                </a:cubicBezTo>
                <a:cubicBezTo>
                  <a:pt x="258259" y="366733"/>
                  <a:pt x="154543" y="269367"/>
                  <a:pt x="111151" y="209571"/>
                </a:cubicBezTo>
                <a:cubicBezTo>
                  <a:pt x="67759" y="149775"/>
                  <a:pt x="-1562" y="-2096"/>
                  <a:pt x="26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BA90A811-A5B0-C285-6538-B92D85DE95BD}"/>
              </a:ext>
            </a:extLst>
          </p:cNvPr>
          <p:cNvSpPr/>
          <p:nvPr/>
        </p:nvSpPr>
        <p:spPr>
          <a:xfrm>
            <a:off x="2949287" y="4691071"/>
            <a:ext cx="130548" cy="1213292"/>
          </a:xfrm>
          <a:custGeom>
            <a:avLst/>
            <a:gdLst>
              <a:gd name="connsiteX0" fmla="*/ 130463 w 130548"/>
              <a:gd name="connsiteY0" fmla="*/ 1579 h 1213292"/>
              <a:gd name="connsiteX1" fmla="*/ 25688 w 130548"/>
              <a:gd name="connsiteY1" fmla="*/ 458779 h 1213292"/>
              <a:gd name="connsiteX2" fmla="*/ 288 w 130548"/>
              <a:gd name="connsiteY2" fmla="*/ 722304 h 1213292"/>
              <a:gd name="connsiteX3" fmla="*/ 12988 w 130548"/>
              <a:gd name="connsiteY3" fmla="*/ 646104 h 1213292"/>
              <a:gd name="connsiteX4" fmla="*/ 28863 w 130548"/>
              <a:gd name="connsiteY4" fmla="*/ 1211254 h 1213292"/>
              <a:gd name="connsiteX5" fmla="*/ 6638 w 130548"/>
              <a:gd name="connsiteY5" fmla="*/ 414329 h 1213292"/>
              <a:gd name="connsiteX6" fmla="*/ 3463 w 130548"/>
              <a:gd name="connsiteY6" fmla="*/ 604829 h 1213292"/>
              <a:gd name="connsiteX7" fmla="*/ 51088 w 130548"/>
              <a:gd name="connsiteY7" fmla="*/ 141279 h 1213292"/>
              <a:gd name="connsiteX8" fmla="*/ 6638 w 130548"/>
              <a:gd name="connsiteY8" fmla="*/ 303204 h 1213292"/>
              <a:gd name="connsiteX9" fmla="*/ 130463 w 130548"/>
              <a:gd name="connsiteY9" fmla="*/ 1579 h 1213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548" h="1213292">
                <a:moveTo>
                  <a:pt x="130463" y="1579"/>
                </a:moveTo>
                <a:cubicBezTo>
                  <a:pt x="133638" y="27508"/>
                  <a:pt x="47384" y="338658"/>
                  <a:pt x="25688" y="458779"/>
                </a:cubicBezTo>
                <a:cubicBezTo>
                  <a:pt x="3992" y="578900"/>
                  <a:pt x="2405" y="691083"/>
                  <a:pt x="288" y="722304"/>
                </a:cubicBezTo>
                <a:cubicBezTo>
                  <a:pt x="-1829" y="753525"/>
                  <a:pt x="8226" y="564612"/>
                  <a:pt x="12988" y="646104"/>
                </a:cubicBezTo>
                <a:cubicBezTo>
                  <a:pt x="17750" y="727596"/>
                  <a:pt x="29921" y="1249883"/>
                  <a:pt x="28863" y="1211254"/>
                </a:cubicBezTo>
                <a:cubicBezTo>
                  <a:pt x="27805" y="1172625"/>
                  <a:pt x="10871" y="515400"/>
                  <a:pt x="6638" y="414329"/>
                </a:cubicBezTo>
                <a:cubicBezTo>
                  <a:pt x="2405" y="313258"/>
                  <a:pt x="-3945" y="650337"/>
                  <a:pt x="3463" y="604829"/>
                </a:cubicBezTo>
                <a:cubicBezTo>
                  <a:pt x="10871" y="559321"/>
                  <a:pt x="50559" y="191550"/>
                  <a:pt x="51088" y="141279"/>
                </a:cubicBezTo>
                <a:cubicBezTo>
                  <a:pt x="51617" y="91008"/>
                  <a:pt x="-10824" y="329133"/>
                  <a:pt x="6638" y="303204"/>
                </a:cubicBezTo>
                <a:cubicBezTo>
                  <a:pt x="24100" y="277275"/>
                  <a:pt x="127288" y="-24350"/>
                  <a:pt x="130463" y="1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F2DA4BDE-D334-3825-200B-ED052D51FC68}"/>
              </a:ext>
            </a:extLst>
          </p:cNvPr>
          <p:cNvSpPr/>
          <p:nvPr/>
        </p:nvSpPr>
        <p:spPr>
          <a:xfrm>
            <a:off x="3907572" y="4722288"/>
            <a:ext cx="297993" cy="713197"/>
          </a:xfrm>
          <a:custGeom>
            <a:avLst/>
            <a:gdLst>
              <a:gd name="connsiteX0" fmla="*/ 297983 w 297993"/>
              <a:gd name="connsiteY0" fmla="*/ 400 h 713197"/>
              <a:gd name="connsiteX1" fmla="*/ 181543 w 297993"/>
              <a:gd name="connsiteY1" fmla="*/ 438764 h 713197"/>
              <a:gd name="connsiteX2" fmla="*/ 202091 w 297993"/>
              <a:gd name="connsiteY2" fmla="*/ 356570 h 713197"/>
              <a:gd name="connsiteX3" fmla="*/ 32 w 297993"/>
              <a:gd name="connsiteY3" fmla="*/ 712741 h 713197"/>
              <a:gd name="connsiteX4" fmla="*/ 184967 w 297993"/>
              <a:gd name="connsiteY4" fmla="*/ 270952 h 713197"/>
              <a:gd name="connsiteX5" fmla="*/ 6882 w 297993"/>
              <a:gd name="connsiteY5" fmla="*/ 685343 h 713197"/>
              <a:gd name="connsiteX6" fmla="*/ 116473 w 297993"/>
              <a:gd name="connsiteY6" fmla="*/ 493559 h 713197"/>
              <a:gd name="connsiteX7" fmla="*/ 174693 w 297993"/>
              <a:gd name="connsiteY7" fmla="*/ 363420 h 713197"/>
              <a:gd name="connsiteX8" fmla="*/ 157570 w 297993"/>
              <a:gd name="connsiteY8" fmla="*/ 431914 h 713197"/>
              <a:gd name="connsiteX9" fmla="*/ 195241 w 297993"/>
              <a:gd name="connsiteY9" fmla="*/ 318899 h 713197"/>
              <a:gd name="connsiteX10" fmla="*/ 188392 w 297993"/>
              <a:gd name="connsiteY10" fmla="*/ 359995 h 713197"/>
              <a:gd name="connsiteX11" fmla="*/ 297983 w 297993"/>
              <a:gd name="connsiteY11" fmla="*/ 400 h 71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7993" h="713197">
                <a:moveTo>
                  <a:pt x="297983" y="400"/>
                </a:moveTo>
                <a:cubicBezTo>
                  <a:pt x="296842" y="13528"/>
                  <a:pt x="197525" y="379402"/>
                  <a:pt x="181543" y="438764"/>
                </a:cubicBezTo>
                <a:cubicBezTo>
                  <a:pt x="165561" y="498126"/>
                  <a:pt x="232343" y="310907"/>
                  <a:pt x="202091" y="356570"/>
                </a:cubicBezTo>
                <a:cubicBezTo>
                  <a:pt x="171839" y="402233"/>
                  <a:pt x="2886" y="727011"/>
                  <a:pt x="32" y="712741"/>
                </a:cubicBezTo>
                <a:cubicBezTo>
                  <a:pt x="-2822" y="698471"/>
                  <a:pt x="183825" y="275518"/>
                  <a:pt x="184967" y="270952"/>
                </a:cubicBezTo>
                <a:cubicBezTo>
                  <a:pt x="186109" y="266386"/>
                  <a:pt x="18298" y="648242"/>
                  <a:pt x="6882" y="685343"/>
                </a:cubicBezTo>
                <a:cubicBezTo>
                  <a:pt x="-4534" y="722444"/>
                  <a:pt x="88505" y="547213"/>
                  <a:pt x="116473" y="493559"/>
                </a:cubicBezTo>
                <a:cubicBezTo>
                  <a:pt x="144441" y="439905"/>
                  <a:pt x="167844" y="373694"/>
                  <a:pt x="174693" y="363420"/>
                </a:cubicBezTo>
                <a:cubicBezTo>
                  <a:pt x="181542" y="353146"/>
                  <a:pt x="154145" y="439334"/>
                  <a:pt x="157570" y="431914"/>
                </a:cubicBezTo>
                <a:cubicBezTo>
                  <a:pt x="160995" y="424494"/>
                  <a:pt x="190104" y="330885"/>
                  <a:pt x="195241" y="318899"/>
                </a:cubicBezTo>
                <a:cubicBezTo>
                  <a:pt x="200378" y="306913"/>
                  <a:pt x="172981" y="419357"/>
                  <a:pt x="188392" y="359995"/>
                </a:cubicBezTo>
                <a:cubicBezTo>
                  <a:pt x="203803" y="300633"/>
                  <a:pt x="299124" y="-12728"/>
                  <a:pt x="297983" y="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9230A838-D592-67BD-ADE4-D781C847AF7A}"/>
              </a:ext>
            </a:extLst>
          </p:cNvPr>
          <p:cNvSpPr/>
          <p:nvPr/>
        </p:nvSpPr>
        <p:spPr>
          <a:xfrm>
            <a:off x="3772560" y="5476084"/>
            <a:ext cx="300844" cy="233153"/>
          </a:xfrm>
          <a:custGeom>
            <a:avLst/>
            <a:gdLst>
              <a:gd name="connsiteX0" fmla="*/ 1480 w 300844"/>
              <a:gd name="connsiteY0" fmla="*/ 232923 h 233153"/>
              <a:gd name="connsiteX1" fmla="*/ 289157 w 300844"/>
              <a:gd name="connsiteY1" fmla="*/ 61687 h 233153"/>
              <a:gd name="connsiteX2" fmla="*/ 241211 w 300844"/>
              <a:gd name="connsiteY2" fmla="*/ 92509 h 233153"/>
              <a:gd name="connsiteX3" fmla="*/ 206964 w 300844"/>
              <a:gd name="connsiteY3" fmla="*/ 188401 h 233153"/>
              <a:gd name="connsiteX4" fmla="*/ 224087 w 300844"/>
              <a:gd name="connsiteY4" fmla="*/ 68536 h 233153"/>
              <a:gd name="connsiteX5" fmla="*/ 203539 w 300844"/>
              <a:gd name="connsiteY5" fmla="*/ 99359 h 233153"/>
              <a:gd name="connsiteX6" fmla="*/ 117921 w 300844"/>
              <a:gd name="connsiteY6" fmla="*/ 42 h 233153"/>
              <a:gd name="connsiteX7" fmla="*/ 206964 w 300844"/>
              <a:gd name="connsiteY7" fmla="*/ 113058 h 233153"/>
              <a:gd name="connsiteX8" fmla="*/ 141894 w 300844"/>
              <a:gd name="connsiteY8" fmla="*/ 143880 h 233153"/>
              <a:gd name="connsiteX9" fmla="*/ 176141 w 300844"/>
              <a:gd name="connsiteY9" fmla="*/ 99359 h 233153"/>
              <a:gd name="connsiteX10" fmla="*/ 1480 w 300844"/>
              <a:gd name="connsiteY10" fmla="*/ 232923 h 233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0844" h="233153">
                <a:moveTo>
                  <a:pt x="1480" y="232923"/>
                </a:moveTo>
                <a:cubicBezTo>
                  <a:pt x="20316" y="226644"/>
                  <a:pt x="249202" y="85089"/>
                  <a:pt x="289157" y="61687"/>
                </a:cubicBezTo>
                <a:cubicBezTo>
                  <a:pt x="329112" y="38285"/>
                  <a:pt x="254910" y="71390"/>
                  <a:pt x="241211" y="92509"/>
                </a:cubicBezTo>
                <a:cubicBezTo>
                  <a:pt x="227512" y="113628"/>
                  <a:pt x="209818" y="192397"/>
                  <a:pt x="206964" y="188401"/>
                </a:cubicBezTo>
                <a:cubicBezTo>
                  <a:pt x="204110" y="184405"/>
                  <a:pt x="224658" y="83376"/>
                  <a:pt x="224087" y="68536"/>
                </a:cubicBezTo>
                <a:cubicBezTo>
                  <a:pt x="223516" y="53696"/>
                  <a:pt x="221233" y="110775"/>
                  <a:pt x="203539" y="99359"/>
                </a:cubicBezTo>
                <a:cubicBezTo>
                  <a:pt x="185845" y="87943"/>
                  <a:pt x="117350" y="-2241"/>
                  <a:pt x="117921" y="42"/>
                </a:cubicBezTo>
                <a:cubicBezTo>
                  <a:pt x="118492" y="2325"/>
                  <a:pt x="202969" y="89085"/>
                  <a:pt x="206964" y="113058"/>
                </a:cubicBezTo>
                <a:cubicBezTo>
                  <a:pt x="210959" y="137031"/>
                  <a:pt x="147031" y="146163"/>
                  <a:pt x="141894" y="143880"/>
                </a:cubicBezTo>
                <a:cubicBezTo>
                  <a:pt x="136757" y="141597"/>
                  <a:pt x="202968" y="83377"/>
                  <a:pt x="176141" y="99359"/>
                </a:cubicBezTo>
                <a:cubicBezTo>
                  <a:pt x="149314" y="115341"/>
                  <a:pt x="-17356" y="239202"/>
                  <a:pt x="1480" y="2329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CB1AFDB3-5F5A-D0A0-5EDD-096BA396A103}"/>
              </a:ext>
            </a:extLst>
          </p:cNvPr>
          <p:cNvSpPr/>
          <p:nvPr/>
        </p:nvSpPr>
        <p:spPr>
          <a:xfrm>
            <a:off x="4032295" y="5650762"/>
            <a:ext cx="252627" cy="291272"/>
          </a:xfrm>
          <a:custGeom>
            <a:avLst/>
            <a:gdLst>
              <a:gd name="connsiteX0" fmla="*/ 252029 w 252627"/>
              <a:gd name="connsiteY0" fmla="*/ 3449 h 291272"/>
              <a:gd name="connsiteX1" fmla="*/ 73943 w 252627"/>
              <a:gd name="connsiteY1" fmla="*/ 130164 h 291272"/>
              <a:gd name="connsiteX2" fmla="*/ 142438 w 252627"/>
              <a:gd name="connsiteY2" fmla="*/ 137013 h 291272"/>
              <a:gd name="connsiteX3" fmla="*/ 8874 w 252627"/>
              <a:gd name="connsiteY3" fmla="*/ 164411 h 291272"/>
              <a:gd name="connsiteX4" fmla="*/ 77368 w 252627"/>
              <a:gd name="connsiteY4" fmla="*/ 160986 h 291272"/>
              <a:gd name="connsiteX5" fmla="*/ 169835 w 252627"/>
              <a:gd name="connsiteY5" fmla="*/ 291126 h 291272"/>
              <a:gd name="connsiteX6" fmla="*/ 128739 w 252627"/>
              <a:gd name="connsiteY6" fmla="*/ 184959 h 291272"/>
              <a:gd name="connsiteX7" fmla="*/ 84217 w 252627"/>
              <a:gd name="connsiteY7" fmla="*/ 102766 h 291272"/>
              <a:gd name="connsiteX8" fmla="*/ 36271 w 252627"/>
              <a:gd name="connsiteY8" fmla="*/ 25 h 291272"/>
              <a:gd name="connsiteX9" fmla="*/ 77368 w 252627"/>
              <a:gd name="connsiteY9" fmla="*/ 92492 h 291272"/>
              <a:gd name="connsiteX10" fmla="*/ 128739 w 252627"/>
              <a:gd name="connsiteY10" fmla="*/ 58245 h 291272"/>
              <a:gd name="connsiteX11" fmla="*/ 2024 w 252627"/>
              <a:gd name="connsiteY11" fmla="*/ 167836 h 291272"/>
              <a:gd name="connsiteX12" fmla="*/ 252029 w 252627"/>
              <a:gd name="connsiteY12" fmla="*/ 3449 h 29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2627" h="291272">
                <a:moveTo>
                  <a:pt x="252029" y="3449"/>
                </a:moveTo>
                <a:cubicBezTo>
                  <a:pt x="264016" y="-2830"/>
                  <a:pt x="92208" y="107903"/>
                  <a:pt x="73943" y="130164"/>
                </a:cubicBezTo>
                <a:cubicBezTo>
                  <a:pt x="55678" y="152425"/>
                  <a:pt x="153283" y="131305"/>
                  <a:pt x="142438" y="137013"/>
                </a:cubicBezTo>
                <a:cubicBezTo>
                  <a:pt x="131593" y="142721"/>
                  <a:pt x="19719" y="160416"/>
                  <a:pt x="8874" y="164411"/>
                </a:cubicBezTo>
                <a:cubicBezTo>
                  <a:pt x="-1971" y="168406"/>
                  <a:pt x="50541" y="139867"/>
                  <a:pt x="77368" y="160986"/>
                </a:cubicBezTo>
                <a:cubicBezTo>
                  <a:pt x="104195" y="182105"/>
                  <a:pt x="161273" y="287131"/>
                  <a:pt x="169835" y="291126"/>
                </a:cubicBezTo>
                <a:cubicBezTo>
                  <a:pt x="178397" y="295121"/>
                  <a:pt x="143009" y="216352"/>
                  <a:pt x="128739" y="184959"/>
                </a:cubicBezTo>
                <a:cubicBezTo>
                  <a:pt x="114469" y="153566"/>
                  <a:pt x="99628" y="133588"/>
                  <a:pt x="84217" y="102766"/>
                </a:cubicBezTo>
                <a:cubicBezTo>
                  <a:pt x="68806" y="71944"/>
                  <a:pt x="37412" y="1737"/>
                  <a:pt x="36271" y="25"/>
                </a:cubicBezTo>
                <a:cubicBezTo>
                  <a:pt x="35129" y="-1687"/>
                  <a:pt x="61957" y="82789"/>
                  <a:pt x="77368" y="92492"/>
                </a:cubicBezTo>
                <a:cubicBezTo>
                  <a:pt x="92779" y="102195"/>
                  <a:pt x="141296" y="45688"/>
                  <a:pt x="128739" y="58245"/>
                </a:cubicBezTo>
                <a:cubicBezTo>
                  <a:pt x="116182" y="70802"/>
                  <a:pt x="-17953" y="174685"/>
                  <a:pt x="2024" y="167836"/>
                </a:cubicBezTo>
                <a:cubicBezTo>
                  <a:pt x="22001" y="160987"/>
                  <a:pt x="240042" y="9728"/>
                  <a:pt x="252029" y="3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C3ECB06C-3DBA-B430-74D5-AAD82C3BC867}"/>
              </a:ext>
            </a:extLst>
          </p:cNvPr>
          <p:cNvSpPr/>
          <p:nvPr/>
        </p:nvSpPr>
        <p:spPr>
          <a:xfrm>
            <a:off x="3880006" y="4685011"/>
            <a:ext cx="318753" cy="932794"/>
          </a:xfrm>
          <a:custGeom>
            <a:avLst/>
            <a:gdLst>
              <a:gd name="connsiteX0" fmla="*/ 287877 w 318753"/>
              <a:gd name="connsiteY0" fmla="*/ 208913 h 932794"/>
              <a:gd name="connsiteX1" fmla="*/ 246781 w 318753"/>
              <a:gd name="connsiteY1" fmla="*/ 554809 h 932794"/>
              <a:gd name="connsiteX2" fmla="*/ 253630 w 318753"/>
              <a:gd name="connsiteY2" fmla="*/ 476041 h 932794"/>
              <a:gd name="connsiteX3" fmla="*/ 51572 w 318753"/>
              <a:gd name="connsiteY3" fmla="*/ 780841 h 932794"/>
              <a:gd name="connsiteX4" fmla="*/ 178286 w 318753"/>
              <a:gd name="connsiteY4" fmla="*/ 592481 h 932794"/>
              <a:gd name="connsiteX5" fmla="*/ 202259 w 318753"/>
              <a:gd name="connsiteY5" fmla="*/ 606180 h 932794"/>
              <a:gd name="connsiteX6" fmla="*/ 168012 w 318753"/>
              <a:gd name="connsiteY6" fmla="*/ 760292 h 932794"/>
              <a:gd name="connsiteX7" fmla="*/ 164587 w 318753"/>
              <a:gd name="connsiteY7" fmla="*/ 736319 h 932794"/>
              <a:gd name="connsiteX8" fmla="*/ 201 w 318753"/>
              <a:gd name="connsiteY8" fmla="*/ 931528 h 932794"/>
              <a:gd name="connsiteX9" fmla="*/ 202259 w 318753"/>
              <a:gd name="connsiteY9" fmla="*/ 626728 h 932794"/>
              <a:gd name="connsiteX10" fmla="*/ 174861 w 318753"/>
              <a:gd name="connsiteY10" fmla="*/ 654126 h 932794"/>
              <a:gd name="connsiteX11" fmla="*/ 301576 w 318753"/>
              <a:gd name="connsiteY11" fmla="*/ 441793 h 932794"/>
              <a:gd name="connsiteX12" fmla="*/ 277603 w 318753"/>
              <a:gd name="connsiteY12" fmla="*/ 482890 h 932794"/>
              <a:gd name="connsiteX13" fmla="*/ 318700 w 318753"/>
              <a:gd name="connsiteY13" fmla="*/ 5 h 932794"/>
              <a:gd name="connsiteX14" fmla="*/ 267329 w 318753"/>
              <a:gd name="connsiteY14" fmla="*/ 472616 h 932794"/>
              <a:gd name="connsiteX15" fmla="*/ 287877 w 318753"/>
              <a:gd name="connsiteY15" fmla="*/ 208913 h 93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753" h="932794">
                <a:moveTo>
                  <a:pt x="287877" y="208913"/>
                </a:moveTo>
                <a:cubicBezTo>
                  <a:pt x="284452" y="222612"/>
                  <a:pt x="252489" y="510288"/>
                  <a:pt x="246781" y="554809"/>
                </a:cubicBezTo>
                <a:cubicBezTo>
                  <a:pt x="241073" y="599330"/>
                  <a:pt x="286165" y="438369"/>
                  <a:pt x="253630" y="476041"/>
                </a:cubicBezTo>
                <a:cubicBezTo>
                  <a:pt x="221095" y="513713"/>
                  <a:pt x="64129" y="761434"/>
                  <a:pt x="51572" y="780841"/>
                </a:cubicBezTo>
                <a:cubicBezTo>
                  <a:pt x="39015" y="800248"/>
                  <a:pt x="153171" y="621591"/>
                  <a:pt x="178286" y="592481"/>
                </a:cubicBezTo>
                <a:cubicBezTo>
                  <a:pt x="203401" y="563371"/>
                  <a:pt x="203971" y="578212"/>
                  <a:pt x="202259" y="606180"/>
                </a:cubicBezTo>
                <a:cubicBezTo>
                  <a:pt x="200547" y="634149"/>
                  <a:pt x="174291" y="738602"/>
                  <a:pt x="168012" y="760292"/>
                </a:cubicBezTo>
                <a:cubicBezTo>
                  <a:pt x="161733" y="781982"/>
                  <a:pt x="192555" y="707780"/>
                  <a:pt x="164587" y="736319"/>
                </a:cubicBezTo>
                <a:cubicBezTo>
                  <a:pt x="136619" y="764858"/>
                  <a:pt x="-6078" y="949793"/>
                  <a:pt x="201" y="931528"/>
                </a:cubicBezTo>
                <a:cubicBezTo>
                  <a:pt x="6480" y="913263"/>
                  <a:pt x="173149" y="672962"/>
                  <a:pt x="202259" y="626728"/>
                </a:cubicBezTo>
                <a:cubicBezTo>
                  <a:pt x="231369" y="580494"/>
                  <a:pt x="158308" y="684948"/>
                  <a:pt x="174861" y="654126"/>
                </a:cubicBezTo>
                <a:cubicBezTo>
                  <a:pt x="191414" y="623304"/>
                  <a:pt x="284452" y="470332"/>
                  <a:pt x="301576" y="441793"/>
                </a:cubicBezTo>
                <a:cubicBezTo>
                  <a:pt x="318700" y="413254"/>
                  <a:pt x="274749" y="556521"/>
                  <a:pt x="277603" y="482890"/>
                </a:cubicBezTo>
                <a:cubicBezTo>
                  <a:pt x="280457" y="409259"/>
                  <a:pt x="320412" y="1717"/>
                  <a:pt x="318700" y="5"/>
                </a:cubicBezTo>
                <a:cubicBezTo>
                  <a:pt x="316988" y="-1707"/>
                  <a:pt x="273608" y="435515"/>
                  <a:pt x="267329" y="472616"/>
                </a:cubicBezTo>
                <a:cubicBezTo>
                  <a:pt x="261050" y="509717"/>
                  <a:pt x="291302" y="195214"/>
                  <a:pt x="287877" y="208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B9344C22-D9CC-98E3-26CE-EC20CF2B33B9}"/>
              </a:ext>
            </a:extLst>
          </p:cNvPr>
          <p:cNvSpPr/>
          <p:nvPr/>
        </p:nvSpPr>
        <p:spPr>
          <a:xfrm>
            <a:off x="4232953" y="4446093"/>
            <a:ext cx="127104" cy="856188"/>
          </a:xfrm>
          <a:custGeom>
            <a:avLst/>
            <a:gdLst>
              <a:gd name="connsiteX0" fmla="*/ 34247 w 127104"/>
              <a:gd name="connsiteY0" fmla="*/ 2617 h 856188"/>
              <a:gd name="connsiteX1" fmla="*/ 71919 w 127104"/>
              <a:gd name="connsiteY1" fmla="*/ 636190 h 856188"/>
              <a:gd name="connsiteX2" fmla="*/ 78768 w 127104"/>
              <a:gd name="connsiteY2" fmla="*/ 581395 h 856188"/>
              <a:gd name="connsiteX3" fmla="*/ 126714 w 127104"/>
              <a:gd name="connsiteY3" fmla="*/ 851947 h 856188"/>
              <a:gd name="connsiteX4" fmla="*/ 102741 w 127104"/>
              <a:gd name="connsiteY4" fmla="*/ 721808 h 856188"/>
              <a:gd name="connsiteX5" fmla="*/ 126714 w 127104"/>
              <a:gd name="connsiteY5" fmla="*/ 396460 h 856188"/>
              <a:gd name="connsiteX6" fmla="*/ 78768 w 127104"/>
              <a:gd name="connsiteY6" fmla="*/ 684136 h 856188"/>
              <a:gd name="connsiteX7" fmla="*/ 0 w 127104"/>
              <a:gd name="connsiteY7" fmla="*/ 345089 h 856188"/>
              <a:gd name="connsiteX8" fmla="*/ 78768 w 127104"/>
              <a:gd name="connsiteY8" fmla="*/ 646464 h 856188"/>
              <a:gd name="connsiteX9" fmla="*/ 23973 w 127104"/>
              <a:gd name="connsiteY9" fmla="*/ 327965 h 856188"/>
              <a:gd name="connsiteX10" fmla="*/ 44521 w 127104"/>
              <a:gd name="connsiteY10" fmla="*/ 406734 h 856188"/>
              <a:gd name="connsiteX11" fmla="*/ 34247 w 127104"/>
              <a:gd name="connsiteY11" fmla="*/ 2617 h 85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104" h="856188">
                <a:moveTo>
                  <a:pt x="34247" y="2617"/>
                </a:moveTo>
                <a:cubicBezTo>
                  <a:pt x="38813" y="40860"/>
                  <a:pt x="64499" y="539727"/>
                  <a:pt x="71919" y="636190"/>
                </a:cubicBezTo>
                <a:cubicBezTo>
                  <a:pt x="79339" y="732653"/>
                  <a:pt x="69636" y="545436"/>
                  <a:pt x="78768" y="581395"/>
                </a:cubicBezTo>
                <a:cubicBezTo>
                  <a:pt x="87900" y="617354"/>
                  <a:pt x="122719" y="828545"/>
                  <a:pt x="126714" y="851947"/>
                </a:cubicBezTo>
                <a:cubicBezTo>
                  <a:pt x="130709" y="875349"/>
                  <a:pt x="102741" y="797722"/>
                  <a:pt x="102741" y="721808"/>
                </a:cubicBezTo>
                <a:cubicBezTo>
                  <a:pt x="102741" y="645894"/>
                  <a:pt x="130709" y="402738"/>
                  <a:pt x="126714" y="396460"/>
                </a:cubicBezTo>
                <a:cubicBezTo>
                  <a:pt x="122719" y="390182"/>
                  <a:pt x="99887" y="692698"/>
                  <a:pt x="78768" y="684136"/>
                </a:cubicBezTo>
                <a:cubicBezTo>
                  <a:pt x="57649" y="675574"/>
                  <a:pt x="0" y="351368"/>
                  <a:pt x="0" y="345089"/>
                </a:cubicBezTo>
                <a:cubicBezTo>
                  <a:pt x="0" y="338810"/>
                  <a:pt x="74772" y="649318"/>
                  <a:pt x="78768" y="646464"/>
                </a:cubicBezTo>
                <a:cubicBezTo>
                  <a:pt x="82764" y="643610"/>
                  <a:pt x="29681" y="367920"/>
                  <a:pt x="23973" y="327965"/>
                </a:cubicBezTo>
                <a:cubicBezTo>
                  <a:pt x="18265" y="288010"/>
                  <a:pt x="45092" y="456392"/>
                  <a:pt x="44521" y="406734"/>
                </a:cubicBezTo>
                <a:cubicBezTo>
                  <a:pt x="43950" y="357076"/>
                  <a:pt x="29681" y="-35626"/>
                  <a:pt x="34247" y="2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63AC2899-BF61-8D5C-1917-782A56225E3A}"/>
              </a:ext>
            </a:extLst>
          </p:cNvPr>
          <p:cNvSpPr/>
          <p:nvPr/>
        </p:nvSpPr>
        <p:spPr>
          <a:xfrm>
            <a:off x="2956126" y="3715743"/>
            <a:ext cx="368139" cy="1258802"/>
          </a:xfrm>
          <a:custGeom>
            <a:avLst/>
            <a:gdLst>
              <a:gd name="connsiteX0" fmla="*/ 317299 w 368139"/>
              <a:gd name="connsiteY0" fmla="*/ 2182 h 1258802"/>
              <a:gd name="connsiteX1" fmla="*/ 269674 w 368139"/>
              <a:gd name="connsiteY1" fmla="*/ 522882 h 1258802"/>
              <a:gd name="connsiteX2" fmla="*/ 285549 w 368139"/>
              <a:gd name="connsiteY2" fmla="*/ 437157 h 1258802"/>
              <a:gd name="connsiteX3" fmla="*/ 202999 w 368139"/>
              <a:gd name="connsiteY3" fmla="*/ 767357 h 1258802"/>
              <a:gd name="connsiteX4" fmla="*/ 237924 w 368139"/>
              <a:gd name="connsiteY4" fmla="*/ 662582 h 1258802"/>
              <a:gd name="connsiteX5" fmla="*/ 133149 w 368139"/>
              <a:gd name="connsiteY5" fmla="*/ 938807 h 1258802"/>
              <a:gd name="connsiteX6" fmla="*/ 187124 w 368139"/>
              <a:gd name="connsiteY6" fmla="*/ 748307 h 1258802"/>
              <a:gd name="connsiteX7" fmla="*/ 2974 w 368139"/>
              <a:gd name="connsiteY7" fmla="*/ 1243607 h 1258802"/>
              <a:gd name="connsiteX8" fmla="*/ 91874 w 368139"/>
              <a:gd name="connsiteY8" fmla="*/ 1065807 h 1258802"/>
              <a:gd name="connsiteX9" fmla="*/ 329999 w 368139"/>
              <a:gd name="connsiteY9" fmla="*/ 408582 h 1258802"/>
              <a:gd name="connsiteX10" fmla="*/ 199824 w 368139"/>
              <a:gd name="connsiteY10" fmla="*/ 675282 h 1258802"/>
              <a:gd name="connsiteX11" fmla="*/ 304599 w 368139"/>
              <a:gd name="connsiteY11" fmla="*/ 253007 h 1258802"/>
              <a:gd name="connsiteX12" fmla="*/ 234749 w 368139"/>
              <a:gd name="connsiteY12" fmla="*/ 608607 h 1258802"/>
              <a:gd name="connsiteX13" fmla="*/ 304599 w 368139"/>
              <a:gd name="connsiteY13" fmla="*/ 453032 h 1258802"/>
              <a:gd name="connsiteX14" fmla="*/ 368099 w 368139"/>
              <a:gd name="connsiteY14" fmla="*/ 157757 h 1258802"/>
              <a:gd name="connsiteX15" fmla="*/ 314124 w 368139"/>
              <a:gd name="connsiteY15" fmla="*/ 329207 h 1258802"/>
              <a:gd name="connsiteX16" fmla="*/ 317299 w 368139"/>
              <a:gd name="connsiteY16" fmla="*/ 2182 h 1258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8139" h="1258802">
                <a:moveTo>
                  <a:pt x="317299" y="2182"/>
                </a:moveTo>
                <a:cubicBezTo>
                  <a:pt x="309891" y="34461"/>
                  <a:pt x="274966" y="450386"/>
                  <a:pt x="269674" y="522882"/>
                </a:cubicBezTo>
                <a:cubicBezTo>
                  <a:pt x="264382" y="595378"/>
                  <a:pt x="296661" y="396411"/>
                  <a:pt x="285549" y="437157"/>
                </a:cubicBezTo>
                <a:cubicBezTo>
                  <a:pt x="274436" y="477903"/>
                  <a:pt x="210936" y="729786"/>
                  <a:pt x="202999" y="767357"/>
                </a:cubicBezTo>
                <a:cubicBezTo>
                  <a:pt x="195062" y="804928"/>
                  <a:pt x="249566" y="634007"/>
                  <a:pt x="237924" y="662582"/>
                </a:cubicBezTo>
                <a:cubicBezTo>
                  <a:pt x="226282" y="691157"/>
                  <a:pt x="141616" y="924519"/>
                  <a:pt x="133149" y="938807"/>
                </a:cubicBezTo>
                <a:cubicBezTo>
                  <a:pt x="124682" y="953095"/>
                  <a:pt x="208820" y="697507"/>
                  <a:pt x="187124" y="748307"/>
                </a:cubicBezTo>
                <a:cubicBezTo>
                  <a:pt x="165428" y="799107"/>
                  <a:pt x="18849" y="1190690"/>
                  <a:pt x="2974" y="1243607"/>
                </a:cubicBezTo>
                <a:cubicBezTo>
                  <a:pt x="-12901" y="1296524"/>
                  <a:pt x="37370" y="1204978"/>
                  <a:pt x="91874" y="1065807"/>
                </a:cubicBezTo>
                <a:cubicBezTo>
                  <a:pt x="146378" y="926636"/>
                  <a:pt x="312007" y="473669"/>
                  <a:pt x="329999" y="408582"/>
                </a:cubicBezTo>
                <a:cubicBezTo>
                  <a:pt x="347991" y="343495"/>
                  <a:pt x="204057" y="701211"/>
                  <a:pt x="199824" y="675282"/>
                </a:cubicBezTo>
                <a:cubicBezTo>
                  <a:pt x="195591" y="649353"/>
                  <a:pt x="298778" y="264119"/>
                  <a:pt x="304599" y="253007"/>
                </a:cubicBezTo>
                <a:cubicBezTo>
                  <a:pt x="310420" y="241895"/>
                  <a:pt x="234749" y="575270"/>
                  <a:pt x="234749" y="608607"/>
                </a:cubicBezTo>
                <a:cubicBezTo>
                  <a:pt x="234749" y="641944"/>
                  <a:pt x="282374" y="528174"/>
                  <a:pt x="304599" y="453032"/>
                </a:cubicBezTo>
                <a:cubicBezTo>
                  <a:pt x="326824" y="377890"/>
                  <a:pt x="366512" y="178394"/>
                  <a:pt x="368099" y="157757"/>
                </a:cubicBezTo>
                <a:cubicBezTo>
                  <a:pt x="369686" y="137120"/>
                  <a:pt x="323649" y="352490"/>
                  <a:pt x="314124" y="329207"/>
                </a:cubicBezTo>
                <a:cubicBezTo>
                  <a:pt x="304599" y="305924"/>
                  <a:pt x="324707" y="-30097"/>
                  <a:pt x="317299" y="2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68928319-86CB-FFE6-AB12-3016D2587336}"/>
              </a:ext>
            </a:extLst>
          </p:cNvPr>
          <p:cNvSpPr/>
          <p:nvPr/>
        </p:nvSpPr>
        <p:spPr>
          <a:xfrm>
            <a:off x="3402482" y="2977947"/>
            <a:ext cx="427911" cy="750432"/>
          </a:xfrm>
          <a:custGeom>
            <a:avLst/>
            <a:gdLst>
              <a:gd name="connsiteX0" fmla="*/ 426568 w 427911"/>
              <a:gd name="connsiteY0" fmla="*/ 203 h 750432"/>
              <a:gd name="connsiteX1" fmla="*/ 369418 w 427911"/>
              <a:gd name="connsiteY1" fmla="*/ 225628 h 750432"/>
              <a:gd name="connsiteX2" fmla="*/ 258293 w 427911"/>
              <a:gd name="connsiteY2" fmla="*/ 378028 h 750432"/>
              <a:gd name="connsiteX3" fmla="*/ 337668 w 427911"/>
              <a:gd name="connsiteY3" fmla="*/ 308178 h 750432"/>
              <a:gd name="connsiteX4" fmla="*/ 10643 w 427911"/>
              <a:gd name="connsiteY4" fmla="*/ 733628 h 750432"/>
              <a:gd name="connsiteX5" fmla="*/ 86843 w 427911"/>
              <a:gd name="connsiteY5" fmla="*/ 654253 h 750432"/>
              <a:gd name="connsiteX6" fmla="*/ 159868 w 427911"/>
              <a:gd name="connsiteY6" fmla="*/ 552653 h 750432"/>
              <a:gd name="connsiteX7" fmla="*/ 270993 w 427911"/>
              <a:gd name="connsiteY7" fmla="*/ 130378 h 750432"/>
              <a:gd name="connsiteX8" fmla="*/ 210668 w 427911"/>
              <a:gd name="connsiteY8" fmla="*/ 435178 h 750432"/>
              <a:gd name="connsiteX9" fmla="*/ 331318 w 427911"/>
              <a:gd name="connsiteY9" fmla="*/ 212928 h 750432"/>
              <a:gd name="connsiteX10" fmla="*/ 315443 w 427911"/>
              <a:gd name="connsiteY10" fmla="*/ 266903 h 750432"/>
              <a:gd name="connsiteX11" fmla="*/ 426568 w 427911"/>
              <a:gd name="connsiteY11" fmla="*/ 203 h 75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7911" h="750432">
                <a:moveTo>
                  <a:pt x="426568" y="203"/>
                </a:moveTo>
                <a:cubicBezTo>
                  <a:pt x="435564" y="-6676"/>
                  <a:pt x="397464" y="162657"/>
                  <a:pt x="369418" y="225628"/>
                </a:cubicBezTo>
                <a:cubicBezTo>
                  <a:pt x="341372" y="288599"/>
                  <a:pt x="263585" y="364270"/>
                  <a:pt x="258293" y="378028"/>
                </a:cubicBezTo>
                <a:cubicBezTo>
                  <a:pt x="253001" y="391786"/>
                  <a:pt x="378943" y="248911"/>
                  <a:pt x="337668" y="308178"/>
                </a:cubicBezTo>
                <a:cubicBezTo>
                  <a:pt x="296393" y="367445"/>
                  <a:pt x="52447" y="675949"/>
                  <a:pt x="10643" y="733628"/>
                </a:cubicBezTo>
                <a:cubicBezTo>
                  <a:pt x="-31161" y="791307"/>
                  <a:pt x="61972" y="684416"/>
                  <a:pt x="86843" y="654253"/>
                </a:cubicBezTo>
                <a:cubicBezTo>
                  <a:pt x="111714" y="624091"/>
                  <a:pt x="129176" y="639965"/>
                  <a:pt x="159868" y="552653"/>
                </a:cubicBezTo>
                <a:cubicBezTo>
                  <a:pt x="190560" y="465341"/>
                  <a:pt x="262526" y="149957"/>
                  <a:pt x="270993" y="130378"/>
                </a:cubicBezTo>
                <a:cubicBezTo>
                  <a:pt x="279460" y="110799"/>
                  <a:pt x="200614" y="421420"/>
                  <a:pt x="210668" y="435178"/>
                </a:cubicBezTo>
                <a:cubicBezTo>
                  <a:pt x="220722" y="448936"/>
                  <a:pt x="313855" y="240974"/>
                  <a:pt x="331318" y="212928"/>
                </a:cubicBezTo>
                <a:cubicBezTo>
                  <a:pt x="348780" y="184882"/>
                  <a:pt x="295864" y="302357"/>
                  <a:pt x="315443" y="266903"/>
                </a:cubicBezTo>
                <a:cubicBezTo>
                  <a:pt x="335022" y="231449"/>
                  <a:pt x="417572" y="7082"/>
                  <a:pt x="426568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2A3F96D3-6AEC-798C-516C-AF1E97C4DF5E}"/>
              </a:ext>
            </a:extLst>
          </p:cNvPr>
          <p:cNvSpPr/>
          <p:nvPr/>
        </p:nvSpPr>
        <p:spPr>
          <a:xfrm>
            <a:off x="4316664" y="4545512"/>
            <a:ext cx="42050" cy="394859"/>
          </a:xfrm>
          <a:custGeom>
            <a:avLst/>
            <a:gdLst>
              <a:gd name="connsiteX0" fmla="*/ 41976 w 42050"/>
              <a:gd name="connsiteY0" fmla="*/ 2781 h 394859"/>
              <a:gd name="connsiteX1" fmla="*/ 1336 w 42050"/>
              <a:gd name="connsiteY1" fmla="*/ 388861 h 394859"/>
              <a:gd name="connsiteX2" fmla="*/ 11496 w 42050"/>
              <a:gd name="connsiteY2" fmla="*/ 222915 h 394859"/>
              <a:gd name="connsiteX3" fmla="*/ 41976 w 42050"/>
              <a:gd name="connsiteY3" fmla="*/ 2781 h 39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50" h="394859">
                <a:moveTo>
                  <a:pt x="41976" y="2781"/>
                </a:moveTo>
                <a:cubicBezTo>
                  <a:pt x="40283" y="30439"/>
                  <a:pt x="6416" y="352172"/>
                  <a:pt x="1336" y="388861"/>
                </a:cubicBezTo>
                <a:cubicBezTo>
                  <a:pt x="-3744" y="425550"/>
                  <a:pt x="6981" y="284439"/>
                  <a:pt x="11496" y="222915"/>
                </a:cubicBezTo>
                <a:cubicBezTo>
                  <a:pt x="16011" y="161391"/>
                  <a:pt x="43669" y="-24877"/>
                  <a:pt x="41976" y="2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00062F64-8698-1AFD-D599-E1A83B32B65D}"/>
              </a:ext>
            </a:extLst>
          </p:cNvPr>
          <p:cNvSpPr/>
          <p:nvPr/>
        </p:nvSpPr>
        <p:spPr>
          <a:xfrm>
            <a:off x="4145436" y="3865271"/>
            <a:ext cx="135810" cy="455339"/>
          </a:xfrm>
          <a:custGeom>
            <a:avLst/>
            <a:gdLst>
              <a:gd name="connsiteX0" fmla="*/ 135311 w 135810"/>
              <a:gd name="connsiteY0" fmla="*/ 2302 h 455339"/>
              <a:gd name="connsiteX1" fmla="*/ 3231 w 135810"/>
              <a:gd name="connsiteY1" fmla="*/ 445956 h 455339"/>
              <a:gd name="connsiteX2" fmla="*/ 47257 w 135810"/>
              <a:gd name="connsiteY2" fmla="*/ 280009 h 455339"/>
              <a:gd name="connsiteX3" fmla="*/ 135311 w 135810"/>
              <a:gd name="connsiteY3" fmla="*/ 2302 h 45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810" h="455339">
                <a:moveTo>
                  <a:pt x="135311" y="2302"/>
                </a:moveTo>
                <a:cubicBezTo>
                  <a:pt x="127973" y="29960"/>
                  <a:pt x="17907" y="399671"/>
                  <a:pt x="3231" y="445956"/>
                </a:cubicBezTo>
                <a:cubicBezTo>
                  <a:pt x="-11445" y="492241"/>
                  <a:pt x="27501" y="356209"/>
                  <a:pt x="47257" y="280009"/>
                </a:cubicBezTo>
                <a:cubicBezTo>
                  <a:pt x="67012" y="203809"/>
                  <a:pt x="142649" y="-25356"/>
                  <a:pt x="135311" y="2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0A7418F9-5B07-A687-A7F3-72A7D7C19FE9}"/>
              </a:ext>
            </a:extLst>
          </p:cNvPr>
          <p:cNvSpPr/>
          <p:nvPr/>
        </p:nvSpPr>
        <p:spPr>
          <a:xfrm>
            <a:off x="4224966" y="3885398"/>
            <a:ext cx="141657" cy="388576"/>
          </a:xfrm>
          <a:custGeom>
            <a:avLst/>
            <a:gdLst>
              <a:gd name="connsiteX0" fmla="*/ 140447 w 141657"/>
              <a:gd name="connsiteY0" fmla="*/ 2495 h 388576"/>
              <a:gd name="connsiteX1" fmla="*/ 1594 w 141657"/>
              <a:gd name="connsiteY1" fmla="*/ 337775 h 388576"/>
              <a:gd name="connsiteX2" fmla="*/ 65941 w 141657"/>
              <a:gd name="connsiteY2" fmla="*/ 232789 h 388576"/>
              <a:gd name="connsiteX3" fmla="*/ 79487 w 141657"/>
              <a:gd name="connsiteY3" fmla="*/ 388575 h 388576"/>
              <a:gd name="connsiteX4" fmla="*/ 65941 w 141657"/>
              <a:gd name="connsiteY4" fmla="*/ 236175 h 388576"/>
              <a:gd name="connsiteX5" fmla="*/ 69327 w 141657"/>
              <a:gd name="connsiteY5" fmla="*/ 185375 h 388576"/>
              <a:gd name="connsiteX6" fmla="*/ 140447 w 141657"/>
              <a:gd name="connsiteY6" fmla="*/ 2495 h 38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57" h="388576">
                <a:moveTo>
                  <a:pt x="140447" y="2495"/>
                </a:moveTo>
                <a:cubicBezTo>
                  <a:pt x="129158" y="27895"/>
                  <a:pt x="14012" y="299393"/>
                  <a:pt x="1594" y="337775"/>
                </a:cubicBezTo>
                <a:cubicBezTo>
                  <a:pt x="-10824" y="376157"/>
                  <a:pt x="52959" y="224322"/>
                  <a:pt x="65941" y="232789"/>
                </a:cubicBezTo>
                <a:cubicBezTo>
                  <a:pt x="78923" y="241256"/>
                  <a:pt x="79487" y="388011"/>
                  <a:pt x="79487" y="388575"/>
                </a:cubicBezTo>
                <a:cubicBezTo>
                  <a:pt x="79487" y="389139"/>
                  <a:pt x="67634" y="270042"/>
                  <a:pt x="65941" y="236175"/>
                </a:cubicBezTo>
                <a:cubicBezTo>
                  <a:pt x="64248" y="202308"/>
                  <a:pt x="58038" y="217548"/>
                  <a:pt x="69327" y="185375"/>
                </a:cubicBezTo>
                <a:cubicBezTo>
                  <a:pt x="80616" y="153202"/>
                  <a:pt x="151736" y="-22905"/>
                  <a:pt x="140447" y="2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D927F8CD-B635-60AF-E55C-AA4EA0C6AF03}"/>
              </a:ext>
            </a:extLst>
          </p:cNvPr>
          <p:cNvSpPr/>
          <p:nvPr/>
        </p:nvSpPr>
        <p:spPr>
          <a:xfrm>
            <a:off x="4317690" y="4053571"/>
            <a:ext cx="21007" cy="315746"/>
          </a:xfrm>
          <a:custGeom>
            <a:avLst/>
            <a:gdLst>
              <a:gd name="connsiteX0" fmla="*/ 310 w 21007"/>
              <a:gd name="connsiteY0" fmla="*/ 269 h 315746"/>
              <a:gd name="connsiteX1" fmla="*/ 17243 w 21007"/>
              <a:gd name="connsiteY1" fmla="*/ 247496 h 315746"/>
              <a:gd name="connsiteX2" fmla="*/ 17243 w 21007"/>
              <a:gd name="connsiteY2" fmla="*/ 315229 h 315746"/>
              <a:gd name="connsiteX3" fmla="*/ 20630 w 21007"/>
              <a:gd name="connsiteY3" fmla="*/ 274589 h 315746"/>
              <a:gd name="connsiteX4" fmla="*/ 7083 w 21007"/>
              <a:gd name="connsiteY4" fmla="*/ 200082 h 315746"/>
              <a:gd name="connsiteX5" fmla="*/ 310 w 21007"/>
              <a:gd name="connsiteY5" fmla="*/ 269 h 31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07" h="315746">
                <a:moveTo>
                  <a:pt x="310" y="269"/>
                </a:moveTo>
                <a:cubicBezTo>
                  <a:pt x="2003" y="8171"/>
                  <a:pt x="14421" y="195003"/>
                  <a:pt x="17243" y="247496"/>
                </a:cubicBezTo>
                <a:cubicBezTo>
                  <a:pt x="20065" y="299989"/>
                  <a:pt x="16679" y="310714"/>
                  <a:pt x="17243" y="315229"/>
                </a:cubicBezTo>
                <a:cubicBezTo>
                  <a:pt x="17807" y="319744"/>
                  <a:pt x="22323" y="293780"/>
                  <a:pt x="20630" y="274589"/>
                </a:cubicBezTo>
                <a:cubicBezTo>
                  <a:pt x="18937" y="255398"/>
                  <a:pt x="9905" y="239593"/>
                  <a:pt x="7083" y="200082"/>
                </a:cubicBezTo>
                <a:cubicBezTo>
                  <a:pt x="4261" y="160571"/>
                  <a:pt x="-1383" y="-7633"/>
                  <a:pt x="310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257B48E6-B398-CE54-EF4E-BBE4B8E18EBE}"/>
              </a:ext>
            </a:extLst>
          </p:cNvPr>
          <p:cNvSpPr/>
          <p:nvPr/>
        </p:nvSpPr>
        <p:spPr>
          <a:xfrm>
            <a:off x="4362054" y="3958930"/>
            <a:ext cx="101601" cy="355787"/>
          </a:xfrm>
          <a:custGeom>
            <a:avLst/>
            <a:gdLst>
              <a:gd name="connsiteX0" fmla="*/ 101573 w 101601"/>
              <a:gd name="connsiteY0" fmla="*/ 83 h 355787"/>
              <a:gd name="connsiteX1" fmla="*/ 13519 w 101601"/>
              <a:gd name="connsiteY1" fmla="*/ 220217 h 355787"/>
              <a:gd name="connsiteX2" fmla="*/ 13519 w 101601"/>
              <a:gd name="connsiteY2" fmla="*/ 355683 h 355787"/>
              <a:gd name="connsiteX3" fmla="*/ 16906 w 101601"/>
              <a:gd name="connsiteY3" fmla="*/ 240537 h 355787"/>
              <a:gd name="connsiteX4" fmla="*/ 16906 w 101601"/>
              <a:gd name="connsiteY4" fmla="*/ 125390 h 355787"/>
              <a:gd name="connsiteX5" fmla="*/ 3359 w 101601"/>
              <a:gd name="connsiteY5" fmla="*/ 193123 h 355787"/>
              <a:gd name="connsiteX6" fmla="*/ 101573 w 101601"/>
              <a:gd name="connsiteY6" fmla="*/ 83 h 35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601" h="355787">
                <a:moveTo>
                  <a:pt x="101573" y="83"/>
                </a:moveTo>
                <a:cubicBezTo>
                  <a:pt x="103266" y="4599"/>
                  <a:pt x="28195" y="160950"/>
                  <a:pt x="13519" y="220217"/>
                </a:cubicBezTo>
                <a:cubicBezTo>
                  <a:pt x="-1157" y="279484"/>
                  <a:pt x="12955" y="352296"/>
                  <a:pt x="13519" y="355683"/>
                </a:cubicBezTo>
                <a:cubicBezTo>
                  <a:pt x="14083" y="359070"/>
                  <a:pt x="16342" y="278919"/>
                  <a:pt x="16906" y="240537"/>
                </a:cubicBezTo>
                <a:cubicBezTo>
                  <a:pt x="17470" y="202155"/>
                  <a:pt x="19164" y="133292"/>
                  <a:pt x="16906" y="125390"/>
                </a:cubicBezTo>
                <a:cubicBezTo>
                  <a:pt x="14648" y="117488"/>
                  <a:pt x="-8494" y="210056"/>
                  <a:pt x="3359" y="193123"/>
                </a:cubicBezTo>
                <a:cubicBezTo>
                  <a:pt x="15212" y="176190"/>
                  <a:pt x="99880" y="-4433"/>
                  <a:pt x="101573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A8E99A12-B6DD-45BF-0EB5-00A24990C64B}"/>
              </a:ext>
            </a:extLst>
          </p:cNvPr>
          <p:cNvSpPr/>
          <p:nvPr/>
        </p:nvSpPr>
        <p:spPr>
          <a:xfrm>
            <a:off x="3848575" y="2616775"/>
            <a:ext cx="285312" cy="361434"/>
          </a:xfrm>
          <a:custGeom>
            <a:avLst/>
            <a:gdLst>
              <a:gd name="connsiteX0" fmla="*/ 283158 w 285312"/>
              <a:gd name="connsiteY0" fmla="*/ 1118 h 361434"/>
              <a:gd name="connsiteX1" fmla="*/ 134145 w 285312"/>
              <a:gd name="connsiteY1" fmla="*/ 180612 h 361434"/>
              <a:gd name="connsiteX2" fmla="*/ 178172 w 285312"/>
              <a:gd name="connsiteY2" fmla="*/ 167065 h 361434"/>
              <a:gd name="connsiteX3" fmla="*/ 93505 w 285312"/>
              <a:gd name="connsiteY3" fmla="*/ 360105 h 361434"/>
              <a:gd name="connsiteX4" fmla="*/ 144305 w 285312"/>
              <a:gd name="connsiteY4" fmla="*/ 248345 h 361434"/>
              <a:gd name="connsiteX5" fmla="*/ 168012 w 285312"/>
              <a:gd name="connsiteY5" fmla="*/ 170452 h 361434"/>
              <a:gd name="connsiteX6" fmla="*/ 69798 w 285312"/>
              <a:gd name="connsiteY6" fmla="*/ 295758 h 361434"/>
              <a:gd name="connsiteX7" fmla="*/ 144305 w 285312"/>
              <a:gd name="connsiteY7" fmla="*/ 146745 h 361434"/>
              <a:gd name="connsiteX8" fmla="*/ 2065 w 285312"/>
              <a:gd name="connsiteY8" fmla="*/ 278825 h 361434"/>
              <a:gd name="connsiteX9" fmla="*/ 283158 w 285312"/>
              <a:gd name="connsiteY9" fmla="*/ 1118 h 36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5312" h="361434">
                <a:moveTo>
                  <a:pt x="283158" y="1118"/>
                </a:moveTo>
                <a:cubicBezTo>
                  <a:pt x="305171" y="-15251"/>
                  <a:pt x="151643" y="152954"/>
                  <a:pt x="134145" y="180612"/>
                </a:cubicBezTo>
                <a:cubicBezTo>
                  <a:pt x="116647" y="208270"/>
                  <a:pt x="184945" y="137149"/>
                  <a:pt x="178172" y="167065"/>
                </a:cubicBezTo>
                <a:cubicBezTo>
                  <a:pt x="171399" y="196981"/>
                  <a:pt x="99149" y="346558"/>
                  <a:pt x="93505" y="360105"/>
                </a:cubicBezTo>
                <a:cubicBezTo>
                  <a:pt x="87861" y="373652"/>
                  <a:pt x="131887" y="279954"/>
                  <a:pt x="144305" y="248345"/>
                </a:cubicBezTo>
                <a:cubicBezTo>
                  <a:pt x="156723" y="216736"/>
                  <a:pt x="180430" y="162550"/>
                  <a:pt x="168012" y="170452"/>
                </a:cubicBezTo>
                <a:cubicBezTo>
                  <a:pt x="155594" y="178354"/>
                  <a:pt x="73749" y="299709"/>
                  <a:pt x="69798" y="295758"/>
                </a:cubicBezTo>
                <a:cubicBezTo>
                  <a:pt x="65847" y="291807"/>
                  <a:pt x="155594" y="149567"/>
                  <a:pt x="144305" y="146745"/>
                </a:cubicBezTo>
                <a:cubicBezTo>
                  <a:pt x="133016" y="143923"/>
                  <a:pt x="-19384" y="301967"/>
                  <a:pt x="2065" y="278825"/>
                </a:cubicBezTo>
                <a:cubicBezTo>
                  <a:pt x="23514" y="255683"/>
                  <a:pt x="261145" y="17487"/>
                  <a:pt x="283158" y="1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1C8CFD6C-A922-4416-B1BE-50DC6F4B01B5}"/>
              </a:ext>
            </a:extLst>
          </p:cNvPr>
          <p:cNvSpPr/>
          <p:nvPr/>
        </p:nvSpPr>
        <p:spPr>
          <a:xfrm>
            <a:off x="4375369" y="2584526"/>
            <a:ext cx="561131" cy="212755"/>
          </a:xfrm>
          <a:custGeom>
            <a:avLst/>
            <a:gdLst>
              <a:gd name="connsiteX0" fmla="*/ 1215 w 561131"/>
              <a:gd name="connsiteY0" fmla="*/ 129 h 212755"/>
              <a:gd name="connsiteX1" fmla="*/ 292496 w 561131"/>
              <a:gd name="connsiteY1" fmla="*/ 140239 h 212755"/>
              <a:gd name="connsiteX2" fmla="*/ 340428 w 561131"/>
              <a:gd name="connsiteY2" fmla="*/ 95993 h 212755"/>
              <a:gd name="connsiteX3" fmla="*/ 554279 w 561131"/>
              <a:gd name="connsiteY3" fmla="*/ 206606 h 212755"/>
              <a:gd name="connsiteX4" fmla="*/ 487912 w 561131"/>
              <a:gd name="connsiteY4" fmla="*/ 184484 h 212755"/>
              <a:gd name="connsiteX5" fmla="*/ 285121 w 561131"/>
              <a:gd name="connsiteY5" fmla="*/ 66497 h 212755"/>
              <a:gd name="connsiteX6" fmla="*/ 307244 w 561131"/>
              <a:gd name="connsiteY6" fmla="*/ 118116 h 212755"/>
              <a:gd name="connsiteX7" fmla="*/ 281434 w 561131"/>
              <a:gd name="connsiteY7" fmla="*/ 143926 h 212755"/>
              <a:gd name="connsiteX8" fmla="*/ 181883 w 561131"/>
              <a:gd name="connsiteY8" fmla="*/ 95993 h 212755"/>
              <a:gd name="connsiteX9" fmla="*/ 192944 w 561131"/>
              <a:gd name="connsiteY9" fmla="*/ 140239 h 212755"/>
              <a:gd name="connsiteX10" fmla="*/ 130263 w 561131"/>
              <a:gd name="connsiteY10" fmla="*/ 95993 h 212755"/>
              <a:gd name="connsiteX11" fmla="*/ 185570 w 561131"/>
              <a:gd name="connsiteY11" fmla="*/ 114429 h 212755"/>
              <a:gd name="connsiteX12" fmla="*/ 1215 w 561131"/>
              <a:gd name="connsiteY12" fmla="*/ 129 h 21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131" h="212755">
                <a:moveTo>
                  <a:pt x="1215" y="129"/>
                </a:moveTo>
                <a:cubicBezTo>
                  <a:pt x="19036" y="4431"/>
                  <a:pt x="235960" y="124262"/>
                  <a:pt x="292496" y="140239"/>
                </a:cubicBezTo>
                <a:cubicBezTo>
                  <a:pt x="349032" y="156216"/>
                  <a:pt x="296797" y="84932"/>
                  <a:pt x="340428" y="95993"/>
                </a:cubicBezTo>
                <a:cubicBezTo>
                  <a:pt x="384059" y="107054"/>
                  <a:pt x="529698" y="191858"/>
                  <a:pt x="554279" y="206606"/>
                </a:cubicBezTo>
                <a:cubicBezTo>
                  <a:pt x="578860" y="221355"/>
                  <a:pt x="532772" y="207835"/>
                  <a:pt x="487912" y="184484"/>
                </a:cubicBezTo>
                <a:cubicBezTo>
                  <a:pt x="443052" y="161133"/>
                  <a:pt x="315232" y="77558"/>
                  <a:pt x="285121" y="66497"/>
                </a:cubicBezTo>
                <a:cubicBezTo>
                  <a:pt x="255010" y="55436"/>
                  <a:pt x="307859" y="105211"/>
                  <a:pt x="307244" y="118116"/>
                </a:cubicBezTo>
                <a:cubicBezTo>
                  <a:pt x="306630" y="131021"/>
                  <a:pt x="302328" y="147613"/>
                  <a:pt x="281434" y="143926"/>
                </a:cubicBezTo>
                <a:cubicBezTo>
                  <a:pt x="260541" y="140239"/>
                  <a:pt x="196631" y="96607"/>
                  <a:pt x="181883" y="95993"/>
                </a:cubicBezTo>
                <a:cubicBezTo>
                  <a:pt x="167135" y="95379"/>
                  <a:pt x="201547" y="140239"/>
                  <a:pt x="192944" y="140239"/>
                </a:cubicBezTo>
                <a:cubicBezTo>
                  <a:pt x="184341" y="140239"/>
                  <a:pt x="131492" y="100295"/>
                  <a:pt x="130263" y="95993"/>
                </a:cubicBezTo>
                <a:cubicBezTo>
                  <a:pt x="129034" y="91691"/>
                  <a:pt x="204005" y="128563"/>
                  <a:pt x="185570" y="114429"/>
                </a:cubicBezTo>
                <a:cubicBezTo>
                  <a:pt x="167135" y="100295"/>
                  <a:pt x="-16606" y="-4173"/>
                  <a:pt x="1215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3E17BEB3-7104-1417-CA07-D6CAB2CC4269}"/>
              </a:ext>
            </a:extLst>
          </p:cNvPr>
          <p:cNvSpPr/>
          <p:nvPr/>
        </p:nvSpPr>
        <p:spPr>
          <a:xfrm>
            <a:off x="4885403" y="2739401"/>
            <a:ext cx="775005" cy="384045"/>
          </a:xfrm>
          <a:custGeom>
            <a:avLst/>
            <a:gdLst>
              <a:gd name="connsiteX0" fmla="*/ 0 w 775005"/>
              <a:gd name="connsiteY0" fmla="*/ 151283 h 384045"/>
              <a:gd name="connsiteX1" fmla="*/ 593623 w 775005"/>
              <a:gd name="connsiteY1" fmla="*/ 81228 h 384045"/>
              <a:gd name="connsiteX2" fmla="*/ 468262 w 775005"/>
              <a:gd name="connsiteY2" fmla="*/ 129160 h 384045"/>
              <a:gd name="connsiteX3" fmla="*/ 623120 w 775005"/>
              <a:gd name="connsiteY3" fmla="*/ 232399 h 384045"/>
              <a:gd name="connsiteX4" fmla="*/ 582562 w 775005"/>
              <a:gd name="connsiteY4" fmla="*/ 254522 h 384045"/>
              <a:gd name="connsiteX5" fmla="*/ 774291 w 775005"/>
              <a:gd name="connsiteY5" fmla="*/ 383570 h 384045"/>
              <a:gd name="connsiteX6" fmla="*/ 641555 w 775005"/>
              <a:gd name="connsiteY6" fmla="*/ 291393 h 384045"/>
              <a:gd name="connsiteX7" fmla="*/ 483010 w 775005"/>
              <a:gd name="connsiteY7" fmla="*/ 121786 h 384045"/>
              <a:gd name="connsiteX8" fmla="*/ 265471 w 775005"/>
              <a:gd name="connsiteY8" fmla="*/ 112 h 384045"/>
              <a:gd name="connsiteX9" fmla="*/ 449826 w 775005"/>
              <a:gd name="connsiteY9" fmla="*/ 99664 h 384045"/>
              <a:gd name="connsiteX10" fmla="*/ 405581 w 775005"/>
              <a:gd name="connsiteY10" fmla="*/ 92289 h 384045"/>
              <a:gd name="connsiteX11" fmla="*/ 276532 w 775005"/>
              <a:gd name="connsiteY11" fmla="*/ 103351 h 384045"/>
              <a:gd name="connsiteX12" fmla="*/ 372397 w 775005"/>
              <a:gd name="connsiteY12" fmla="*/ 92289 h 384045"/>
              <a:gd name="connsiteX13" fmla="*/ 0 w 775005"/>
              <a:gd name="connsiteY13" fmla="*/ 151283 h 38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5005" h="384045">
                <a:moveTo>
                  <a:pt x="0" y="151283"/>
                </a:moveTo>
                <a:cubicBezTo>
                  <a:pt x="257789" y="118099"/>
                  <a:pt x="515579" y="84915"/>
                  <a:pt x="593623" y="81228"/>
                </a:cubicBezTo>
                <a:cubicBezTo>
                  <a:pt x="671667" y="77541"/>
                  <a:pt x="463346" y="103965"/>
                  <a:pt x="468262" y="129160"/>
                </a:cubicBezTo>
                <a:cubicBezTo>
                  <a:pt x="473178" y="154355"/>
                  <a:pt x="604070" y="211505"/>
                  <a:pt x="623120" y="232399"/>
                </a:cubicBezTo>
                <a:cubicBezTo>
                  <a:pt x="642170" y="253293"/>
                  <a:pt x="557367" y="229327"/>
                  <a:pt x="582562" y="254522"/>
                </a:cubicBezTo>
                <a:cubicBezTo>
                  <a:pt x="607757" y="279717"/>
                  <a:pt x="764459" y="377425"/>
                  <a:pt x="774291" y="383570"/>
                </a:cubicBezTo>
                <a:cubicBezTo>
                  <a:pt x="784123" y="389715"/>
                  <a:pt x="690102" y="335024"/>
                  <a:pt x="641555" y="291393"/>
                </a:cubicBezTo>
                <a:cubicBezTo>
                  <a:pt x="593008" y="247762"/>
                  <a:pt x="545691" y="170333"/>
                  <a:pt x="483010" y="121786"/>
                </a:cubicBezTo>
                <a:cubicBezTo>
                  <a:pt x="420329" y="73239"/>
                  <a:pt x="271002" y="3799"/>
                  <a:pt x="265471" y="112"/>
                </a:cubicBezTo>
                <a:cubicBezTo>
                  <a:pt x="259940" y="-3575"/>
                  <a:pt x="426474" y="84301"/>
                  <a:pt x="449826" y="99664"/>
                </a:cubicBezTo>
                <a:cubicBezTo>
                  <a:pt x="473178" y="115027"/>
                  <a:pt x="434463" y="91675"/>
                  <a:pt x="405581" y="92289"/>
                </a:cubicBezTo>
                <a:cubicBezTo>
                  <a:pt x="376699" y="92903"/>
                  <a:pt x="282063" y="103351"/>
                  <a:pt x="276532" y="103351"/>
                </a:cubicBezTo>
                <a:cubicBezTo>
                  <a:pt x="271001" y="103351"/>
                  <a:pt x="372397" y="92289"/>
                  <a:pt x="372397" y="92289"/>
                </a:cubicBezTo>
                <a:lnTo>
                  <a:pt x="0" y="15128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629E8C40-313C-98F3-DCDA-D8B9B5A8C2A1}"/>
              </a:ext>
            </a:extLst>
          </p:cNvPr>
          <p:cNvSpPr/>
          <p:nvPr/>
        </p:nvSpPr>
        <p:spPr>
          <a:xfrm>
            <a:off x="5450508" y="3134047"/>
            <a:ext cx="549366" cy="810815"/>
          </a:xfrm>
          <a:custGeom>
            <a:avLst/>
            <a:gdLst>
              <a:gd name="connsiteX0" fmla="*/ 133614 w 549366"/>
              <a:gd name="connsiteY0" fmla="*/ 42 h 810815"/>
              <a:gd name="connsiteX1" fmla="*/ 123144 w 549366"/>
              <a:gd name="connsiteY1" fmla="*/ 122194 h 810815"/>
              <a:gd name="connsiteX2" fmla="*/ 196436 w 549366"/>
              <a:gd name="connsiteY2" fmla="*/ 185016 h 810815"/>
              <a:gd name="connsiteX3" fmla="*/ 168515 w 549366"/>
              <a:gd name="connsiteY3" fmla="*/ 167565 h 810815"/>
              <a:gd name="connsiteX4" fmla="*/ 304628 w 549366"/>
              <a:gd name="connsiteY4" fmla="*/ 356029 h 810815"/>
              <a:gd name="connsiteX5" fmla="*/ 266237 w 549366"/>
              <a:gd name="connsiteY5" fmla="*/ 307168 h 810815"/>
              <a:gd name="connsiteX6" fmla="*/ 447721 w 549366"/>
              <a:gd name="connsiteY6" fmla="*/ 506103 h 810815"/>
              <a:gd name="connsiteX7" fmla="*/ 367449 w 549366"/>
              <a:gd name="connsiteY7" fmla="*/ 460732 h 810815"/>
              <a:gd name="connsiteX8" fmla="*/ 548933 w 549366"/>
              <a:gd name="connsiteY8" fmla="*/ 809739 h 810815"/>
              <a:gd name="connsiteX9" fmla="*/ 416310 w 549366"/>
              <a:gd name="connsiteY9" fmla="*/ 565434 h 810815"/>
              <a:gd name="connsiteX10" fmla="*/ 356979 w 549366"/>
              <a:gd name="connsiteY10" fmla="*/ 436301 h 810815"/>
              <a:gd name="connsiteX11" fmla="*/ 11461 w 549366"/>
              <a:gd name="connsiteY11" fmla="*/ 41922 h 810815"/>
              <a:gd name="connsiteX12" fmla="*/ 81263 w 549366"/>
              <a:gd name="connsiteY12" fmla="*/ 111724 h 810815"/>
              <a:gd name="connsiteX13" fmla="*/ 67303 w 549366"/>
              <a:gd name="connsiteY13" fmla="*/ 202466 h 810815"/>
              <a:gd name="connsiteX14" fmla="*/ 158045 w 549366"/>
              <a:gd name="connsiteY14" fmla="*/ 195486 h 810815"/>
              <a:gd name="connsiteX15" fmla="*/ 245297 w 549366"/>
              <a:gd name="connsiteY15" fmla="*/ 338579 h 810815"/>
              <a:gd name="connsiteX16" fmla="*/ 178985 w 549366"/>
              <a:gd name="connsiteY16" fmla="*/ 191996 h 810815"/>
              <a:gd name="connsiteX17" fmla="*/ 130124 w 549366"/>
              <a:gd name="connsiteY17" fmla="*/ 136155 h 810815"/>
              <a:gd name="connsiteX18" fmla="*/ 133614 w 549366"/>
              <a:gd name="connsiteY18" fmla="*/ 42 h 81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9366" h="810815">
                <a:moveTo>
                  <a:pt x="133614" y="42"/>
                </a:moveTo>
                <a:cubicBezTo>
                  <a:pt x="132451" y="-2285"/>
                  <a:pt x="112674" y="91365"/>
                  <a:pt x="123144" y="122194"/>
                </a:cubicBezTo>
                <a:cubicBezTo>
                  <a:pt x="133614" y="153023"/>
                  <a:pt x="188874" y="177454"/>
                  <a:pt x="196436" y="185016"/>
                </a:cubicBezTo>
                <a:cubicBezTo>
                  <a:pt x="203998" y="192578"/>
                  <a:pt x="150483" y="139063"/>
                  <a:pt x="168515" y="167565"/>
                </a:cubicBezTo>
                <a:cubicBezTo>
                  <a:pt x="186547" y="196067"/>
                  <a:pt x="288341" y="332762"/>
                  <a:pt x="304628" y="356029"/>
                </a:cubicBezTo>
                <a:cubicBezTo>
                  <a:pt x="320915" y="379296"/>
                  <a:pt x="242388" y="282156"/>
                  <a:pt x="266237" y="307168"/>
                </a:cubicBezTo>
                <a:cubicBezTo>
                  <a:pt x="290086" y="332180"/>
                  <a:pt x="430852" y="480509"/>
                  <a:pt x="447721" y="506103"/>
                </a:cubicBezTo>
                <a:cubicBezTo>
                  <a:pt x="464590" y="531697"/>
                  <a:pt x="350580" y="410126"/>
                  <a:pt x="367449" y="460732"/>
                </a:cubicBezTo>
                <a:cubicBezTo>
                  <a:pt x="384318" y="511338"/>
                  <a:pt x="540790" y="792289"/>
                  <a:pt x="548933" y="809739"/>
                </a:cubicBezTo>
                <a:cubicBezTo>
                  <a:pt x="557076" y="827189"/>
                  <a:pt x="448302" y="627674"/>
                  <a:pt x="416310" y="565434"/>
                </a:cubicBezTo>
                <a:cubicBezTo>
                  <a:pt x="384318" y="503194"/>
                  <a:pt x="424454" y="523553"/>
                  <a:pt x="356979" y="436301"/>
                </a:cubicBezTo>
                <a:cubicBezTo>
                  <a:pt x="289504" y="349049"/>
                  <a:pt x="57414" y="96018"/>
                  <a:pt x="11461" y="41922"/>
                </a:cubicBezTo>
                <a:cubicBezTo>
                  <a:pt x="-34492" y="-12174"/>
                  <a:pt x="71956" y="84967"/>
                  <a:pt x="81263" y="111724"/>
                </a:cubicBezTo>
                <a:cubicBezTo>
                  <a:pt x="90570" y="138481"/>
                  <a:pt x="54506" y="188506"/>
                  <a:pt x="67303" y="202466"/>
                </a:cubicBezTo>
                <a:cubicBezTo>
                  <a:pt x="80100" y="216426"/>
                  <a:pt x="128379" y="172801"/>
                  <a:pt x="158045" y="195486"/>
                </a:cubicBezTo>
                <a:cubicBezTo>
                  <a:pt x="187711" y="218171"/>
                  <a:pt x="241807" y="339161"/>
                  <a:pt x="245297" y="338579"/>
                </a:cubicBezTo>
                <a:cubicBezTo>
                  <a:pt x="248787" y="337997"/>
                  <a:pt x="198181" y="225733"/>
                  <a:pt x="178985" y="191996"/>
                </a:cubicBezTo>
                <a:cubicBezTo>
                  <a:pt x="159790" y="158259"/>
                  <a:pt x="137104" y="162331"/>
                  <a:pt x="130124" y="136155"/>
                </a:cubicBezTo>
                <a:cubicBezTo>
                  <a:pt x="123144" y="109979"/>
                  <a:pt x="134777" y="2369"/>
                  <a:pt x="133614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755FFC6D-297B-43B5-2F03-D79F1E550F3A}"/>
              </a:ext>
            </a:extLst>
          </p:cNvPr>
          <p:cNvSpPr/>
          <p:nvPr/>
        </p:nvSpPr>
        <p:spPr>
          <a:xfrm>
            <a:off x="5939248" y="3824113"/>
            <a:ext cx="276580" cy="590866"/>
          </a:xfrm>
          <a:custGeom>
            <a:avLst/>
            <a:gdLst>
              <a:gd name="connsiteX0" fmla="*/ 862 w 276580"/>
              <a:gd name="connsiteY0" fmla="*/ 1011 h 590866"/>
              <a:gd name="connsiteX1" fmla="*/ 199796 w 276580"/>
              <a:gd name="connsiteY1" fmla="*/ 356998 h 590866"/>
              <a:gd name="connsiteX2" fmla="*/ 157915 w 276580"/>
              <a:gd name="connsiteY2" fmla="*/ 363979 h 590866"/>
              <a:gd name="connsiteX3" fmla="*/ 276578 w 276580"/>
              <a:gd name="connsiteY3" fmla="*/ 590834 h 590866"/>
              <a:gd name="connsiteX4" fmla="*/ 161405 w 276580"/>
              <a:gd name="connsiteY4" fmla="*/ 381429 h 590866"/>
              <a:gd name="connsiteX5" fmla="*/ 206776 w 276580"/>
              <a:gd name="connsiteY5" fmla="*/ 461701 h 590866"/>
              <a:gd name="connsiteX6" fmla="*/ 196306 w 276580"/>
              <a:gd name="connsiteY6" fmla="*/ 367469 h 590866"/>
              <a:gd name="connsiteX7" fmla="*/ 129995 w 276580"/>
              <a:gd name="connsiteY7" fmla="*/ 252296 h 590866"/>
              <a:gd name="connsiteX8" fmla="*/ 862 w 276580"/>
              <a:gd name="connsiteY8" fmla="*/ 1011 h 59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580" h="590866">
                <a:moveTo>
                  <a:pt x="862" y="1011"/>
                </a:moveTo>
                <a:cubicBezTo>
                  <a:pt x="12495" y="18461"/>
                  <a:pt x="173621" y="296503"/>
                  <a:pt x="199796" y="356998"/>
                </a:cubicBezTo>
                <a:cubicBezTo>
                  <a:pt x="225971" y="417493"/>
                  <a:pt x="145118" y="325006"/>
                  <a:pt x="157915" y="363979"/>
                </a:cubicBezTo>
                <a:cubicBezTo>
                  <a:pt x="170712" y="402952"/>
                  <a:pt x="275996" y="587926"/>
                  <a:pt x="276578" y="590834"/>
                </a:cubicBezTo>
                <a:cubicBezTo>
                  <a:pt x="277160" y="593742"/>
                  <a:pt x="173039" y="402951"/>
                  <a:pt x="161405" y="381429"/>
                </a:cubicBezTo>
                <a:cubicBezTo>
                  <a:pt x="149771" y="359907"/>
                  <a:pt x="200959" y="464028"/>
                  <a:pt x="206776" y="461701"/>
                </a:cubicBezTo>
                <a:cubicBezTo>
                  <a:pt x="212593" y="459374"/>
                  <a:pt x="209103" y="402370"/>
                  <a:pt x="196306" y="367469"/>
                </a:cubicBezTo>
                <a:cubicBezTo>
                  <a:pt x="183509" y="332568"/>
                  <a:pt x="161406" y="307556"/>
                  <a:pt x="129995" y="252296"/>
                </a:cubicBezTo>
                <a:cubicBezTo>
                  <a:pt x="98584" y="197036"/>
                  <a:pt x="-10771" y="-16439"/>
                  <a:pt x="862" y="1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3BBEB7CA-C75E-7C78-B068-0AA9AE42E930}"/>
              </a:ext>
            </a:extLst>
          </p:cNvPr>
          <p:cNvSpPr/>
          <p:nvPr/>
        </p:nvSpPr>
        <p:spPr>
          <a:xfrm>
            <a:off x="6316825" y="4574767"/>
            <a:ext cx="119299" cy="1058011"/>
          </a:xfrm>
          <a:custGeom>
            <a:avLst/>
            <a:gdLst>
              <a:gd name="connsiteX0" fmla="*/ 213 w 119299"/>
              <a:gd name="connsiteY0" fmla="*/ 723 h 1058011"/>
              <a:gd name="connsiteX1" fmla="*/ 108406 w 119299"/>
              <a:gd name="connsiteY1" fmla="*/ 332280 h 1058011"/>
              <a:gd name="connsiteX2" fmla="*/ 80485 w 119299"/>
              <a:gd name="connsiteY2" fmla="*/ 245028 h 1058011"/>
              <a:gd name="connsiteX3" fmla="*/ 118876 w 119299"/>
              <a:gd name="connsiteY3" fmla="*/ 513764 h 1058011"/>
              <a:gd name="connsiteX4" fmla="*/ 101425 w 119299"/>
              <a:gd name="connsiteY4" fmla="*/ 412552 h 1058011"/>
              <a:gd name="connsiteX5" fmla="*/ 108406 w 119299"/>
              <a:gd name="connsiteY5" fmla="*/ 709209 h 1058011"/>
              <a:gd name="connsiteX6" fmla="*/ 101425 w 119299"/>
              <a:gd name="connsiteY6" fmla="*/ 573096 h 1058011"/>
              <a:gd name="connsiteX7" fmla="*/ 104915 w 119299"/>
              <a:gd name="connsiteY7" fmla="*/ 1047746 h 1058011"/>
              <a:gd name="connsiteX8" fmla="*/ 80485 w 119299"/>
              <a:gd name="connsiteY8" fmla="*/ 852302 h 1058011"/>
              <a:gd name="connsiteX9" fmla="*/ 35114 w 119299"/>
              <a:gd name="connsiteY9" fmla="*/ 314830 h 1058011"/>
              <a:gd name="connsiteX10" fmla="*/ 108406 w 119299"/>
              <a:gd name="connsiteY10" fmla="*/ 950024 h 1058011"/>
              <a:gd name="connsiteX11" fmla="*/ 80485 w 119299"/>
              <a:gd name="connsiteY11" fmla="*/ 311340 h 1058011"/>
              <a:gd name="connsiteX12" fmla="*/ 80485 w 119299"/>
              <a:gd name="connsiteY12" fmla="*/ 245028 h 1058011"/>
              <a:gd name="connsiteX13" fmla="*/ 213 w 119299"/>
              <a:gd name="connsiteY13" fmla="*/ 723 h 105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299" h="1058011">
                <a:moveTo>
                  <a:pt x="213" y="723"/>
                </a:moveTo>
                <a:cubicBezTo>
                  <a:pt x="4867" y="15265"/>
                  <a:pt x="95027" y="291563"/>
                  <a:pt x="108406" y="332280"/>
                </a:cubicBezTo>
                <a:cubicBezTo>
                  <a:pt x="121785" y="372997"/>
                  <a:pt x="78740" y="214781"/>
                  <a:pt x="80485" y="245028"/>
                </a:cubicBezTo>
                <a:cubicBezTo>
                  <a:pt x="82230" y="275275"/>
                  <a:pt x="115386" y="485843"/>
                  <a:pt x="118876" y="513764"/>
                </a:cubicBezTo>
                <a:cubicBezTo>
                  <a:pt x="122366" y="541685"/>
                  <a:pt x="103170" y="379978"/>
                  <a:pt x="101425" y="412552"/>
                </a:cubicBezTo>
                <a:cubicBezTo>
                  <a:pt x="99680" y="445126"/>
                  <a:pt x="108406" y="682452"/>
                  <a:pt x="108406" y="709209"/>
                </a:cubicBezTo>
                <a:cubicBezTo>
                  <a:pt x="108406" y="735966"/>
                  <a:pt x="102007" y="516673"/>
                  <a:pt x="101425" y="573096"/>
                </a:cubicBezTo>
                <a:cubicBezTo>
                  <a:pt x="100843" y="629519"/>
                  <a:pt x="108405" y="1001212"/>
                  <a:pt x="104915" y="1047746"/>
                </a:cubicBezTo>
                <a:cubicBezTo>
                  <a:pt x="101425" y="1094280"/>
                  <a:pt x="92119" y="974455"/>
                  <a:pt x="80485" y="852302"/>
                </a:cubicBezTo>
                <a:cubicBezTo>
                  <a:pt x="68851" y="730149"/>
                  <a:pt x="30461" y="298543"/>
                  <a:pt x="35114" y="314830"/>
                </a:cubicBezTo>
                <a:cubicBezTo>
                  <a:pt x="39767" y="331117"/>
                  <a:pt x="100844" y="950606"/>
                  <a:pt x="108406" y="950024"/>
                </a:cubicBezTo>
                <a:cubicBezTo>
                  <a:pt x="115968" y="949442"/>
                  <a:pt x="85138" y="428839"/>
                  <a:pt x="80485" y="311340"/>
                </a:cubicBezTo>
                <a:cubicBezTo>
                  <a:pt x="75832" y="193841"/>
                  <a:pt x="92700" y="295052"/>
                  <a:pt x="80485" y="245028"/>
                </a:cubicBezTo>
                <a:cubicBezTo>
                  <a:pt x="68270" y="195004"/>
                  <a:pt x="-4441" y="-13819"/>
                  <a:pt x="213" y="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04252FB6-6603-95CF-19E6-6775213A803D}"/>
              </a:ext>
            </a:extLst>
          </p:cNvPr>
          <p:cNvSpPr/>
          <p:nvPr/>
        </p:nvSpPr>
        <p:spPr>
          <a:xfrm>
            <a:off x="6110496" y="5905279"/>
            <a:ext cx="395842" cy="760160"/>
          </a:xfrm>
          <a:custGeom>
            <a:avLst/>
            <a:gdLst>
              <a:gd name="connsiteX0" fmla="*/ 391516 w 395842"/>
              <a:gd name="connsiteY0" fmla="*/ 10400 h 760160"/>
              <a:gd name="connsiteX1" fmla="*/ 4118 w 395842"/>
              <a:gd name="connsiteY1" fmla="*/ 753787 h 760160"/>
              <a:gd name="connsiteX2" fmla="*/ 199562 w 395842"/>
              <a:gd name="connsiteY2" fmla="*/ 348938 h 760160"/>
              <a:gd name="connsiteX3" fmla="*/ 391516 w 395842"/>
              <a:gd name="connsiteY3" fmla="*/ 10400 h 76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842" h="760160">
                <a:moveTo>
                  <a:pt x="391516" y="10400"/>
                </a:moveTo>
                <a:cubicBezTo>
                  <a:pt x="358942" y="77875"/>
                  <a:pt x="36110" y="697364"/>
                  <a:pt x="4118" y="753787"/>
                </a:cubicBezTo>
                <a:cubicBezTo>
                  <a:pt x="-27874" y="810210"/>
                  <a:pt x="134996" y="476908"/>
                  <a:pt x="199562" y="348938"/>
                </a:cubicBezTo>
                <a:cubicBezTo>
                  <a:pt x="264128" y="220969"/>
                  <a:pt x="424090" y="-57075"/>
                  <a:pt x="391516" y="10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4929D786-46EC-E306-131A-7FA56CB38FDF}"/>
              </a:ext>
            </a:extLst>
          </p:cNvPr>
          <p:cNvSpPr/>
          <p:nvPr/>
        </p:nvSpPr>
        <p:spPr>
          <a:xfrm>
            <a:off x="5776329" y="5910309"/>
            <a:ext cx="223279" cy="124749"/>
          </a:xfrm>
          <a:custGeom>
            <a:avLst/>
            <a:gdLst>
              <a:gd name="connsiteX0" fmla="*/ 3 w 223279"/>
              <a:gd name="connsiteY0" fmla="*/ 124731 h 124749"/>
              <a:gd name="connsiteX1" fmla="*/ 151659 w 223279"/>
              <a:gd name="connsiteY1" fmla="*/ 8758 h 124749"/>
              <a:gd name="connsiteX2" fmla="*/ 223027 w 223279"/>
              <a:gd name="connsiteY2" fmla="*/ 8758 h 124749"/>
              <a:gd name="connsiteX3" fmla="*/ 129357 w 223279"/>
              <a:gd name="connsiteY3" fmla="*/ 13219 h 124749"/>
              <a:gd name="connsiteX4" fmla="*/ 147199 w 223279"/>
              <a:gd name="connsiteY4" fmla="*/ 17679 h 124749"/>
              <a:gd name="connsiteX5" fmla="*/ 3 w 223279"/>
              <a:gd name="connsiteY5" fmla="*/ 124731 h 12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279" h="124749">
                <a:moveTo>
                  <a:pt x="3" y="124731"/>
                </a:moveTo>
                <a:cubicBezTo>
                  <a:pt x="746" y="123244"/>
                  <a:pt x="114488" y="28087"/>
                  <a:pt x="151659" y="8758"/>
                </a:cubicBezTo>
                <a:cubicBezTo>
                  <a:pt x="188830" y="-10571"/>
                  <a:pt x="226744" y="8015"/>
                  <a:pt x="223027" y="8758"/>
                </a:cubicBezTo>
                <a:cubicBezTo>
                  <a:pt x="219310" y="9501"/>
                  <a:pt x="129357" y="13219"/>
                  <a:pt x="129357" y="13219"/>
                </a:cubicBezTo>
                <a:cubicBezTo>
                  <a:pt x="116719" y="14706"/>
                  <a:pt x="173218" y="-906"/>
                  <a:pt x="147199" y="17679"/>
                </a:cubicBezTo>
                <a:cubicBezTo>
                  <a:pt x="121180" y="36264"/>
                  <a:pt x="-740" y="126218"/>
                  <a:pt x="3" y="124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67093537-6A9C-9508-6707-82AC8F0600B8}"/>
              </a:ext>
            </a:extLst>
          </p:cNvPr>
          <p:cNvSpPr/>
          <p:nvPr/>
        </p:nvSpPr>
        <p:spPr>
          <a:xfrm>
            <a:off x="5918517" y="6386849"/>
            <a:ext cx="130159" cy="202786"/>
          </a:xfrm>
          <a:custGeom>
            <a:avLst/>
            <a:gdLst>
              <a:gd name="connsiteX0" fmla="*/ 129904 w 130159"/>
              <a:gd name="connsiteY0" fmla="*/ 570 h 202786"/>
              <a:gd name="connsiteX1" fmla="*/ 5011 w 130159"/>
              <a:gd name="connsiteY1" fmla="*/ 196831 h 202786"/>
              <a:gd name="connsiteX2" fmla="*/ 36234 w 130159"/>
              <a:gd name="connsiteY2" fmla="*/ 138845 h 202786"/>
              <a:gd name="connsiteX3" fmla="*/ 129904 w 130159"/>
              <a:gd name="connsiteY3" fmla="*/ 570 h 202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159" h="202786">
                <a:moveTo>
                  <a:pt x="129904" y="570"/>
                </a:moveTo>
                <a:cubicBezTo>
                  <a:pt x="124700" y="10234"/>
                  <a:pt x="20623" y="173785"/>
                  <a:pt x="5011" y="196831"/>
                </a:cubicBezTo>
                <a:cubicBezTo>
                  <a:pt x="-10601" y="219877"/>
                  <a:pt x="13188" y="170812"/>
                  <a:pt x="36234" y="138845"/>
                </a:cubicBezTo>
                <a:cubicBezTo>
                  <a:pt x="59280" y="106878"/>
                  <a:pt x="135108" y="-9094"/>
                  <a:pt x="129904" y="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F5995E99-F3B5-6C18-E15E-731A8534514C}"/>
              </a:ext>
            </a:extLst>
          </p:cNvPr>
          <p:cNvSpPr/>
          <p:nvPr/>
        </p:nvSpPr>
        <p:spPr>
          <a:xfrm>
            <a:off x="5276187" y="6084097"/>
            <a:ext cx="45225" cy="142752"/>
          </a:xfrm>
          <a:custGeom>
            <a:avLst/>
            <a:gdLst>
              <a:gd name="connsiteX0" fmla="*/ 45175 w 45225"/>
              <a:gd name="connsiteY0" fmla="*/ 8 h 142752"/>
              <a:gd name="connsiteX1" fmla="*/ 9491 w 45225"/>
              <a:gd name="connsiteY1" fmla="*/ 71376 h 142752"/>
              <a:gd name="connsiteX2" fmla="*/ 13952 w 45225"/>
              <a:gd name="connsiteY2" fmla="*/ 142744 h 142752"/>
              <a:gd name="connsiteX3" fmla="*/ 570 w 45225"/>
              <a:gd name="connsiteY3" fmla="*/ 75837 h 142752"/>
              <a:gd name="connsiteX4" fmla="*/ 45175 w 45225"/>
              <a:gd name="connsiteY4" fmla="*/ 8 h 14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25" h="142752">
                <a:moveTo>
                  <a:pt x="45175" y="8"/>
                </a:moveTo>
                <a:cubicBezTo>
                  <a:pt x="46662" y="-735"/>
                  <a:pt x="14695" y="47587"/>
                  <a:pt x="9491" y="71376"/>
                </a:cubicBezTo>
                <a:cubicBezTo>
                  <a:pt x="4287" y="95165"/>
                  <a:pt x="15439" y="142001"/>
                  <a:pt x="13952" y="142744"/>
                </a:cubicBezTo>
                <a:cubicBezTo>
                  <a:pt x="12465" y="143487"/>
                  <a:pt x="-3147" y="95166"/>
                  <a:pt x="570" y="75837"/>
                </a:cubicBezTo>
                <a:cubicBezTo>
                  <a:pt x="4287" y="56508"/>
                  <a:pt x="43688" y="751"/>
                  <a:pt x="45175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D4A6D009-80F2-8CAB-C263-53996A9F6589}"/>
              </a:ext>
            </a:extLst>
          </p:cNvPr>
          <p:cNvSpPr/>
          <p:nvPr/>
        </p:nvSpPr>
        <p:spPr>
          <a:xfrm>
            <a:off x="4924357" y="5959018"/>
            <a:ext cx="17892" cy="147649"/>
          </a:xfrm>
          <a:custGeom>
            <a:avLst/>
            <a:gdLst>
              <a:gd name="connsiteX0" fmla="*/ 17863 w 17892"/>
              <a:gd name="connsiteY0" fmla="*/ 194 h 147649"/>
              <a:gd name="connsiteX1" fmla="*/ 4482 w 17892"/>
              <a:gd name="connsiteY1" fmla="*/ 71562 h 147649"/>
              <a:gd name="connsiteX2" fmla="*/ 13403 w 17892"/>
              <a:gd name="connsiteY2" fmla="*/ 147390 h 147649"/>
              <a:gd name="connsiteX3" fmla="*/ 22 w 17892"/>
              <a:gd name="connsiteY3" fmla="*/ 93864 h 147649"/>
              <a:gd name="connsiteX4" fmla="*/ 17863 w 17892"/>
              <a:gd name="connsiteY4" fmla="*/ 194 h 14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92" h="147649">
                <a:moveTo>
                  <a:pt x="17863" y="194"/>
                </a:moveTo>
                <a:cubicBezTo>
                  <a:pt x="18606" y="-3523"/>
                  <a:pt x="5225" y="47029"/>
                  <a:pt x="4482" y="71562"/>
                </a:cubicBezTo>
                <a:cubicBezTo>
                  <a:pt x="3739" y="96095"/>
                  <a:pt x="14146" y="143673"/>
                  <a:pt x="13403" y="147390"/>
                </a:cubicBezTo>
                <a:cubicBezTo>
                  <a:pt x="12660" y="151107"/>
                  <a:pt x="765" y="113936"/>
                  <a:pt x="22" y="93864"/>
                </a:cubicBezTo>
                <a:cubicBezTo>
                  <a:pt x="-721" y="73792"/>
                  <a:pt x="17120" y="3911"/>
                  <a:pt x="17863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6FB4EE1D-EB4A-24AA-F8B0-F12F75DCF4DF}"/>
              </a:ext>
            </a:extLst>
          </p:cNvPr>
          <p:cNvSpPr/>
          <p:nvPr/>
        </p:nvSpPr>
        <p:spPr>
          <a:xfrm>
            <a:off x="5513163" y="6828975"/>
            <a:ext cx="54583" cy="111619"/>
          </a:xfrm>
          <a:custGeom>
            <a:avLst/>
            <a:gdLst>
              <a:gd name="connsiteX0" fmla="*/ 26763 w 54583"/>
              <a:gd name="connsiteY0" fmla="*/ 32 h 111619"/>
              <a:gd name="connsiteX1" fmla="*/ 53526 w 54583"/>
              <a:gd name="connsiteY1" fmla="*/ 66939 h 111619"/>
              <a:gd name="connsiteX2" fmla="*/ 0 w 54583"/>
              <a:gd name="connsiteY2" fmla="*/ 111544 h 111619"/>
              <a:gd name="connsiteX3" fmla="*/ 53526 w 54583"/>
              <a:gd name="connsiteY3" fmla="*/ 75860 h 111619"/>
              <a:gd name="connsiteX4" fmla="*/ 26763 w 54583"/>
              <a:gd name="connsiteY4" fmla="*/ 32 h 11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83" h="111619">
                <a:moveTo>
                  <a:pt x="26763" y="32"/>
                </a:moveTo>
                <a:cubicBezTo>
                  <a:pt x="26763" y="-1455"/>
                  <a:pt x="57986" y="48354"/>
                  <a:pt x="53526" y="66939"/>
                </a:cubicBezTo>
                <a:cubicBezTo>
                  <a:pt x="49066" y="85524"/>
                  <a:pt x="0" y="110057"/>
                  <a:pt x="0" y="111544"/>
                </a:cubicBezTo>
                <a:cubicBezTo>
                  <a:pt x="0" y="113031"/>
                  <a:pt x="46092" y="92215"/>
                  <a:pt x="53526" y="75860"/>
                </a:cubicBezTo>
                <a:cubicBezTo>
                  <a:pt x="60960" y="59505"/>
                  <a:pt x="26763" y="1519"/>
                  <a:pt x="26763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461DFF55-E6B8-F638-4701-513AEF1CDE52}"/>
              </a:ext>
            </a:extLst>
          </p:cNvPr>
          <p:cNvSpPr/>
          <p:nvPr/>
        </p:nvSpPr>
        <p:spPr>
          <a:xfrm>
            <a:off x="5624623" y="5468492"/>
            <a:ext cx="45766" cy="142894"/>
          </a:xfrm>
          <a:custGeom>
            <a:avLst/>
            <a:gdLst>
              <a:gd name="connsiteX0" fmla="*/ 52 w 45766"/>
              <a:gd name="connsiteY0" fmla="*/ 66 h 142894"/>
              <a:gd name="connsiteX1" fmla="*/ 35736 w 45766"/>
              <a:gd name="connsiteY1" fmla="*/ 75894 h 142894"/>
              <a:gd name="connsiteX2" fmla="*/ 40197 w 45766"/>
              <a:gd name="connsiteY2" fmla="*/ 142802 h 142894"/>
              <a:gd name="connsiteX3" fmla="*/ 44657 w 45766"/>
              <a:gd name="connsiteY3" fmla="*/ 89276 h 142894"/>
              <a:gd name="connsiteX4" fmla="*/ 52 w 45766"/>
              <a:gd name="connsiteY4" fmla="*/ 66 h 14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66" h="142894">
                <a:moveTo>
                  <a:pt x="52" y="66"/>
                </a:moveTo>
                <a:cubicBezTo>
                  <a:pt x="-1435" y="-2164"/>
                  <a:pt x="29045" y="52105"/>
                  <a:pt x="35736" y="75894"/>
                </a:cubicBezTo>
                <a:cubicBezTo>
                  <a:pt x="42427" y="99683"/>
                  <a:pt x="38710" y="140572"/>
                  <a:pt x="40197" y="142802"/>
                </a:cubicBezTo>
                <a:cubicBezTo>
                  <a:pt x="41684" y="145032"/>
                  <a:pt x="48374" y="106375"/>
                  <a:pt x="44657" y="89276"/>
                </a:cubicBezTo>
                <a:cubicBezTo>
                  <a:pt x="40940" y="72177"/>
                  <a:pt x="1539" y="2296"/>
                  <a:pt x="52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9415FF44-F7EC-DB88-8491-C0E99CA63508}"/>
              </a:ext>
            </a:extLst>
          </p:cNvPr>
          <p:cNvSpPr/>
          <p:nvPr/>
        </p:nvSpPr>
        <p:spPr>
          <a:xfrm>
            <a:off x="4638515" y="6008271"/>
            <a:ext cx="31691" cy="129373"/>
          </a:xfrm>
          <a:custGeom>
            <a:avLst/>
            <a:gdLst>
              <a:gd name="connsiteX0" fmla="*/ 13774 w 31691"/>
              <a:gd name="connsiteY0" fmla="*/ 6 h 129373"/>
              <a:gd name="connsiteX1" fmla="*/ 9313 w 31691"/>
              <a:gd name="connsiteY1" fmla="*/ 80295 h 129373"/>
              <a:gd name="connsiteX2" fmla="*/ 31616 w 31691"/>
              <a:gd name="connsiteY2" fmla="*/ 129360 h 129373"/>
              <a:gd name="connsiteX3" fmla="*/ 392 w 31691"/>
              <a:gd name="connsiteY3" fmla="*/ 84755 h 129373"/>
              <a:gd name="connsiteX4" fmla="*/ 13774 w 31691"/>
              <a:gd name="connsiteY4" fmla="*/ 6 h 12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91" h="129373">
                <a:moveTo>
                  <a:pt x="13774" y="6"/>
                </a:moveTo>
                <a:cubicBezTo>
                  <a:pt x="15261" y="-737"/>
                  <a:pt x="6339" y="58736"/>
                  <a:pt x="9313" y="80295"/>
                </a:cubicBezTo>
                <a:cubicBezTo>
                  <a:pt x="12287" y="101854"/>
                  <a:pt x="33103" y="128617"/>
                  <a:pt x="31616" y="129360"/>
                </a:cubicBezTo>
                <a:cubicBezTo>
                  <a:pt x="30129" y="130103"/>
                  <a:pt x="3366" y="99623"/>
                  <a:pt x="392" y="84755"/>
                </a:cubicBezTo>
                <a:cubicBezTo>
                  <a:pt x="-2582" y="69887"/>
                  <a:pt x="12287" y="749"/>
                  <a:pt x="13774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E47A3A21-9D0C-713B-E82A-E8C2C3B50783}"/>
              </a:ext>
            </a:extLst>
          </p:cNvPr>
          <p:cNvSpPr/>
          <p:nvPr/>
        </p:nvSpPr>
        <p:spPr>
          <a:xfrm>
            <a:off x="4790114" y="6948906"/>
            <a:ext cx="72646" cy="178995"/>
          </a:xfrm>
          <a:custGeom>
            <a:avLst/>
            <a:gdLst>
              <a:gd name="connsiteX0" fmla="*/ 450 w 72646"/>
              <a:gd name="connsiteY0" fmla="*/ 534 h 178995"/>
              <a:gd name="connsiteX1" fmla="*/ 53976 w 72646"/>
              <a:gd name="connsiteY1" fmla="*/ 112046 h 178995"/>
              <a:gd name="connsiteX2" fmla="*/ 58436 w 72646"/>
              <a:gd name="connsiteY2" fmla="*/ 178954 h 178995"/>
              <a:gd name="connsiteX3" fmla="*/ 71818 w 72646"/>
              <a:gd name="connsiteY3" fmla="*/ 103125 h 178995"/>
              <a:gd name="connsiteX4" fmla="*/ 31673 w 72646"/>
              <a:gd name="connsiteY4" fmla="*/ 71902 h 178995"/>
              <a:gd name="connsiteX5" fmla="*/ 450 w 72646"/>
              <a:gd name="connsiteY5" fmla="*/ 534 h 178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646" h="178995">
                <a:moveTo>
                  <a:pt x="450" y="534"/>
                </a:moveTo>
                <a:cubicBezTo>
                  <a:pt x="4167" y="7225"/>
                  <a:pt x="44312" y="82309"/>
                  <a:pt x="53976" y="112046"/>
                </a:cubicBezTo>
                <a:cubicBezTo>
                  <a:pt x="63640" y="141783"/>
                  <a:pt x="55462" y="180441"/>
                  <a:pt x="58436" y="178954"/>
                </a:cubicBezTo>
                <a:cubicBezTo>
                  <a:pt x="61410" y="177467"/>
                  <a:pt x="76278" y="120967"/>
                  <a:pt x="71818" y="103125"/>
                </a:cubicBezTo>
                <a:cubicBezTo>
                  <a:pt x="67358" y="85283"/>
                  <a:pt x="46541" y="91974"/>
                  <a:pt x="31673" y="71902"/>
                </a:cubicBezTo>
                <a:cubicBezTo>
                  <a:pt x="16805" y="51830"/>
                  <a:pt x="-3267" y="-6157"/>
                  <a:pt x="450" y="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975CF21B-855E-82A2-0D1C-7EA9367D81B3}"/>
              </a:ext>
            </a:extLst>
          </p:cNvPr>
          <p:cNvSpPr/>
          <p:nvPr/>
        </p:nvSpPr>
        <p:spPr>
          <a:xfrm>
            <a:off x="3142652" y="5109025"/>
            <a:ext cx="31228" cy="585295"/>
          </a:xfrm>
          <a:custGeom>
            <a:avLst/>
            <a:gdLst>
              <a:gd name="connsiteX0" fmla="*/ 31115 w 31228"/>
              <a:gd name="connsiteY0" fmla="*/ 4513 h 585295"/>
              <a:gd name="connsiteX1" fmla="*/ 4482 w 31228"/>
              <a:gd name="connsiteY1" fmla="*/ 563806 h 585295"/>
              <a:gd name="connsiteX2" fmla="*/ 8921 w 31228"/>
              <a:gd name="connsiteY2" fmla="*/ 452835 h 585295"/>
              <a:gd name="connsiteX3" fmla="*/ 43 w 31228"/>
              <a:gd name="connsiteY3" fmla="*/ 293037 h 585295"/>
              <a:gd name="connsiteX4" fmla="*/ 13360 w 31228"/>
              <a:gd name="connsiteY4" fmla="*/ 297476 h 585295"/>
              <a:gd name="connsiteX5" fmla="*/ 31115 w 31228"/>
              <a:gd name="connsiteY5" fmla="*/ 4513 h 58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28" h="585295">
                <a:moveTo>
                  <a:pt x="31115" y="4513"/>
                </a:moveTo>
                <a:cubicBezTo>
                  <a:pt x="29635" y="48901"/>
                  <a:pt x="8181" y="489086"/>
                  <a:pt x="4482" y="563806"/>
                </a:cubicBezTo>
                <a:cubicBezTo>
                  <a:pt x="783" y="638526"/>
                  <a:pt x="9661" y="497963"/>
                  <a:pt x="8921" y="452835"/>
                </a:cubicBezTo>
                <a:cubicBezTo>
                  <a:pt x="8181" y="407707"/>
                  <a:pt x="-697" y="318930"/>
                  <a:pt x="43" y="293037"/>
                </a:cubicBezTo>
                <a:cubicBezTo>
                  <a:pt x="783" y="267144"/>
                  <a:pt x="7442" y="338165"/>
                  <a:pt x="13360" y="297476"/>
                </a:cubicBezTo>
                <a:cubicBezTo>
                  <a:pt x="19278" y="256787"/>
                  <a:pt x="32595" y="-39875"/>
                  <a:pt x="31115" y="4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1432259B-B15C-FD36-E4E6-22F18502F887}"/>
              </a:ext>
            </a:extLst>
          </p:cNvPr>
          <p:cNvSpPr/>
          <p:nvPr/>
        </p:nvSpPr>
        <p:spPr>
          <a:xfrm>
            <a:off x="3163212" y="4944737"/>
            <a:ext cx="59382" cy="225734"/>
          </a:xfrm>
          <a:custGeom>
            <a:avLst/>
            <a:gdLst>
              <a:gd name="connsiteX0" fmla="*/ 59382 w 59382"/>
              <a:gd name="connsiteY0" fmla="*/ 125 h 225734"/>
              <a:gd name="connsiteX1" fmla="*/ 6116 w 59382"/>
              <a:gd name="connsiteY1" fmla="*/ 213189 h 225734"/>
              <a:gd name="connsiteX2" fmla="*/ 6116 w 59382"/>
              <a:gd name="connsiteY2" fmla="*/ 182117 h 225734"/>
              <a:gd name="connsiteX3" fmla="*/ 59382 w 59382"/>
              <a:gd name="connsiteY3" fmla="*/ 125 h 22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82" h="225734">
                <a:moveTo>
                  <a:pt x="59382" y="125"/>
                </a:moveTo>
                <a:cubicBezTo>
                  <a:pt x="59382" y="5304"/>
                  <a:pt x="14994" y="182857"/>
                  <a:pt x="6116" y="213189"/>
                </a:cubicBezTo>
                <a:cubicBezTo>
                  <a:pt x="-2762" y="243521"/>
                  <a:pt x="-1282" y="213189"/>
                  <a:pt x="6116" y="182117"/>
                </a:cubicBezTo>
                <a:cubicBezTo>
                  <a:pt x="13514" y="151045"/>
                  <a:pt x="59382" y="-5054"/>
                  <a:pt x="59382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FF6D1E9E-4B2D-7325-6C00-3F24EEE90C7E}"/>
              </a:ext>
            </a:extLst>
          </p:cNvPr>
          <p:cNvSpPr/>
          <p:nvPr/>
        </p:nvSpPr>
        <p:spPr>
          <a:xfrm>
            <a:off x="3311060" y="5122398"/>
            <a:ext cx="22660" cy="177621"/>
          </a:xfrm>
          <a:custGeom>
            <a:avLst/>
            <a:gdLst>
              <a:gd name="connsiteX0" fmla="*/ 311 w 22660"/>
              <a:gd name="connsiteY0" fmla="*/ 18 h 177621"/>
              <a:gd name="connsiteX1" fmla="*/ 9189 w 22660"/>
              <a:gd name="connsiteY1" fmla="*/ 115427 h 177621"/>
              <a:gd name="connsiteX2" fmla="*/ 4750 w 22660"/>
              <a:gd name="connsiteY2" fmla="*/ 177571 h 177621"/>
              <a:gd name="connsiteX3" fmla="*/ 22505 w 22660"/>
              <a:gd name="connsiteY3" fmla="*/ 124305 h 177621"/>
              <a:gd name="connsiteX4" fmla="*/ 311 w 22660"/>
              <a:gd name="connsiteY4" fmla="*/ 18 h 17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0" h="177621">
                <a:moveTo>
                  <a:pt x="311" y="18"/>
                </a:moveTo>
                <a:cubicBezTo>
                  <a:pt x="-1908" y="-1462"/>
                  <a:pt x="8449" y="85835"/>
                  <a:pt x="9189" y="115427"/>
                </a:cubicBezTo>
                <a:cubicBezTo>
                  <a:pt x="9929" y="145019"/>
                  <a:pt x="2531" y="176091"/>
                  <a:pt x="4750" y="177571"/>
                </a:cubicBezTo>
                <a:cubicBezTo>
                  <a:pt x="6969" y="179051"/>
                  <a:pt x="20286" y="147979"/>
                  <a:pt x="22505" y="124305"/>
                </a:cubicBezTo>
                <a:cubicBezTo>
                  <a:pt x="24724" y="100631"/>
                  <a:pt x="2530" y="1498"/>
                  <a:pt x="311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79A8D12E-D182-D79C-B087-BECD01746167}"/>
              </a:ext>
            </a:extLst>
          </p:cNvPr>
          <p:cNvSpPr/>
          <p:nvPr/>
        </p:nvSpPr>
        <p:spPr>
          <a:xfrm>
            <a:off x="3098770" y="5760784"/>
            <a:ext cx="101783" cy="321213"/>
          </a:xfrm>
          <a:custGeom>
            <a:avLst/>
            <a:gdLst>
              <a:gd name="connsiteX0" fmla="*/ 101630 w 101783"/>
              <a:gd name="connsiteY0" fmla="*/ 824 h 321213"/>
              <a:gd name="connsiteX1" fmla="*/ 3976 w 101783"/>
              <a:gd name="connsiteY1" fmla="*/ 311542 h 321213"/>
              <a:gd name="connsiteX2" fmla="*/ 26170 w 101783"/>
              <a:gd name="connsiteY2" fmla="*/ 222766 h 321213"/>
              <a:gd name="connsiteX3" fmla="*/ 101630 w 101783"/>
              <a:gd name="connsiteY3" fmla="*/ 824 h 32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783" h="321213">
                <a:moveTo>
                  <a:pt x="101630" y="824"/>
                </a:moveTo>
                <a:cubicBezTo>
                  <a:pt x="97931" y="15620"/>
                  <a:pt x="16553" y="274552"/>
                  <a:pt x="3976" y="311542"/>
                </a:cubicBezTo>
                <a:cubicBezTo>
                  <a:pt x="-8601" y="348532"/>
                  <a:pt x="11374" y="270853"/>
                  <a:pt x="26170" y="222766"/>
                </a:cubicBezTo>
                <a:cubicBezTo>
                  <a:pt x="40966" y="174679"/>
                  <a:pt x="105329" y="-13972"/>
                  <a:pt x="101630" y="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117BC9A5-3141-FC3B-4DA5-53148CF223C5}"/>
              </a:ext>
            </a:extLst>
          </p:cNvPr>
          <p:cNvSpPr/>
          <p:nvPr/>
        </p:nvSpPr>
        <p:spPr>
          <a:xfrm>
            <a:off x="4483737" y="6923314"/>
            <a:ext cx="130629" cy="77671"/>
          </a:xfrm>
          <a:custGeom>
            <a:avLst/>
            <a:gdLst>
              <a:gd name="connsiteX0" fmla="*/ 0 w 130629"/>
              <a:gd name="connsiteY0" fmla="*/ 0 h 77671"/>
              <a:gd name="connsiteX1" fmla="*/ 130629 w 130629"/>
              <a:gd name="connsiteY1" fmla="*/ 77671 h 77671"/>
              <a:gd name="connsiteX2" fmla="*/ 112977 w 130629"/>
              <a:gd name="connsiteY2" fmla="*/ 67080 h 77671"/>
              <a:gd name="connsiteX3" fmla="*/ 95324 w 130629"/>
              <a:gd name="connsiteY3" fmla="*/ 52958 h 77671"/>
              <a:gd name="connsiteX4" fmla="*/ 0 w 130629"/>
              <a:gd name="connsiteY4" fmla="*/ 0 h 7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29" h="77671">
                <a:moveTo>
                  <a:pt x="0" y="0"/>
                </a:moveTo>
                <a:lnTo>
                  <a:pt x="130629" y="77671"/>
                </a:lnTo>
                <a:lnTo>
                  <a:pt x="112977" y="67080"/>
                </a:lnTo>
                <a:cubicBezTo>
                  <a:pt x="107093" y="62961"/>
                  <a:pt x="110034" y="62373"/>
                  <a:pt x="95324" y="52958"/>
                </a:cubicBezTo>
                <a:cubicBezTo>
                  <a:pt x="80614" y="43543"/>
                  <a:pt x="52664" y="27067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08C11BCB-6B61-3FF7-E220-AE8766E9F639}"/>
              </a:ext>
            </a:extLst>
          </p:cNvPr>
          <p:cNvSpPr/>
          <p:nvPr/>
        </p:nvSpPr>
        <p:spPr>
          <a:xfrm>
            <a:off x="3696374" y="7240742"/>
            <a:ext cx="90857" cy="159547"/>
          </a:xfrm>
          <a:custGeom>
            <a:avLst/>
            <a:gdLst>
              <a:gd name="connsiteX0" fmla="*/ 62 w 90857"/>
              <a:gd name="connsiteY0" fmla="*/ 317 h 159547"/>
              <a:gd name="connsiteX1" fmla="*/ 74202 w 90857"/>
              <a:gd name="connsiteY1" fmla="*/ 70927 h 159547"/>
              <a:gd name="connsiteX2" fmla="*/ 70672 w 90857"/>
              <a:gd name="connsiteY2" fmla="*/ 159190 h 159547"/>
              <a:gd name="connsiteX3" fmla="*/ 88324 w 90857"/>
              <a:gd name="connsiteY3" fmla="*/ 99172 h 159547"/>
              <a:gd name="connsiteX4" fmla="*/ 62 w 90857"/>
              <a:gd name="connsiteY4" fmla="*/ 317 h 159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57" h="159547">
                <a:moveTo>
                  <a:pt x="62" y="317"/>
                </a:moveTo>
                <a:cubicBezTo>
                  <a:pt x="-2292" y="-4391"/>
                  <a:pt x="62434" y="44448"/>
                  <a:pt x="74202" y="70927"/>
                </a:cubicBezTo>
                <a:cubicBezTo>
                  <a:pt x="85970" y="97406"/>
                  <a:pt x="68318" y="154483"/>
                  <a:pt x="70672" y="159190"/>
                </a:cubicBezTo>
                <a:cubicBezTo>
                  <a:pt x="73026" y="163898"/>
                  <a:pt x="98915" y="120943"/>
                  <a:pt x="88324" y="99172"/>
                </a:cubicBezTo>
                <a:cubicBezTo>
                  <a:pt x="77733" y="77401"/>
                  <a:pt x="2416" y="5025"/>
                  <a:pt x="62" y="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D891BB1D-BCB6-E628-BCEF-C298C293DC79}"/>
              </a:ext>
            </a:extLst>
          </p:cNvPr>
          <p:cNvSpPr/>
          <p:nvPr/>
        </p:nvSpPr>
        <p:spPr>
          <a:xfrm>
            <a:off x="3389279" y="7078640"/>
            <a:ext cx="116516" cy="527119"/>
          </a:xfrm>
          <a:custGeom>
            <a:avLst/>
            <a:gdLst>
              <a:gd name="connsiteX0" fmla="*/ 3 w 116516"/>
              <a:gd name="connsiteY0" fmla="*/ 16 h 527119"/>
              <a:gd name="connsiteX1" fmla="*/ 84735 w 116516"/>
              <a:gd name="connsiteY1" fmla="*/ 155358 h 527119"/>
              <a:gd name="connsiteX2" fmla="*/ 77674 w 116516"/>
              <a:gd name="connsiteY2" fmla="*/ 123584 h 527119"/>
              <a:gd name="connsiteX3" fmla="*/ 74143 w 116516"/>
              <a:gd name="connsiteY3" fmla="*/ 257743 h 527119"/>
              <a:gd name="connsiteX4" fmla="*/ 98857 w 116516"/>
              <a:gd name="connsiteY4" fmla="*/ 377780 h 527119"/>
              <a:gd name="connsiteX5" fmla="*/ 74143 w 116516"/>
              <a:gd name="connsiteY5" fmla="*/ 342475 h 527119"/>
              <a:gd name="connsiteX6" fmla="*/ 116509 w 116516"/>
              <a:gd name="connsiteY6" fmla="*/ 526061 h 527119"/>
              <a:gd name="connsiteX7" fmla="*/ 77674 w 116516"/>
              <a:gd name="connsiteY7" fmla="*/ 409555 h 527119"/>
              <a:gd name="connsiteX8" fmla="*/ 81204 w 116516"/>
              <a:gd name="connsiteY8" fmla="*/ 240091 h 527119"/>
              <a:gd name="connsiteX9" fmla="*/ 81204 w 116516"/>
              <a:gd name="connsiteY9" fmla="*/ 165950 h 527119"/>
              <a:gd name="connsiteX10" fmla="*/ 3 w 116516"/>
              <a:gd name="connsiteY10" fmla="*/ 16 h 527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516" h="527119">
                <a:moveTo>
                  <a:pt x="3" y="16"/>
                </a:moveTo>
                <a:cubicBezTo>
                  <a:pt x="591" y="-1749"/>
                  <a:pt x="71790" y="134763"/>
                  <a:pt x="84735" y="155358"/>
                </a:cubicBezTo>
                <a:cubicBezTo>
                  <a:pt x="97680" y="175953"/>
                  <a:pt x="79439" y="106520"/>
                  <a:pt x="77674" y="123584"/>
                </a:cubicBezTo>
                <a:cubicBezTo>
                  <a:pt x="75909" y="140648"/>
                  <a:pt x="70613" y="215377"/>
                  <a:pt x="74143" y="257743"/>
                </a:cubicBezTo>
                <a:cubicBezTo>
                  <a:pt x="77673" y="300109"/>
                  <a:pt x="98857" y="363658"/>
                  <a:pt x="98857" y="377780"/>
                </a:cubicBezTo>
                <a:cubicBezTo>
                  <a:pt x="98857" y="391902"/>
                  <a:pt x="71201" y="317762"/>
                  <a:pt x="74143" y="342475"/>
                </a:cubicBezTo>
                <a:cubicBezTo>
                  <a:pt x="77085" y="367188"/>
                  <a:pt x="115921" y="514881"/>
                  <a:pt x="116509" y="526061"/>
                </a:cubicBezTo>
                <a:cubicBezTo>
                  <a:pt x="117097" y="537241"/>
                  <a:pt x="83558" y="457217"/>
                  <a:pt x="77674" y="409555"/>
                </a:cubicBezTo>
                <a:cubicBezTo>
                  <a:pt x="71790" y="361893"/>
                  <a:pt x="80616" y="280692"/>
                  <a:pt x="81204" y="240091"/>
                </a:cubicBezTo>
                <a:cubicBezTo>
                  <a:pt x="81792" y="199490"/>
                  <a:pt x="95326" y="200078"/>
                  <a:pt x="81204" y="165950"/>
                </a:cubicBezTo>
                <a:cubicBezTo>
                  <a:pt x="67082" y="131822"/>
                  <a:pt x="-585" y="1781"/>
                  <a:pt x="3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B74367AE-47DA-5A17-D963-12EE707FDD0D}"/>
              </a:ext>
            </a:extLst>
          </p:cNvPr>
          <p:cNvSpPr/>
          <p:nvPr/>
        </p:nvSpPr>
        <p:spPr>
          <a:xfrm>
            <a:off x="3885562" y="7365323"/>
            <a:ext cx="30941" cy="265110"/>
          </a:xfrm>
          <a:custGeom>
            <a:avLst/>
            <a:gdLst>
              <a:gd name="connsiteX0" fmla="*/ 26234 w 30941"/>
              <a:gd name="connsiteY0" fmla="*/ 2835 h 265110"/>
              <a:gd name="connsiteX1" fmla="*/ 29765 w 30941"/>
              <a:gd name="connsiteY1" fmla="*/ 91097 h 265110"/>
              <a:gd name="connsiteX2" fmla="*/ 12112 w 30941"/>
              <a:gd name="connsiteY2" fmla="*/ 133463 h 265110"/>
              <a:gd name="connsiteX3" fmla="*/ 15643 w 30941"/>
              <a:gd name="connsiteY3" fmla="*/ 112280 h 265110"/>
              <a:gd name="connsiteX4" fmla="*/ 5051 w 30941"/>
              <a:gd name="connsiteY4" fmla="*/ 260561 h 265110"/>
              <a:gd name="connsiteX5" fmla="*/ 1521 w 30941"/>
              <a:gd name="connsiteY5" fmla="*/ 207604 h 265110"/>
              <a:gd name="connsiteX6" fmla="*/ 26234 w 30941"/>
              <a:gd name="connsiteY6" fmla="*/ 2835 h 26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41" h="265110">
                <a:moveTo>
                  <a:pt x="26234" y="2835"/>
                </a:moveTo>
                <a:cubicBezTo>
                  <a:pt x="30941" y="-16583"/>
                  <a:pt x="32119" y="69326"/>
                  <a:pt x="29765" y="91097"/>
                </a:cubicBezTo>
                <a:cubicBezTo>
                  <a:pt x="27411" y="112868"/>
                  <a:pt x="14466" y="129933"/>
                  <a:pt x="12112" y="133463"/>
                </a:cubicBezTo>
                <a:cubicBezTo>
                  <a:pt x="9758" y="136993"/>
                  <a:pt x="16820" y="91097"/>
                  <a:pt x="15643" y="112280"/>
                </a:cubicBezTo>
                <a:cubicBezTo>
                  <a:pt x="14466" y="133463"/>
                  <a:pt x="7405" y="244674"/>
                  <a:pt x="5051" y="260561"/>
                </a:cubicBezTo>
                <a:cubicBezTo>
                  <a:pt x="2697" y="276448"/>
                  <a:pt x="-2598" y="248793"/>
                  <a:pt x="1521" y="207604"/>
                </a:cubicBezTo>
                <a:cubicBezTo>
                  <a:pt x="5640" y="166415"/>
                  <a:pt x="21527" y="22253"/>
                  <a:pt x="26234" y="2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B4F5F177-A435-BFAC-4A90-51799D4E2D27}"/>
              </a:ext>
            </a:extLst>
          </p:cNvPr>
          <p:cNvSpPr/>
          <p:nvPr/>
        </p:nvSpPr>
        <p:spPr>
          <a:xfrm>
            <a:off x="3445688" y="7343330"/>
            <a:ext cx="420658" cy="276802"/>
          </a:xfrm>
          <a:custGeom>
            <a:avLst/>
            <a:gdLst>
              <a:gd name="connsiteX0" fmla="*/ 82 w 420658"/>
              <a:gd name="connsiteY0" fmla="*/ 114 h 276802"/>
              <a:gd name="connsiteX1" fmla="*/ 218973 w 420658"/>
              <a:gd name="connsiteY1" fmla="*/ 151926 h 276802"/>
              <a:gd name="connsiteX2" fmla="*/ 211912 w 420658"/>
              <a:gd name="connsiteY2" fmla="*/ 134273 h 276802"/>
              <a:gd name="connsiteX3" fmla="*/ 339010 w 420658"/>
              <a:gd name="connsiteY3" fmla="*/ 197822 h 276802"/>
              <a:gd name="connsiteX4" fmla="*/ 317827 w 420658"/>
              <a:gd name="connsiteY4" fmla="*/ 162517 h 276802"/>
              <a:gd name="connsiteX5" fmla="*/ 420212 w 420658"/>
              <a:gd name="connsiteY5" fmla="*/ 275493 h 276802"/>
              <a:gd name="connsiteX6" fmla="*/ 349602 w 420658"/>
              <a:gd name="connsiteY6" fmla="*/ 211944 h 276802"/>
              <a:gd name="connsiteX7" fmla="*/ 222504 w 420658"/>
              <a:gd name="connsiteY7" fmla="*/ 35419 h 276802"/>
              <a:gd name="connsiteX8" fmla="*/ 296644 w 420658"/>
              <a:gd name="connsiteY8" fmla="*/ 173109 h 276802"/>
              <a:gd name="connsiteX9" fmla="*/ 194259 w 420658"/>
              <a:gd name="connsiteY9" fmla="*/ 127212 h 276802"/>
              <a:gd name="connsiteX10" fmla="*/ 82 w 420658"/>
              <a:gd name="connsiteY10" fmla="*/ 114 h 27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658" h="276802">
                <a:moveTo>
                  <a:pt x="82" y="114"/>
                </a:moveTo>
                <a:cubicBezTo>
                  <a:pt x="4201" y="4233"/>
                  <a:pt x="183668" y="129566"/>
                  <a:pt x="218973" y="151926"/>
                </a:cubicBezTo>
                <a:cubicBezTo>
                  <a:pt x="254278" y="174286"/>
                  <a:pt x="191906" y="126624"/>
                  <a:pt x="211912" y="134273"/>
                </a:cubicBezTo>
                <a:cubicBezTo>
                  <a:pt x="231918" y="141922"/>
                  <a:pt x="321358" y="193115"/>
                  <a:pt x="339010" y="197822"/>
                </a:cubicBezTo>
                <a:cubicBezTo>
                  <a:pt x="356662" y="202529"/>
                  <a:pt x="304293" y="149572"/>
                  <a:pt x="317827" y="162517"/>
                </a:cubicBezTo>
                <a:cubicBezTo>
                  <a:pt x="331361" y="175462"/>
                  <a:pt x="414916" y="267255"/>
                  <a:pt x="420212" y="275493"/>
                </a:cubicBezTo>
                <a:cubicBezTo>
                  <a:pt x="425508" y="283731"/>
                  <a:pt x="382553" y="251956"/>
                  <a:pt x="349602" y="211944"/>
                </a:cubicBezTo>
                <a:cubicBezTo>
                  <a:pt x="316651" y="171932"/>
                  <a:pt x="231330" y="41891"/>
                  <a:pt x="222504" y="35419"/>
                </a:cubicBezTo>
                <a:cubicBezTo>
                  <a:pt x="213678" y="28947"/>
                  <a:pt x="301351" y="157810"/>
                  <a:pt x="296644" y="173109"/>
                </a:cubicBezTo>
                <a:cubicBezTo>
                  <a:pt x="291937" y="188408"/>
                  <a:pt x="241921" y="150160"/>
                  <a:pt x="194259" y="127212"/>
                </a:cubicBezTo>
                <a:cubicBezTo>
                  <a:pt x="146597" y="104264"/>
                  <a:pt x="-4037" y="-4005"/>
                  <a:pt x="82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0E066FC8-C802-1CA3-0CA6-B9500FBBAAAC}"/>
              </a:ext>
            </a:extLst>
          </p:cNvPr>
          <p:cNvSpPr/>
          <p:nvPr/>
        </p:nvSpPr>
        <p:spPr>
          <a:xfrm>
            <a:off x="4063954" y="7424641"/>
            <a:ext cx="338397" cy="159443"/>
          </a:xfrm>
          <a:custGeom>
            <a:avLst/>
            <a:gdLst>
              <a:gd name="connsiteX0" fmla="*/ 38489 w 338397"/>
              <a:gd name="connsiteY0" fmla="*/ 5 h 159443"/>
              <a:gd name="connsiteX1" fmla="*/ 24367 w 338397"/>
              <a:gd name="connsiteY1" fmla="*/ 67084 h 159443"/>
              <a:gd name="connsiteX2" fmla="*/ 186770 w 338397"/>
              <a:gd name="connsiteY2" fmla="*/ 148286 h 159443"/>
              <a:gd name="connsiteX3" fmla="*/ 10245 w 338397"/>
              <a:gd name="connsiteY3" fmla="*/ 112981 h 159443"/>
              <a:gd name="connsiteX4" fmla="*/ 335051 w 338397"/>
              <a:gd name="connsiteY4" fmla="*/ 158877 h 159443"/>
              <a:gd name="connsiteX5" fmla="*/ 169118 w 338397"/>
              <a:gd name="connsiteY5" fmla="*/ 134164 h 159443"/>
              <a:gd name="connsiteX6" fmla="*/ 6715 w 338397"/>
              <a:gd name="connsiteY6" fmla="*/ 70615 h 159443"/>
              <a:gd name="connsiteX7" fmla="*/ 38489 w 338397"/>
              <a:gd name="connsiteY7" fmla="*/ 5 h 15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8397" h="159443">
                <a:moveTo>
                  <a:pt x="38489" y="5"/>
                </a:moveTo>
                <a:cubicBezTo>
                  <a:pt x="41431" y="-583"/>
                  <a:pt x="-346" y="42371"/>
                  <a:pt x="24367" y="67084"/>
                </a:cubicBezTo>
                <a:cubicBezTo>
                  <a:pt x="49080" y="91797"/>
                  <a:pt x="189124" y="140637"/>
                  <a:pt x="186770" y="148286"/>
                </a:cubicBezTo>
                <a:cubicBezTo>
                  <a:pt x="184416" y="155936"/>
                  <a:pt x="-14468" y="111216"/>
                  <a:pt x="10245" y="112981"/>
                </a:cubicBezTo>
                <a:cubicBezTo>
                  <a:pt x="34958" y="114746"/>
                  <a:pt x="308572" y="155346"/>
                  <a:pt x="335051" y="158877"/>
                </a:cubicBezTo>
                <a:cubicBezTo>
                  <a:pt x="361530" y="162408"/>
                  <a:pt x="223841" y="148874"/>
                  <a:pt x="169118" y="134164"/>
                </a:cubicBezTo>
                <a:cubicBezTo>
                  <a:pt x="114395" y="119454"/>
                  <a:pt x="32017" y="92386"/>
                  <a:pt x="6715" y="70615"/>
                </a:cubicBezTo>
                <a:cubicBezTo>
                  <a:pt x="-18587" y="48844"/>
                  <a:pt x="35547" y="593"/>
                  <a:pt x="3848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01656E49-C6BF-6A59-FEB1-D4CCD7F4E087}"/>
              </a:ext>
            </a:extLst>
          </p:cNvPr>
          <p:cNvSpPr/>
          <p:nvPr/>
        </p:nvSpPr>
        <p:spPr>
          <a:xfrm>
            <a:off x="3134967" y="6450161"/>
            <a:ext cx="346244" cy="448876"/>
          </a:xfrm>
          <a:custGeom>
            <a:avLst/>
            <a:gdLst>
              <a:gd name="connsiteX0" fmla="*/ 119 w 346244"/>
              <a:gd name="connsiteY0" fmla="*/ 66 h 448876"/>
              <a:gd name="connsiteX1" fmla="*/ 127217 w 346244"/>
              <a:gd name="connsiteY1" fmla="*/ 289567 h 448876"/>
              <a:gd name="connsiteX2" fmla="*/ 91912 w 346244"/>
              <a:gd name="connsiteY2" fmla="*/ 257793 h 448876"/>
              <a:gd name="connsiteX3" fmla="*/ 204888 w 346244"/>
              <a:gd name="connsiteY3" fmla="*/ 406074 h 448876"/>
              <a:gd name="connsiteX4" fmla="*/ 187235 w 346244"/>
              <a:gd name="connsiteY4" fmla="*/ 384891 h 448876"/>
              <a:gd name="connsiteX5" fmla="*/ 346108 w 346244"/>
              <a:gd name="connsiteY5" fmla="*/ 448440 h 448876"/>
              <a:gd name="connsiteX6" fmla="*/ 211949 w 346244"/>
              <a:gd name="connsiteY6" fmla="*/ 406074 h 448876"/>
              <a:gd name="connsiteX7" fmla="*/ 56607 w 346244"/>
              <a:gd name="connsiteY7" fmla="*/ 282506 h 448876"/>
              <a:gd name="connsiteX8" fmla="*/ 116625 w 346244"/>
              <a:gd name="connsiteY8" fmla="*/ 317811 h 448876"/>
              <a:gd name="connsiteX9" fmla="*/ 7180 w 346244"/>
              <a:gd name="connsiteY9" fmla="*/ 116573 h 448876"/>
              <a:gd name="connsiteX10" fmla="*/ 102503 w 346244"/>
              <a:gd name="connsiteY10" fmla="*/ 261323 h 448876"/>
              <a:gd name="connsiteX11" fmla="*/ 119 w 346244"/>
              <a:gd name="connsiteY11" fmla="*/ 66 h 44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6244" h="448876">
                <a:moveTo>
                  <a:pt x="119" y="66"/>
                </a:moveTo>
                <a:cubicBezTo>
                  <a:pt x="4238" y="4773"/>
                  <a:pt x="111918" y="246612"/>
                  <a:pt x="127217" y="289567"/>
                </a:cubicBezTo>
                <a:cubicBezTo>
                  <a:pt x="142516" y="332522"/>
                  <a:pt x="78967" y="238375"/>
                  <a:pt x="91912" y="257793"/>
                </a:cubicBezTo>
                <a:cubicBezTo>
                  <a:pt x="104857" y="277211"/>
                  <a:pt x="189001" y="384891"/>
                  <a:pt x="204888" y="406074"/>
                </a:cubicBezTo>
                <a:cubicBezTo>
                  <a:pt x="220775" y="427257"/>
                  <a:pt x="163698" y="377830"/>
                  <a:pt x="187235" y="384891"/>
                </a:cubicBezTo>
                <a:cubicBezTo>
                  <a:pt x="210772" y="391952"/>
                  <a:pt x="341989" y="444910"/>
                  <a:pt x="346108" y="448440"/>
                </a:cubicBezTo>
                <a:cubicBezTo>
                  <a:pt x="350227" y="451970"/>
                  <a:pt x="260199" y="433730"/>
                  <a:pt x="211949" y="406074"/>
                </a:cubicBezTo>
                <a:cubicBezTo>
                  <a:pt x="163699" y="378418"/>
                  <a:pt x="72494" y="297217"/>
                  <a:pt x="56607" y="282506"/>
                </a:cubicBezTo>
                <a:cubicBezTo>
                  <a:pt x="40720" y="267795"/>
                  <a:pt x="124863" y="345467"/>
                  <a:pt x="116625" y="317811"/>
                </a:cubicBezTo>
                <a:cubicBezTo>
                  <a:pt x="108387" y="290155"/>
                  <a:pt x="9534" y="125988"/>
                  <a:pt x="7180" y="116573"/>
                </a:cubicBezTo>
                <a:cubicBezTo>
                  <a:pt x="4826" y="107158"/>
                  <a:pt x="105445" y="278975"/>
                  <a:pt x="102503" y="261323"/>
                </a:cubicBezTo>
                <a:cubicBezTo>
                  <a:pt x="99561" y="243671"/>
                  <a:pt x="-4000" y="-4641"/>
                  <a:pt x="119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539677B6-C3BE-28F6-8E54-7253126A389D}"/>
              </a:ext>
            </a:extLst>
          </p:cNvPr>
          <p:cNvSpPr/>
          <p:nvPr/>
        </p:nvSpPr>
        <p:spPr>
          <a:xfrm>
            <a:off x="3657505" y="6870354"/>
            <a:ext cx="656888" cy="100425"/>
          </a:xfrm>
          <a:custGeom>
            <a:avLst/>
            <a:gdLst>
              <a:gd name="connsiteX0" fmla="*/ 656768 w 656888"/>
              <a:gd name="connsiteY0" fmla="*/ 3 h 100425"/>
              <a:gd name="connsiteX1" fmla="*/ 194273 w 656888"/>
              <a:gd name="connsiteY1" fmla="*/ 81204 h 100425"/>
              <a:gd name="connsiteX2" fmla="*/ 197803 w 656888"/>
              <a:gd name="connsiteY2" fmla="*/ 98857 h 100425"/>
              <a:gd name="connsiteX3" fmla="*/ 95 w 656888"/>
              <a:gd name="connsiteY3" fmla="*/ 52960 h 100425"/>
              <a:gd name="connsiteX4" fmla="*/ 226047 w 656888"/>
              <a:gd name="connsiteY4" fmla="*/ 77674 h 100425"/>
              <a:gd name="connsiteX5" fmla="*/ 293127 w 656888"/>
              <a:gd name="connsiteY5" fmla="*/ 74143 h 100425"/>
              <a:gd name="connsiteX6" fmla="*/ 240169 w 656888"/>
              <a:gd name="connsiteY6" fmla="*/ 77674 h 100425"/>
              <a:gd name="connsiteX7" fmla="*/ 656768 w 656888"/>
              <a:gd name="connsiteY7" fmla="*/ 3 h 1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888" h="100425">
                <a:moveTo>
                  <a:pt x="656768" y="3"/>
                </a:moveTo>
                <a:cubicBezTo>
                  <a:pt x="649119" y="591"/>
                  <a:pt x="270767" y="64728"/>
                  <a:pt x="194273" y="81204"/>
                </a:cubicBezTo>
                <a:cubicBezTo>
                  <a:pt x="117779" y="97680"/>
                  <a:pt x="230166" y="103564"/>
                  <a:pt x="197803" y="98857"/>
                </a:cubicBezTo>
                <a:cubicBezTo>
                  <a:pt x="165440" y="94150"/>
                  <a:pt x="-4612" y="56490"/>
                  <a:pt x="95" y="52960"/>
                </a:cubicBezTo>
                <a:cubicBezTo>
                  <a:pt x="4802" y="49430"/>
                  <a:pt x="177208" y="74144"/>
                  <a:pt x="226047" y="77674"/>
                </a:cubicBezTo>
                <a:cubicBezTo>
                  <a:pt x="274886" y="81204"/>
                  <a:pt x="290773" y="74143"/>
                  <a:pt x="293127" y="74143"/>
                </a:cubicBezTo>
                <a:cubicBezTo>
                  <a:pt x="295481" y="74143"/>
                  <a:pt x="176032" y="88854"/>
                  <a:pt x="240169" y="77674"/>
                </a:cubicBezTo>
                <a:cubicBezTo>
                  <a:pt x="304306" y="66494"/>
                  <a:pt x="664417" y="-585"/>
                  <a:pt x="65676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4EC7BBA5-BEC4-CA4F-BEB0-15483C75DA85}"/>
              </a:ext>
            </a:extLst>
          </p:cNvPr>
          <p:cNvSpPr/>
          <p:nvPr/>
        </p:nvSpPr>
        <p:spPr>
          <a:xfrm>
            <a:off x="3611140" y="6317293"/>
            <a:ext cx="241350" cy="65854"/>
          </a:xfrm>
          <a:custGeom>
            <a:avLst/>
            <a:gdLst>
              <a:gd name="connsiteX0" fmla="*/ 563 w 241350"/>
              <a:gd name="connsiteY0" fmla="*/ 2305 h 65854"/>
              <a:gd name="connsiteX1" fmla="*/ 141784 w 241350"/>
              <a:gd name="connsiteY1" fmla="*/ 5836 h 65854"/>
              <a:gd name="connsiteX2" fmla="*/ 237107 w 241350"/>
              <a:gd name="connsiteY2" fmla="*/ 65854 h 65854"/>
              <a:gd name="connsiteX3" fmla="*/ 198272 w 241350"/>
              <a:gd name="connsiteY3" fmla="*/ 5836 h 65854"/>
              <a:gd name="connsiteX4" fmla="*/ 563 w 241350"/>
              <a:gd name="connsiteY4" fmla="*/ 2305 h 6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50" h="65854">
                <a:moveTo>
                  <a:pt x="563" y="2305"/>
                </a:moveTo>
                <a:cubicBezTo>
                  <a:pt x="-8852" y="2305"/>
                  <a:pt x="102360" y="-4755"/>
                  <a:pt x="141784" y="5836"/>
                </a:cubicBezTo>
                <a:cubicBezTo>
                  <a:pt x="181208" y="16427"/>
                  <a:pt x="227692" y="65854"/>
                  <a:pt x="237107" y="65854"/>
                </a:cubicBezTo>
                <a:cubicBezTo>
                  <a:pt x="246522" y="65854"/>
                  <a:pt x="242992" y="13485"/>
                  <a:pt x="198272" y="5836"/>
                </a:cubicBezTo>
                <a:cubicBezTo>
                  <a:pt x="153552" y="-1813"/>
                  <a:pt x="9978" y="2305"/>
                  <a:pt x="563" y="2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98D63ADC-183D-A427-7329-4B16B7EFCF60}"/>
              </a:ext>
            </a:extLst>
          </p:cNvPr>
          <p:cNvSpPr/>
          <p:nvPr/>
        </p:nvSpPr>
        <p:spPr>
          <a:xfrm>
            <a:off x="3865833" y="6393586"/>
            <a:ext cx="338880" cy="247412"/>
          </a:xfrm>
          <a:custGeom>
            <a:avLst/>
            <a:gdLst>
              <a:gd name="connsiteX0" fmla="*/ 67 w 338880"/>
              <a:gd name="connsiteY0" fmla="*/ 153 h 247412"/>
              <a:gd name="connsiteX1" fmla="*/ 314281 w 338880"/>
              <a:gd name="connsiteY1" fmla="*/ 233166 h 247412"/>
              <a:gd name="connsiteX2" fmla="*/ 286037 w 338880"/>
              <a:gd name="connsiteY2" fmla="*/ 197861 h 247412"/>
              <a:gd name="connsiteX3" fmla="*/ 67 w 338880"/>
              <a:gd name="connsiteY3" fmla="*/ 153 h 24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880" h="247412">
                <a:moveTo>
                  <a:pt x="67" y="153"/>
                </a:moveTo>
                <a:cubicBezTo>
                  <a:pt x="4774" y="6037"/>
                  <a:pt x="266619" y="200215"/>
                  <a:pt x="314281" y="233166"/>
                </a:cubicBezTo>
                <a:cubicBezTo>
                  <a:pt x="361943" y="266117"/>
                  <a:pt x="333699" y="236697"/>
                  <a:pt x="286037" y="197861"/>
                </a:cubicBezTo>
                <a:cubicBezTo>
                  <a:pt x="238375" y="159026"/>
                  <a:pt x="-4640" y="-5731"/>
                  <a:pt x="67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8CE00390-5A72-E781-E442-0FFE91E227E8}"/>
              </a:ext>
            </a:extLst>
          </p:cNvPr>
          <p:cNvSpPr/>
          <p:nvPr/>
        </p:nvSpPr>
        <p:spPr>
          <a:xfrm>
            <a:off x="4354212" y="455132"/>
            <a:ext cx="2129332" cy="1425648"/>
          </a:xfrm>
          <a:custGeom>
            <a:avLst/>
            <a:gdLst>
              <a:gd name="connsiteX0" fmla="*/ 2122788 w 2129332"/>
              <a:gd name="connsiteY0" fmla="*/ 1417211 h 1425648"/>
              <a:gd name="connsiteX1" fmla="*/ 1219274 w 2129332"/>
              <a:gd name="connsiteY1" fmla="*/ 45611 h 1425648"/>
              <a:gd name="connsiteX2" fmla="*/ 1382559 w 2129332"/>
              <a:gd name="connsiteY2" fmla="*/ 306868 h 1425648"/>
              <a:gd name="connsiteX3" fmla="*/ 1099531 w 2129332"/>
              <a:gd name="connsiteY3" fmla="*/ 100039 h 1425648"/>
              <a:gd name="connsiteX4" fmla="*/ 228674 w 2129332"/>
              <a:gd name="connsiteY4" fmla="*/ 317754 h 1425648"/>
              <a:gd name="connsiteX5" fmla="*/ 555245 w 2129332"/>
              <a:gd name="connsiteY5" fmla="*/ 154468 h 1425648"/>
              <a:gd name="connsiteX6" fmla="*/ 74 w 2129332"/>
              <a:gd name="connsiteY6" fmla="*/ 655211 h 1425648"/>
              <a:gd name="connsiteX7" fmla="*/ 598788 w 2129332"/>
              <a:gd name="connsiteY7" fmla="*/ 187125 h 1425648"/>
              <a:gd name="connsiteX8" fmla="*/ 914474 w 2129332"/>
              <a:gd name="connsiteY8" fmla="*/ 89154 h 1425648"/>
              <a:gd name="connsiteX9" fmla="*/ 1077759 w 2129332"/>
              <a:gd name="connsiteY9" fmla="*/ 219782 h 1425648"/>
              <a:gd name="connsiteX10" fmla="*/ 1230159 w 2129332"/>
              <a:gd name="connsiteY10" fmla="*/ 230668 h 1425648"/>
              <a:gd name="connsiteX11" fmla="*/ 1741788 w 2129332"/>
              <a:gd name="connsiteY11" fmla="*/ 829382 h 1425648"/>
              <a:gd name="connsiteX12" fmla="*/ 1632931 w 2129332"/>
              <a:gd name="connsiteY12" fmla="*/ 633439 h 1425648"/>
              <a:gd name="connsiteX13" fmla="*/ 2122788 w 2129332"/>
              <a:gd name="connsiteY13" fmla="*/ 1417211 h 142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29332" h="1425648">
                <a:moveTo>
                  <a:pt x="2122788" y="1417211"/>
                </a:moveTo>
                <a:cubicBezTo>
                  <a:pt x="2053845" y="1319240"/>
                  <a:pt x="1342645" y="230668"/>
                  <a:pt x="1219274" y="45611"/>
                </a:cubicBezTo>
                <a:cubicBezTo>
                  <a:pt x="1095903" y="-139446"/>
                  <a:pt x="1402516" y="297797"/>
                  <a:pt x="1382559" y="306868"/>
                </a:cubicBezTo>
                <a:cubicBezTo>
                  <a:pt x="1362602" y="315939"/>
                  <a:pt x="1291845" y="98225"/>
                  <a:pt x="1099531" y="100039"/>
                </a:cubicBezTo>
                <a:cubicBezTo>
                  <a:pt x="907217" y="101853"/>
                  <a:pt x="319388" y="308683"/>
                  <a:pt x="228674" y="317754"/>
                </a:cubicBezTo>
                <a:cubicBezTo>
                  <a:pt x="137960" y="326825"/>
                  <a:pt x="593345" y="98225"/>
                  <a:pt x="555245" y="154468"/>
                </a:cubicBezTo>
                <a:cubicBezTo>
                  <a:pt x="517145" y="210711"/>
                  <a:pt x="-7183" y="649768"/>
                  <a:pt x="74" y="655211"/>
                </a:cubicBezTo>
                <a:cubicBezTo>
                  <a:pt x="7331" y="660654"/>
                  <a:pt x="446388" y="281468"/>
                  <a:pt x="598788" y="187125"/>
                </a:cubicBezTo>
                <a:cubicBezTo>
                  <a:pt x="751188" y="92782"/>
                  <a:pt x="834646" y="83711"/>
                  <a:pt x="914474" y="89154"/>
                </a:cubicBezTo>
                <a:cubicBezTo>
                  <a:pt x="994302" y="94597"/>
                  <a:pt x="1025145" y="196196"/>
                  <a:pt x="1077759" y="219782"/>
                </a:cubicBezTo>
                <a:cubicBezTo>
                  <a:pt x="1130373" y="243368"/>
                  <a:pt x="1119487" y="129068"/>
                  <a:pt x="1230159" y="230668"/>
                </a:cubicBezTo>
                <a:cubicBezTo>
                  <a:pt x="1340830" y="332268"/>
                  <a:pt x="1674659" y="762254"/>
                  <a:pt x="1741788" y="829382"/>
                </a:cubicBezTo>
                <a:cubicBezTo>
                  <a:pt x="1808917" y="896510"/>
                  <a:pt x="1571245" y="537282"/>
                  <a:pt x="1632931" y="633439"/>
                </a:cubicBezTo>
                <a:cubicBezTo>
                  <a:pt x="1694617" y="729596"/>
                  <a:pt x="2191731" y="1515182"/>
                  <a:pt x="2122788" y="1417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B8779C0A-42EB-DEC1-9356-E6905E475E4F}"/>
              </a:ext>
            </a:extLst>
          </p:cNvPr>
          <p:cNvSpPr/>
          <p:nvPr/>
        </p:nvSpPr>
        <p:spPr>
          <a:xfrm>
            <a:off x="6476904" y="1303338"/>
            <a:ext cx="1212071" cy="654253"/>
          </a:xfrm>
          <a:custGeom>
            <a:avLst/>
            <a:gdLst>
              <a:gd name="connsiteX0" fmla="*/ 96 w 1212071"/>
              <a:gd name="connsiteY0" fmla="*/ 612548 h 654253"/>
              <a:gd name="connsiteX1" fmla="*/ 337553 w 1212071"/>
              <a:gd name="connsiteY1" fmla="*/ 373062 h 654253"/>
              <a:gd name="connsiteX2" fmla="*/ 522610 w 1212071"/>
              <a:gd name="connsiteY2" fmla="*/ 460148 h 654253"/>
              <a:gd name="connsiteX3" fmla="*/ 457296 w 1212071"/>
              <a:gd name="connsiteY3" fmla="*/ 2948 h 654253"/>
              <a:gd name="connsiteX4" fmla="*/ 1164867 w 1212071"/>
              <a:gd name="connsiteY4" fmla="*/ 623433 h 654253"/>
              <a:gd name="connsiteX5" fmla="*/ 1066896 w 1212071"/>
              <a:gd name="connsiteY5" fmla="*/ 503691 h 654253"/>
              <a:gd name="connsiteX6" fmla="*/ 424639 w 1212071"/>
              <a:gd name="connsiteY6" fmla="*/ 13833 h 654253"/>
              <a:gd name="connsiteX7" fmla="*/ 457296 w 1212071"/>
              <a:gd name="connsiteY7" fmla="*/ 155348 h 654253"/>
              <a:gd name="connsiteX8" fmla="*/ 533496 w 1212071"/>
              <a:gd name="connsiteY8" fmla="*/ 373062 h 654253"/>
              <a:gd name="connsiteX9" fmla="*/ 304896 w 1212071"/>
              <a:gd name="connsiteY9" fmla="*/ 405719 h 654253"/>
              <a:gd name="connsiteX10" fmla="*/ 96 w 1212071"/>
              <a:gd name="connsiteY10" fmla="*/ 612548 h 65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2071" h="654253">
                <a:moveTo>
                  <a:pt x="96" y="612548"/>
                </a:moveTo>
                <a:cubicBezTo>
                  <a:pt x="5539" y="607105"/>
                  <a:pt x="250467" y="398462"/>
                  <a:pt x="337553" y="373062"/>
                </a:cubicBezTo>
                <a:cubicBezTo>
                  <a:pt x="424639" y="347662"/>
                  <a:pt x="502653" y="521834"/>
                  <a:pt x="522610" y="460148"/>
                </a:cubicBezTo>
                <a:cubicBezTo>
                  <a:pt x="542567" y="398462"/>
                  <a:pt x="350253" y="-24266"/>
                  <a:pt x="457296" y="2948"/>
                </a:cubicBezTo>
                <a:cubicBezTo>
                  <a:pt x="564339" y="30162"/>
                  <a:pt x="1063267" y="539976"/>
                  <a:pt x="1164867" y="623433"/>
                </a:cubicBezTo>
                <a:cubicBezTo>
                  <a:pt x="1266467" y="706890"/>
                  <a:pt x="1190267" y="605291"/>
                  <a:pt x="1066896" y="503691"/>
                </a:cubicBezTo>
                <a:cubicBezTo>
                  <a:pt x="943525" y="402091"/>
                  <a:pt x="526239" y="71890"/>
                  <a:pt x="424639" y="13833"/>
                </a:cubicBezTo>
                <a:cubicBezTo>
                  <a:pt x="323039" y="-44224"/>
                  <a:pt x="439153" y="95477"/>
                  <a:pt x="457296" y="155348"/>
                </a:cubicBezTo>
                <a:cubicBezTo>
                  <a:pt x="475439" y="215219"/>
                  <a:pt x="558896" y="331334"/>
                  <a:pt x="533496" y="373062"/>
                </a:cubicBezTo>
                <a:cubicBezTo>
                  <a:pt x="508096" y="414790"/>
                  <a:pt x="388353" y="369433"/>
                  <a:pt x="304896" y="405719"/>
                </a:cubicBezTo>
                <a:cubicBezTo>
                  <a:pt x="221439" y="442005"/>
                  <a:pt x="-5347" y="617991"/>
                  <a:pt x="96" y="612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6AB40E34-DEA9-055C-B1BC-F32E73103F33}"/>
              </a:ext>
            </a:extLst>
          </p:cNvPr>
          <p:cNvSpPr/>
          <p:nvPr/>
        </p:nvSpPr>
        <p:spPr>
          <a:xfrm>
            <a:off x="3113013" y="1509043"/>
            <a:ext cx="1971091" cy="1049103"/>
          </a:xfrm>
          <a:custGeom>
            <a:avLst/>
            <a:gdLst>
              <a:gd name="connsiteX0" fmla="*/ 1970616 w 1971091"/>
              <a:gd name="connsiteY0" fmla="*/ 1049100 h 1049103"/>
              <a:gd name="connsiteX1" fmla="*/ 1284816 w 1971091"/>
              <a:gd name="connsiteY1" fmla="*/ 189128 h 1049103"/>
              <a:gd name="connsiteX2" fmla="*/ 816730 w 1971091"/>
              <a:gd name="connsiteY2" fmla="*/ 319757 h 1049103"/>
              <a:gd name="connsiteX3" fmla="*/ 925587 w 1971091"/>
              <a:gd name="connsiteY3" fmla="*/ 102043 h 1049103"/>
              <a:gd name="connsiteX4" fmla="*/ 301 w 1971091"/>
              <a:gd name="connsiteY4" fmla="*/ 744300 h 1049103"/>
              <a:gd name="connsiteX5" fmla="*/ 1034444 w 1971091"/>
              <a:gd name="connsiteY5" fmla="*/ 14957 h 1049103"/>
              <a:gd name="connsiteX6" fmla="*/ 696987 w 1971091"/>
              <a:gd name="connsiteY6" fmla="*/ 243557 h 1049103"/>
              <a:gd name="connsiteX7" fmla="*/ 1121530 w 1971091"/>
              <a:gd name="connsiteY7" fmla="*/ 134700 h 1049103"/>
              <a:gd name="connsiteX8" fmla="*/ 1458987 w 1971091"/>
              <a:gd name="connsiteY8" fmla="*/ 352414 h 1049103"/>
              <a:gd name="connsiteX9" fmla="*/ 1393673 w 1971091"/>
              <a:gd name="connsiteY9" fmla="*/ 200014 h 1049103"/>
              <a:gd name="connsiteX10" fmla="*/ 1970616 w 1971091"/>
              <a:gd name="connsiteY10" fmla="*/ 1049100 h 104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091" h="1049103">
                <a:moveTo>
                  <a:pt x="1970616" y="1049100"/>
                </a:moveTo>
                <a:cubicBezTo>
                  <a:pt x="1952473" y="1047286"/>
                  <a:pt x="1477130" y="310685"/>
                  <a:pt x="1284816" y="189128"/>
                </a:cubicBezTo>
                <a:cubicBezTo>
                  <a:pt x="1092502" y="67571"/>
                  <a:pt x="876601" y="334271"/>
                  <a:pt x="816730" y="319757"/>
                </a:cubicBezTo>
                <a:cubicBezTo>
                  <a:pt x="756859" y="305243"/>
                  <a:pt x="1061658" y="31286"/>
                  <a:pt x="925587" y="102043"/>
                </a:cubicBezTo>
                <a:cubicBezTo>
                  <a:pt x="789516" y="172800"/>
                  <a:pt x="-17842" y="758814"/>
                  <a:pt x="301" y="744300"/>
                </a:cubicBezTo>
                <a:cubicBezTo>
                  <a:pt x="18444" y="729786"/>
                  <a:pt x="918330" y="98414"/>
                  <a:pt x="1034444" y="14957"/>
                </a:cubicBezTo>
                <a:cubicBezTo>
                  <a:pt x="1150558" y="-68500"/>
                  <a:pt x="682473" y="223600"/>
                  <a:pt x="696987" y="243557"/>
                </a:cubicBezTo>
                <a:cubicBezTo>
                  <a:pt x="711501" y="263514"/>
                  <a:pt x="994530" y="116557"/>
                  <a:pt x="1121530" y="134700"/>
                </a:cubicBezTo>
                <a:cubicBezTo>
                  <a:pt x="1248530" y="152843"/>
                  <a:pt x="1413630" y="341528"/>
                  <a:pt x="1458987" y="352414"/>
                </a:cubicBezTo>
                <a:cubicBezTo>
                  <a:pt x="1504344" y="363300"/>
                  <a:pt x="1304773" y="78457"/>
                  <a:pt x="1393673" y="200014"/>
                </a:cubicBezTo>
                <a:cubicBezTo>
                  <a:pt x="1482573" y="321571"/>
                  <a:pt x="1988759" y="1050914"/>
                  <a:pt x="1970616" y="1049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F4C2C680-E5E8-5FD5-8F4E-35A6FB6C2332}"/>
              </a:ext>
            </a:extLst>
          </p:cNvPr>
          <p:cNvSpPr/>
          <p:nvPr/>
        </p:nvSpPr>
        <p:spPr>
          <a:xfrm>
            <a:off x="2572543" y="1466683"/>
            <a:ext cx="2242488" cy="1490294"/>
          </a:xfrm>
          <a:custGeom>
            <a:avLst/>
            <a:gdLst>
              <a:gd name="connsiteX0" fmla="*/ 2238943 w 2242488"/>
              <a:gd name="connsiteY0" fmla="*/ 960831 h 1490294"/>
              <a:gd name="connsiteX1" fmla="*/ 1596686 w 2242488"/>
              <a:gd name="connsiteY1" fmla="*/ 558060 h 1490294"/>
              <a:gd name="connsiteX2" fmla="*/ 693171 w 2242488"/>
              <a:gd name="connsiteY2" fmla="*/ 732231 h 1490294"/>
              <a:gd name="connsiteX3" fmla="*/ 932657 w 2242488"/>
              <a:gd name="connsiteY3" fmla="*/ 590717 h 1490294"/>
              <a:gd name="connsiteX4" fmla="*/ 7371 w 2242488"/>
              <a:gd name="connsiteY4" fmla="*/ 1483346 h 1490294"/>
              <a:gd name="connsiteX5" fmla="*/ 1520486 w 2242488"/>
              <a:gd name="connsiteY5" fmla="*/ 35546 h 1490294"/>
              <a:gd name="connsiteX6" fmla="*/ 954428 w 2242488"/>
              <a:gd name="connsiteY6" fmla="*/ 449203 h 1490294"/>
              <a:gd name="connsiteX7" fmla="*/ 1041514 w 2242488"/>
              <a:gd name="connsiteY7" fmla="*/ 514517 h 1490294"/>
              <a:gd name="connsiteX8" fmla="*/ 878228 w 2242488"/>
              <a:gd name="connsiteY8" fmla="*/ 623374 h 1490294"/>
              <a:gd name="connsiteX9" fmla="*/ 1259228 w 2242488"/>
              <a:gd name="connsiteY9" fmla="*/ 525403 h 1490294"/>
              <a:gd name="connsiteX10" fmla="*/ 1531371 w 2242488"/>
              <a:gd name="connsiteY10" fmla="*/ 590717 h 1490294"/>
              <a:gd name="connsiteX11" fmla="*/ 1574914 w 2242488"/>
              <a:gd name="connsiteY11" fmla="*/ 536288 h 1490294"/>
              <a:gd name="connsiteX12" fmla="*/ 2162743 w 2242488"/>
              <a:gd name="connsiteY12" fmla="*/ 873746 h 1490294"/>
              <a:gd name="connsiteX13" fmla="*/ 1868828 w 2242488"/>
              <a:gd name="connsiteY13" fmla="*/ 536288 h 1490294"/>
              <a:gd name="connsiteX14" fmla="*/ 2238943 w 2242488"/>
              <a:gd name="connsiteY14" fmla="*/ 960831 h 149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42488" h="1490294">
                <a:moveTo>
                  <a:pt x="2238943" y="960831"/>
                </a:moveTo>
                <a:cubicBezTo>
                  <a:pt x="2193586" y="964460"/>
                  <a:pt x="1854315" y="596160"/>
                  <a:pt x="1596686" y="558060"/>
                </a:cubicBezTo>
                <a:cubicBezTo>
                  <a:pt x="1339057" y="519960"/>
                  <a:pt x="803842" y="726788"/>
                  <a:pt x="693171" y="732231"/>
                </a:cubicBezTo>
                <a:cubicBezTo>
                  <a:pt x="582500" y="737674"/>
                  <a:pt x="1046957" y="465531"/>
                  <a:pt x="932657" y="590717"/>
                </a:cubicBezTo>
                <a:cubicBezTo>
                  <a:pt x="818357" y="715903"/>
                  <a:pt x="-90600" y="1575874"/>
                  <a:pt x="7371" y="1483346"/>
                </a:cubicBezTo>
                <a:cubicBezTo>
                  <a:pt x="105342" y="1390818"/>
                  <a:pt x="1362643" y="207903"/>
                  <a:pt x="1520486" y="35546"/>
                </a:cubicBezTo>
                <a:cubicBezTo>
                  <a:pt x="1678329" y="-136811"/>
                  <a:pt x="1034257" y="369375"/>
                  <a:pt x="954428" y="449203"/>
                </a:cubicBezTo>
                <a:cubicBezTo>
                  <a:pt x="874599" y="529031"/>
                  <a:pt x="1054214" y="485489"/>
                  <a:pt x="1041514" y="514517"/>
                </a:cubicBezTo>
                <a:cubicBezTo>
                  <a:pt x="1028814" y="543545"/>
                  <a:pt x="841942" y="621560"/>
                  <a:pt x="878228" y="623374"/>
                </a:cubicBezTo>
                <a:cubicBezTo>
                  <a:pt x="914514" y="625188"/>
                  <a:pt x="1150371" y="530846"/>
                  <a:pt x="1259228" y="525403"/>
                </a:cubicBezTo>
                <a:cubicBezTo>
                  <a:pt x="1368085" y="519960"/>
                  <a:pt x="1478757" y="588903"/>
                  <a:pt x="1531371" y="590717"/>
                </a:cubicBezTo>
                <a:cubicBezTo>
                  <a:pt x="1583985" y="592531"/>
                  <a:pt x="1469685" y="489117"/>
                  <a:pt x="1574914" y="536288"/>
                </a:cubicBezTo>
                <a:cubicBezTo>
                  <a:pt x="1680143" y="583459"/>
                  <a:pt x="2113757" y="873746"/>
                  <a:pt x="2162743" y="873746"/>
                </a:cubicBezTo>
                <a:cubicBezTo>
                  <a:pt x="2211729" y="873746"/>
                  <a:pt x="1857942" y="514517"/>
                  <a:pt x="1868828" y="536288"/>
                </a:cubicBezTo>
                <a:cubicBezTo>
                  <a:pt x="1879714" y="558059"/>
                  <a:pt x="2284300" y="957202"/>
                  <a:pt x="2238943" y="960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088F2810-13E1-4864-0707-0AE12E674EF5}"/>
              </a:ext>
            </a:extLst>
          </p:cNvPr>
          <p:cNvSpPr/>
          <p:nvPr/>
        </p:nvSpPr>
        <p:spPr>
          <a:xfrm>
            <a:off x="2434738" y="2198910"/>
            <a:ext cx="2042641" cy="1753894"/>
          </a:xfrm>
          <a:custGeom>
            <a:avLst/>
            <a:gdLst>
              <a:gd name="connsiteX0" fmla="*/ 2039291 w 2042641"/>
              <a:gd name="connsiteY0" fmla="*/ 239490 h 1753894"/>
              <a:gd name="connsiteX1" fmla="*/ 1016033 w 2042641"/>
              <a:gd name="connsiteY1" fmla="*/ 228604 h 1753894"/>
              <a:gd name="connsiteX2" fmla="*/ 341119 w 2042641"/>
              <a:gd name="connsiteY2" fmla="*/ 609604 h 1753894"/>
              <a:gd name="connsiteX3" fmla="*/ 471748 w 2042641"/>
              <a:gd name="connsiteY3" fmla="*/ 478976 h 1753894"/>
              <a:gd name="connsiteX4" fmla="*/ 14548 w 2042641"/>
              <a:gd name="connsiteY4" fmla="*/ 1143004 h 1753894"/>
              <a:gd name="connsiteX5" fmla="*/ 112519 w 2042641"/>
              <a:gd name="connsiteY5" fmla="*/ 1077690 h 1753894"/>
              <a:gd name="connsiteX6" fmla="*/ 101633 w 2042641"/>
              <a:gd name="connsiteY6" fmla="*/ 1404261 h 1753894"/>
              <a:gd name="connsiteX7" fmla="*/ 384662 w 2042641"/>
              <a:gd name="connsiteY7" fmla="*/ 1752604 h 1753894"/>
              <a:gd name="connsiteX8" fmla="*/ 188719 w 2042641"/>
              <a:gd name="connsiteY8" fmla="*/ 1513119 h 1753894"/>
              <a:gd name="connsiteX9" fmla="*/ 68976 w 2042641"/>
              <a:gd name="connsiteY9" fmla="*/ 1273633 h 1753894"/>
              <a:gd name="connsiteX10" fmla="*/ 722119 w 2042641"/>
              <a:gd name="connsiteY10" fmla="*/ 65319 h 1753894"/>
              <a:gd name="connsiteX11" fmla="*/ 68976 w 2042641"/>
              <a:gd name="connsiteY11" fmla="*/ 555176 h 1753894"/>
              <a:gd name="connsiteX12" fmla="*/ 1625633 w 2042641"/>
              <a:gd name="connsiteY12" fmla="*/ 32661 h 1753894"/>
              <a:gd name="connsiteX13" fmla="*/ 1353491 w 2042641"/>
              <a:gd name="connsiteY13" fmla="*/ 76204 h 1753894"/>
              <a:gd name="connsiteX14" fmla="*/ 2039291 w 2042641"/>
              <a:gd name="connsiteY14" fmla="*/ 239490 h 175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42641" h="1753894">
                <a:moveTo>
                  <a:pt x="2039291" y="239490"/>
                </a:moveTo>
                <a:cubicBezTo>
                  <a:pt x="1983048" y="264890"/>
                  <a:pt x="1299062" y="166918"/>
                  <a:pt x="1016033" y="228604"/>
                </a:cubicBezTo>
                <a:cubicBezTo>
                  <a:pt x="733004" y="290290"/>
                  <a:pt x="431833" y="567875"/>
                  <a:pt x="341119" y="609604"/>
                </a:cubicBezTo>
                <a:cubicBezTo>
                  <a:pt x="250405" y="651333"/>
                  <a:pt x="526176" y="390076"/>
                  <a:pt x="471748" y="478976"/>
                </a:cubicBezTo>
                <a:cubicBezTo>
                  <a:pt x="417319" y="567876"/>
                  <a:pt x="74419" y="1043218"/>
                  <a:pt x="14548" y="1143004"/>
                </a:cubicBezTo>
                <a:cubicBezTo>
                  <a:pt x="-45323" y="1242790"/>
                  <a:pt x="98005" y="1034147"/>
                  <a:pt x="112519" y="1077690"/>
                </a:cubicBezTo>
                <a:cubicBezTo>
                  <a:pt x="127033" y="1121233"/>
                  <a:pt x="56276" y="1291775"/>
                  <a:pt x="101633" y="1404261"/>
                </a:cubicBezTo>
                <a:cubicBezTo>
                  <a:pt x="146990" y="1516747"/>
                  <a:pt x="370148" y="1734461"/>
                  <a:pt x="384662" y="1752604"/>
                </a:cubicBezTo>
                <a:cubicBezTo>
                  <a:pt x="399176" y="1770747"/>
                  <a:pt x="241333" y="1592947"/>
                  <a:pt x="188719" y="1513119"/>
                </a:cubicBezTo>
                <a:cubicBezTo>
                  <a:pt x="136105" y="1433291"/>
                  <a:pt x="-19924" y="1514933"/>
                  <a:pt x="68976" y="1273633"/>
                </a:cubicBezTo>
                <a:cubicBezTo>
                  <a:pt x="157876" y="1032333"/>
                  <a:pt x="722119" y="185062"/>
                  <a:pt x="722119" y="65319"/>
                </a:cubicBezTo>
                <a:cubicBezTo>
                  <a:pt x="722119" y="-54424"/>
                  <a:pt x="-81610" y="560619"/>
                  <a:pt x="68976" y="555176"/>
                </a:cubicBezTo>
                <a:cubicBezTo>
                  <a:pt x="219562" y="549733"/>
                  <a:pt x="1411547" y="112490"/>
                  <a:pt x="1625633" y="32661"/>
                </a:cubicBezTo>
                <a:cubicBezTo>
                  <a:pt x="1839719" y="-47168"/>
                  <a:pt x="1280920" y="39918"/>
                  <a:pt x="1353491" y="76204"/>
                </a:cubicBezTo>
                <a:cubicBezTo>
                  <a:pt x="1426062" y="112490"/>
                  <a:pt x="2095534" y="214090"/>
                  <a:pt x="2039291" y="239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CB25F239-5530-9D12-E87B-89252A0B94DF}"/>
              </a:ext>
            </a:extLst>
          </p:cNvPr>
          <p:cNvSpPr/>
          <p:nvPr/>
        </p:nvSpPr>
        <p:spPr>
          <a:xfrm>
            <a:off x="3057348" y="2504924"/>
            <a:ext cx="1058623" cy="2026977"/>
          </a:xfrm>
          <a:custGeom>
            <a:avLst/>
            <a:gdLst>
              <a:gd name="connsiteX0" fmla="*/ 1057452 w 1058623"/>
              <a:gd name="connsiteY0" fmla="*/ 9676 h 2026977"/>
              <a:gd name="connsiteX1" fmla="*/ 491395 w 1058623"/>
              <a:gd name="connsiteY1" fmla="*/ 292705 h 2026977"/>
              <a:gd name="connsiteX2" fmla="*/ 654681 w 1058623"/>
              <a:gd name="connsiteY2" fmla="*/ 314476 h 2026977"/>
              <a:gd name="connsiteX3" fmla="*/ 360766 w 1058623"/>
              <a:gd name="connsiteY3" fmla="*/ 695476 h 2026977"/>
              <a:gd name="connsiteX4" fmla="*/ 436966 w 1058623"/>
              <a:gd name="connsiteY4" fmla="*/ 706362 h 2026977"/>
              <a:gd name="connsiteX5" fmla="*/ 328109 w 1058623"/>
              <a:gd name="connsiteY5" fmla="*/ 967619 h 2026977"/>
              <a:gd name="connsiteX6" fmla="*/ 45081 w 1058623"/>
              <a:gd name="connsiteY6" fmla="*/ 1413933 h 2026977"/>
              <a:gd name="connsiteX7" fmla="*/ 153938 w 1058623"/>
              <a:gd name="connsiteY7" fmla="*/ 1239762 h 2026977"/>
              <a:gd name="connsiteX8" fmla="*/ 1538 w 1058623"/>
              <a:gd name="connsiteY8" fmla="*/ 2012647 h 2026977"/>
              <a:gd name="connsiteX9" fmla="*/ 99509 w 1058623"/>
              <a:gd name="connsiteY9" fmla="*/ 1631647 h 2026977"/>
              <a:gd name="connsiteX10" fmla="*/ 458738 w 1058623"/>
              <a:gd name="connsiteY10" fmla="*/ 314476 h 2026977"/>
              <a:gd name="connsiteX11" fmla="*/ 404309 w 1058623"/>
              <a:gd name="connsiteY11" fmla="*/ 728133 h 2026977"/>
              <a:gd name="connsiteX12" fmla="*/ 632909 w 1058623"/>
              <a:gd name="connsiteY12" fmla="*/ 129419 h 2026977"/>
              <a:gd name="connsiteX13" fmla="*/ 1057452 w 1058623"/>
              <a:gd name="connsiteY13" fmla="*/ 9676 h 202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58623" h="2026977">
                <a:moveTo>
                  <a:pt x="1057452" y="9676"/>
                </a:moveTo>
                <a:cubicBezTo>
                  <a:pt x="1033866" y="36890"/>
                  <a:pt x="558523" y="241905"/>
                  <a:pt x="491395" y="292705"/>
                </a:cubicBezTo>
                <a:cubicBezTo>
                  <a:pt x="424266" y="343505"/>
                  <a:pt x="676452" y="247348"/>
                  <a:pt x="654681" y="314476"/>
                </a:cubicBezTo>
                <a:cubicBezTo>
                  <a:pt x="632910" y="381604"/>
                  <a:pt x="360766" y="695476"/>
                  <a:pt x="360766" y="695476"/>
                </a:cubicBezTo>
                <a:cubicBezTo>
                  <a:pt x="324480" y="760790"/>
                  <a:pt x="442409" y="661005"/>
                  <a:pt x="436966" y="706362"/>
                </a:cubicBezTo>
                <a:cubicBezTo>
                  <a:pt x="431523" y="751719"/>
                  <a:pt x="393423" y="849691"/>
                  <a:pt x="328109" y="967619"/>
                </a:cubicBezTo>
                <a:cubicBezTo>
                  <a:pt x="262795" y="1085548"/>
                  <a:pt x="74109" y="1368576"/>
                  <a:pt x="45081" y="1413933"/>
                </a:cubicBezTo>
                <a:cubicBezTo>
                  <a:pt x="16052" y="1459290"/>
                  <a:pt x="161195" y="1139976"/>
                  <a:pt x="153938" y="1239762"/>
                </a:cubicBezTo>
                <a:cubicBezTo>
                  <a:pt x="146681" y="1339548"/>
                  <a:pt x="10609" y="1947333"/>
                  <a:pt x="1538" y="2012647"/>
                </a:cubicBezTo>
                <a:cubicBezTo>
                  <a:pt x="-7534" y="2077961"/>
                  <a:pt x="23309" y="1914675"/>
                  <a:pt x="99509" y="1631647"/>
                </a:cubicBezTo>
                <a:cubicBezTo>
                  <a:pt x="175709" y="1348619"/>
                  <a:pt x="407938" y="465062"/>
                  <a:pt x="458738" y="314476"/>
                </a:cubicBezTo>
                <a:cubicBezTo>
                  <a:pt x="509538" y="163890"/>
                  <a:pt x="375280" y="758976"/>
                  <a:pt x="404309" y="728133"/>
                </a:cubicBezTo>
                <a:cubicBezTo>
                  <a:pt x="433337" y="697290"/>
                  <a:pt x="524052" y="249162"/>
                  <a:pt x="632909" y="129419"/>
                </a:cubicBezTo>
                <a:cubicBezTo>
                  <a:pt x="741766" y="9676"/>
                  <a:pt x="1081038" y="-17538"/>
                  <a:pt x="1057452" y="96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8F595D36-4924-5F8B-1616-081F3B5C6A50}"/>
              </a:ext>
            </a:extLst>
          </p:cNvPr>
          <p:cNvSpPr/>
          <p:nvPr/>
        </p:nvSpPr>
        <p:spPr>
          <a:xfrm>
            <a:off x="1699224" y="2671681"/>
            <a:ext cx="1850745" cy="2161945"/>
          </a:xfrm>
          <a:custGeom>
            <a:avLst/>
            <a:gdLst>
              <a:gd name="connsiteX0" fmla="*/ 1849519 w 1850745"/>
              <a:gd name="connsiteY0" fmla="*/ 6205 h 2161945"/>
              <a:gd name="connsiteX1" fmla="*/ 771833 w 1850745"/>
              <a:gd name="connsiteY1" fmla="*/ 1334262 h 2161945"/>
              <a:gd name="connsiteX2" fmla="*/ 913347 w 1850745"/>
              <a:gd name="connsiteY2" fmla="*/ 1258062 h 2161945"/>
              <a:gd name="connsiteX3" fmla="*/ 9833 w 1850745"/>
              <a:gd name="connsiteY3" fmla="*/ 1900319 h 2161945"/>
              <a:gd name="connsiteX4" fmla="*/ 477919 w 1850745"/>
              <a:gd name="connsiteY4" fmla="*/ 1562862 h 2161945"/>
              <a:gd name="connsiteX5" fmla="*/ 1174605 w 1850745"/>
              <a:gd name="connsiteY5" fmla="*/ 1214519 h 2161945"/>
              <a:gd name="connsiteX6" fmla="*/ 1033090 w 1850745"/>
              <a:gd name="connsiteY6" fmla="*/ 1366919 h 2161945"/>
              <a:gd name="connsiteX7" fmla="*/ 488805 w 1850745"/>
              <a:gd name="connsiteY7" fmla="*/ 2161576 h 2161945"/>
              <a:gd name="connsiteX8" fmla="*/ 1196376 w 1850745"/>
              <a:gd name="connsiteY8" fmla="*/ 1258062 h 2161945"/>
              <a:gd name="connsiteX9" fmla="*/ 739176 w 1850745"/>
              <a:gd name="connsiteY9" fmla="*/ 1334262 h 2161945"/>
              <a:gd name="connsiteX10" fmla="*/ 1163719 w 1850745"/>
              <a:gd name="connsiteY10" fmla="*/ 789976 h 2161945"/>
              <a:gd name="connsiteX11" fmla="*/ 989547 w 1850745"/>
              <a:gd name="connsiteY11" fmla="*/ 833519 h 2161945"/>
              <a:gd name="connsiteX12" fmla="*/ 1849519 w 1850745"/>
              <a:gd name="connsiteY12" fmla="*/ 6205 h 2161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50745" h="2161945">
                <a:moveTo>
                  <a:pt x="1849519" y="6205"/>
                </a:moveTo>
                <a:cubicBezTo>
                  <a:pt x="1813233" y="89662"/>
                  <a:pt x="927862" y="1125619"/>
                  <a:pt x="771833" y="1334262"/>
                </a:cubicBezTo>
                <a:cubicBezTo>
                  <a:pt x="615804" y="1542905"/>
                  <a:pt x="1040347" y="1163719"/>
                  <a:pt x="913347" y="1258062"/>
                </a:cubicBezTo>
                <a:cubicBezTo>
                  <a:pt x="786347" y="1352405"/>
                  <a:pt x="82404" y="1849519"/>
                  <a:pt x="9833" y="1900319"/>
                </a:cubicBezTo>
                <a:cubicBezTo>
                  <a:pt x="-62738" y="1951119"/>
                  <a:pt x="283790" y="1677162"/>
                  <a:pt x="477919" y="1562862"/>
                </a:cubicBezTo>
                <a:cubicBezTo>
                  <a:pt x="672048" y="1448562"/>
                  <a:pt x="1082076" y="1247176"/>
                  <a:pt x="1174605" y="1214519"/>
                </a:cubicBezTo>
                <a:cubicBezTo>
                  <a:pt x="1267133" y="1181862"/>
                  <a:pt x="1147390" y="1209076"/>
                  <a:pt x="1033090" y="1366919"/>
                </a:cubicBezTo>
                <a:cubicBezTo>
                  <a:pt x="918790" y="1524762"/>
                  <a:pt x="461591" y="2179719"/>
                  <a:pt x="488805" y="2161576"/>
                </a:cubicBezTo>
                <a:cubicBezTo>
                  <a:pt x="516019" y="2143433"/>
                  <a:pt x="1154648" y="1395948"/>
                  <a:pt x="1196376" y="1258062"/>
                </a:cubicBezTo>
                <a:cubicBezTo>
                  <a:pt x="1238104" y="1120176"/>
                  <a:pt x="744619" y="1412276"/>
                  <a:pt x="739176" y="1334262"/>
                </a:cubicBezTo>
                <a:cubicBezTo>
                  <a:pt x="733733" y="1256248"/>
                  <a:pt x="1121990" y="873433"/>
                  <a:pt x="1163719" y="789976"/>
                </a:cubicBezTo>
                <a:cubicBezTo>
                  <a:pt x="1205447" y="706519"/>
                  <a:pt x="873433" y="960519"/>
                  <a:pt x="989547" y="833519"/>
                </a:cubicBezTo>
                <a:cubicBezTo>
                  <a:pt x="1105661" y="706519"/>
                  <a:pt x="1885805" y="-77252"/>
                  <a:pt x="1849519" y="6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5CB3363B-21F7-623A-E0D3-2589DDCDE1EB}"/>
              </a:ext>
            </a:extLst>
          </p:cNvPr>
          <p:cNvSpPr/>
          <p:nvPr/>
        </p:nvSpPr>
        <p:spPr>
          <a:xfrm>
            <a:off x="1098746" y="3069769"/>
            <a:ext cx="2123794" cy="2612672"/>
          </a:xfrm>
          <a:custGeom>
            <a:avLst/>
            <a:gdLst>
              <a:gd name="connsiteX0" fmla="*/ 1590025 w 2123794"/>
              <a:gd name="connsiteY0" fmla="*/ 587831 h 2612672"/>
              <a:gd name="connsiteX1" fmla="*/ 1829511 w 2123794"/>
              <a:gd name="connsiteY1" fmla="*/ 892631 h 2612672"/>
              <a:gd name="connsiteX2" fmla="*/ 1524711 w 2123794"/>
              <a:gd name="connsiteY2" fmla="*/ 1469574 h 2612672"/>
              <a:gd name="connsiteX3" fmla="*/ 1764197 w 2123794"/>
              <a:gd name="connsiteY3" fmla="*/ 1349831 h 2612672"/>
              <a:gd name="connsiteX4" fmla="*/ 1513825 w 2123794"/>
              <a:gd name="connsiteY4" fmla="*/ 1752602 h 2612672"/>
              <a:gd name="connsiteX5" fmla="*/ 1753311 w 2123794"/>
              <a:gd name="connsiteY5" fmla="*/ 1632860 h 2612672"/>
              <a:gd name="connsiteX6" fmla="*/ 1209025 w 2123794"/>
              <a:gd name="connsiteY6" fmla="*/ 2220688 h 2612672"/>
              <a:gd name="connsiteX7" fmla="*/ 1590025 w 2123794"/>
              <a:gd name="connsiteY7" fmla="*/ 1926774 h 2612672"/>
              <a:gd name="connsiteX8" fmla="*/ 871568 w 2123794"/>
              <a:gd name="connsiteY8" fmla="*/ 2383974 h 2612672"/>
              <a:gd name="connsiteX9" fmla="*/ 621197 w 2123794"/>
              <a:gd name="connsiteY9" fmla="*/ 2460174 h 2612672"/>
              <a:gd name="connsiteX10" fmla="*/ 740940 w 2123794"/>
              <a:gd name="connsiteY10" fmla="*/ 2492831 h 2612672"/>
              <a:gd name="connsiteX11" fmla="*/ 711 w 2123794"/>
              <a:gd name="connsiteY11" fmla="*/ 2612574 h 2612672"/>
              <a:gd name="connsiteX12" fmla="*/ 893340 w 2123794"/>
              <a:gd name="connsiteY12" fmla="*/ 2471060 h 2612672"/>
              <a:gd name="connsiteX13" fmla="*/ 904225 w 2123794"/>
              <a:gd name="connsiteY13" fmla="*/ 2394860 h 2612672"/>
              <a:gd name="connsiteX14" fmla="*/ 1687997 w 2123794"/>
              <a:gd name="connsiteY14" fmla="*/ 1719945 h 2612672"/>
              <a:gd name="connsiteX15" fmla="*/ 1557368 w 2123794"/>
              <a:gd name="connsiteY15" fmla="*/ 1654631 h 2612672"/>
              <a:gd name="connsiteX16" fmla="*/ 1807740 w 2123794"/>
              <a:gd name="connsiteY16" fmla="*/ 1349831 h 2612672"/>
              <a:gd name="connsiteX17" fmla="*/ 2123425 w 2123794"/>
              <a:gd name="connsiteY17" fmla="*/ 2 h 2612672"/>
              <a:gd name="connsiteX18" fmla="*/ 1742425 w 2123794"/>
              <a:gd name="connsiteY18" fmla="*/ 1338945 h 2612672"/>
              <a:gd name="connsiteX19" fmla="*/ 1775083 w 2123794"/>
              <a:gd name="connsiteY19" fmla="*/ 968831 h 2612672"/>
              <a:gd name="connsiteX20" fmla="*/ 1590025 w 2123794"/>
              <a:gd name="connsiteY20" fmla="*/ 587831 h 261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23794" h="2612672">
                <a:moveTo>
                  <a:pt x="1590025" y="587831"/>
                </a:moveTo>
                <a:cubicBezTo>
                  <a:pt x="1599096" y="575131"/>
                  <a:pt x="1840397" y="745674"/>
                  <a:pt x="1829511" y="892631"/>
                </a:cubicBezTo>
                <a:cubicBezTo>
                  <a:pt x="1818625" y="1039588"/>
                  <a:pt x="1535597" y="1393374"/>
                  <a:pt x="1524711" y="1469574"/>
                </a:cubicBezTo>
                <a:cubicBezTo>
                  <a:pt x="1513825" y="1545774"/>
                  <a:pt x="1766011" y="1302660"/>
                  <a:pt x="1764197" y="1349831"/>
                </a:cubicBezTo>
                <a:cubicBezTo>
                  <a:pt x="1762383" y="1397002"/>
                  <a:pt x="1515639" y="1705431"/>
                  <a:pt x="1513825" y="1752602"/>
                </a:cubicBezTo>
                <a:cubicBezTo>
                  <a:pt x="1512011" y="1799773"/>
                  <a:pt x="1804111" y="1554846"/>
                  <a:pt x="1753311" y="1632860"/>
                </a:cubicBezTo>
                <a:cubicBezTo>
                  <a:pt x="1702511" y="1710874"/>
                  <a:pt x="1236239" y="2171703"/>
                  <a:pt x="1209025" y="2220688"/>
                </a:cubicBezTo>
                <a:cubicBezTo>
                  <a:pt x="1181811" y="2269673"/>
                  <a:pt x="1646268" y="1899560"/>
                  <a:pt x="1590025" y="1926774"/>
                </a:cubicBezTo>
                <a:cubicBezTo>
                  <a:pt x="1533782" y="1953988"/>
                  <a:pt x="1033039" y="2295074"/>
                  <a:pt x="871568" y="2383974"/>
                </a:cubicBezTo>
                <a:cubicBezTo>
                  <a:pt x="710097" y="2472874"/>
                  <a:pt x="642968" y="2442031"/>
                  <a:pt x="621197" y="2460174"/>
                </a:cubicBezTo>
                <a:cubicBezTo>
                  <a:pt x="599426" y="2478317"/>
                  <a:pt x="844354" y="2467431"/>
                  <a:pt x="740940" y="2492831"/>
                </a:cubicBezTo>
                <a:cubicBezTo>
                  <a:pt x="637526" y="2518231"/>
                  <a:pt x="-24689" y="2616202"/>
                  <a:pt x="711" y="2612574"/>
                </a:cubicBezTo>
                <a:cubicBezTo>
                  <a:pt x="26111" y="2608946"/>
                  <a:pt x="742754" y="2507346"/>
                  <a:pt x="893340" y="2471060"/>
                </a:cubicBezTo>
                <a:cubicBezTo>
                  <a:pt x="1043926" y="2434774"/>
                  <a:pt x="771782" y="2520046"/>
                  <a:pt x="904225" y="2394860"/>
                </a:cubicBezTo>
                <a:cubicBezTo>
                  <a:pt x="1036668" y="2269674"/>
                  <a:pt x="1579140" y="1843317"/>
                  <a:pt x="1687997" y="1719945"/>
                </a:cubicBezTo>
                <a:cubicBezTo>
                  <a:pt x="1796854" y="1596574"/>
                  <a:pt x="1537411" y="1716317"/>
                  <a:pt x="1557368" y="1654631"/>
                </a:cubicBezTo>
                <a:cubicBezTo>
                  <a:pt x="1577325" y="1592945"/>
                  <a:pt x="1713397" y="1625603"/>
                  <a:pt x="1807740" y="1349831"/>
                </a:cubicBezTo>
                <a:cubicBezTo>
                  <a:pt x="1902083" y="1074059"/>
                  <a:pt x="2134311" y="1816"/>
                  <a:pt x="2123425" y="2"/>
                </a:cubicBezTo>
                <a:cubicBezTo>
                  <a:pt x="2112539" y="-1812"/>
                  <a:pt x="1800482" y="1177474"/>
                  <a:pt x="1742425" y="1338945"/>
                </a:cubicBezTo>
                <a:cubicBezTo>
                  <a:pt x="1684368" y="1500416"/>
                  <a:pt x="1802297" y="1094017"/>
                  <a:pt x="1775083" y="968831"/>
                </a:cubicBezTo>
                <a:cubicBezTo>
                  <a:pt x="1747869" y="843645"/>
                  <a:pt x="1580954" y="600531"/>
                  <a:pt x="1590025" y="587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ED6F56B0-BC9D-6E4B-2329-608A88C02CDE}"/>
              </a:ext>
            </a:extLst>
          </p:cNvPr>
          <p:cNvSpPr/>
          <p:nvPr/>
        </p:nvSpPr>
        <p:spPr>
          <a:xfrm>
            <a:off x="1063424" y="5071973"/>
            <a:ext cx="1766999" cy="689290"/>
          </a:xfrm>
          <a:custGeom>
            <a:avLst/>
            <a:gdLst>
              <a:gd name="connsiteX0" fmla="*/ 1766862 w 1766999"/>
              <a:gd name="connsiteY0" fmla="*/ 770 h 689290"/>
              <a:gd name="connsiteX1" fmla="*/ 1004862 w 1766999"/>
              <a:gd name="connsiteY1" fmla="*/ 523284 h 689290"/>
              <a:gd name="connsiteX2" fmla="*/ 1451176 w 1766999"/>
              <a:gd name="connsiteY2" fmla="*/ 457970 h 689290"/>
              <a:gd name="connsiteX3" fmla="*/ 25147 w 1766999"/>
              <a:gd name="connsiteY3" fmla="*/ 632141 h 689290"/>
              <a:gd name="connsiteX4" fmla="*/ 504119 w 1766999"/>
              <a:gd name="connsiteY4" fmla="*/ 599484 h 689290"/>
              <a:gd name="connsiteX5" fmla="*/ 1200805 w 1766999"/>
              <a:gd name="connsiteY5" fmla="*/ 566827 h 689290"/>
              <a:gd name="connsiteX6" fmla="*/ 427919 w 1766999"/>
              <a:gd name="connsiteY6" fmla="*/ 621256 h 689290"/>
              <a:gd name="connsiteX7" fmla="*/ 351719 w 1766999"/>
              <a:gd name="connsiteY7" fmla="*/ 686570 h 689290"/>
              <a:gd name="connsiteX8" fmla="*/ 1298776 w 1766999"/>
              <a:gd name="connsiteY8" fmla="*/ 523284 h 689290"/>
              <a:gd name="connsiteX9" fmla="*/ 1189919 w 1766999"/>
              <a:gd name="connsiteY9" fmla="*/ 501513 h 689290"/>
              <a:gd name="connsiteX10" fmla="*/ 1342319 w 1766999"/>
              <a:gd name="connsiteY10" fmla="*/ 305570 h 689290"/>
              <a:gd name="connsiteX11" fmla="*/ 1070176 w 1766999"/>
              <a:gd name="connsiteY11" fmla="*/ 403541 h 689290"/>
              <a:gd name="connsiteX12" fmla="*/ 1766862 w 1766999"/>
              <a:gd name="connsiteY12" fmla="*/ 770 h 68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66999" h="689290">
                <a:moveTo>
                  <a:pt x="1766862" y="770"/>
                </a:moveTo>
                <a:cubicBezTo>
                  <a:pt x="1755976" y="20727"/>
                  <a:pt x="1057476" y="447084"/>
                  <a:pt x="1004862" y="523284"/>
                </a:cubicBezTo>
                <a:cubicBezTo>
                  <a:pt x="952248" y="599484"/>
                  <a:pt x="1614462" y="439827"/>
                  <a:pt x="1451176" y="457970"/>
                </a:cubicBezTo>
                <a:cubicBezTo>
                  <a:pt x="1287890" y="476113"/>
                  <a:pt x="182990" y="608555"/>
                  <a:pt x="25147" y="632141"/>
                </a:cubicBezTo>
                <a:cubicBezTo>
                  <a:pt x="-132696" y="655727"/>
                  <a:pt x="504119" y="599484"/>
                  <a:pt x="504119" y="599484"/>
                </a:cubicBezTo>
                <a:lnTo>
                  <a:pt x="1200805" y="566827"/>
                </a:lnTo>
                <a:cubicBezTo>
                  <a:pt x="1188105" y="570456"/>
                  <a:pt x="569433" y="601299"/>
                  <a:pt x="427919" y="621256"/>
                </a:cubicBezTo>
                <a:cubicBezTo>
                  <a:pt x="286405" y="641213"/>
                  <a:pt x="206576" y="702899"/>
                  <a:pt x="351719" y="686570"/>
                </a:cubicBezTo>
                <a:cubicBezTo>
                  <a:pt x="496862" y="670241"/>
                  <a:pt x="1159076" y="554127"/>
                  <a:pt x="1298776" y="523284"/>
                </a:cubicBezTo>
                <a:cubicBezTo>
                  <a:pt x="1438476" y="492441"/>
                  <a:pt x="1182662" y="537799"/>
                  <a:pt x="1189919" y="501513"/>
                </a:cubicBezTo>
                <a:cubicBezTo>
                  <a:pt x="1197176" y="465227"/>
                  <a:pt x="1362276" y="321899"/>
                  <a:pt x="1342319" y="305570"/>
                </a:cubicBezTo>
                <a:cubicBezTo>
                  <a:pt x="1322362" y="289241"/>
                  <a:pt x="1003048" y="452527"/>
                  <a:pt x="1070176" y="403541"/>
                </a:cubicBezTo>
                <a:cubicBezTo>
                  <a:pt x="1137304" y="354555"/>
                  <a:pt x="1777748" y="-19187"/>
                  <a:pt x="1766862" y="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1D164080-B065-2040-65E0-78EBA1BE64A2}"/>
              </a:ext>
            </a:extLst>
          </p:cNvPr>
          <p:cNvSpPr/>
          <p:nvPr/>
        </p:nvSpPr>
        <p:spPr>
          <a:xfrm>
            <a:off x="1360592" y="4941894"/>
            <a:ext cx="1577298" cy="981169"/>
          </a:xfrm>
          <a:custGeom>
            <a:avLst/>
            <a:gdLst>
              <a:gd name="connsiteX0" fmla="*/ 1545894 w 1577298"/>
              <a:gd name="connsiteY0" fmla="*/ 642477 h 981169"/>
              <a:gd name="connsiteX1" fmla="*/ 587951 w 1577298"/>
              <a:gd name="connsiteY1" fmla="*/ 881963 h 981169"/>
              <a:gd name="connsiteX2" fmla="*/ 1164894 w 1577298"/>
              <a:gd name="connsiteY2" fmla="*/ 773106 h 981169"/>
              <a:gd name="connsiteX3" fmla="*/ 479094 w 1577298"/>
              <a:gd name="connsiteY3" fmla="*/ 979935 h 981169"/>
              <a:gd name="connsiteX4" fmla="*/ 1045151 w 1577298"/>
              <a:gd name="connsiteY4" fmla="*/ 860192 h 981169"/>
              <a:gd name="connsiteX5" fmla="*/ 664151 w 1577298"/>
              <a:gd name="connsiteY5" fmla="*/ 881963 h 981169"/>
              <a:gd name="connsiteX6" fmla="*/ 122 w 1577298"/>
              <a:gd name="connsiteY6" fmla="*/ 805763 h 981169"/>
              <a:gd name="connsiteX7" fmla="*/ 718579 w 1577298"/>
              <a:gd name="connsiteY7" fmla="*/ 903735 h 981169"/>
              <a:gd name="connsiteX8" fmla="*/ 1251979 w 1577298"/>
              <a:gd name="connsiteY8" fmla="*/ 707792 h 981169"/>
              <a:gd name="connsiteX9" fmla="*/ 1556779 w 1577298"/>
              <a:gd name="connsiteY9" fmla="*/ 220 h 981169"/>
              <a:gd name="connsiteX10" fmla="*/ 1262865 w 1577298"/>
              <a:gd name="connsiteY10" fmla="*/ 631592 h 981169"/>
              <a:gd name="connsiteX11" fmla="*/ 1349951 w 1577298"/>
              <a:gd name="connsiteY11" fmla="*/ 620706 h 981169"/>
              <a:gd name="connsiteX12" fmla="*/ 1349951 w 1577298"/>
              <a:gd name="connsiteY12" fmla="*/ 686020 h 981169"/>
              <a:gd name="connsiteX13" fmla="*/ 1545894 w 1577298"/>
              <a:gd name="connsiteY13" fmla="*/ 642477 h 98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77298" h="981169">
                <a:moveTo>
                  <a:pt x="1545894" y="642477"/>
                </a:moveTo>
                <a:lnTo>
                  <a:pt x="587951" y="881963"/>
                </a:lnTo>
                <a:cubicBezTo>
                  <a:pt x="524451" y="903734"/>
                  <a:pt x="1183037" y="756777"/>
                  <a:pt x="1164894" y="773106"/>
                </a:cubicBezTo>
                <a:cubicBezTo>
                  <a:pt x="1146751" y="789435"/>
                  <a:pt x="499051" y="965421"/>
                  <a:pt x="479094" y="979935"/>
                </a:cubicBezTo>
                <a:cubicBezTo>
                  <a:pt x="459137" y="994449"/>
                  <a:pt x="1014308" y="876521"/>
                  <a:pt x="1045151" y="860192"/>
                </a:cubicBezTo>
                <a:cubicBezTo>
                  <a:pt x="1075994" y="843863"/>
                  <a:pt x="838322" y="891034"/>
                  <a:pt x="664151" y="881963"/>
                </a:cubicBezTo>
                <a:cubicBezTo>
                  <a:pt x="489980" y="872892"/>
                  <a:pt x="-8949" y="802134"/>
                  <a:pt x="122" y="805763"/>
                </a:cubicBezTo>
                <a:cubicBezTo>
                  <a:pt x="9193" y="809392"/>
                  <a:pt x="509936" y="920063"/>
                  <a:pt x="718579" y="903735"/>
                </a:cubicBezTo>
                <a:cubicBezTo>
                  <a:pt x="927222" y="887407"/>
                  <a:pt x="1112279" y="858378"/>
                  <a:pt x="1251979" y="707792"/>
                </a:cubicBezTo>
                <a:cubicBezTo>
                  <a:pt x="1391679" y="557206"/>
                  <a:pt x="1554965" y="12920"/>
                  <a:pt x="1556779" y="220"/>
                </a:cubicBezTo>
                <a:cubicBezTo>
                  <a:pt x="1558593" y="-12480"/>
                  <a:pt x="1297336" y="528178"/>
                  <a:pt x="1262865" y="631592"/>
                </a:cubicBezTo>
                <a:cubicBezTo>
                  <a:pt x="1228394" y="735006"/>
                  <a:pt x="1335437" y="611635"/>
                  <a:pt x="1349951" y="620706"/>
                </a:cubicBezTo>
                <a:cubicBezTo>
                  <a:pt x="1364465" y="629777"/>
                  <a:pt x="1324551" y="682392"/>
                  <a:pt x="1349951" y="686020"/>
                </a:cubicBezTo>
                <a:cubicBezTo>
                  <a:pt x="1375351" y="689648"/>
                  <a:pt x="1672894" y="609820"/>
                  <a:pt x="1545894" y="642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55B691EB-804D-93F5-80D8-E3F439D7B225}"/>
              </a:ext>
            </a:extLst>
          </p:cNvPr>
          <p:cNvSpPr/>
          <p:nvPr/>
        </p:nvSpPr>
        <p:spPr>
          <a:xfrm>
            <a:off x="1867567" y="5616816"/>
            <a:ext cx="1039615" cy="558717"/>
          </a:xfrm>
          <a:custGeom>
            <a:avLst/>
            <a:gdLst>
              <a:gd name="connsiteX0" fmla="*/ 886519 w 1039615"/>
              <a:gd name="connsiteY0" fmla="*/ 213 h 558717"/>
              <a:gd name="connsiteX1" fmla="*/ 1038919 w 1039615"/>
              <a:gd name="connsiteY1" fmla="*/ 185270 h 558717"/>
              <a:gd name="connsiteX2" fmla="*/ 810319 w 1039615"/>
              <a:gd name="connsiteY2" fmla="*/ 413870 h 558717"/>
              <a:gd name="connsiteX3" fmla="*/ 897404 w 1039615"/>
              <a:gd name="connsiteY3" fmla="*/ 413870 h 558717"/>
              <a:gd name="connsiteX4" fmla="*/ 625262 w 1039615"/>
              <a:gd name="connsiteY4" fmla="*/ 533613 h 558717"/>
              <a:gd name="connsiteX5" fmla="*/ 4776 w 1039615"/>
              <a:gd name="connsiteY5" fmla="*/ 348555 h 558717"/>
              <a:gd name="connsiteX6" fmla="*/ 364004 w 1039615"/>
              <a:gd name="connsiteY6" fmla="*/ 490070 h 558717"/>
              <a:gd name="connsiteX7" fmla="*/ 832090 w 1039615"/>
              <a:gd name="connsiteY7" fmla="*/ 555384 h 558717"/>
              <a:gd name="connsiteX8" fmla="*/ 886519 w 1039615"/>
              <a:gd name="connsiteY8" fmla="*/ 392098 h 558717"/>
              <a:gd name="connsiteX9" fmla="*/ 810319 w 1039615"/>
              <a:gd name="connsiteY9" fmla="*/ 359441 h 558717"/>
              <a:gd name="connsiteX10" fmla="*/ 1038919 w 1039615"/>
              <a:gd name="connsiteY10" fmla="*/ 152613 h 558717"/>
              <a:gd name="connsiteX11" fmla="*/ 886519 w 1039615"/>
              <a:gd name="connsiteY11" fmla="*/ 213 h 55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9615" h="558717">
                <a:moveTo>
                  <a:pt x="886519" y="213"/>
                </a:moveTo>
                <a:cubicBezTo>
                  <a:pt x="886519" y="5656"/>
                  <a:pt x="1051619" y="116327"/>
                  <a:pt x="1038919" y="185270"/>
                </a:cubicBezTo>
                <a:cubicBezTo>
                  <a:pt x="1026219" y="254213"/>
                  <a:pt x="810319" y="413870"/>
                  <a:pt x="810319" y="413870"/>
                </a:cubicBezTo>
                <a:cubicBezTo>
                  <a:pt x="786733" y="451970"/>
                  <a:pt x="928247" y="393913"/>
                  <a:pt x="897404" y="413870"/>
                </a:cubicBezTo>
                <a:cubicBezTo>
                  <a:pt x="866561" y="433827"/>
                  <a:pt x="774033" y="544499"/>
                  <a:pt x="625262" y="533613"/>
                </a:cubicBezTo>
                <a:cubicBezTo>
                  <a:pt x="476491" y="522727"/>
                  <a:pt x="48319" y="355812"/>
                  <a:pt x="4776" y="348555"/>
                </a:cubicBezTo>
                <a:cubicBezTo>
                  <a:pt x="-38767" y="341298"/>
                  <a:pt x="226118" y="455599"/>
                  <a:pt x="364004" y="490070"/>
                </a:cubicBezTo>
                <a:cubicBezTo>
                  <a:pt x="501890" y="524541"/>
                  <a:pt x="745004" y="571713"/>
                  <a:pt x="832090" y="555384"/>
                </a:cubicBezTo>
                <a:cubicBezTo>
                  <a:pt x="919176" y="539055"/>
                  <a:pt x="890147" y="424755"/>
                  <a:pt x="886519" y="392098"/>
                </a:cubicBezTo>
                <a:cubicBezTo>
                  <a:pt x="882891" y="359441"/>
                  <a:pt x="784919" y="399355"/>
                  <a:pt x="810319" y="359441"/>
                </a:cubicBezTo>
                <a:cubicBezTo>
                  <a:pt x="835719" y="319527"/>
                  <a:pt x="1026219" y="210670"/>
                  <a:pt x="1038919" y="152613"/>
                </a:cubicBezTo>
                <a:cubicBezTo>
                  <a:pt x="1051619" y="94556"/>
                  <a:pt x="886519" y="-5230"/>
                  <a:pt x="886519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5B72CB78-1747-7516-7738-7FCDB82F311A}"/>
              </a:ext>
            </a:extLst>
          </p:cNvPr>
          <p:cNvSpPr/>
          <p:nvPr/>
        </p:nvSpPr>
        <p:spPr>
          <a:xfrm>
            <a:off x="1718941" y="6215743"/>
            <a:ext cx="1274630" cy="144406"/>
          </a:xfrm>
          <a:custGeom>
            <a:avLst/>
            <a:gdLst>
              <a:gd name="connsiteX0" fmla="*/ 1274630 w 1274630"/>
              <a:gd name="connsiteY0" fmla="*/ 0 h 144406"/>
              <a:gd name="connsiteX1" fmla="*/ 665030 w 1274630"/>
              <a:gd name="connsiteY1" fmla="*/ 141514 h 144406"/>
              <a:gd name="connsiteX2" fmla="*/ 1002 w 1274630"/>
              <a:gd name="connsiteY2" fmla="*/ 97971 h 144406"/>
              <a:gd name="connsiteX3" fmla="*/ 523516 w 1274630"/>
              <a:gd name="connsiteY3" fmla="*/ 130628 h 144406"/>
              <a:gd name="connsiteX4" fmla="*/ 882745 w 1274630"/>
              <a:gd name="connsiteY4" fmla="*/ 43543 h 144406"/>
              <a:gd name="connsiteX5" fmla="*/ 577945 w 1274630"/>
              <a:gd name="connsiteY5" fmla="*/ 76200 h 144406"/>
              <a:gd name="connsiteX6" fmla="*/ 1274630 w 1274630"/>
              <a:gd name="connsiteY6" fmla="*/ 0 h 14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4630" h="144406">
                <a:moveTo>
                  <a:pt x="1274630" y="0"/>
                </a:moveTo>
                <a:cubicBezTo>
                  <a:pt x="1075965" y="62593"/>
                  <a:pt x="877301" y="125186"/>
                  <a:pt x="665030" y="141514"/>
                </a:cubicBezTo>
                <a:cubicBezTo>
                  <a:pt x="452759" y="157842"/>
                  <a:pt x="24588" y="99785"/>
                  <a:pt x="1002" y="97971"/>
                </a:cubicBezTo>
                <a:cubicBezTo>
                  <a:pt x="-22584" y="96157"/>
                  <a:pt x="376559" y="139699"/>
                  <a:pt x="523516" y="130628"/>
                </a:cubicBezTo>
                <a:cubicBezTo>
                  <a:pt x="670473" y="121557"/>
                  <a:pt x="873674" y="52614"/>
                  <a:pt x="882745" y="43543"/>
                </a:cubicBezTo>
                <a:cubicBezTo>
                  <a:pt x="891816" y="34472"/>
                  <a:pt x="577945" y="76200"/>
                  <a:pt x="577945" y="76200"/>
                </a:cubicBezTo>
                <a:lnTo>
                  <a:pt x="127463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3CA4BECC-7E6E-3492-36CB-7A4842115EA3}"/>
              </a:ext>
            </a:extLst>
          </p:cNvPr>
          <p:cNvSpPr/>
          <p:nvPr/>
        </p:nvSpPr>
        <p:spPr>
          <a:xfrm>
            <a:off x="1916779" y="6259005"/>
            <a:ext cx="1116339" cy="479792"/>
          </a:xfrm>
          <a:custGeom>
            <a:avLst/>
            <a:gdLst>
              <a:gd name="connsiteX0" fmla="*/ 1076792 w 1116339"/>
              <a:gd name="connsiteY0" fmla="*/ 228881 h 479792"/>
              <a:gd name="connsiteX1" fmla="*/ 967935 w 1116339"/>
              <a:gd name="connsiteY1" fmla="*/ 294195 h 479792"/>
              <a:gd name="connsiteX2" fmla="*/ 249478 w 1116339"/>
              <a:gd name="connsiteY2" fmla="*/ 413938 h 479792"/>
              <a:gd name="connsiteX3" fmla="*/ 630478 w 1116339"/>
              <a:gd name="connsiteY3" fmla="*/ 392166 h 479792"/>
              <a:gd name="connsiteX4" fmla="*/ 9992 w 1116339"/>
              <a:gd name="connsiteY4" fmla="*/ 479252 h 479792"/>
              <a:gd name="connsiteX5" fmla="*/ 282135 w 1116339"/>
              <a:gd name="connsiteY5" fmla="*/ 403052 h 479792"/>
              <a:gd name="connsiteX6" fmla="*/ 739335 w 1116339"/>
              <a:gd name="connsiteY6" fmla="*/ 281 h 479792"/>
              <a:gd name="connsiteX7" fmla="*/ 195050 w 1116339"/>
              <a:gd name="connsiteY7" fmla="*/ 337738 h 479792"/>
              <a:gd name="connsiteX8" fmla="*/ 771992 w 1116339"/>
              <a:gd name="connsiteY8" fmla="*/ 239766 h 479792"/>
              <a:gd name="connsiteX9" fmla="*/ 467192 w 1116339"/>
              <a:gd name="connsiteY9" fmla="*/ 326852 h 479792"/>
              <a:gd name="connsiteX10" fmla="*/ 1076792 w 1116339"/>
              <a:gd name="connsiteY10" fmla="*/ 228881 h 47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6339" h="479792">
                <a:moveTo>
                  <a:pt x="1076792" y="228881"/>
                </a:moveTo>
                <a:cubicBezTo>
                  <a:pt x="1160249" y="223438"/>
                  <a:pt x="1105821" y="263352"/>
                  <a:pt x="967935" y="294195"/>
                </a:cubicBezTo>
                <a:cubicBezTo>
                  <a:pt x="830049" y="325038"/>
                  <a:pt x="305721" y="397610"/>
                  <a:pt x="249478" y="413938"/>
                </a:cubicBezTo>
                <a:cubicBezTo>
                  <a:pt x="193235" y="430266"/>
                  <a:pt x="670392" y="381280"/>
                  <a:pt x="630478" y="392166"/>
                </a:cubicBezTo>
                <a:cubicBezTo>
                  <a:pt x="590564" y="403052"/>
                  <a:pt x="68049" y="477438"/>
                  <a:pt x="9992" y="479252"/>
                </a:cubicBezTo>
                <a:cubicBezTo>
                  <a:pt x="-48065" y="481066"/>
                  <a:pt x="160578" y="482880"/>
                  <a:pt x="282135" y="403052"/>
                </a:cubicBezTo>
                <a:cubicBezTo>
                  <a:pt x="403692" y="323224"/>
                  <a:pt x="753849" y="11167"/>
                  <a:pt x="739335" y="281"/>
                </a:cubicBezTo>
                <a:cubicBezTo>
                  <a:pt x="724821" y="-10605"/>
                  <a:pt x="189607" y="297824"/>
                  <a:pt x="195050" y="337738"/>
                </a:cubicBezTo>
                <a:cubicBezTo>
                  <a:pt x="200493" y="377652"/>
                  <a:pt x="726635" y="241580"/>
                  <a:pt x="771992" y="239766"/>
                </a:cubicBezTo>
                <a:cubicBezTo>
                  <a:pt x="817349" y="237952"/>
                  <a:pt x="414578" y="321409"/>
                  <a:pt x="467192" y="326852"/>
                </a:cubicBezTo>
                <a:cubicBezTo>
                  <a:pt x="519806" y="332295"/>
                  <a:pt x="993335" y="234324"/>
                  <a:pt x="1076792" y="228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B704E77A-5BC1-3E27-6389-3C03F336012E}"/>
              </a:ext>
            </a:extLst>
          </p:cNvPr>
          <p:cNvSpPr/>
          <p:nvPr/>
        </p:nvSpPr>
        <p:spPr>
          <a:xfrm>
            <a:off x="2925286" y="4997115"/>
            <a:ext cx="70134" cy="1279848"/>
          </a:xfrm>
          <a:custGeom>
            <a:avLst/>
            <a:gdLst>
              <a:gd name="connsiteX0" fmla="*/ 794 w 70134"/>
              <a:gd name="connsiteY0" fmla="*/ 3092 h 1279848"/>
              <a:gd name="connsiteX1" fmla="*/ 32017 w 70134"/>
              <a:gd name="connsiteY1" fmla="*/ 707849 h 1279848"/>
              <a:gd name="connsiteX2" fmla="*/ 9715 w 70134"/>
              <a:gd name="connsiteY2" fmla="*/ 636481 h 1279848"/>
              <a:gd name="connsiteX3" fmla="*/ 67701 w 70134"/>
              <a:gd name="connsiteY3" fmla="*/ 1278791 h 1279848"/>
              <a:gd name="connsiteX4" fmla="*/ 58780 w 70134"/>
              <a:gd name="connsiteY4" fmla="*/ 462522 h 1279848"/>
              <a:gd name="connsiteX5" fmla="*/ 54320 w 70134"/>
              <a:gd name="connsiteY5" fmla="*/ 926413 h 1279848"/>
              <a:gd name="connsiteX6" fmla="*/ 54320 w 70134"/>
              <a:gd name="connsiteY6" fmla="*/ 194893 h 1279848"/>
              <a:gd name="connsiteX7" fmla="*/ 45399 w 70134"/>
              <a:gd name="connsiteY7" fmla="*/ 810440 h 1279848"/>
              <a:gd name="connsiteX8" fmla="*/ 14175 w 70134"/>
              <a:gd name="connsiteY8" fmla="*/ 337628 h 1279848"/>
              <a:gd name="connsiteX9" fmla="*/ 9715 w 70134"/>
              <a:gd name="connsiteY9" fmla="*/ 444680 h 1279848"/>
              <a:gd name="connsiteX10" fmla="*/ 794 w 70134"/>
              <a:gd name="connsiteY10" fmla="*/ 3092 h 127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134" h="1279848">
                <a:moveTo>
                  <a:pt x="794" y="3092"/>
                </a:moveTo>
                <a:cubicBezTo>
                  <a:pt x="4511" y="46953"/>
                  <a:pt x="30530" y="602284"/>
                  <a:pt x="32017" y="707849"/>
                </a:cubicBezTo>
                <a:cubicBezTo>
                  <a:pt x="33504" y="813414"/>
                  <a:pt x="3768" y="541324"/>
                  <a:pt x="9715" y="636481"/>
                </a:cubicBezTo>
                <a:cubicBezTo>
                  <a:pt x="15662" y="731638"/>
                  <a:pt x="59524" y="1307784"/>
                  <a:pt x="67701" y="1278791"/>
                </a:cubicBezTo>
                <a:cubicBezTo>
                  <a:pt x="75878" y="1249798"/>
                  <a:pt x="61010" y="521252"/>
                  <a:pt x="58780" y="462522"/>
                </a:cubicBezTo>
                <a:cubicBezTo>
                  <a:pt x="56550" y="403792"/>
                  <a:pt x="55063" y="971018"/>
                  <a:pt x="54320" y="926413"/>
                </a:cubicBezTo>
                <a:cubicBezTo>
                  <a:pt x="53577" y="881808"/>
                  <a:pt x="55807" y="214222"/>
                  <a:pt x="54320" y="194893"/>
                </a:cubicBezTo>
                <a:cubicBezTo>
                  <a:pt x="52833" y="175564"/>
                  <a:pt x="52090" y="786651"/>
                  <a:pt x="45399" y="810440"/>
                </a:cubicBezTo>
                <a:cubicBezTo>
                  <a:pt x="38708" y="834229"/>
                  <a:pt x="20122" y="398588"/>
                  <a:pt x="14175" y="337628"/>
                </a:cubicBezTo>
                <a:cubicBezTo>
                  <a:pt x="8228" y="276668"/>
                  <a:pt x="11945" y="493745"/>
                  <a:pt x="9715" y="444680"/>
                </a:cubicBezTo>
                <a:cubicBezTo>
                  <a:pt x="7485" y="395615"/>
                  <a:pt x="-2923" y="-40769"/>
                  <a:pt x="794" y="3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E2701452-375B-E91E-FDD1-633506188330}"/>
              </a:ext>
            </a:extLst>
          </p:cNvPr>
          <p:cNvSpPr/>
          <p:nvPr/>
        </p:nvSpPr>
        <p:spPr>
          <a:xfrm>
            <a:off x="2959799" y="4897745"/>
            <a:ext cx="38112" cy="883168"/>
          </a:xfrm>
          <a:custGeom>
            <a:avLst/>
            <a:gdLst>
              <a:gd name="connsiteX0" fmla="*/ 1404 w 38112"/>
              <a:gd name="connsiteY0" fmla="*/ 1259 h 883168"/>
              <a:gd name="connsiteX1" fmla="*/ 37737 w 38112"/>
              <a:gd name="connsiteY1" fmla="*/ 861158 h 883168"/>
              <a:gd name="connsiteX2" fmla="*/ 19571 w 38112"/>
              <a:gd name="connsiteY2" fmla="*/ 631044 h 883168"/>
              <a:gd name="connsiteX3" fmla="*/ 7459 w 38112"/>
              <a:gd name="connsiteY3" fmla="*/ 667378 h 883168"/>
              <a:gd name="connsiteX4" fmla="*/ 1404 w 38112"/>
              <a:gd name="connsiteY4" fmla="*/ 1259 h 88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12" h="883168">
                <a:moveTo>
                  <a:pt x="1404" y="1259"/>
                </a:moveTo>
                <a:cubicBezTo>
                  <a:pt x="6450" y="33556"/>
                  <a:pt x="34709" y="756194"/>
                  <a:pt x="37737" y="861158"/>
                </a:cubicBezTo>
                <a:cubicBezTo>
                  <a:pt x="40765" y="966122"/>
                  <a:pt x="24617" y="663341"/>
                  <a:pt x="19571" y="631044"/>
                </a:cubicBezTo>
                <a:cubicBezTo>
                  <a:pt x="14525" y="598747"/>
                  <a:pt x="8468" y="767296"/>
                  <a:pt x="7459" y="667378"/>
                </a:cubicBezTo>
                <a:cubicBezTo>
                  <a:pt x="6450" y="567460"/>
                  <a:pt x="-3642" y="-31038"/>
                  <a:pt x="1404" y="1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AC7A2AE6-1C77-1742-197A-3E8B7484E77D}"/>
              </a:ext>
            </a:extLst>
          </p:cNvPr>
          <p:cNvSpPr/>
          <p:nvPr/>
        </p:nvSpPr>
        <p:spPr>
          <a:xfrm>
            <a:off x="4420044" y="2878930"/>
            <a:ext cx="114533" cy="268121"/>
          </a:xfrm>
          <a:custGeom>
            <a:avLst/>
            <a:gdLst>
              <a:gd name="connsiteX0" fmla="*/ 114442 w 114533"/>
              <a:gd name="connsiteY0" fmla="*/ 258 h 268121"/>
              <a:gd name="connsiteX1" fmla="*/ 6590 w 114533"/>
              <a:gd name="connsiteY1" fmla="*/ 211273 h 268121"/>
              <a:gd name="connsiteX2" fmla="*/ 11279 w 114533"/>
              <a:gd name="connsiteY2" fmla="*/ 267544 h 268121"/>
              <a:gd name="connsiteX3" fmla="*/ 6590 w 114533"/>
              <a:gd name="connsiteY3" fmla="*/ 187827 h 268121"/>
              <a:gd name="connsiteX4" fmla="*/ 6590 w 114533"/>
              <a:gd name="connsiteY4" fmla="*/ 253476 h 268121"/>
              <a:gd name="connsiteX5" fmla="*/ 25347 w 114533"/>
              <a:gd name="connsiteY5" fmla="*/ 169070 h 268121"/>
              <a:gd name="connsiteX6" fmla="*/ 114442 w 114533"/>
              <a:gd name="connsiteY6" fmla="*/ 258 h 26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533" h="268121">
                <a:moveTo>
                  <a:pt x="114442" y="258"/>
                </a:moveTo>
                <a:cubicBezTo>
                  <a:pt x="111316" y="7292"/>
                  <a:pt x="23784" y="166725"/>
                  <a:pt x="6590" y="211273"/>
                </a:cubicBezTo>
                <a:cubicBezTo>
                  <a:pt x="-10604" y="255821"/>
                  <a:pt x="11279" y="271452"/>
                  <a:pt x="11279" y="267544"/>
                </a:cubicBezTo>
                <a:cubicBezTo>
                  <a:pt x="11279" y="263636"/>
                  <a:pt x="7371" y="190172"/>
                  <a:pt x="6590" y="187827"/>
                </a:cubicBezTo>
                <a:cubicBezTo>
                  <a:pt x="5808" y="185482"/>
                  <a:pt x="3464" y="256602"/>
                  <a:pt x="6590" y="253476"/>
                </a:cubicBezTo>
                <a:cubicBezTo>
                  <a:pt x="9716" y="250350"/>
                  <a:pt x="11279" y="206584"/>
                  <a:pt x="25347" y="169070"/>
                </a:cubicBezTo>
                <a:cubicBezTo>
                  <a:pt x="39415" y="131556"/>
                  <a:pt x="117568" y="-6776"/>
                  <a:pt x="114442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7DC13008-B377-D4BA-170A-58B9EDEBC140}"/>
              </a:ext>
            </a:extLst>
          </p:cNvPr>
          <p:cNvSpPr/>
          <p:nvPr/>
        </p:nvSpPr>
        <p:spPr>
          <a:xfrm>
            <a:off x="4431218" y="2982341"/>
            <a:ext cx="220520" cy="534591"/>
          </a:xfrm>
          <a:custGeom>
            <a:avLst/>
            <a:gdLst>
              <a:gd name="connsiteX0" fmla="*/ 220499 w 220520"/>
              <a:gd name="connsiteY0" fmla="*/ 10 h 534591"/>
              <a:gd name="connsiteX1" fmla="*/ 107957 w 220520"/>
              <a:gd name="connsiteY1" fmla="*/ 220404 h 534591"/>
              <a:gd name="connsiteX2" fmla="*/ 51687 w 220520"/>
              <a:gd name="connsiteY2" fmla="*/ 365770 h 534591"/>
              <a:gd name="connsiteX3" fmla="*/ 56376 w 220520"/>
              <a:gd name="connsiteY3" fmla="*/ 323567 h 534591"/>
              <a:gd name="connsiteX4" fmla="*/ 105 w 220520"/>
              <a:gd name="connsiteY4" fmla="*/ 534582 h 534591"/>
              <a:gd name="connsiteX5" fmla="*/ 42308 w 220520"/>
              <a:gd name="connsiteY5" fmla="*/ 314188 h 534591"/>
              <a:gd name="connsiteX6" fmla="*/ 42308 w 220520"/>
              <a:gd name="connsiteY6" fmla="*/ 318877 h 534591"/>
              <a:gd name="connsiteX7" fmla="*/ 93890 w 220520"/>
              <a:gd name="connsiteY7" fmla="*/ 220404 h 534591"/>
              <a:gd name="connsiteX8" fmla="*/ 70444 w 220520"/>
              <a:gd name="connsiteY8" fmla="*/ 281364 h 534591"/>
              <a:gd name="connsiteX9" fmla="*/ 98579 w 220520"/>
              <a:gd name="connsiteY9" fmla="*/ 196957 h 534591"/>
              <a:gd name="connsiteX10" fmla="*/ 98579 w 220520"/>
              <a:gd name="connsiteY10" fmla="*/ 211025 h 534591"/>
              <a:gd name="connsiteX11" fmla="*/ 220499 w 220520"/>
              <a:gd name="connsiteY11" fmla="*/ 10 h 5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520" h="534591">
                <a:moveTo>
                  <a:pt x="220499" y="10"/>
                </a:moveTo>
                <a:cubicBezTo>
                  <a:pt x="222062" y="1573"/>
                  <a:pt x="136092" y="159444"/>
                  <a:pt x="107957" y="220404"/>
                </a:cubicBezTo>
                <a:cubicBezTo>
                  <a:pt x="79822" y="281364"/>
                  <a:pt x="60284" y="348576"/>
                  <a:pt x="51687" y="365770"/>
                </a:cubicBezTo>
                <a:cubicBezTo>
                  <a:pt x="43090" y="382964"/>
                  <a:pt x="64973" y="295432"/>
                  <a:pt x="56376" y="323567"/>
                </a:cubicBezTo>
                <a:cubicBezTo>
                  <a:pt x="47779" y="351702"/>
                  <a:pt x="2450" y="536145"/>
                  <a:pt x="105" y="534582"/>
                </a:cubicBezTo>
                <a:cubicBezTo>
                  <a:pt x="-2240" y="533019"/>
                  <a:pt x="35274" y="350139"/>
                  <a:pt x="42308" y="314188"/>
                </a:cubicBezTo>
                <a:cubicBezTo>
                  <a:pt x="49342" y="278237"/>
                  <a:pt x="33711" y="334508"/>
                  <a:pt x="42308" y="318877"/>
                </a:cubicBezTo>
                <a:cubicBezTo>
                  <a:pt x="50905" y="303246"/>
                  <a:pt x="89201" y="226656"/>
                  <a:pt x="93890" y="220404"/>
                </a:cubicBezTo>
                <a:cubicBezTo>
                  <a:pt x="98579" y="214152"/>
                  <a:pt x="69663" y="285272"/>
                  <a:pt x="70444" y="281364"/>
                </a:cubicBezTo>
                <a:cubicBezTo>
                  <a:pt x="71225" y="277456"/>
                  <a:pt x="93890" y="208680"/>
                  <a:pt x="98579" y="196957"/>
                </a:cubicBezTo>
                <a:cubicBezTo>
                  <a:pt x="103268" y="185234"/>
                  <a:pt x="79822" y="241505"/>
                  <a:pt x="98579" y="211025"/>
                </a:cubicBezTo>
                <a:cubicBezTo>
                  <a:pt x="117336" y="180545"/>
                  <a:pt x="218936" y="-1553"/>
                  <a:pt x="220499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70293AEB-2645-7130-1069-CA6F65F5F8AE}"/>
              </a:ext>
            </a:extLst>
          </p:cNvPr>
          <p:cNvSpPr/>
          <p:nvPr/>
        </p:nvSpPr>
        <p:spPr>
          <a:xfrm>
            <a:off x="4618804" y="3282462"/>
            <a:ext cx="84553" cy="300110"/>
          </a:xfrm>
          <a:custGeom>
            <a:avLst/>
            <a:gdLst>
              <a:gd name="connsiteX0" fmla="*/ 84494 w 84553"/>
              <a:gd name="connsiteY0" fmla="*/ 0 h 300110"/>
              <a:gd name="connsiteX1" fmla="*/ 42291 w 84553"/>
              <a:gd name="connsiteY1" fmla="*/ 196947 h 300110"/>
              <a:gd name="connsiteX2" fmla="*/ 88 w 84553"/>
              <a:gd name="connsiteY2" fmla="*/ 300110 h 300110"/>
              <a:gd name="connsiteX3" fmla="*/ 32913 w 84553"/>
              <a:gd name="connsiteY3" fmla="*/ 196947 h 300110"/>
              <a:gd name="connsiteX4" fmla="*/ 84494 w 84553"/>
              <a:gd name="connsiteY4" fmla="*/ 0 h 3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53" h="300110">
                <a:moveTo>
                  <a:pt x="84494" y="0"/>
                </a:moveTo>
                <a:cubicBezTo>
                  <a:pt x="86057" y="0"/>
                  <a:pt x="56359" y="146929"/>
                  <a:pt x="42291" y="196947"/>
                </a:cubicBezTo>
                <a:cubicBezTo>
                  <a:pt x="28223" y="246965"/>
                  <a:pt x="1651" y="300110"/>
                  <a:pt x="88" y="300110"/>
                </a:cubicBezTo>
                <a:cubicBezTo>
                  <a:pt x="-1475" y="300110"/>
                  <a:pt x="18064" y="248529"/>
                  <a:pt x="32913" y="196947"/>
                </a:cubicBezTo>
                <a:cubicBezTo>
                  <a:pt x="47762" y="145366"/>
                  <a:pt x="82931" y="0"/>
                  <a:pt x="844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E68604D0-81D8-2D22-E719-5C2DAAC94BF3}"/>
              </a:ext>
            </a:extLst>
          </p:cNvPr>
          <p:cNvSpPr/>
          <p:nvPr/>
        </p:nvSpPr>
        <p:spPr>
          <a:xfrm>
            <a:off x="5293530" y="3230560"/>
            <a:ext cx="71503" cy="220735"/>
          </a:xfrm>
          <a:custGeom>
            <a:avLst/>
            <a:gdLst>
              <a:gd name="connsiteX0" fmla="*/ 70950 w 71503"/>
              <a:gd name="connsiteY0" fmla="*/ 320 h 220735"/>
              <a:gd name="connsiteX1" fmla="*/ 33436 w 71503"/>
              <a:gd name="connsiteY1" fmla="*/ 117551 h 220735"/>
              <a:gd name="connsiteX2" fmla="*/ 33436 w 71503"/>
              <a:gd name="connsiteY2" fmla="*/ 220714 h 220735"/>
              <a:gd name="connsiteX3" fmla="*/ 33436 w 71503"/>
              <a:gd name="connsiteY3" fmla="*/ 126929 h 220735"/>
              <a:gd name="connsiteX4" fmla="*/ 612 w 71503"/>
              <a:gd name="connsiteY4" fmla="*/ 155065 h 220735"/>
              <a:gd name="connsiteX5" fmla="*/ 70950 w 71503"/>
              <a:gd name="connsiteY5" fmla="*/ 320 h 22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503" h="220735">
                <a:moveTo>
                  <a:pt x="70950" y="320"/>
                </a:moveTo>
                <a:cubicBezTo>
                  <a:pt x="76421" y="-5932"/>
                  <a:pt x="39688" y="80819"/>
                  <a:pt x="33436" y="117551"/>
                </a:cubicBezTo>
                <a:cubicBezTo>
                  <a:pt x="27184" y="154283"/>
                  <a:pt x="33436" y="220714"/>
                  <a:pt x="33436" y="220714"/>
                </a:cubicBezTo>
                <a:cubicBezTo>
                  <a:pt x="33436" y="222277"/>
                  <a:pt x="38907" y="137871"/>
                  <a:pt x="33436" y="126929"/>
                </a:cubicBezTo>
                <a:cubicBezTo>
                  <a:pt x="27965" y="115988"/>
                  <a:pt x="-4859" y="169914"/>
                  <a:pt x="612" y="155065"/>
                </a:cubicBezTo>
                <a:cubicBezTo>
                  <a:pt x="6083" y="140216"/>
                  <a:pt x="65479" y="6572"/>
                  <a:pt x="70950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74397392-B434-531A-295D-0D288179966E}"/>
              </a:ext>
            </a:extLst>
          </p:cNvPr>
          <p:cNvSpPr/>
          <p:nvPr/>
        </p:nvSpPr>
        <p:spPr>
          <a:xfrm>
            <a:off x="5566080" y="4023212"/>
            <a:ext cx="150788" cy="218082"/>
          </a:xfrm>
          <a:custGeom>
            <a:avLst/>
            <a:gdLst>
              <a:gd name="connsiteX0" fmla="*/ 37 w 150788"/>
              <a:gd name="connsiteY0" fmla="*/ 148 h 218082"/>
              <a:gd name="connsiteX1" fmla="*/ 140714 w 150788"/>
              <a:gd name="connsiteY1" fmla="*/ 206474 h 218082"/>
              <a:gd name="connsiteX2" fmla="*/ 126646 w 150788"/>
              <a:gd name="connsiteY2" fmla="*/ 173650 h 218082"/>
              <a:gd name="connsiteX3" fmla="*/ 37 w 150788"/>
              <a:gd name="connsiteY3" fmla="*/ 148 h 21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788" h="218082">
                <a:moveTo>
                  <a:pt x="37" y="148"/>
                </a:moveTo>
                <a:cubicBezTo>
                  <a:pt x="2382" y="5619"/>
                  <a:pt x="119613" y="177557"/>
                  <a:pt x="140714" y="206474"/>
                </a:cubicBezTo>
                <a:cubicBezTo>
                  <a:pt x="161815" y="235391"/>
                  <a:pt x="146185" y="204912"/>
                  <a:pt x="126646" y="173650"/>
                </a:cubicBezTo>
                <a:cubicBezTo>
                  <a:pt x="107108" y="142389"/>
                  <a:pt x="-2308" y="-5323"/>
                  <a:pt x="37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33ECB5CA-3BC1-70D8-06B3-ADFB7519D4C7}"/>
              </a:ext>
            </a:extLst>
          </p:cNvPr>
          <p:cNvSpPr/>
          <p:nvPr/>
        </p:nvSpPr>
        <p:spPr>
          <a:xfrm>
            <a:off x="4796590" y="4060275"/>
            <a:ext cx="328506" cy="38179"/>
          </a:xfrm>
          <a:custGeom>
            <a:avLst/>
            <a:gdLst>
              <a:gd name="connsiteX0" fmla="*/ 493 w 328506"/>
              <a:gd name="connsiteY0" fmla="*/ 14667 h 38179"/>
              <a:gd name="connsiteX1" fmla="*/ 324050 w 328506"/>
              <a:gd name="connsiteY1" fmla="*/ 599 h 38179"/>
              <a:gd name="connsiteX2" fmla="*/ 192752 w 328506"/>
              <a:gd name="connsiteY2" fmla="*/ 38113 h 38179"/>
              <a:gd name="connsiteX3" fmla="*/ 249022 w 328506"/>
              <a:gd name="connsiteY3" fmla="*/ 9977 h 38179"/>
              <a:gd name="connsiteX4" fmla="*/ 493 w 328506"/>
              <a:gd name="connsiteY4" fmla="*/ 14667 h 3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506" h="38179">
                <a:moveTo>
                  <a:pt x="493" y="14667"/>
                </a:moveTo>
                <a:cubicBezTo>
                  <a:pt x="12998" y="13104"/>
                  <a:pt x="292007" y="-3309"/>
                  <a:pt x="324050" y="599"/>
                </a:cubicBezTo>
                <a:cubicBezTo>
                  <a:pt x="356093" y="4507"/>
                  <a:pt x="205257" y="36550"/>
                  <a:pt x="192752" y="38113"/>
                </a:cubicBezTo>
                <a:cubicBezTo>
                  <a:pt x="180247" y="39676"/>
                  <a:pt x="281065" y="13103"/>
                  <a:pt x="249022" y="9977"/>
                </a:cubicBezTo>
                <a:cubicBezTo>
                  <a:pt x="216979" y="6851"/>
                  <a:pt x="-12012" y="16230"/>
                  <a:pt x="493" y="14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71720F26-F875-E9EF-02AF-37423219C793}"/>
              </a:ext>
            </a:extLst>
          </p:cNvPr>
          <p:cNvSpPr/>
          <p:nvPr/>
        </p:nvSpPr>
        <p:spPr>
          <a:xfrm>
            <a:off x="3873300" y="3887259"/>
            <a:ext cx="112662" cy="203404"/>
          </a:xfrm>
          <a:custGeom>
            <a:avLst/>
            <a:gdLst>
              <a:gd name="connsiteX0" fmla="*/ 5 w 112662"/>
              <a:gd name="connsiteY0" fmla="*/ 113 h 203404"/>
              <a:gd name="connsiteX1" fmla="*/ 103168 w 112662"/>
              <a:gd name="connsiteY1" fmla="*/ 192372 h 203404"/>
              <a:gd name="connsiteX2" fmla="*/ 98478 w 112662"/>
              <a:gd name="connsiteY2" fmla="*/ 164236 h 203404"/>
              <a:gd name="connsiteX3" fmla="*/ 5 w 112662"/>
              <a:gd name="connsiteY3" fmla="*/ 113 h 20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62" h="203404">
                <a:moveTo>
                  <a:pt x="5" y="113"/>
                </a:moveTo>
                <a:cubicBezTo>
                  <a:pt x="787" y="4802"/>
                  <a:pt x="103168" y="192372"/>
                  <a:pt x="103168" y="192372"/>
                </a:cubicBezTo>
                <a:cubicBezTo>
                  <a:pt x="119580" y="219726"/>
                  <a:pt x="112546" y="190808"/>
                  <a:pt x="98478" y="164236"/>
                </a:cubicBezTo>
                <a:cubicBezTo>
                  <a:pt x="84410" y="137664"/>
                  <a:pt x="-777" y="-4576"/>
                  <a:pt x="5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0A74F5F7-C581-B72C-44CD-DAB0DF69732A}"/>
              </a:ext>
            </a:extLst>
          </p:cNvPr>
          <p:cNvSpPr/>
          <p:nvPr/>
        </p:nvSpPr>
        <p:spPr>
          <a:xfrm>
            <a:off x="3593395" y="4118110"/>
            <a:ext cx="268876" cy="352497"/>
          </a:xfrm>
          <a:custGeom>
            <a:avLst/>
            <a:gdLst>
              <a:gd name="connsiteX0" fmla="*/ 7761 w 268876"/>
              <a:gd name="connsiteY0" fmla="*/ 13623 h 352497"/>
              <a:gd name="connsiteX1" fmla="*/ 256116 w 268876"/>
              <a:gd name="connsiteY1" fmla="*/ 335357 h 352497"/>
              <a:gd name="connsiteX2" fmla="*/ 216605 w 268876"/>
              <a:gd name="connsiteY2" fmla="*/ 284557 h 352497"/>
              <a:gd name="connsiteX3" fmla="*/ 75494 w 268876"/>
              <a:gd name="connsiteY3" fmla="*/ 81357 h 352497"/>
              <a:gd name="connsiteX4" fmla="*/ 7761 w 268876"/>
              <a:gd name="connsiteY4" fmla="*/ 13623 h 35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76" h="352497">
                <a:moveTo>
                  <a:pt x="7761" y="13623"/>
                </a:moveTo>
                <a:cubicBezTo>
                  <a:pt x="37865" y="55956"/>
                  <a:pt x="221309" y="290201"/>
                  <a:pt x="256116" y="335357"/>
                </a:cubicBezTo>
                <a:cubicBezTo>
                  <a:pt x="290923" y="380513"/>
                  <a:pt x="246709" y="326890"/>
                  <a:pt x="216605" y="284557"/>
                </a:cubicBezTo>
                <a:cubicBezTo>
                  <a:pt x="186501" y="242224"/>
                  <a:pt x="108420" y="125572"/>
                  <a:pt x="75494" y="81357"/>
                </a:cubicBezTo>
                <a:cubicBezTo>
                  <a:pt x="42568" y="37142"/>
                  <a:pt x="-22343" y="-28710"/>
                  <a:pt x="7761" y="13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A73DD07C-348D-F7F5-0A63-5B945D65A434}"/>
              </a:ext>
            </a:extLst>
          </p:cNvPr>
          <p:cNvSpPr/>
          <p:nvPr/>
        </p:nvSpPr>
        <p:spPr>
          <a:xfrm>
            <a:off x="4848467" y="4594200"/>
            <a:ext cx="315145" cy="23139"/>
          </a:xfrm>
          <a:custGeom>
            <a:avLst/>
            <a:gdLst>
              <a:gd name="connsiteX0" fmla="*/ 111 w 315145"/>
              <a:gd name="connsiteY0" fmla="*/ 22956 h 23139"/>
              <a:gd name="connsiteX1" fmla="*/ 287977 w 315145"/>
              <a:gd name="connsiteY1" fmla="*/ 11667 h 23139"/>
              <a:gd name="connsiteX2" fmla="*/ 299266 w 315145"/>
              <a:gd name="connsiteY2" fmla="*/ 6022 h 23139"/>
              <a:gd name="connsiteX3" fmla="*/ 254111 w 315145"/>
              <a:gd name="connsiteY3" fmla="*/ 378 h 23139"/>
              <a:gd name="connsiteX4" fmla="*/ 111 w 315145"/>
              <a:gd name="connsiteY4" fmla="*/ 22956 h 2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145" h="23139">
                <a:moveTo>
                  <a:pt x="111" y="22956"/>
                </a:moveTo>
                <a:cubicBezTo>
                  <a:pt x="5755" y="24837"/>
                  <a:pt x="287977" y="11667"/>
                  <a:pt x="287977" y="11667"/>
                </a:cubicBezTo>
                <a:cubicBezTo>
                  <a:pt x="337836" y="8845"/>
                  <a:pt x="304910" y="7903"/>
                  <a:pt x="299266" y="6022"/>
                </a:cubicBezTo>
                <a:cubicBezTo>
                  <a:pt x="293622" y="4141"/>
                  <a:pt x="303029" y="-1503"/>
                  <a:pt x="254111" y="378"/>
                </a:cubicBezTo>
                <a:cubicBezTo>
                  <a:pt x="205193" y="2259"/>
                  <a:pt x="-5533" y="21075"/>
                  <a:pt x="111" y="22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AD8DD734-78AD-579C-A24A-B09FA555F9AE}"/>
              </a:ext>
            </a:extLst>
          </p:cNvPr>
          <p:cNvSpPr/>
          <p:nvPr/>
        </p:nvSpPr>
        <p:spPr>
          <a:xfrm>
            <a:off x="5333579" y="4668582"/>
            <a:ext cx="313876" cy="181400"/>
          </a:xfrm>
          <a:custGeom>
            <a:avLst/>
            <a:gdLst>
              <a:gd name="connsiteX0" fmla="*/ 6065 w 313876"/>
              <a:gd name="connsiteY0" fmla="*/ 5018 h 181400"/>
              <a:gd name="connsiteX1" fmla="*/ 299577 w 313876"/>
              <a:gd name="connsiteY1" fmla="*/ 174351 h 181400"/>
              <a:gd name="connsiteX2" fmla="*/ 271354 w 313876"/>
              <a:gd name="connsiteY2" fmla="*/ 151774 h 181400"/>
              <a:gd name="connsiteX3" fmla="*/ 220554 w 313876"/>
              <a:gd name="connsiteY3" fmla="*/ 112262 h 181400"/>
              <a:gd name="connsiteX4" fmla="*/ 107665 w 313876"/>
              <a:gd name="connsiteY4" fmla="*/ 50174 h 181400"/>
              <a:gd name="connsiteX5" fmla="*/ 6065 w 313876"/>
              <a:gd name="connsiteY5" fmla="*/ 5018 h 1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876" h="181400">
                <a:moveTo>
                  <a:pt x="6065" y="5018"/>
                </a:moveTo>
                <a:cubicBezTo>
                  <a:pt x="38050" y="25714"/>
                  <a:pt x="299577" y="174351"/>
                  <a:pt x="299577" y="174351"/>
                </a:cubicBezTo>
                <a:cubicBezTo>
                  <a:pt x="343792" y="198810"/>
                  <a:pt x="271354" y="151774"/>
                  <a:pt x="271354" y="151774"/>
                </a:cubicBezTo>
                <a:cubicBezTo>
                  <a:pt x="258184" y="141426"/>
                  <a:pt x="247835" y="129195"/>
                  <a:pt x="220554" y="112262"/>
                </a:cubicBezTo>
                <a:cubicBezTo>
                  <a:pt x="193273" y="95329"/>
                  <a:pt x="137769" y="67107"/>
                  <a:pt x="107665" y="50174"/>
                </a:cubicBezTo>
                <a:cubicBezTo>
                  <a:pt x="77561" y="33241"/>
                  <a:pt x="-25920" y="-15678"/>
                  <a:pt x="6065" y="5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6B9490A7-E69D-15D1-A0E2-CAC01963B662}"/>
              </a:ext>
            </a:extLst>
          </p:cNvPr>
          <p:cNvSpPr/>
          <p:nvPr/>
        </p:nvSpPr>
        <p:spPr>
          <a:xfrm>
            <a:off x="6153059" y="5536940"/>
            <a:ext cx="31961" cy="175111"/>
          </a:xfrm>
          <a:custGeom>
            <a:avLst/>
            <a:gdLst>
              <a:gd name="connsiteX0" fmla="*/ 6441 w 31961"/>
              <a:gd name="connsiteY0" fmla="*/ 260 h 175111"/>
              <a:gd name="connsiteX1" fmla="*/ 25491 w 31961"/>
              <a:gd name="connsiteY1" fmla="*/ 95510 h 175111"/>
              <a:gd name="connsiteX2" fmla="*/ 22316 w 31961"/>
              <a:gd name="connsiteY2" fmla="*/ 143135 h 175111"/>
              <a:gd name="connsiteX3" fmla="*/ 91 w 31961"/>
              <a:gd name="connsiteY3" fmla="*/ 174885 h 175111"/>
              <a:gd name="connsiteX4" fmla="*/ 31841 w 31961"/>
              <a:gd name="connsiteY4" fmla="*/ 127260 h 175111"/>
              <a:gd name="connsiteX5" fmla="*/ 6441 w 31961"/>
              <a:gd name="connsiteY5" fmla="*/ 260 h 17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61" h="175111">
                <a:moveTo>
                  <a:pt x="6441" y="260"/>
                </a:moveTo>
                <a:cubicBezTo>
                  <a:pt x="5383" y="-5031"/>
                  <a:pt x="22845" y="71698"/>
                  <a:pt x="25491" y="95510"/>
                </a:cubicBezTo>
                <a:cubicBezTo>
                  <a:pt x="28137" y="119322"/>
                  <a:pt x="26549" y="129906"/>
                  <a:pt x="22316" y="143135"/>
                </a:cubicBezTo>
                <a:cubicBezTo>
                  <a:pt x="18083" y="156364"/>
                  <a:pt x="-1497" y="177531"/>
                  <a:pt x="91" y="174885"/>
                </a:cubicBezTo>
                <a:cubicBezTo>
                  <a:pt x="1678" y="172239"/>
                  <a:pt x="29724" y="155835"/>
                  <a:pt x="31841" y="127260"/>
                </a:cubicBezTo>
                <a:cubicBezTo>
                  <a:pt x="33958" y="98685"/>
                  <a:pt x="7499" y="5551"/>
                  <a:pt x="6441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134B65C4-56F9-E574-57E6-44A7D65FB38D}"/>
              </a:ext>
            </a:extLst>
          </p:cNvPr>
          <p:cNvSpPr/>
          <p:nvPr/>
        </p:nvSpPr>
        <p:spPr>
          <a:xfrm>
            <a:off x="6225747" y="5384767"/>
            <a:ext cx="121948" cy="525070"/>
          </a:xfrm>
          <a:custGeom>
            <a:avLst/>
            <a:gdLst>
              <a:gd name="connsiteX0" fmla="*/ 121078 w 121948"/>
              <a:gd name="connsiteY0" fmla="*/ 33 h 525070"/>
              <a:gd name="connsiteX1" fmla="*/ 117903 w 121948"/>
              <a:gd name="connsiteY1" fmla="*/ 273083 h 525070"/>
              <a:gd name="connsiteX2" fmla="*/ 92503 w 121948"/>
              <a:gd name="connsiteY2" fmla="*/ 346108 h 525070"/>
              <a:gd name="connsiteX3" fmla="*/ 89328 w 121948"/>
              <a:gd name="connsiteY3" fmla="*/ 311183 h 525070"/>
              <a:gd name="connsiteX4" fmla="*/ 79803 w 121948"/>
              <a:gd name="connsiteY4" fmla="*/ 406433 h 525070"/>
              <a:gd name="connsiteX5" fmla="*/ 73453 w 121948"/>
              <a:gd name="connsiteY5" fmla="*/ 396908 h 525070"/>
              <a:gd name="connsiteX6" fmla="*/ 428 w 121948"/>
              <a:gd name="connsiteY6" fmla="*/ 523908 h 525070"/>
              <a:gd name="connsiteX7" fmla="*/ 111553 w 121948"/>
              <a:gd name="connsiteY7" fmla="*/ 311183 h 525070"/>
              <a:gd name="connsiteX8" fmla="*/ 117903 w 121948"/>
              <a:gd name="connsiteY8" fmla="*/ 238158 h 525070"/>
              <a:gd name="connsiteX9" fmla="*/ 117903 w 121948"/>
              <a:gd name="connsiteY9" fmla="*/ 254033 h 525070"/>
              <a:gd name="connsiteX10" fmla="*/ 121078 w 121948"/>
              <a:gd name="connsiteY10" fmla="*/ 33 h 52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48" h="525070">
                <a:moveTo>
                  <a:pt x="121078" y="33"/>
                </a:moveTo>
                <a:cubicBezTo>
                  <a:pt x="121078" y="3208"/>
                  <a:pt x="122665" y="215404"/>
                  <a:pt x="117903" y="273083"/>
                </a:cubicBezTo>
                <a:cubicBezTo>
                  <a:pt x="113141" y="330762"/>
                  <a:pt x="97265" y="339758"/>
                  <a:pt x="92503" y="346108"/>
                </a:cubicBezTo>
                <a:cubicBezTo>
                  <a:pt x="87741" y="352458"/>
                  <a:pt x="91445" y="301129"/>
                  <a:pt x="89328" y="311183"/>
                </a:cubicBezTo>
                <a:cubicBezTo>
                  <a:pt x="87211" y="321237"/>
                  <a:pt x="79803" y="406433"/>
                  <a:pt x="79803" y="406433"/>
                </a:cubicBezTo>
                <a:cubicBezTo>
                  <a:pt x="77157" y="420720"/>
                  <a:pt x="86682" y="377329"/>
                  <a:pt x="73453" y="396908"/>
                </a:cubicBezTo>
                <a:cubicBezTo>
                  <a:pt x="60224" y="416487"/>
                  <a:pt x="-5922" y="538196"/>
                  <a:pt x="428" y="523908"/>
                </a:cubicBezTo>
                <a:cubicBezTo>
                  <a:pt x="6778" y="509620"/>
                  <a:pt x="91974" y="358808"/>
                  <a:pt x="111553" y="311183"/>
                </a:cubicBezTo>
                <a:cubicBezTo>
                  <a:pt x="131132" y="263558"/>
                  <a:pt x="116845" y="247683"/>
                  <a:pt x="117903" y="238158"/>
                </a:cubicBezTo>
                <a:cubicBezTo>
                  <a:pt x="118961" y="228633"/>
                  <a:pt x="115786" y="290545"/>
                  <a:pt x="117903" y="254033"/>
                </a:cubicBezTo>
                <a:cubicBezTo>
                  <a:pt x="120020" y="217521"/>
                  <a:pt x="121078" y="-3142"/>
                  <a:pt x="121078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9E9EDA59-10D5-50FE-C665-9FE01FB14631}"/>
              </a:ext>
            </a:extLst>
          </p:cNvPr>
          <p:cNvSpPr/>
          <p:nvPr/>
        </p:nvSpPr>
        <p:spPr>
          <a:xfrm>
            <a:off x="6162188" y="4870291"/>
            <a:ext cx="22712" cy="321421"/>
          </a:xfrm>
          <a:custGeom>
            <a:avLst/>
            <a:gdLst>
              <a:gd name="connsiteX0" fmla="*/ 22712 w 22712"/>
              <a:gd name="connsiteY0" fmla="*/ 159 h 321421"/>
              <a:gd name="connsiteX1" fmla="*/ 487 w 22712"/>
              <a:gd name="connsiteY1" fmla="*/ 235109 h 321421"/>
              <a:gd name="connsiteX2" fmla="*/ 6837 w 22712"/>
              <a:gd name="connsiteY2" fmla="*/ 320834 h 321421"/>
              <a:gd name="connsiteX3" fmla="*/ 487 w 22712"/>
              <a:gd name="connsiteY3" fmla="*/ 200184 h 321421"/>
              <a:gd name="connsiteX4" fmla="*/ 22712 w 22712"/>
              <a:gd name="connsiteY4" fmla="*/ 159 h 321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12" h="321421">
                <a:moveTo>
                  <a:pt x="22712" y="159"/>
                </a:moveTo>
                <a:cubicBezTo>
                  <a:pt x="22712" y="5980"/>
                  <a:pt x="3133" y="181663"/>
                  <a:pt x="487" y="235109"/>
                </a:cubicBezTo>
                <a:cubicBezTo>
                  <a:pt x="-2159" y="288555"/>
                  <a:pt x="6837" y="326655"/>
                  <a:pt x="6837" y="320834"/>
                </a:cubicBezTo>
                <a:cubicBezTo>
                  <a:pt x="6837" y="315013"/>
                  <a:pt x="-2159" y="250984"/>
                  <a:pt x="487" y="200184"/>
                </a:cubicBezTo>
                <a:cubicBezTo>
                  <a:pt x="3133" y="149384"/>
                  <a:pt x="22712" y="-5662"/>
                  <a:pt x="22712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407EB9E8-96FD-9895-DDAB-EF85C033454C}"/>
              </a:ext>
            </a:extLst>
          </p:cNvPr>
          <p:cNvSpPr/>
          <p:nvPr/>
        </p:nvSpPr>
        <p:spPr>
          <a:xfrm>
            <a:off x="6070357" y="4520770"/>
            <a:ext cx="76885" cy="142925"/>
          </a:xfrm>
          <a:custGeom>
            <a:avLst/>
            <a:gdLst>
              <a:gd name="connsiteX0" fmla="*/ 243 w 76885"/>
              <a:gd name="connsiteY0" fmla="*/ 430 h 142925"/>
              <a:gd name="connsiteX1" fmla="*/ 47868 w 76885"/>
              <a:gd name="connsiteY1" fmla="*/ 82980 h 142925"/>
              <a:gd name="connsiteX2" fmla="*/ 70093 w 76885"/>
              <a:gd name="connsiteY2" fmla="*/ 140130 h 142925"/>
              <a:gd name="connsiteX3" fmla="*/ 70093 w 76885"/>
              <a:gd name="connsiteY3" fmla="*/ 121080 h 142925"/>
              <a:gd name="connsiteX4" fmla="*/ 243 w 76885"/>
              <a:gd name="connsiteY4" fmla="*/ 430 h 1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85" h="142925">
                <a:moveTo>
                  <a:pt x="243" y="430"/>
                </a:moveTo>
                <a:cubicBezTo>
                  <a:pt x="-3461" y="-5920"/>
                  <a:pt x="36226" y="59697"/>
                  <a:pt x="47868" y="82980"/>
                </a:cubicBezTo>
                <a:cubicBezTo>
                  <a:pt x="59510" y="106263"/>
                  <a:pt x="70093" y="140130"/>
                  <a:pt x="70093" y="140130"/>
                </a:cubicBezTo>
                <a:cubicBezTo>
                  <a:pt x="73797" y="146480"/>
                  <a:pt x="83322" y="142776"/>
                  <a:pt x="70093" y="121080"/>
                </a:cubicBezTo>
                <a:cubicBezTo>
                  <a:pt x="56864" y="99384"/>
                  <a:pt x="3947" y="6780"/>
                  <a:pt x="243" y="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C356D190-25EE-A950-87A3-16110CFE2084}"/>
              </a:ext>
            </a:extLst>
          </p:cNvPr>
          <p:cNvSpPr/>
          <p:nvPr/>
        </p:nvSpPr>
        <p:spPr>
          <a:xfrm>
            <a:off x="5688968" y="4719293"/>
            <a:ext cx="198780" cy="251087"/>
          </a:xfrm>
          <a:custGeom>
            <a:avLst/>
            <a:gdLst>
              <a:gd name="connsiteX0" fmla="*/ 632 w 198780"/>
              <a:gd name="connsiteY0" fmla="*/ 874 h 251087"/>
              <a:gd name="connsiteX1" fmla="*/ 186899 w 198780"/>
              <a:gd name="connsiteY1" fmla="*/ 242174 h 251087"/>
              <a:gd name="connsiteX2" fmla="*/ 174199 w 198780"/>
              <a:gd name="connsiteY2" fmla="*/ 195607 h 251087"/>
              <a:gd name="connsiteX3" fmla="*/ 127632 w 198780"/>
              <a:gd name="connsiteY3" fmla="*/ 161740 h 251087"/>
              <a:gd name="connsiteX4" fmla="*/ 632 w 198780"/>
              <a:gd name="connsiteY4" fmla="*/ 874 h 25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780" h="251087">
                <a:moveTo>
                  <a:pt x="632" y="874"/>
                </a:moveTo>
                <a:cubicBezTo>
                  <a:pt x="10510" y="14280"/>
                  <a:pt x="157971" y="209719"/>
                  <a:pt x="186899" y="242174"/>
                </a:cubicBezTo>
                <a:cubicBezTo>
                  <a:pt x="215827" y="274630"/>
                  <a:pt x="184077" y="209013"/>
                  <a:pt x="174199" y="195607"/>
                </a:cubicBezTo>
                <a:cubicBezTo>
                  <a:pt x="164321" y="182201"/>
                  <a:pt x="155854" y="191373"/>
                  <a:pt x="127632" y="161740"/>
                </a:cubicBezTo>
                <a:cubicBezTo>
                  <a:pt x="99410" y="132107"/>
                  <a:pt x="-9246" y="-12532"/>
                  <a:pt x="632" y="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809B5D55-C265-59AC-8AC7-C909C60AB0E4}"/>
              </a:ext>
            </a:extLst>
          </p:cNvPr>
          <p:cNvSpPr/>
          <p:nvPr/>
        </p:nvSpPr>
        <p:spPr>
          <a:xfrm>
            <a:off x="5947635" y="4986831"/>
            <a:ext cx="89126" cy="230426"/>
          </a:xfrm>
          <a:custGeom>
            <a:avLst/>
            <a:gdLst>
              <a:gd name="connsiteX0" fmla="*/ 89098 w 89126"/>
              <a:gd name="connsiteY0" fmla="*/ 36 h 230426"/>
              <a:gd name="connsiteX1" fmla="*/ 34065 w 89126"/>
              <a:gd name="connsiteY1" fmla="*/ 122802 h 230426"/>
              <a:gd name="connsiteX2" fmla="*/ 55232 w 89126"/>
              <a:gd name="connsiteY2" fmla="*/ 228636 h 230426"/>
              <a:gd name="connsiteX3" fmla="*/ 42532 w 89126"/>
              <a:gd name="connsiteY3" fmla="*/ 182069 h 230426"/>
              <a:gd name="connsiteX4" fmla="*/ 198 w 89126"/>
              <a:gd name="connsiteY4" fmla="*/ 88936 h 230426"/>
              <a:gd name="connsiteX5" fmla="*/ 25598 w 89126"/>
              <a:gd name="connsiteY5" fmla="*/ 139736 h 230426"/>
              <a:gd name="connsiteX6" fmla="*/ 25598 w 89126"/>
              <a:gd name="connsiteY6" fmla="*/ 110102 h 230426"/>
              <a:gd name="connsiteX7" fmla="*/ 89098 w 89126"/>
              <a:gd name="connsiteY7" fmla="*/ 36 h 23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126" h="230426">
                <a:moveTo>
                  <a:pt x="89098" y="36"/>
                </a:moveTo>
                <a:cubicBezTo>
                  <a:pt x="90509" y="2153"/>
                  <a:pt x="39709" y="84702"/>
                  <a:pt x="34065" y="122802"/>
                </a:cubicBezTo>
                <a:cubicBezTo>
                  <a:pt x="28421" y="160902"/>
                  <a:pt x="53821" y="218758"/>
                  <a:pt x="55232" y="228636"/>
                </a:cubicBezTo>
                <a:cubicBezTo>
                  <a:pt x="56643" y="238514"/>
                  <a:pt x="51704" y="205352"/>
                  <a:pt x="42532" y="182069"/>
                </a:cubicBezTo>
                <a:cubicBezTo>
                  <a:pt x="33360" y="158786"/>
                  <a:pt x="3020" y="95991"/>
                  <a:pt x="198" y="88936"/>
                </a:cubicBezTo>
                <a:cubicBezTo>
                  <a:pt x="-2624" y="81881"/>
                  <a:pt x="25598" y="139736"/>
                  <a:pt x="25598" y="139736"/>
                </a:cubicBezTo>
                <a:cubicBezTo>
                  <a:pt x="29831" y="143264"/>
                  <a:pt x="15015" y="132680"/>
                  <a:pt x="25598" y="110102"/>
                </a:cubicBezTo>
                <a:cubicBezTo>
                  <a:pt x="36181" y="87524"/>
                  <a:pt x="87687" y="-2081"/>
                  <a:pt x="89098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3F765C44-23E6-F9DD-F580-DEC3C91098B9}"/>
              </a:ext>
            </a:extLst>
          </p:cNvPr>
          <p:cNvSpPr/>
          <p:nvPr/>
        </p:nvSpPr>
        <p:spPr>
          <a:xfrm>
            <a:off x="5253567" y="5541402"/>
            <a:ext cx="86253" cy="140218"/>
          </a:xfrm>
          <a:custGeom>
            <a:avLst/>
            <a:gdLst>
              <a:gd name="connsiteX0" fmla="*/ 0 w 86253"/>
              <a:gd name="connsiteY0" fmla="*/ 31 h 140218"/>
              <a:gd name="connsiteX1" fmla="*/ 71966 w 86253"/>
              <a:gd name="connsiteY1" fmla="*/ 67765 h 140218"/>
              <a:gd name="connsiteX2" fmla="*/ 84666 w 86253"/>
              <a:gd name="connsiteY2" fmla="*/ 139731 h 140218"/>
              <a:gd name="connsiteX3" fmla="*/ 84666 w 86253"/>
              <a:gd name="connsiteY3" fmla="*/ 97398 h 140218"/>
              <a:gd name="connsiteX4" fmla="*/ 71966 w 86253"/>
              <a:gd name="connsiteY4" fmla="*/ 59298 h 140218"/>
              <a:gd name="connsiteX5" fmla="*/ 0 w 86253"/>
              <a:gd name="connsiteY5" fmla="*/ 31 h 14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253" h="140218">
                <a:moveTo>
                  <a:pt x="0" y="31"/>
                </a:moveTo>
                <a:cubicBezTo>
                  <a:pt x="0" y="1442"/>
                  <a:pt x="57855" y="44482"/>
                  <a:pt x="71966" y="67765"/>
                </a:cubicBezTo>
                <a:cubicBezTo>
                  <a:pt x="86077" y="91048"/>
                  <a:pt x="82549" y="134792"/>
                  <a:pt x="84666" y="139731"/>
                </a:cubicBezTo>
                <a:cubicBezTo>
                  <a:pt x="86783" y="144670"/>
                  <a:pt x="86783" y="110804"/>
                  <a:pt x="84666" y="97398"/>
                </a:cubicBezTo>
                <a:cubicBezTo>
                  <a:pt x="82549" y="83993"/>
                  <a:pt x="84666" y="74115"/>
                  <a:pt x="71966" y="59298"/>
                </a:cubicBezTo>
                <a:cubicBezTo>
                  <a:pt x="59266" y="44481"/>
                  <a:pt x="0" y="-1380"/>
                  <a:pt x="0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23730AD0-B85F-D75C-0B6E-2B5BB8927ABF}"/>
              </a:ext>
            </a:extLst>
          </p:cNvPr>
          <p:cNvSpPr/>
          <p:nvPr/>
        </p:nvSpPr>
        <p:spPr>
          <a:xfrm>
            <a:off x="4436512" y="4834022"/>
            <a:ext cx="16981" cy="319235"/>
          </a:xfrm>
          <a:custGeom>
            <a:avLst/>
            <a:gdLst>
              <a:gd name="connsiteX0" fmla="*/ 16955 w 16981"/>
              <a:gd name="connsiteY0" fmla="*/ 445 h 319235"/>
              <a:gd name="connsiteX1" fmla="*/ 4255 w 16981"/>
              <a:gd name="connsiteY1" fmla="*/ 233278 h 319235"/>
              <a:gd name="connsiteX2" fmla="*/ 16955 w 16981"/>
              <a:gd name="connsiteY2" fmla="*/ 317945 h 319235"/>
              <a:gd name="connsiteX3" fmla="*/ 21 w 16981"/>
              <a:gd name="connsiteY3" fmla="*/ 178245 h 319235"/>
              <a:gd name="connsiteX4" fmla="*/ 16955 w 16981"/>
              <a:gd name="connsiteY4" fmla="*/ 445 h 31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81" h="319235">
                <a:moveTo>
                  <a:pt x="16955" y="445"/>
                </a:moveTo>
                <a:cubicBezTo>
                  <a:pt x="17661" y="9617"/>
                  <a:pt x="4255" y="180361"/>
                  <a:pt x="4255" y="233278"/>
                </a:cubicBezTo>
                <a:cubicBezTo>
                  <a:pt x="4255" y="286195"/>
                  <a:pt x="17661" y="327117"/>
                  <a:pt x="16955" y="317945"/>
                </a:cubicBezTo>
                <a:cubicBezTo>
                  <a:pt x="16249" y="308773"/>
                  <a:pt x="-684" y="230456"/>
                  <a:pt x="21" y="178245"/>
                </a:cubicBezTo>
                <a:cubicBezTo>
                  <a:pt x="726" y="126034"/>
                  <a:pt x="16249" y="-8727"/>
                  <a:pt x="16955" y="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9E43024F-57BC-E9DF-AE4C-97BDF7B2300B}"/>
              </a:ext>
            </a:extLst>
          </p:cNvPr>
          <p:cNvSpPr/>
          <p:nvPr/>
        </p:nvSpPr>
        <p:spPr>
          <a:xfrm>
            <a:off x="4219819" y="5038583"/>
            <a:ext cx="9281" cy="463455"/>
          </a:xfrm>
          <a:custGeom>
            <a:avLst/>
            <a:gdLst>
              <a:gd name="connsiteX0" fmla="*/ 9281 w 9281"/>
              <a:gd name="connsiteY0" fmla="*/ 3317 h 463455"/>
              <a:gd name="connsiteX1" fmla="*/ 814 w 9281"/>
              <a:gd name="connsiteY1" fmla="*/ 456284 h 463455"/>
              <a:gd name="connsiteX2" fmla="*/ 814 w 9281"/>
              <a:gd name="connsiteY2" fmla="*/ 261550 h 463455"/>
              <a:gd name="connsiteX3" fmla="*/ 9281 w 9281"/>
              <a:gd name="connsiteY3" fmla="*/ 3317 h 46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1" h="463455">
                <a:moveTo>
                  <a:pt x="9281" y="3317"/>
                </a:moveTo>
                <a:cubicBezTo>
                  <a:pt x="9281" y="35773"/>
                  <a:pt x="2225" y="413245"/>
                  <a:pt x="814" y="456284"/>
                </a:cubicBezTo>
                <a:cubicBezTo>
                  <a:pt x="-597" y="499323"/>
                  <a:pt x="108" y="337750"/>
                  <a:pt x="814" y="261550"/>
                </a:cubicBezTo>
                <a:cubicBezTo>
                  <a:pt x="1520" y="185350"/>
                  <a:pt x="9281" y="-29139"/>
                  <a:pt x="9281" y="3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2A1FA0B3-5481-BFB0-8E60-72346B1A147C}"/>
              </a:ext>
            </a:extLst>
          </p:cNvPr>
          <p:cNvSpPr/>
          <p:nvPr/>
        </p:nvSpPr>
        <p:spPr>
          <a:xfrm>
            <a:off x="4015491" y="5364389"/>
            <a:ext cx="95506" cy="397906"/>
          </a:xfrm>
          <a:custGeom>
            <a:avLst/>
            <a:gdLst>
              <a:gd name="connsiteX0" fmla="*/ 95076 w 95506"/>
              <a:gd name="connsiteY0" fmla="*/ 3478 h 397906"/>
              <a:gd name="connsiteX1" fmla="*/ 1942 w 95506"/>
              <a:gd name="connsiteY1" fmla="*/ 392944 h 397906"/>
              <a:gd name="connsiteX2" fmla="*/ 35809 w 95506"/>
              <a:gd name="connsiteY2" fmla="*/ 210911 h 397906"/>
              <a:gd name="connsiteX3" fmla="*/ 95076 w 95506"/>
              <a:gd name="connsiteY3" fmla="*/ 3478 h 397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06" h="397906">
                <a:moveTo>
                  <a:pt x="95076" y="3478"/>
                </a:moveTo>
                <a:cubicBezTo>
                  <a:pt x="89431" y="33817"/>
                  <a:pt x="11820" y="358372"/>
                  <a:pt x="1942" y="392944"/>
                </a:cubicBezTo>
                <a:cubicBezTo>
                  <a:pt x="-7936" y="427516"/>
                  <a:pt x="22403" y="272294"/>
                  <a:pt x="35809" y="210911"/>
                </a:cubicBezTo>
                <a:cubicBezTo>
                  <a:pt x="49215" y="149528"/>
                  <a:pt x="100721" y="-26861"/>
                  <a:pt x="95076" y="3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09BCEFC8-465E-8F62-95DC-53513FE7DCFD}"/>
              </a:ext>
            </a:extLst>
          </p:cNvPr>
          <p:cNvSpPr/>
          <p:nvPr/>
        </p:nvSpPr>
        <p:spPr>
          <a:xfrm>
            <a:off x="4504015" y="5045711"/>
            <a:ext cx="5014" cy="197177"/>
          </a:xfrm>
          <a:custGeom>
            <a:avLst/>
            <a:gdLst>
              <a:gd name="connsiteX0" fmla="*/ 4485 w 5014"/>
              <a:gd name="connsiteY0" fmla="*/ 422 h 197177"/>
              <a:gd name="connsiteX1" fmla="*/ 4485 w 5014"/>
              <a:gd name="connsiteY1" fmla="*/ 190922 h 197177"/>
              <a:gd name="connsiteX2" fmla="*/ 252 w 5014"/>
              <a:gd name="connsiteY2" fmla="*/ 140122 h 197177"/>
              <a:gd name="connsiteX3" fmla="*/ 4485 w 5014"/>
              <a:gd name="connsiteY3" fmla="*/ 422 h 19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4" h="197177">
                <a:moveTo>
                  <a:pt x="4485" y="422"/>
                </a:moveTo>
                <a:cubicBezTo>
                  <a:pt x="5191" y="8889"/>
                  <a:pt x="5191" y="167639"/>
                  <a:pt x="4485" y="190922"/>
                </a:cubicBezTo>
                <a:cubicBezTo>
                  <a:pt x="3779" y="214205"/>
                  <a:pt x="1663" y="166933"/>
                  <a:pt x="252" y="140122"/>
                </a:cubicBezTo>
                <a:cubicBezTo>
                  <a:pt x="-1159" y="113311"/>
                  <a:pt x="3779" y="-8045"/>
                  <a:pt x="4485" y="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AFEB8980-9551-FD84-A8AC-1AD6D287C713}"/>
              </a:ext>
            </a:extLst>
          </p:cNvPr>
          <p:cNvSpPr/>
          <p:nvPr/>
        </p:nvSpPr>
        <p:spPr>
          <a:xfrm>
            <a:off x="4567767" y="4943812"/>
            <a:ext cx="17080" cy="277898"/>
          </a:xfrm>
          <a:custGeom>
            <a:avLst/>
            <a:gdLst>
              <a:gd name="connsiteX0" fmla="*/ 16933 w 17080"/>
              <a:gd name="connsiteY0" fmla="*/ 721 h 277898"/>
              <a:gd name="connsiteX1" fmla="*/ 8466 w 17080"/>
              <a:gd name="connsiteY1" fmla="*/ 144655 h 277898"/>
              <a:gd name="connsiteX2" fmla="*/ 12700 w 17080"/>
              <a:gd name="connsiteY2" fmla="*/ 275888 h 277898"/>
              <a:gd name="connsiteX3" fmla="*/ 0 w 17080"/>
              <a:gd name="connsiteY3" fmla="*/ 208155 h 277898"/>
              <a:gd name="connsiteX4" fmla="*/ 16933 w 17080"/>
              <a:gd name="connsiteY4" fmla="*/ 721 h 27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0" h="277898">
                <a:moveTo>
                  <a:pt x="16933" y="721"/>
                </a:moveTo>
                <a:cubicBezTo>
                  <a:pt x="18344" y="-9862"/>
                  <a:pt x="9171" y="98794"/>
                  <a:pt x="8466" y="144655"/>
                </a:cubicBezTo>
                <a:cubicBezTo>
                  <a:pt x="7761" y="190516"/>
                  <a:pt x="14111" y="265305"/>
                  <a:pt x="12700" y="275888"/>
                </a:cubicBezTo>
                <a:cubicBezTo>
                  <a:pt x="11289" y="286471"/>
                  <a:pt x="0" y="254016"/>
                  <a:pt x="0" y="208155"/>
                </a:cubicBezTo>
                <a:cubicBezTo>
                  <a:pt x="0" y="162294"/>
                  <a:pt x="15522" y="11304"/>
                  <a:pt x="16933" y="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665D80E7-79CB-28F9-DE46-2A253C69A808}"/>
              </a:ext>
            </a:extLst>
          </p:cNvPr>
          <p:cNvSpPr/>
          <p:nvPr/>
        </p:nvSpPr>
        <p:spPr>
          <a:xfrm>
            <a:off x="4402149" y="4212760"/>
            <a:ext cx="90604" cy="406283"/>
          </a:xfrm>
          <a:custGeom>
            <a:avLst/>
            <a:gdLst>
              <a:gd name="connsiteX0" fmla="*/ 90541 w 90604"/>
              <a:gd name="connsiteY0" fmla="*/ 11 h 406283"/>
              <a:gd name="connsiteX1" fmla="*/ 20561 w 90604"/>
              <a:gd name="connsiteY1" fmla="*/ 186624 h 406283"/>
              <a:gd name="connsiteX2" fmla="*/ 29892 w 90604"/>
              <a:gd name="connsiteY2" fmla="*/ 153967 h 406283"/>
              <a:gd name="connsiteX3" fmla="*/ 6565 w 90604"/>
              <a:gd name="connsiteY3" fmla="*/ 401228 h 406283"/>
              <a:gd name="connsiteX4" fmla="*/ 6565 w 90604"/>
              <a:gd name="connsiteY4" fmla="*/ 326583 h 406283"/>
              <a:gd name="connsiteX5" fmla="*/ 6565 w 90604"/>
              <a:gd name="connsiteY5" fmla="*/ 125975 h 406283"/>
              <a:gd name="connsiteX6" fmla="*/ 6565 w 90604"/>
              <a:gd name="connsiteY6" fmla="*/ 177293 h 406283"/>
              <a:gd name="connsiteX7" fmla="*/ 90541 w 90604"/>
              <a:gd name="connsiteY7" fmla="*/ 11 h 40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04" h="406283">
                <a:moveTo>
                  <a:pt x="90541" y="11"/>
                </a:moveTo>
                <a:cubicBezTo>
                  <a:pt x="92874" y="1566"/>
                  <a:pt x="30669" y="160965"/>
                  <a:pt x="20561" y="186624"/>
                </a:cubicBezTo>
                <a:cubicBezTo>
                  <a:pt x="10453" y="212283"/>
                  <a:pt x="32225" y="118200"/>
                  <a:pt x="29892" y="153967"/>
                </a:cubicBezTo>
                <a:cubicBezTo>
                  <a:pt x="27559" y="189734"/>
                  <a:pt x="10453" y="372459"/>
                  <a:pt x="6565" y="401228"/>
                </a:cubicBezTo>
                <a:cubicBezTo>
                  <a:pt x="2677" y="429997"/>
                  <a:pt x="6565" y="326583"/>
                  <a:pt x="6565" y="326583"/>
                </a:cubicBezTo>
                <a:lnTo>
                  <a:pt x="6565" y="125975"/>
                </a:lnTo>
                <a:cubicBezTo>
                  <a:pt x="6565" y="101093"/>
                  <a:pt x="-8208" y="194399"/>
                  <a:pt x="6565" y="177293"/>
                </a:cubicBezTo>
                <a:cubicBezTo>
                  <a:pt x="21338" y="160187"/>
                  <a:pt x="88208" y="-1544"/>
                  <a:pt x="9054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A9FA73E2-DAA5-1BEE-5D9A-C188943DBEF2}"/>
              </a:ext>
            </a:extLst>
          </p:cNvPr>
          <p:cNvSpPr/>
          <p:nvPr/>
        </p:nvSpPr>
        <p:spPr>
          <a:xfrm>
            <a:off x="4688496" y="4525347"/>
            <a:ext cx="463112" cy="32837"/>
          </a:xfrm>
          <a:custGeom>
            <a:avLst/>
            <a:gdLst>
              <a:gd name="connsiteX0" fmla="*/ 137 w 463112"/>
              <a:gd name="connsiteY0" fmla="*/ 32657 h 32837"/>
              <a:gd name="connsiteX1" fmla="*/ 331373 w 463112"/>
              <a:gd name="connsiteY1" fmla="*/ 13996 h 32837"/>
              <a:gd name="connsiteX2" fmla="*/ 462002 w 463112"/>
              <a:gd name="connsiteY2" fmla="*/ 32657 h 32837"/>
              <a:gd name="connsiteX3" fmla="*/ 373361 w 463112"/>
              <a:gd name="connsiteY3" fmla="*/ 0 h 32837"/>
              <a:gd name="connsiteX4" fmla="*/ 137 w 463112"/>
              <a:gd name="connsiteY4" fmla="*/ 32657 h 3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112" h="32837">
                <a:moveTo>
                  <a:pt x="137" y="32657"/>
                </a:moveTo>
                <a:cubicBezTo>
                  <a:pt x="-6861" y="34990"/>
                  <a:pt x="254396" y="13996"/>
                  <a:pt x="331373" y="13996"/>
                </a:cubicBezTo>
                <a:cubicBezTo>
                  <a:pt x="408350" y="13996"/>
                  <a:pt x="455004" y="34990"/>
                  <a:pt x="462002" y="32657"/>
                </a:cubicBezTo>
                <a:cubicBezTo>
                  <a:pt x="469000" y="30324"/>
                  <a:pt x="443341" y="0"/>
                  <a:pt x="373361" y="0"/>
                </a:cubicBezTo>
                <a:cubicBezTo>
                  <a:pt x="303381" y="0"/>
                  <a:pt x="7135" y="30324"/>
                  <a:pt x="137" y="32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259EB371-68DF-6F69-EDA1-A8F7EFEBDEDD}"/>
              </a:ext>
            </a:extLst>
          </p:cNvPr>
          <p:cNvSpPr/>
          <p:nvPr/>
        </p:nvSpPr>
        <p:spPr>
          <a:xfrm>
            <a:off x="4435135" y="4490023"/>
            <a:ext cx="20232" cy="304993"/>
          </a:xfrm>
          <a:custGeom>
            <a:avLst/>
            <a:gdLst>
              <a:gd name="connsiteX0" fmla="*/ 20232 w 20232"/>
              <a:gd name="connsiteY0" fmla="*/ 2667 h 304993"/>
              <a:gd name="connsiteX1" fmla="*/ 1571 w 20232"/>
              <a:gd name="connsiteY1" fmla="*/ 301246 h 304993"/>
              <a:gd name="connsiteX2" fmla="*/ 1571 w 20232"/>
              <a:gd name="connsiteY2" fmla="*/ 161287 h 304993"/>
              <a:gd name="connsiteX3" fmla="*/ 20232 w 20232"/>
              <a:gd name="connsiteY3" fmla="*/ 2667 h 30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32" h="304993">
                <a:moveTo>
                  <a:pt x="20232" y="2667"/>
                </a:moveTo>
                <a:cubicBezTo>
                  <a:pt x="20232" y="25993"/>
                  <a:pt x="4681" y="274809"/>
                  <a:pt x="1571" y="301246"/>
                </a:cubicBezTo>
                <a:cubicBezTo>
                  <a:pt x="-1539" y="327683"/>
                  <a:pt x="794" y="207162"/>
                  <a:pt x="1571" y="161287"/>
                </a:cubicBezTo>
                <a:cubicBezTo>
                  <a:pt x="2348" y="115412"/>
                  <a:pt x="20232" y="-20659"/>
                  <a:pt x="20232" y="2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12EA9AC4-4719-E563-5EDB-A9EA9714272E}"/>
              </a:ext>
            </a:extLst>
          </p:cNvPr>
          <p:cNvSpPr/>
          <p:nvPr/>
        </p:nvSpPr>
        <p:spPr>
          <a:xfrm>
            <a:off x="3824291" y="4258756"/>
            <a:ext cx="171253" cy="402418"/>
          </a:xfrm>
          <a:custGeom>
            <a:avLst/>
            <a:gdLst>
              <a:gd name="connsiteX0" fmla="*/ 23 w 171253"/>
              <a:gd name="connsiteY0" fmla="*/ 24 h 402418"/>
              <a:gd name="connsiteX1" fmla="*/ 116217 w 171253"/>
              <a:gd name="connsiteY1" fmla="*/ 191998 h 402418"/>
              <a:gd name="connsiteX2" fmla="*/ 111165 w 171253"/>
              <a:gd name="connsiteY2" fmla="*/ 166738 h 402418"/>
              <a:gd name="connsiteX3" fmla="*/ 166737 w 171253"/>
              <a:gd name="connsiteY3" fmla="*/ 399127 h 402418"/>
              <a:gd name="connsiteX4" fmla="*/ 166737 w 171253"/>
              <a:gd name="connsiteY4" fmla="*/ 303140 h 402418"/>
              <a:gd name="connsiteX5" fmla="*/ 156633 w 171253"/>
              <a:gd name="connsiteY5" fmla="*/ 298088 h 402418"/>
              <a:gd name="connsiteX6" fmla="*/ 126321 w 171253"/>
              <a:gd name="connsiteY6" fmla="*/ 237465 h 402418"/>
              <a:gd name="connsiteX7" fmla="*/ 126321 w 171253"/>
              <a:gd name="connsiteY7" fmla="*/ 277880 h 402418"/>
              <a:gd name="connsiteX8" fmla="*/ 106113 w 171253"/>
              <a:gd name="connsiteY8" fmla="*/ 207153 h 402418"/>
              <a:gd name="connsiteX9" fmla="*/ 23 w 171253"/>
              <a:gd name="connsiteY9" fmla="*/ 24 h 40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253" h="402418">
                <a:moveTo>
                  <a:pt x="23" y="24"/>
                </a:moveTo>
                <a:cubicBezTo>
                  <a:pt x="1707" y="-2502"/>
                  <a:pt x="116217" y="191998"/>
                  <a:pt x="116217" y="191998"/>
                </a:cubicBezTo>
                <a:cubicBezTo>
                  <a:pt x="134741" y="219784"/>
                  <a:pt x="102745" y="132217"/>
                  <a:pt x="111165" y="166738"/>
                </a:cubicBezTo>
                <a:cubicBezTo>
                  <a:pt x="119585" y="201259"/>
                  <a:pt x="157475" y="376393"/>
                  <a:pt x="166737" y="399127"/>
                </a:cubicBezTo>
                <a:cubicBezTo>
                  <a:pt x="175999" y="421861"/>
                  <a:pt x="168421" y="319980"/>
                  <a:pt x="166737" y="303140"/>
                </a:cubicBezTo>
                <a:cubicBezTo>
                  <a:pt x="165053" y="286300"/>
                  <a:pt x="163369" y="309034"/>
                  <a:pt x="156633" y="298088"/>
                </a:cubicBezTo>
                <a:cubicBezTo>
                  <a:pt x="149897" y="287142"/>
                  <a:pt x="131373" y="240833"/>
                  <a:pt x="126321" y="237465"/>
                </a:cubicBezTo>
                <a:cubicBezTo>
                  <a:pt x="121269" y="234097"/>
                  <a:pt x="129689" y="282932"/>
                  <a:pt x="126321" y="277880"/>
                </a:cubicBezTo>
                <a:cubicBezTo>
                  <a:pt x="122953" y="272828"/>
                  <a:pt x="123795" y="247568"/>
                  <a:pt x="106113" y="207153"/>
                </a:cubicBezTo>
                <a:cubicBezTo>
                  <a:pt x="88431" y="166738"/>
                  <a:pt x="-1661" y="2550"/>
                  <a:pt x="23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69AD6CD9-49B4-E850-1AE9-F6AC5C62CDDD}"/>
              </a:ext>
            </a:extLst>
          </p:cNvPr>
          <p:cNvSpPr/>
          <p:nvPr/>
        </p:nvSpPr>
        <p:spPr>
          <a:xfrm>
            <a:off x="3867887" y="4559503"/>
            <a:ext cx="170215" cy="487157"/>
          </a:xfrm>
          <a:custGeom>
            <a:avLst/>
            <a:gdLst>
              <a:gd name="connsiteX0" fmla="*/ 168608 w 170215"/>
              <a:gd name="connsiteY0" fmla="*/ 2393 h 487157"/>
              <a:gd name="connsiteX1" fmla="*/ 1894 w 170215"/>
              <a:gd name="connsiteY1" fmla="*/ 477275 h 487157"/>
              <a:gd name="connsiteX2" fmla="*/ 82725 w 170215"/>
              <a:gd name="connsiteY2" fmla="*/ 300457 h 487157"/>
              <a:gd name="connsiteX3" fmla="*/ 168608 w 170215"/>
              <a:gd name="connsiteY3" fmla="*/ 2393 h 48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215" h="487157">
                <a:moveTo>
                  <a:pt x="168608" y="2393"/>
                </a:moveTo>
                <a:cubicBezTo>
                  <a:pt x="155136" y="31863"/>
                  <a:pt x="16208" y="427598"/>
                  <a:pt x="1894" y="477275"/>
                </a:cubicBezTo>
                <a:cubicBezTo>
                  <a:pt x="-12420" y="526952"/>
                  <a:pt x="58307" y="377078"/>
                  <a:pt x="82725" y="300457"/>
                </a:cubicBezTo>
                <a:cubicBezTo>
                  <a:pt x="107143" y="223836"/>
                  <a:pt x="182080" y="-27077"/>
                  <a:pt x="168608" y="2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7C4300C7-C479-ADBC-B905-C3A15553872F}"/>
              </a:ext>
            </a:extLst>
          </p:cNvPr>
          <p:cNvSpPr/>
          <p:nvPr/>
        </p:nvSpPr>
        <p:spPr>
          <a:xfrm>
            <a:off x="4457164" y="5768870"/>
            <a:ext cx="10250" cy="251039"/>
          </a:xfrm>
          <a:custGeom>
            <a:avLst/>
            <a:gdLst>
              <a:gd name="connsiteX0" fmla="*/ 10061 w 10250"/>
              <a:gd name="connsiteY0" fmla="*/ 105 h 251039"/>
              <a:gd name="connsiteX1" fmla="*/ 6886 w 10250"/>
              <a:gd name="connsiteY1" fmla="*/ 174730 h 251039"/>
              <a:gd name="connsiteX2" fmla="*/ 6886 w 10250"/>
              <a:gd name="connsiteY2" fmla="*/ 250930 h 251039"/>
              <a:gd name="connsiteX3" fmla="*/ 6886 w 10250"/>
              <a:gd name="connsiteY3" fmla="*/ 190605 h 251039"/>
              <a:gd name="connsiteX4" fmla="*/ 536 w 10250"/>
              <a:gd name="connsiteY4" fmla="*/ 149330 h 251039"/>
              <a:gd name="connsiteX5" fmla="*/ 10061 w 10250"/>
              <a:gd name="connsiteY5" fmla="*/ 105 h 251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50" h="251039">
                <a:moveTo>
                  <a:pt x="10061" y="105"/>
                </a:moveTo>
                <a:cubicBezTo>
                  <a:pt x="11119" y="4338"/>
                  <a:pt x="7415" y="132926"/>
                  <a:pt x="6886" y="174730"/>
                </a:cubicBezTo>
                <a:cubicBezTo>
                  <a:pt x="6357" y="216534"/>
                  <a:pt x="6886" y="250930"/>
                  <a:pt x="6886" y="250930"/>
                </a:cubicBezTo>
                <a:cubicBezTo>
                  <a:pt x="6886" y="253576"/>
                  <a:pt x="7944" y="207538"/>
                  <a:pt x="6886" y="190605"/>
                </a:cubicBezTo>
                <a:cubicBezTo>
                  <a:pt x="5828" y="173672"/>
                  <a:pt x="-2110" y="178434"/>
                  <a:pt x="536" y="149330"/>
                </a:cubicBezTo>
                <a:cubicBezTo>
                  <a:pt x="3182" y="120226"/>
                  <a:pt x="9003" y="-4128"/>
                  <a:pt x="10061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9E02D71F-9545-B194-C9CE-74D61808299D}"/>
              </a:ext>
            </a:extLst>
          </p:cNvPr>
          <p:cNvSpPr/>
          <p:nvPr/>
        </p:nvSpPr>
        <p:spPr>
          <a:xfrm>
            <a:off x="3673329" y="7051567"/>
            <a:ext cx="372073" cy="146748"/>
          </a:xfrm>
          <a:custGeom>
            <a:avLst/>
            <a:gdLst>
              <a:gd name="connsiteX0" fmla="*/ 146 w 372073"/>
              <a:gd name="connsiteY0" fmla="*/ 108 h 146748"/>
              <a:gd name="connsiteX1" fmla="*/ 308121 w 372073"/>
              <a:gd name="connsiteY1" fmla="*/ 120758 h 146748"/>
              <a:gd name="connsiteX2" fmla="*/ 270021 w 372073"/>
              <a:gd name="connsiteY2" fmla="*/ 95358 h 146748"/>
              <a:gd name="connsiteX3" fmla="*/ 371621 w 372073"/>
              <a:gd name="connsiteY3" fmla="*/ 146158 h 146748"/>
              <a:gd name="connsiteX4" fmla="*/ 304946 w 372073"/>
              <a:gd name="connsiteY4" fmla="*/ 120758 h 146748"/>
              <a:gd name="connsiteX5" fmla="*/ 247796 w 372073"/>
              <a:gd name="connsiteY5" fmla="*/ 85833 h 146748"/>
              <a:gd name="connsiteX6" fmla="*/ 266846 w 372073"/>
              <a:gd name="connsiteY6" fmla="*/ 98533 h 146748"/>
              <a:gd name="connsiteX7" fmla="*/ 146 w 372073"/>
              <a:gd name="connsiteY7" fmla="*/ 108 h 14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073" h="146748">
                <a:moveTo>
                  <a:pt x="146" y="108"/>
                </a:moveTo>
                <a:cubicBezTo>
                  <a:pt x="7025" y="3812"/>
                  <a:pt x="263142" y="104883"/>
                  <a:pt x="308121" y="120758"/>
                </a:cubicBezTo>
                <a:cubicBezTo>
                  <a:pt x="353100" y="136633"/>
                  <a:pt x="259438" y="91125"/>
                  <a:pt x="270021" y="95358"/>
                </a:cubicBezTo>
                <a:cubicBezTo>
                  <a:pt x="280604" y="99591"/>
                  <a:pt x="365800" y="141925"/>
                  <a:pt x="371621" y="146158"/>
                </a:cubicBezTo>
                <a:cubicBezTo>
                  <a:pt x="377442" y="150391"/>
                  <a:pt x="325584" y="130812"/>
                  <a:pt x="304946" y="120758"/>
                </a:cubicBezTo>
                <a:cubicBezTo>
                  <a:pt x="284308" y="110704"/>
                  <a:pt x="247796" y="85833"/>
                  <a:pt x="247796" y="85833"/>
                </a:cubicBezTo>
                <a:cubicBezTo>
                  <a:pt x="241446" y="82129"/>
                  <a:pt x="302829" y="108058"/>
                  <a:pt x="266846" y="98533"/>
                </a:cubicBezTo>
                <a:cubicBezTo>
                  <a:pt x="230863" y="89008"/>
                  <a:pt x="-6733" y="-3596"/>
                  <a:pt x="146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5488F85C-8708-58E3-657E-4F2F248B4790}"/>
              </a:ext>
            </a:extLst>
          </p:cNvPr>
          <p:cNvSpPr/>
          <p:nvPr/>
        </p:nvSpPr>
        <p:spPr>
          <a:xfrm>
            <a:off x="4187512" y="6972078"/>
            <a:ext cx="272389" cy="117697"/>
          </a:xfrm>
          <a:custGeom>
            <a:avLst/>
            <a:gdLst>
              <a:gd name="connsiteX0" fmla="*/ 313 w 272389"/>
              <a:gd name="connsiteY0" fmla="*/ 117697 h 117697"/>
              <a:gd name="connsiteX1" fmla="*/ 197163 w 272389"/>
              <a:gd name="connsiteY1" fmla="*/ 85947 h 117697"/>
              <a:gd name="connsiteX2" fmla="*/ 270188 w 272389"/>
              <a:gd name="connsiteY2" fmla="*/ 111347 h 117697"/>
              <a:gd name="connsiteX3" fmla="*/ 124138 w 272389"/>
              <a:gd name="connsiteY3" fmla="*/ 222 h 117697"/>
              <a:gd name="connsiteX4" fmla="*/ 219388 w 272389"/>
              <a:gd name="connsiteY4" fmla="*/ 82772 h 117697"/>
              <a:gd name="connsiteX5" fmla="*/ 152713 w 272389"/>
              <a:gd name="connsiteY5" fmla="*/ 85947 h 117697"/>
              <a:gd name="connsiteX6" fmla="*/ 313 w 272389"/>
              <a:gd name="connsiteY6" fmla="*/ 117697 h 1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389" h="117697">
                <a:moveTo>
                  <a:pt x="313" y="117697"/>
                </a:moveTo>
                <a:cubicBezTo>
                  <a:pt x="7721" y="117697"/>
                  <a:pt x="152184" y="87005"/>
                  <a:pt x="197163" y="85947"/>
                </a:cubicBezTo>
                <a:cubicBezTo>
                  <a:pt x="242142" y="84889"/>
                  <a:pt x="282359" y="125634"/>
                  <a:pt x="270188" y="111347"/>
                </a:cubicBezTo>
                <a:cubicBezTo>
                  <a:pt x="258017" y="97060"/>
                  <a:pt x="132605" y="4985"/>
                  <a:pt x="124138" y="222"/>
                </a:cubicBezTo>
                <a:cubicBezTo>
                  <a:pt x="115671" y="-4541"/>
                  <a:pt x="214625" y="68484"/>
                  <a:pt x="219388" y="82772"/>
                </a:cubicBezTo>
                <a:cubicBezTo>
                  <a:pt x="224151" y="97060"/>
                  <a:pt x="186580" y="82243"/>
                  <a:pt x="152713" y="85947"/>
                </a:cubicBezTo>
                <a:cubicBezTo>
                  <a:pt x="118846" y="89651"/>
                  <a:pt x="-7095" y="117697"/>
                  <a:pt x="313" y="117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8602D689-8291-D049-9355-437B68607131}"/>
              </a:ext>
            </a:extLst>
          </p:cNvPr>
          <p:cNvSpPr/>
          <p:nvPr/>
        </p:nvSpPr>
        <p:spPr>
          <a:xfrm>
            <a:off x="4664065" y="7178669"/>
            <a:ext cx="86017" cy="120660"/>
          </a:xfrm>
          <a:custGeom>
            <a:avLst/>
            <a:gdLst>
              <a:gd name="connsiteX0" fmla="*/ 19060 w 86017"/>
              <a:gd name="connsiteY0" fmla="*/ 6 h 120660"/>
              <a:gd name="connsiteX1" fmla="*/ 79385 w 86017"/>
              <a:gd name="connsiteY1" fmla="*/ 50806 h 120660"/>
              <a:gd name="connsiteX2" fmla="*/ 10 w 86017"/>
              <a:gd name="connsiteY2" fmla="*/ 120656 h 120660"/>
              <a:gd name="connsiteX3" fmla="*/ 85735 w 86017"/>
              <a:gd name="connsiteY3" fmla="*/ 53981 h 120660"/>
              <a:gd name="connsiteX4" fmla="*/ 19060 w 86017"/>
              <a:gd name="connsiteY4" fmla="*/ 6 h 12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17" h="120660">
                <a:moveTo>
                  <a:pt x="19060" y="6"/>
                </a:moveTo>
                <a:cubicBezTo>
                  <a:pt x="18002" y="-523"/>
                  <a:pt x="82560" y="30698"/>
                  <a:pt x="79385" y="50806"/>
                </a:cubicBezTo>
                <a:cubicBezTo>
                  <a:pt x="76210" y="70914"/>
                  <a:pt x="-1048" y="120127"/>
                  <a:pt x="10" y="120656"/>
                </a:cubicBezTo>
                <a:cubicBezTo>
                  <a:pt x="1068" y="121185"/>
                  <a:pt x="80443" y="73560"/>
                  <a:pt x="85735" y="53981"/>
                </a:cubicBezTo>
                <a:cubicBezTo>
                  <a:pt x="91027" y="34402"/>
                  <a:pt x="20118" y="535"/>
                  <a:pt x="1906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14464556-1921-7A98-A9B6-7292852734EE}"/>
              </a:ext>
            </a:extLst>
          </p:cNvPr>
          <p:cNvSpPr/>
          <p:nvPr/>
        </p:nvSpPr>
        <p:spPr>
          <a:xfrm>
            <a:off x="4511090" y="7321550"/>
            <a:ext cx="464135" cy="124515"/>
          </a:xfrm>
          <a:custGeom>
            <a:avLst/>
            <a:gdLst>
              <a:gd name="connsiteX0" fmla="*/ 464135 w 464135"/>
              <a:gd name="connsiteY0" fmla="*/ 0 h 124515"/>
              <a:gd name="connsiteX1" fmla="*/ 3760 w 464135"/>
              <a:gd name="connsiteY1" fmla="*/ 123825 h 124515"/>
              <a:gd name="connsiteX2" fmla="*/ 241885 w 464135"/>
              <a:gd name="connsiteY2" fmla="*/ 50800 h 124515"/>
              <a:gd name="connsiteX3" fmla="*/ 165685 w 464135"/>
              <a:gd name="connsiteY3" fmla="*/ 66675 h 124515"/>
              <a:gd name="connsiteX4" fmla="*/ 464135 w 464135"/>
              <a:gd name="connsiteY4" fmla="*/ 0 h 12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135" h="124515">
                <a:moveTo>
                  <a:pt x="464135" y="0"/>
                </a:moveTo>
                <a:lnTo>
                  <a:pt x="3760" y="123825"/>
                </a:lnTo>
                <a:cubicBezTo>
                  <a:pt x="-33282" y="132292"/>
                  <a:pt x="214898" y="60325"/>
                  <a:pt x="241885" y="50800"/>
                </a:cubicBezTo>
                <a:cubicBezTo>
                  <a:pt x="268872" y="41275"/>
                  <a:pt x="165685" y="66675"/>
                  <a:pt x="165685" y="66675"/>
                </a:cubicBezTo>
                <a:lnTo>
                  <a:pt x="4641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629707BF-3A78-457E-C94A-1F392A2F1E03}"/>
              </a:ext>
            </a:extLst>
          </p:cNvPr>
          <p:cNvSpPr/>
          <p:nvPr/>
        </p:nvSpPr>
        <p:spPr>
          <a:xfrm>
            <a:off x="3780945" y="7203904"/>
            <a:ext cx="180363" cy="72459"/>
          </a:xfrm>
          <a:custGeom>
            <a:avLst/>
            <a:gdLst>
              <a:gd name="connsiteX0" fmla="*/ 480 w 180363"/>
              <a:gd name="connsiteY0" fmla="*/ 171 h 72459"/>
              <a:gd name="connsiteX1" fmla="*/ 175105 w 180363"/>
              <a:gd name="connsiteY1" fmla="*/ 70021 h 72459"/>
              <a:gd name="connsiteX2" fmla="*/ 124305 w 180363"/>
              <a:gd name="connsiteY2" fmla="*/ 50971 h 72459"/>
              <a:gd name="connsiteX3" fmla="*/ 480 w 180363"/>
              <a:gd name="connsiteY3" fmla="*/ 171 h 72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363" h="72459">
                <a:moveTo>
                  <a:pt x="480" y="171"/>
                </a:moveTo>
                <a:cubicBezTo>
                  <a:pt x="8947" y="3346"/>
                  <a:pt x="154467" y="61554"/>
                  <a:pt x="175105" y="70021"/>
                </a:cubicBezTo>
                <a:cubicBezTo>
                  <a:pt x="195743" y="78488"/>
                  <a:pt x="150763" y="63142"/>
                  <a:pt x="124305" y="50971"/>
                </a:cubicBezTo>
                <a:cubicBezTo>
                  <a:pt x="97847" y="38800"/>
                  <a:pt x="-7987" y="-3004"/>
                  <a:pt x="480" y="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F048B7C0-59C0-3BDC-DA67-476F4B625221}"/>
              </a:ext>
            </a:extLst>
          </p:cNvPr>
          <p:cNvSpPr/>
          <p:nvPr/>
        </p:nvSpPr>
        <p:spPr>
          <a:xfrm>
            <a:off x="3232036" y="6848056"/>
            <a:ext cx="112530" cy="233172"/>
          </a:xfrm>
          <a:custGeom>
            <a:avLst/>
            <a:gdLst>
              <a:gd name="connsiteX0" fmla="*/ 114 w 112530"/>
              <a:gd name="connsiteY0" fmla="*/ 419 h 233172"/>
              <a:gd name="connsiteX1" fmla="*/ 79489 w 112530"/>
              <a:gd name="connsiteY1" fmla="*/ 124244 h 233172"/>
              <a:gd name="connsiteX2" fmla="*/ 111239 w 112530"/>
              <a:gd name="connsiteY2" fmla="*/ 232194 h 233172"/>
              <a:gd name="connsiteX3" fmla="*/ 98539 w 112530"/>
              <a:gd name="connsiteY3" fmla="*/ 168694 h 233172"/>
              <a:gd name="connsiteX4" fmla="*/ 114 w 112530"/>
              <a:gd name="connsiteY4" fmla="*/ 419 h 233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30" h="233172">
                <a:moveTo>
                  <a:pt x="114" y="419"/>
                </a:moveTo>
                <a:cubicBezTo>
                  <a:pt x="-3061" y="-6989"/>
                  <a:pt x="60968" y="85615"/>
                  <a:pt x="79489" y="124244"/>
                </a:cubicBezTo>
                <a:cubicBezTo>
                  <a:pt x="98010" y="162873"/>
                  <a:pt x="108064" y="224786"/>
                  <a:pt x="111239" y="232194"/>
                </a:cubicBezTo>
                <a:cubicBezTo>
                  <a:pt x="114414" y="239602"/>
                  <a:pt x="112297" y="203619"/>
                  <a:pt x="98539" y="168694"/>
                </a:cubicBezTo>
                <a:cubicBezTo>
                  <a:pt x="84781" y="133769"/>
                  <a:pt x="3289" y="7827"/>
                  <a:pt x="114" y="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0F13C691-DFAB-4B22-83AD-8839D7A55B39}"/>
              </a:ext>
            </a:extLst>
          </p:cNvPr>
          <p:cNvSpPr/>
          <p:nvPr/>
        </p:nvSpPr>
        <p:spPr>
          <a:xfrm>
            <a:off x="3736048" y="821518"/>
            <a:ext cx="1943391" cy="1788761"/>
          </a:xfrm>
          <a:custGeom>
            <a:avLst/>
            <a:gdLst>
              <a:gd name="connsiteX0" fmla="*/ 1943233 w 1943391"/>
              <a:gd name="connsiteY0" fmla="*/ 1785951 h 1788761"/>
              <a:gd name="connsiteX1" fmla="*/ 1028833 w 1943391"/>
              <a:gd name="connsiteY1" fmla="*/ 685813 h 1788761"/>
              <a:gd name="connsiteX2" fmla="*/ 1200283 w 1943391"/>
              <a:gd name="connsiteY2" fmla="*/ 835832 h 1788761"/>
              <a:gd name="connsiteX3" fmla="*/ 943108 w 1943391"/>
              <a:gd name="connsiteY3" fmla="*/ 557226 h 1788761"/>
              <a:gd name="connsiteX4" fmla="*/ 643071 w 1943391"/>
              <a:gd name="connsiteY4" fmla="*/ 592945 h 1788761"/>
              <a:gd name="connsiteX5" fmla="*/ 693077 w 1943391"/>
              <a:gd name="connsiteY5" fmla="*/ 507220 h 1788761"/>
              <a:gd name="connsiteX6" fmla="*/ 133 w 1943391"/>
              <a:gd name="connsiteY6" fmla="*/ 792970 h 1788761"/>
              <a:gd name="connsiteX7" fmla="*/ 628783 w 1943391"/>
              <a:gd name="connsiteY7" fmla="*/ 435782 h 1788761"/>
              <a:gd name="connsiteX8" fmla="*/ 1421740 w 1943391"/>
              <a:gd name="connsiteY8" fmla="*/ 13 h 1788761"/>
              <a:gd name="connsiteX9" fmla="*/ 321602 w 1943391"/>
              <a:gd name="connsiteY9" fmla="*/ 450070 h 1788761"/>
              <a:gd name="connsiteX10" fmla="*/ 964540 w 1943391"/>
              <a:gd name="connsiteY10" fmla="*/ 321482 h 1788761"/>
              <a:gd name="connsiteX11" fmla="*/ 1064552 w 1943391"/>
              <a:gd name="connsiteY11" fmla="*/ 585801 h 1788761"/>
              <a:gd name="connsiteX12" fmla="*/ 750227 w 1943391"/>
              <a:gd name="connsiteY12" fmla="*/ 442926 h 1788761"/>
              <a:gd name="connsiteX13" fmla="*/ 1164565 w 1943391"/>
              <a:gd name="connsiteY13" fmla="*/ 778682 h 1788761"/>
              <a:gd name="connsiteX14" fmla="*/ 971683 w 1943391"/>
              <a:gd name="connsiteY14" fmla="*/ 721532 h 1788761"/>
              <a:gd name="connsiteX15" fmla="*/ 1728921 w 1943391"/>
              <a:gd name="connsiteY15" fmla="*/ 1385901 h 1788761"/>
              <a:gd name="connsiteX16" fmla="*/ 950252 w 1943391"/>
              <a:gd name="connsiteY16" fmla="*/ 1014426 h 1788761"/>
              <a:gd name="connsiteX17" fmla="*/ 1943233 w 1943391"/>
              <a:gd name="connsiteY17" fmla="*/ 1785951 h 1788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43391" h="1788761">
                <a:moveTo>
                  <a:pt x="1943233" y="1785951"/>
                </a:moveTo>
                <a:cubicBezTo>
                  <a:pt x="1956330" y="1731182"/>
                  <a:pt x="1152658" y="844166"/>
                  <a:pt x="1028833" y="685813"/>
                </a:cubicBezTo>
                <a:cubicBezTo>
                  <a:pt x="905008" y="527460"/>
                  <a:pt x="1214570" y="857263"/>
                  <a:pt x="1200283" y="835832"/>
                </a:cubicBezTo>
                <a:cubicBezTo>
                  <a:pt x="1185995" y="814401"/>
                  <a:pt x="1035977" y="597707"/>
                  <a:pt x="943108" y="557226"/>
                </a:cubicBezTo>
                <a:cubicBezTo>
                  <a:pt x="850239" y="516745"/>
                  <a:pt x="684743" y="601279"/>
                  <a:pt x="643071" y="592945"/>
                </a:cubicBezTo>
                <a:cubicBezTo>
                  <a:pt x="601399" y="584611"/>
                  <a:pt x="800233" y="473883"/>
                  <a:pt x="693077" y="507220"/>
                </a:cubicBezTo>
                <a:cubicBezTo>
                  <a:pt x="585921" y="540557"/>
                  <a:pt x="10849" y="804876"/>
                  <a:pt x="133" y="792970"/>
                </a:cubicBezTo>
                <a:cubicBezTo>
                  <a:pt x="-10583" y="781064"/>
                  <a:pt x="628783" y="435782"/>
                  <a:pt x="628783" y="435782"/>
                </a:cubicBezTo>
                <a:cubicBezTo>
                  <a:pt x="865717" y="303623"/>
                  <a:pt x="1472937" y="-2368"/>
                  <a:pt x="1421740" y="13"/>
                </a:cubicBezTo>
                <a:cubicBezTo>
                  <a:pt x="1370543" y="2394"/>
                  <a:pt x="397802" y="396492"/>
                  <a:pt x="321602" y="450070"/>
                </a:cubicBezTo>
                <a:cubicBezTo>
                  <a:pt x="245402" y="503648"/>
                  <a:pt x="840715" y="298860"/>
                  <a:pt x="964540" y="321482"/>
                </a:cubicBezTo>
                <a:cubicBezTo>
                  <a:pt x="1088365" y="344104"/>
                  <a:pt x="1100271" y="565560"/>
                  <a:pt x="1064552" y="585801"/>
                </a:cubicBezTo>
                <a:cubicBezTo>
                  <a:pt x="1028833" y="606042"/>
                  <a:pt x="733558" y="410779"/>
                  <a:pt x="750227" y="442926"/>
                </a:cubicBezTo>
                <a:cubicBezTo>
                  <a:pt x="766896" y="475073"/>
                  <a:pt x="1127656" y="732248"/>
                  <a:pt x="1164565" y="778682"/>
                </a:cubicBezTo>
                <a:cubicBezTo>
                  <a:pt x="1201474" y="825116"/>
                  <a:pt x="877624" y="620329"/>
                  <a:pt x="971683" y="721532"/>
                </a:cubicBezTo>
                <a:cubicBezTo>
                  <a:pt x="1065742" y="822735"/>
                  <a:pt x="1732493" y="1337085"/>
                  <a:pt x="1728921" y="1385901"/>
                </a:cubicBezTo>
                <a:cubicBezTo>
                  <a:pt x="1725349" y="1434717"/>
                  <a:pt x="914533" y="951323"/>
                  <a:pt x="950252" y="1014426"/>
                </a:cubicBezTo>
                <a:cubicBezTo>
                  <a:pt x="985971" y="1077529"/>
                  <a:pt x="1930136" y="1840720"/>
                  <a:pt x="1943233" y="17859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25F4C468-8ABD-C45B-69BC-5CEB6596C5F8}"/>
              </a:ext>
            </a:extLst>
          </p:cNvPr>
          <p:cNvSpPr/>
          <p:nvPr/>
        </p:nvSpPr>
        <p:spPr>
          <a:xfrm>
            <a:off x="4679225" y="854952"/>
            <a:ext cx="1650687" cy="2211486"/>
          </a:xfrm>
          <a:custGeom>
            <a:avLst/>
            <a:gdLst>
              <a:gd name="connsiteX0" fmla="*/ 1614419 w 1650687"/>
              <a:gd name="connsiteY0" fmla="*/ 2116848 h 2211486"/>
              <a:gd name="connsiteX1" fmla="*/ 1114356 w 1650687"/>
              <a:gd name="connsiteY1" fmla="*/ 445211 h 2211486"/>
              <a:gd name="connsiteX2" fmla="*/ 1300094 w 1650687"/>
              <a:gd name="connsiteY2" fmla="*/ 738104 h 2211486"/>
              <a:gd name="connsiteX3" fmla="*/ 42794 w 1650687"/>
              <a:gd name="connsiteY3" fmla="*/ 16586 h 2211486"/>
              <a:gd name="connsiteX4" fmla="*/ 371406 w 1650687"/>
              <a:gd name="connsiteY4" fmla="*/ 266617 h 2211486"/>
              <a:gd name="connsiteX5" fmla="*/ 1135788 w 1650687"/>
              <a:gd name="connsiteY5" fmla="*/ 666667 h 2211486"/>
              <a:gd name="connsiteX6" fmla="*/ 1264375 w 1650687"/>
              <a:gd name="connsiteY6" fmla="*/ 1016711 h 2211486"/>
              <a:gd name="connsiteX7" fmla="*/ 1042919 w 1650687"/>
              <a:gd name="connsiteY7" fmla="*/ 738104 h 2211486"/>
              <a:gd name="connsiteX8" fmla="*/ 1407250 w 1650687"/>
              <a:gd name="connsiteY8" fmla="*/ 1531061 h 2211486"/>
              <a:gd name="connsiteX9" fmla="*/ 657156 w 1650687"/>
              <a:gd name="connsiteY9" fmla="*/ 630948 h 2211486"/>
              <a:gd name="connsiteX10" fmla="*/ 1235800 w 1650687"/>
              <a:gd name="connsiteY10" fmla="*/ 1559636 h 2211486"/>
              <a:gd name="connsiteX11" fmla="*/ 1192938 w 1650687"/>
              <a:gd name="connsiteY11" fmla="*/ 1259598 h 2211486"/>
              <a:gd name="connsiteX12" fmla="*/ 1564413 w 1650687"/>
              <a:gd name="connsiteY12" fmla="*/ 1923967 h 2211486"/>
              <a:gd name="connsiteX13" fmla="*/ 1614419 w 1650687"/>
              <a:gd name="connsiteY13" fmla="*/ 2116848 h 221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50687" h="2211486">
                <a:moveTo>
                  <a:pt x="1614419" y="2116848"/>
                </a:moveTo>
                <a:cubicBezTo>
                  <a:pt x="1539410" y="1870389"/>
                  <a:pt x="1166744" y="675002"/>
                  <a:pt x="1114356" y="445211"/>
                </a:cubicBezTo>
                <a:cubicBezTo>
                  <a:pt x="1061968" y="215420"/>
                  <a:pt x="1478688" y="809541"/>
                  <a:pt x="1300094" y="738104"/>
                </a:cubicBezTo>
                <a:cubicBezTo>
                  <a:pt x="1121500" y="666667"/>
                  <a:pt x="197575" y="95167"/>
                  <a:pt x="42794" y="16586"/>
                </a:cubicBezTo>
                <a:cubicBezTo>
                  <a:pt x="-111987" y="-61995"/>
                  <a:pt x="189240" y="158270"/>
                  <a:pt x="371406" y="266617"/>
                </a:cubicBezTo>
                <a:cubicBezTo>
                  <a:pt x="553572" y="374964"/>
                  <a:pt x="986960" y="541651"/>
                  <a:pt x="1135788" y="666667"/>
                </a:cubicBezTo>
                <a:cubicBezTo>
                  <a:pt x="1284616" y="791683"/>
                  <a:pt x="1279853" y="1004805"/>
                  <a:pt x="1264375" y="1016711"/>
                </a:cubicBezTo>
                <a:cubicBezTo>
                  <a:pt x="1248897" y="1028617"/>
                  <a:pt x="1019107" y="652379"/>
                  <a:pt x="1042919" y="738104"/>
                </a:cubicBezTo>
                <a:cubicBezTo>
                  <a:pt x="1066731" y="823829"/>
                  <a:pt x="1471544" y="1548920"/>
                  <a:pt x="1407250" y="1531061"/>
                </a:cubicBezTo>
                <a:cubicBezTo>
                  <a:pt x="1342956" y="1513202"/>
                  <a:pt x="685731" y="626186"/>
                  <a:pt x="657156" y="630948"/>
                </a:cubicBezTo>
                <a:cubicBezTo>
                  <a:pt x="628581" y="635710"/>
                  <a:pt x="1146503" y="1454861"/>
                  <a:pt x="1235800" y="1559636"/>
                </a:cubicBezTo>
                <a:cubicBezTo>
                  <a:pt x="1325097" y="1664411"/>
                  <a:pt x="1138169" y="1198876"/>
                  <a:pt x="1192938" y="1259598"/>
                </a:cubicBezTo>
                <a:cubicBezTo>
                  <a:pt x="1247707" y="1320320"/>
                  <a:pt x="1492975" y="1781092"/>
                  <a:pt x="1564413" y="1923967"/>
                </a:cubicBezTo>
                <a:cubicBezTo>
                  <a:pt x="1635851" y="2066842"/>
                  <a:pt x="1689428" y="2363307"/>
                  <a:pt x="1614419" y="2116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61F9FEDB-5C57-0891-6491-E9EEF00DE7CB}"/>
              </a:ext>
            </a:extLst>
          </p:cNvPr>
          <p:cNvSpPr/>
          <p:nvPr/>
        </p:nvSpPr>
        <p:spPr>
          <a:xfrm>
            <a:off x="5898589" y="1657892"/>
            <a:ext cx="768871" cy="1672419"/>
          </a:xfrm>
          <a:custGeom>
            <a:avLst/>
            <a:gdLst>
              <a:gd name="connsiteX0" fmla="*/ 145024 w 768871"/>
              <a:gd name="connsiteY0" fmla="*/ 63752 h 1672419"/>
              <a:gd name="connsiteX1" fmla="*/ 573649 w 768871"/>
              <a:gd name="connsiteY1" fmla="*/ 692402 h 1672419"/>
              <a:gd name="connsiteX2" fmla="*/ 430774 w 768871"/>
              <a:gd name="connsiteY2" fmla="*/ 1192464 h 1672419"/>
              <a:gd name="connsiteX3" fmla="*/ 609367 w 768871"/>
              <a:gd name="connsiteY3" fmla="*/ 1028158 h 1672419"/>
              <a:gd name="connsiteX4" fmla="*/ 273611 w 768871"/>
              <a:gd name="connsiteY4" fmla="*/ 1485358 h 1672419"/>
              <a:gd name="connsiteX5" fmla="*/ 16436 w 768871"/>
              <a:gd name="connsiteY5" fmla="*/ 1642521 h 1672419"/>
              <a:gd name="connsiteX6" fmla="*/ 759386 w 768871"/>
              <a:gd name="connsiteY6" fmla="*/ 921002 h 1672419"/>
              <a:gd name="connsiteX7" fmla="*/ 452205 w 768871"/>
              <a:gd name="connsiteY7" fmla="*/ 1142458 h 1672419"/>
              <a:gd name="connsiteX8" fmla="*/ 687949 w 768871"/>
              <a:gd name="connsiteY8" fmla="*/ 735264 h 1672419"/>
              <a:gd name="connsiteX9" fmla="*/ 402199 w 768871"/>
              <a:gd name="connsiteY9" fmla="*/ 442371 h 1672419"/>
              <a:gd name="connsiteX10" fmla="*/ 666517 w 768871"/>
              <a:gd name="connsiteY10" fmla="*/ 692402 h 1672419"/>
              <a:gd name="connsiteX11" fmla="*/ 87874 w 768871"/>
              <a:gd name="connsiteY11" fmla="*/ 92327 h 1672419"/>
              <a:gd name="connsiteX12" fmla="*/ 145024 w 768871"/>
              <a:gd name="connsiteY12" fmla="*/ 63752 h 167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8871" h="1672419">
                <a:moveTo>
                  <a:pt x="145024" y="63752"/>
                </a:moveTo>
                <a:cubicBezTo>
                  <a:pt x="225986" y="163764"/>
                  <a:pt x="526024" y="504283"/>
                  <a:pt x="573649" y="692402"/>
                </a:cubicBezTo>
                <a:cubicBezTo>
                  <a:pt x="621274" y="880521"/>
                  <a:pt x="424821" y="1136505"/>
                  <a:pt x="430774" y="1192464"/>
                </a:cubicBezTo>
                <a:cubicBezTo>
                  <a:pt x="436727" y="1248423"/>
                  <a:pt x="635561" y="979342"/>
                  <a:pt x="609367" y="1028158"/>
                </a:cubicBezTo>
                <a:cubicBezTo>
                  <a:pt x="583173" y="1076974"/>
                  <a:pt x="372433" y="1382964"/>
                  <a:pt x="273611" y="1485358"/>
                </a:cubicBezTo>
                <a:cubicBezTo>
                  <a:pt x="174789" y="1587752"/>
                  <a:pt x="-64527" y="1736580"/>
                  <a:pt x="16436" y="1642521"/>
                </a:cubicBezTo>
                <a:cubicBezTo>
                  <a:pt x="97398" y="1548462"/>
                  <a:pt x="686758" y="1004346"/>
                  <a:pt x="759386" y="921002"/>
                </a:cubicBezTo>
                <a:cubicBezTo>
                  <a:pt x="832014" y="837658"/>
                  <a:pt x="464111" y="1173414"/>
                  <a:pt x="452205" y="1142458"/>
                </a:cubicBezTo>
                <a:cubicBezTo>
                  <a:pt x="440299" y="1111502"/>
                  <a:pt x="696283" y="851945"/>
                  <a:pt x="687949" y="735264"/>
                </a:cubicBezTo>
                <a:cubicBezTo>
                  <a:pt x="679615" y="618583"/>
                  <a:pt x="405771" y="449515"/>
                  <a:pt x="402199" y="442371"/>
                </a:cubicBezTo>
                <a:cubicBezTo>
                  <a:pt x="398627" y="435227"/>
                  <a:pt x="718904" y="750743"/>
                  <a:pt x="666517" y="692402"/>
                </a:cubicBezTo>
                <a:cubicBezTo>
                  <a:pt x="614130" y="634061"/>
                  <a:pt x="173599" y="197102"/>
                  <a:pt x="87874" y="92327"/>
                </a:cubicBezTo>
                <a:cubicBezTo>
                  <a:pt x="2149" y="-12448"/>
                  <a:pt x="64062" y="-36260"/>
                  <a:pt x="145024" y="63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83B7D660-B76C-F441-289A-75964E6AB965}"/>
              </a:ext>
            </a:extLst>
          </p:cNvPr>
          <p:cNvSpPr/>
          <p:nvPr/>
        </p:nvSpPr>
        <p:spPr>
          <a:xfrm>
            <a:off x="6512245" y="1813417"/>
            <a:ext cx="712826" cy="1637073"/>
          </a:xfrm>
          <a:custGeom>
            <a:avLst/>
            <a:gdLst>
              <a:gd name="connsiteX0" fmla="*/ 9999 w 712826"/>
              <a:gd name="connsiteY0" fmla="*/ 22527 h 1637073"/>
              <a:gd name="connsiteX1" fmla="*/ 710086 w 712826"/>
              <a:gd name="connsiteY1" fmla="*/ 1051227 h 1637073"/>
              <a:gd name="connsiteX2" fmla="*/ 267174 w 712826"/>
              <a:gd name="connsiteY2" fmla="*/ 1465564 h 1637073"/>
              <a:gd name="connsiteX3" fmla="*/ 638649 w 712826"/>
              <a:gd name="connsiteY3" fmla="*/ 1329833 h 1637073"/>
              <a:gd name="connsiteX4" fmla="*/ 24286 w 712826"/>
              <a:gd name="connsiteY4" fmla="*/ 1637014 h 1637073"/>
              <a:gd name="connsiteX5" fmla="*/ 610074 w 712826"/>
              <a:gd name="connsiteY5" fmla="*/ 1301258 h 1637073"/>
              <a:gd name="connsiteX6" fmla="*/ 674368 w 712826"/>
              <a:gd name="connsiteY6" fmla="*/ 1101233 h 1637073"/>
              <a:gd name="connsiteX7" fmla="*/ 267174 w 712826"/>
              <a:gd name="connsiteY7" fmla="*/ 529733 h 1637073"/>
              <a:gd name="connsiteX8" fmla="*/ 617218 w 712826"/>
              <a:gd name="connsiteY8" fmla="*/ 808339 h 1637073"/>
              <a:gd name="connsiteX9" fmla="*/ 317180 w 712826"/>
              <a:gd name="connsiteY9" fmla="*/ 379714 h 1637073"/>
              <a:gd name="connsiteX10" fmla="*/ 9999 w 712826"/>
              <a:gd name="connsiteY10" fmla="*/ 22527 h 163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2826" h="1637073">
                <a:moveTo>
                  <a:pt x="9999" y="22527"/>
                </a:moveTo>
                <a:cubicBezTo>
                  <a:pt x="75483" y="134446"/>
                  <a:pt x="667223" y="810721"/>
                  <a:pt x="710086" y="1051227"/>
                </a:cubicBezTo>
                <a:cubicBezTo>
                  <a:pt x="752949" y="1291733"/>
                  <a:pt x="279080" y="1419130"/>
                  <a:pt x="267174" y="1465564"/>
                </a:cubicBezTo>
                <a:cubicBezTo>
                  <a:pt x="255268" y="1511998"/>
                  <a:pt x="679130" y="1301258"/>
                  <a:pt x="638649" y="1329833"/>
                </a:cubicBezTo>
                <a:cubicBezTo>
                  <a:pt x="598168" y="1358408"/>
                  <a:pt x="29048" y="1641776"/>
                  <a:pt x="24286" y="1637014"/>
                </a:cubicBezTo>
                <a:cubicBezTo>
                  <a:pt x="19524" y="1632252"/>
                  <a:pt x="501727" y="1390555"/>
                  <a:pt x="610074" y="1301258"/>
                </a:cubicBezTo>
                <a:cubicBezTo>
                  <a:pt x="718421" y="1211961"/>
                  <a:pt x="731518" y="1229820"/>
                  <a:pt x="674368" y="1101233"/>
                </a:cubicBezTo>
                <a:cubicBezTo>
                  <a:pt x="617218" y="972646"/>
                  <a:pt x="276699" y="578549"/>
                  <a:pt x="267174" y="529733"/>
                </a:cubicBezTo>
                <a:cubicBezTo>
                  <a:pt x="257649" y="480917"/>
                  <a:pt x="608884" y="833342"/>
                  <a:pt x="617218" y="808339"/>
                </a:cubicBezTo>
                <a:cubicBezTo>
                  <a:pt x="625552" y="783336"/>
                  <a:pt x="416002" y="514255"/>
                  <a:pt x="317180" y="379714"/>
                </a:cubicBezTo>
                <a:cubicBezTo>
                  <a:pt x="218358" y="245173"/>
                  <a:pt x="-55485" y="-89392"/>
                  <a:pt x="9999" y="22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9C27D492-1E2E-5AE2-0932-74FA25584C1B}"/>
              </a:ext>
            </a:extLst>
          </p:cNvPr>
          <p:cNvSpPr/>
          <p:nvPr/>
        </p:nvSpPr>
        <p:spPr>
          <a:xfrm>
            <a:off x="6087772" y="3021753"/>
            <a:ext cx="620349" cy="1883921"/>
          </a:xfrm>
          <a:custGeom>
            <a:avLst/>
            <a:gdLst>
              <a:gd name="connsiteX0" fmla="*/ 377322 w 620349"/>
              <a:gd name="connsiteY0" fmla="*/ 53 h 1883921"/>
              <a:gd name="connsiteX1" fmla="*/ 62997 w 620349"/>
              <a:gd name="connsiteY1" fmla="*/ 364385 h 1883921"/>
              <a:gd name="connsiteX2" fmla="*/ 270166 w 620349"/>
              <a:gd name="connsiteY2" fmla="*/ 571553 h 1883921"/>
              <a:gd name="connsiteX3" fmla="*/ 27278 w 620349"/>
              <a:gd name="connsiteY3" fmla="*/ 600128 h 1883921"/>
              <a:gd name="connsiteX4" fmla="*/ 270166 w 620349"/>
              <a:gd name="connsiteY4" fmla="*/ 750147 h 1883921"/>
              <a:gd name="connsiteX5" fmla="*/ 163009 w 620349"/>
              <a:gd name="connsiteY5" fmla="*/ 771578 h 1883921"/>
              <a:gd name="connsiteX6" fmla="*/ 363034 w 620349"/>
              <a:gd name="connsiteY6" fmla="*/ 1235922 h 1883921"/>
              <a:gd name="connsiteX7" fmla="*/ 198728 w 620349"/>
              <a:gd name="connsiteY7" fmla="*/ 1085903 h 1883921"/>
              <a:gd name="connsiteX8" fmla="*/ 613066 w 620349"/>
              <a:gd name="connsiteY8" fmla="*/ 1871716 h 1883921"/>
              <a:gd name="connsiteX9" fmla="*/ 441616 w 620349"/>
              <a:gd name="connsiteY9" fmla="*/ 1493097 h 1883921"/>
              <a:gd name="connsiteX10" fmla="*/ 170153 w 620349"/>
              <a:gd name="connsiteY10" fmla="*/ 557266 h 1883921"/>
              <a:gd name="connsiteX11" fmla="*/ 12991 w 620349"/>
              <a:gd name="connsiteY11" fmla="*/ 164360 h 1883921"/>
              <a:gd name="connsiteX12" fmla="*/ 48709 w 620349"/>
              <a:gd name="connsiteY12" fmla="*/ 335810 h 1883921"/>
              <a:gd name="connsiteX13" fmla="*/ 377322 w 620349"/>
              <a:gd name="connsiteY13" fmla="*/ 53 h 188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0349" h="1883921">
                <a:moveTo>
                  <a:pt x="377322" y="53"/>
                </a:moveTo>
                <a:cubicBezTo>
                  <a:pt x="379703" y="4815"/>
                  <a:pt x="80856" y="269135"/>
                  <a:pt x="62997" y="364385"/>
                </a:cubicBezTo>
                <a:cubicBezTo>
                  <a:pt x="45138" y="459635"/>
                  <a:pt x="276119" y="532263"/>
                  <a:pt x="270166" y="571553"/>
                </a:cubicBezTo>
                <a:cubicBezTo>
                  <a:pt x="264213" y="610844"/>
                  <a:pt x="27278" y="570362"/>
                  <a:pt x="27278" y="600128"/>
                </a:cubicBezTo>
                <a:cubicBezTo>
                  <a:pt x="27278" y="629894"/>
                  <a:pt x="247544" y="721572"/>
                  <a:pt x="270166" y="750147"/>
                </a:cubicBezTo>
                <a:cubicBezTo>
                  <a:pt x="292788" y="778722"/>
                  <a:pt x="147531" y="690616"/>
                  <a:pt x="163009" y="771578"/>
                </a:cubicBezTo>
                <a:cubicBezTo>
                  <a:pt x="178487" y="852540"/>
                  <a:pt x="357081" y="1183535"/>
                  <a:pt x="363034" y="1235922"/>
                </a:cubicBezTo>
                <a:cubicBezTo>
                  <a:pt x="368987" y="1288309"/>
                  <a:pt x="157056" y="979937"/>
                  <a:pt x="198728" y="1085903"/>
                </a:cubicBezTo>
                <a:cubicBezTo>
                  <a:pt x="240400" y="1191869"/>
                  <a:pt x="572585" y="1803850"/>
                  <a:pt x="613066" y="1871716"/>
                </a:cubicBezTo>
                <a:cubicBezTo>
                  <a:pt x="653547" y="1939582"/>
                  <a:pt x="515435" y="1712172"/>
                  <a:pt x="441616" y="1493097"/>
                </a:cubicBezTo>
                <a:cubicBezTo>
                  <a:pt x="367797" y="1274022"/>
                  <a:pt x="241590" y="778722"/>
                  <a:pt x="170153" y="557266"/>
                </a:cubicBezTo>
                <a:cubicBezTo>
                  <a:pt x="98716" y="335810"/>
                  <a:pt x="33232" y="201269"/>
                  <a:pt x="12991" y="164360"/>
                </a:cubicBezTo>
                <a:cubicBezTo>
                  <a:pt x="-7250" y="127451"/>
                  <a:pt x="-9632" y="359623"/>
                  <a:pt x="48709" y="335810"/>
                </a:cubicBezTo>
                <a:cubicBezTo>
                  <a:pt x="107049" y="311998"/>
                  <a:pt x="374941" y="-4709"/>
                  <a:pt x="377322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1D512FC6-82F0-7CD1-F5B8-0123AFD2718A}"/>
              </a:ext>
            </a:extLst>
          </p:cNvPr>
          <p:cNvSpPr/>
          <p:nvPr/>
        </p:nvSpPr>
        <p:spPr>
          <a:xfrm>
            <a:off x="3609474" y="7407441"/>
            <a:ext cx="1540067" cy="333156"/>
          </a:xfrm>
          <a:custGeom>
            <a:avLst/>
            <a:gdLst>
              <a:gd name="connsiteX0" fmla="*/ 0 w 1540067"/>
              <a:gd name="connsiteY0" fmla="*/ 272717 h 333156"/>
              <a:gd name="connsiteX1" fmla="*/ 413084 w 1540067"/>
              <a:gd name="connsiteY1" fmla="*/ 316833 h 333156"/>
              <a:gd name="connsiteX2" fmla="*/ 649705 w 1540067"/>
              <a:gd name="connsiteY2" fmla="*/ 304801 h 333156"/>
              <a:gd name="connsiteX3" fmla="*/ 577515 w 1540067"/>
              <a:gd name="connsiteY3" fmla="*/ 328864 h 333156"/>
              <a:gd name="connsiteX4" fmla="*/ 1062789 w 1540067"/>
              <a:gd name="connsiteY4" fmla="*/ 192506 h 333156"/>
              <a:gd name="connsiteX5" fmla="*/ 994610 w 1540067"/>
              <a:gd name="connsiteY5" fmla="*/ 208548 h 333156"/>
              <a:gd name="connsiteX6" fmla="*/ 1540042 w 1540067"/>
              <a:gd name="connsiteY6" fmla="*/ 1 h 333156"/>
              <a:gd name="connsiteX7" fmla="*/ 970547 w 1540067"/>
              <a:gd name="connsiteY7" fmla="*/ 212559 h 333156"/>
              <a:gd name="connsiteX8" fmla="*/ 517358 w 1540067"/>
              <a:gd name="connsiteY8" fmla="*/ 320843 h 333156"/>
              <a:gd name="connsiteX9" fmla="*/ 613610 w 1540067"/>
              <a:gd name="connsiteY9" fmla="*/ 320843 h 333156"/>
              <a:gd name="connsiteX10" fmla="*/ 453189 w 1540067"/>
              <a:gd name="connsiteY10" fmla="*/ 232612 h 333156"/>
              <a:gd name="connsiteX11" fmla="*/ 565484 w 1540067"/>
              <a:gd name="connsiteY11" fmla="*/ 308812 h 333156"/>
              <a:gd name="connsiteX12" fmla="*/ 336884 w 1540067"/>
              <a:gd name="connsiteY12" fmla="*/ 308812 h 333156"/>
              <a:gd name="connsiteX13" fmla="*/ 248652 w 1540067"/>
              <a:gd name="connsiteY13" fmla="*/ 316833 h 333156"/>
              <a:gd name="connsiteX14" fmla="*/ 320842 w 1540067"/>
              <a:gd name="connsiteY14" fmla="*/ 332875 h 333156"/>
              <a:gd name="connsiteX15" fmla="*/ 0 w 1540067"/>
              <a:gd name="connsiteY15" fmla="*/ 272717 h 333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40067" h="333156">
                <a:moveTo>
                  <a:pt x="0" y="272717"/>
                </a:moveTo>
                <a:cubicBezTo>
                  <a:pt x="152400" y="292101"/>
                  <a:pt x="304800" y="311486"/>
                  <a:pt x="413084" y="316833"/>
                </a:cubicBezTo>
                <a:cubicBezTo>
                  <a:pt x="521368" y="322180"/>
                  <a:pt x="622300" y="302796"/>
                  <a:pt x="649705" y="304801"/>
                </a:cubicBezTo>
                <a:cubicBezTo>
                  <a:pt x="677110" y="306806"/>
                  <a:pt x="577515" y="328864"/>
                  <a:pt x="577515" y="328864"/>
                </a:cubicBezTo>
                <a:lnTo>
                  <a:pt x="1062789" y="192506"/>
                </a:lnTo>
                <a:cubicBezTo>
                  <a:pt x="1132305" y="172453"/>
                  <a:pt x="915068" y="240632"/>
                  <a:pt x="994610" y="208548"/>
                </a:cubicBezTo>
                <a:cubicBezTo>
                  <a:pt x="1074152" y="176464"/>
                  <a:pt x="1544052" y="-667"/>
                  <a:pt x="1540042" y="1"/>
                </a:cubicBezTo>
                <a:cubicBezTo>
                  <a:pt x="1536032" y="669"/>
                  <a:pt x="1140994" y="159085"/>
                  <a:pt x="970547" y="212559"/>
                </a:cubicBezTo>
                <a:cubicBezTo>
                  <a:pt x="800100" y="266033"/>
                  <a:pt x="576847" y="302796"/>
                  <a:pt x="517358" y="320843"/>
                </a:cubicBezTo>
                <a:cubicBezTo>
                  <a:pt x="457869" y="338890"/>
                  <a:pt x="624305" y="335548"/>
                  <a:pt x="613610" y="320843"/>
                </a:cubicBezTo>
                <a:cubicBezTo>
                  <a:pt x="602915" y="306138"/>
                  <a:pt x="461210" y="234617"/>
                  <a:pt x="453189" y="232612"/>
                </a:cubicBezTo>
                <a:cubicBezTo>
                  <a:pt x="445168" y="230607"/>
                  <a:pt x="584868" y="296112"/>
                  <a:pt x="565484" y="308812"/>
                </a:cubicBezTo>
                <a:cubicBezTo>
                  <a:pt x="546100" y="321512"/>
                  <a:pt x="389689" y="307475"/>
                  <a:pt x="336884" y="308812"/>
                </a:cubicBezTo>
                <a:cubicBezTo>
                  <a:pt x="284079" y="310149"/>
                  <a:pt x="251326" y="312823"/>
                  <a:pt x="248652" y="316833"/>
                </a:cubicBezTo>
                <a:cubicBezTo>
                  <a:pt x="245978" y="320843"/>
                  <a:pt x="320842" y="332875"/>
                  <a:pt x="320842" y="332875"/>
                </a:cubicBezTo>
                <a:lnTo>
                  <a:pt x="0" y="27271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AB328D7E-45EA-854A-2ABF-FF719749BDAC}"/>
              </a:ext>
            </a:extLst>
          </p:cNvPr>
          <p:cNvSpPr/>
          <p:nvPr/>
        </p:nvSpPr>
        <p:spPr>
          <a:xfrm>
            <a:off x="5204543" y="6902116"/>
            <a:ext cx="747078" cy="502096"/>
          </a:xfrm>
          <a:custGeom>
            <a:avLst/>
            <a:gdLst>
              <a:gd name="connsiteX0" fmla="*/ 747078 w 747078"/>
              <a:gd name="connsiteY0" fmla="*/ 0 h 502096"/>
              <a:gd name="connsiteX1" fmla="*/ 325973 w 747078"/>
              <a:gd name="connsiteY1" fmla="*/ 288758 h 502096"/>
              <a:gd name="connsiteX2" fmla="*/ 382120 w 747078"/>
              <a:gd name="connsiteY2" fmla="*/ 264695 h 502096"/>
              <a:gd name="connsiteX3" fmla="*/ 1120 w 747078"/>
              <a:gd name="connsiteY3" fmla="*/ 501316 h 502096"/>
              <a:gd name="connsiteX4" fmla="*/ 522489 w 747078"/>
              <a:gd name="connsiteY4" fmla="*/ 172452 h 502096"/>
              <a:gd name="connsiteX5" fmla="*/ 506446 w 747078"/>
              <a:gd name="connsiteY5" fmla="*/ 180473 h 502096"/>
              <a:gd name="connsiteX6" fmla="*/ 747078 w 747078"/>
              <a:gd name="connsiteY6" fmla="*/ 0 h 50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7078" h="502096">
                <a:moveTo>
                  <a:pt x="747078" y="0"/>
                </a:moveTo>
                <a:lnTo>
                  <a:pt x="325973" y="288758"/>
                </a:lnTo>
                <a:cubicBezTo>
                  <a:pt x="265147" y="332874"/>
                  <a:pt x="436262" y="229269"/>
                  <a:pt x="382120" y="264695"/>
                </a:cubicBezTo>
                <a:cubicBezTo>
                  <a:pt x="327978" y="300121"/>
                  <a:pt x="-22275" y="516690"/>
                  <a:pt x="1120" y="501316"/>
                </a:cubicBezTo>
                <a:cubicBezTo>
                  <a:pt x="24515" y="485942"/>
                  <a:pt x="522489" y="172452"/>
                  <a:pt x="522489" y="172452"/>
                </a:cubicBezTo>
                <a:cubicBezTo>
                  <a:pt x="606710" y="118978"/>
                  <a:pt x="506446" y="180473"/>
                  <a:pt x="506446" y="180473"/>
                </a:cubicBezTo>
                <a:lnTo>
                  <a:pt x="74707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A1831870-213C-5F20-68D8-33B68E879E89}"/>
              </a:ext>
            </a:extLst>
          </p:cNvPr>
          <p:cNvSpPr/>
          <p:nvPr/>
        </p:nvSpPr>
        <p:spPr>
          <a:xfrm>
            <a:off x="6124803" y="1649105"/>
            <a:ext cx="2058374" cy="1851192"/>
          </a:xfrm>
          <a:custGeom>
            <a:avLst/>
            <a:gdLst>
              <a:gd name="connsiteX0" fmla="*/ 1576896 w 2058374"/>
              <a:gd name="connsiteY0" fmla="*/ 594474 h 1851192"/>
              <a:gd name="connsiteX1" fmla="*/ 2010529 w 2058374"/>
              <a:gd name="connsiteY1" fmla="*/ 1037534 h 1851192"/>
              <a:gd name="connsiteX2" fmla="*/ 1803139 w 2058374"/>
              <a:gd name="connsiteY2" fmla="*/ 726450 h 1851192"/>
              <a:gd name="connsiteX3" fmla="*/ 1011288 w 2058374"/>
              <a:gd name="connsiteY3" fmla="*/ 10013 h 1851192"/>
              <a:gd name="connsiteX4" fmla="*/ 1209251 w 2058374"/>
              <a:gd name="connsiteY4" fmla="*/ 339951 h 1851192"/>
              <a:gd name="connsiteX5" fmla="*/ 775618 w 2058374"/>
              <a:gd name="connsiteY5" fmla="*/ 801864 h 1851192"/>
              <a:gd name="connsiteX6" fmla="*/ 879312 w 2058374"/>
              <a:gd name="connsiteY6" fmla="*/ 886705 h 1851192"/>
              <a:gd name="connsiteX7" fmla="*/ 285424 w 2058374"/>
              <a:gd name="connsiteY7" fmla="*/ 1292058 h 1851192"/>
              <a:gd name="connsiteX8" fmla="*/ 577655 w 2058374"/>
              <a:gd name="connsiteY8" fmla="*/ 1405180 h 1851192"/>
              <a:gd name="connsiteX9" fmla="*/ 2620 w 2058374"/>
              <a:gd name="connsiteY9" fmla="*/ 1678557 h 1851192"/>
              <a:gd name="connsiteX10" fmla="*/ 360838 w 2058374"/>
              <a:gd name="connsiteY10" fmla="*/ 1527728 h 1851192"/>
              <a:gd name="connsiteX11" fmla="*/ 275997 w 2058374"/>
              <a:gd name="connsiteY11" fmla="*/ 1659703 h 1851192"/>
              <a:gd name="connsiteX12" fmla="*/ 417399 w 2058374"/>
              <a:gd name="connsiteY12" fmla="*/ 1848239 h 1851192"/>
              <a:gd name="connsiteX13" fmla="*/ 304277 w 2058374"/>
              <a:gd name="connsiteY13" fmla="*/ 1499448 h 1851192"/>
              <a:gd name="connsiteX14" fmla="*/ 577655 w 2058374"/>
              <a:gd name="connsiteY14" fmla="*/ 1141229 h 1851192"/>
              <a:gd name="connsiteX15" fmla="*/ 1199824 w 2058374"/>
              <a:gd name="connsiteY15" fmla="*/ 547340 h 1851192"/>
              <a:gd name="connsiteX16" fmla="*/ 1048995 w 2058374"/>
              <a:gd name="connsiteY16" fmla="*/ 226829 h 1851192"/>
              <a:gd name="connsiteX17" fmla="*/ 1558042 w 2058374"/>
              <a:gd name="connsiteY17" fmla="*/ 735876 h 1851192"/>
              <a:gd name="connsiteX18" fmla="*/ 1444921 w 2058374"/>
              <a:gd name="connsiteY18" fmla="*/ 302243 h 1851192"/>
              <a:gd name="connsiteX19" fmla="*/ 2057663 w 2058374"/>
              <a:gd name="connsiteY19" fmla="*/ 1103522 h 1851192"/>
              <a:gd name="connsiteX20" fmla="*/ 1576896 w 2058374"/>
              <a:gd name="connsiteY20" fmla="*/ 594474 h 185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8374" h="1851192">
                <a:moveTo>
                  <a:pt x="1576896" y="594474"/>
                </a:moveTo>
                <a:cubicBezTo>
                  <a:pt x="1569040" y="583476"/>
                  <a:pt x="1972822" y="1015538"/>
                  <a:pt x="2010529" y="1037534"/>
                </a:cubicBezTo>
                <a:cubicBezTo>
                  <a:pt x="2048236" y="1059530"/>
                  <a:pt x="1969679" y="897703"/>
                  <a:pt x="1803139" y="726450"/>
                </a:cubicBezTo>
                <a:cubicBezTo>
                  <a:pt x="1636599" y="555197"/>
                  <a:pt x="1110269" y="74429"/>
                  <a:pt x="1011288" y="10013"/>
                </a:cubicBezTo>
                <a:cubicBezTo>
                  <a:pt x="912307" y="-54403"/>
                  <a:pt x="1248529" y="207976"/>
                  <a:pt x="1209251" y="339951"/>
                </a:cubicBezTo>
                <a:cubicBezTo>
                  <a:pt x="1169973" y="471926"/>
                  <a:pt x="830608" y="710738"/>
                  <a:pt x="775618" y="801864"/>
                </a:cubicBezTo>
                <a:cubicBezTo>
                  <a:pt x="720628" y="892990"/>
                  <a:pt x="961011" y="805006"/>
                  <a:pt x="879312" y="886705"/>
                </a:cubicBezTo>
                <a:cubicBezTo>
                  <a:pt x="797613" y="968404"/>
                  <a:pt x="335700" y="1205645"/>
                  <a:pt x="285424" y="1292058"/>
                </a:cubicBezTo>
                <a:cubicBezTo>
                  <a:pt x="235148" y="1378471"/>
                  <a:pt x="624789" y="1340764"/>
                  <a:pt x="577655" y="1405180"/>
                </a:cubicBezTo>
                <a:cubicBezTo>
                  <a:pt x="530521" y="1469596"/>
                  <a:pt x="38756" y="1658132"/>
                  <a:pt x="2620" y="1678557"/>
                </a:cubicBezTo>
                <a:cubicBezTo>
                  <a:pt x="-33516" y="1698982"/>
                  <a:pt x="315275" y="1530870"/>
                  <a:pt x="360838" y="1527728"/>
                </a:cubicBezTo>
                <a:cubicBezTo>
                  <a:pt x="406401" y="1524586"/>
                  <a:pt x="266570" y="1606285"/>
                  <a:pt x="275997" y="1659703"/>
                </a:cubicBezTo>
                <a:cubicBezTo>
                  <a:pt x="285424" y="1713122"/>
                  <a:pt x="412686" y="1874948"/>
                  <a:pt x="417399" y="1848239"/>
                </a:cubicBezTo>
                <a:cubicBezTo>
                  <a:pt x="422112" y="1821530"/>
                  <a:pt x="277568" y="1617283"/>
                  <a:pt x="304277" y="1499448"/>
                </a:cubicBezTo>
                <a:cubicBezTo>
                  <a:pt x="330986" y="1381613"/>
                  <a:pt x="428397" y="1299914"/>
                  <a:pt x="577655" y="1141229"/>
                </a:cubicBezTo>
                <a:cubicBezTo>
                  <a:pt x="726913" y="982544"/>
                  <a:pt x="1121267" y="699740"/>
                  <a:pt x="1199824" y="547340"/>
                </a:cubicBezTo>
                <a:cubicBezTo>
                  <a:pt x="1278381" y="394940"/>
                  <a:pt x="989292" y="195406"/>
                  <a:pt x="1048995" y="226829"/>
                </a:cubicBezTo>
                <a:cubicBezTo>
                  <a:pt x="1108698" y="258252"/>
                  <a:pt x="1492054" y="723307"/>
                  <a:pt x="1558042" y="735876"/>
                </a:cubicBezTo>
                <a:cubicBezTo>
                  <a:pt x="1624030" y="748445"/>
                  <a:pt x="1361651" y="240969"/>
                  <a:pt x="1444921" y="302243"/>
                </a:cubicBezTo>
                <a:cubicBezTo>
                  <a:pt x="1528191" y="363517"/>
                  <a:pt x="2035667" y="1053246"/>
                  <a:pt x="2057663" y="1103522"/>
                </a:cubicBezTo>
                <a:cubicBezTo>
                  <a:pt x="2079659" y="1153798"/>
                  <a:pt x="1584752" y="605472"/>
                  <a:pt x="1576896" y="594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E5CDE9E4-47E5-695F-8C76-B9D633D610A4}"/>
              </a:ext>
            </a:extLst>
          </p:cNvPr>
          <p:cNvSpPr/>
          <p:nvPr/>
        </p:nvSpPr>
        <p:spPr>
          <a:xfrm>
            <a:off x="7824106" y="2384431"/>
            <a:ext cx="609058" cy="1744513"/>
          </a:xfrm>
          <a:custGeom>
            <a:avLst/>
            <a:gdLst>
              <a:gd name="connsiteX0" fmla="*/ 132117 w 609058"/>
              <a:gd name="connsiteY0" fmla="*/ 585012 h 1744513"/>
              <a:gd name="connsiteX1" fmla="*/ 528042 w 609058"/>
              <a:gd name="connsiteY1" fmla="*/ 1037499 h 1744513"/>
              <a:gd name="connsiteX2" fmla="*/ 462055 w 609058"/>
              <a:gd name="connsiteY2" fmla="*/ 1358010 h 1744513"/>
              <a:gd name="connsiteX3" fmla="*/ 584603 w 609058"/>
              <a:gd name="connsiteY3" fmla="*/ 1310876 h 1744513"/>
              <a:gd name="connsiteX4" fmla="*/ 462055 w 609058"/>
              <a:gd name="connsiteY4" fmla="*/ 1744509 h 1744513"/>
              <a:gd name="connsiteX5" fmla="*/ 594030 w 609058"/>
              <a:gd name="connsiteY5" fmla="*/ 1301449 h 1744513"/>
              <a:gd name="connsiteX6" fmla="*/ 556323 w 609058"/>
              <a:gd name="connsiteY6" fmla="*/ 688707 h 1744513"/>
              <a:gd name="connsiteX7" fmla="*/ 546896 w 609058"/>
              <a:gd name="connsiteY7" fmla="*/ 933804 h 1744513"/>
              <a:gd name="connsiteX8" fmla="*/ 141 w 609058"/>
              <a:gd name="connsiteY8" fmla="*/ 550 h 1744513"/>
              <a:gd name="connsiteX9" fmla="*/ 603457 w 609058"/>
              <a:gd name="connsiteY9" fmla="*/ 1084633 h 1744513"/>
              <a:gd name="connsiteX10" fmla="*/ 292372 w 609058"/>
              <a:gd name="connsiteY10" fmla="*/ 726414 h 1744513"/>
              <a:gd name="connsiteX11" fmla="*/ 132117 w 609058"/>
              <a:gd name="connsiteY11" fmla="*/ 585012 h 174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058" h="1744513">
                <a:moveTo>
                  <a:pt x="132117" y="585012"/>
                </a:moveTo>
                <a:cubicBezTo>
                  <a:pt x="171395" y="636859"/>
                  <a:pt x="473052" y="908666"/>
                  <a:pt x="528042" y="1037499"/>
                </a:cubicBezTo>
                <a:cubicBezTo>
                  <a:pt x="583032" y="1166332"/>
                  <a:pt x="452628" y="1312447"/>
                  <a:pt x="462055" y="1358010"/>
                </a:cubicBezTo>
                <a:cubicBezTo>
                  <a:pt x="471482" y="1403573"/>
                  <a:pt x="584603" y="1246460"/>
                  <a:pt x="584603" y="1310876"/>
                </a:cubicBezTo>
                <a:cubicBezTo>
                  <a:pt x="584603" y="1375292"/>
                  <a:pt x="460484" y="1746080"/>
                  <a:pt x="462055" y="1744509"/>
                </a:cubicBezTo>
                <a:cubicBezTo>
                  <a:pt x="463626" y="1742938"/>
                  <a:pt x="578319" y="1477416"/>
                  <a:pt x="594030" y="1301449"/>
                </a:cubicBezTo>
                <a:cubicBezTo>
                  <a:pt x="609741" y="1125482"/>
                  <a:pt x="564179" y="749981"/>
                  <a:pt x="556323" y="688707"/>
                </a:cubicBezTo>
                <a:cubicBezTo>
                  <a:pt x="548467" y="627433"/>
                  <a:pt x="639593" y="1048497"/>
                  <a:pt x="546896" y="933804"/>
                </a:cubicBezTo>
                <a:cubicBezTo>
                  <a:pt x="454199" y="819111"/>
                  <a:pt x="-9286" y="-24588"/>
                  <a:pt x="141" y="550"/>
                </a:cubicBezTo>
                <a:cubicBezTo>
                  <a:pt x="9568" y="25688"/>
                  <a:pt x="554752" y="963656"/>
                  <a:pt x="603457" y="1084633"/>
                </a:cubicBezTo>
                <a:cubicBezTo>
                  <a:pt x="652162" y="1205610"/>
                  <a:pt x="369358" y="808113"/>
                  <a:pt x="292372" y="726414"/>
                </a:cubicBezTo>
                <a:cubicBezTo>
                  <a:pt x="215386" y="644715"/>
                  <a:pt x="92839" y="533165"/>
                  <a:pt x="132117" y="585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B34BBEDA-CB3D-793C-FFC2-383F1B192A44}"/>
              </a:ext>
            </a:extLst>
          </p:cNvPr>
          <p:cNvSpPr/>
          <p:nvPr/>
        </p:nvSpPr>
        <p:spPr>
          <a:xfrm>
            <a:off x="6792883" y="2977828"/>
            <a:ext cx="1394263" cy="3084863"/>
          </a:xfrm>
          <a:custGeom>
            <a:avLst/>
            <a:gdLst>
              <a:gd name="connsiteX0" fmla="*/ 98111 w 1394263"/>
              <a:gd name="connsiteY0" fmla="*/ 1042 h 3084863"/>
              <a:gd name="connsiteX1" fmla="*/ 79257 w 1394263"/>
              <a:gd name="connsiteY1" fmla="*/ 566650 h 3084863"/>
              <a:gd name="connsiteX2" fmla="*/ 720280 w 1394263"/>
              <a:gd name="connsiteY2" fmla="*/ 1245380 h 3084863"/>
              <a:gd name="connsiteX3" fmla="*/ 626012 w 1394263"/>
              <a:gd name="connsiteY3" fmla="*/ 1320795 h 3084863"/>
              <a:gd name="connsiteX4" fmla="*/ 1257608 w 1394263"/>
              <a:gd name="connsiteY4" fmla="*/ 1895830 h 3084863"/>
              <a:gd name="connsiteX5" fmla="*/ 1078498 w 1394263"/>
              <a:gd name="connsiteY5" fmla="*/ 2018378 h 3084863"/>
              <a:gd name="connsiteX6" fmla="*/ 1370729 w 1394263"/>
              <a:gd name="connsiteY6" fmla="*/ 2414304 h 3084863"/>
              <a:gd name="connsiteX7" fmla="*/ 1361303 w 1394263"/>
              <a:gd name="connsiteY7" fmla="*/ 3083607 h 3084863"/>
              <a:gd name="connsiteX8" fmla="*/ 1389583 w 1394263"/>
              <a:gd name="connsiteY8" fmla="*/ 2565133 h 3084863"/>
              <a:gd name="connsiteX9" fmla="*/ 1248181 w 1394263"/>
              <a:gd name="connsiteY9" fmla="*/ 1971244 h 3084863"/>
              <a:gd name="connsiteX10" fmla="*/ 626012 w 1394263"/>
              <a:gd name="connsiteY10" fmla="*/ 1141685 h 3084863"/>
              <a:gd name="connsiteX11" fmla="*/ 1059645 w 1394263"/>
              <a:gd name="connsiteY11" fmla="*/ 1254807 h 3084863"/>
              <a:gd name="connsiteX12" fmla="*/ 626012 w 1394263"/>
              <a:gd name="connsiteY12" fmla="*/ 1169966 h 3084863"/>
              <a:gd name="connsiteX13" fmla="*/ 371488 w 1394263"/>
              <a:gd name="connsiteY13" fmla="*/ 462956 h 3084863"/>
              <a:gd name="connsiteX14" fmla="*/ 475183 w 1394263"/>
              <a:gd name="connsiteY14" fmla="*/ 962576 h 3084863"/>
              <a:gd name="connsiteX15" fmla="*/ 32123 w 1394263"/>
              <a:gd name="connsiteY15" fmla="*/ 632638 h 3084863"/>
              <a:gd name="connsiteX16" fmla="*/ 41550 w 1394263"/>
              <a:gd name="connsiteY16" fmla="*/ 708052 h 3084863"/>
              <a:gd name="connsiteX17" fmla="*/ 98111 w 1394263"/>
              <a:gd name="connsiteY17" fmla="*/ 1042 h 308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94263" h="3084863">
                <a:moveTo>
                  <a:pt x="98111" y="1042"/>
                </a:moveTo>
                <a:cubicBezTo>
                  <a:pt x="104396" y="-22525"/>
                  <a:pt x="-24438" y="359260"/>
                  <a:pt x="79257" y="566650"/>
                </a:cubicBezTo>
                <a:cubicBezTo>
                  <a:pt x="182952" y="774040"/>
                  <a:pt x="629154" y="1119689"/>
                  <a:pt x="720280" y="1245380"/>
                </a:cubicBezTo>
                <a:cubicBezTo>
                  <a:pt x="811406" y="1371071"/>
                  <a:pt x="536457" y="1212387"/>
                  <a:pt x="626012" y="1320795"/>
                </a:cubicBezTo>
                <a:cubicBezTo>
                  <a:pt x="715567" y="1429203"/>
                  <a:pt x="1182194" y="1779566"/>
                  <a:pt x="1257608" y="1895830"/>
                </a:cubicBezTo>
                <a:cubicBezTo>
                  <a:pt x="1333022" y="2012094"/>
                  <a:pt x="1059645" y="1931966"/>
                  <a:pt x="1078498" y="2018378"/>
                </a:cubicBezTo>
                <a:cubicBezTo>
                  <a:pt x="1097351" y="2104790"/>
                  <a:pt x="1323595" y="2236766"/>
                  <a:pt x="1370729" y="2414304"/>
                </a:cubicBezTo>
                <a:cubicBezTo>
                  <a:pt x="1417863" y="2591842"/>
                  <a:pt x="1358161" y="3058469"/>
                  <a:pt x="1361303" y="3083607"/>
                </a:cubicBezTo>
                <a:cubicBezTo>
                  <a:pt x="1364445" y="3108745"/>
                  <a:pt x="1408437" y="2750527"/>
                  <a:pt x="1389583" y="2565133"/>
                </a:cubicBezTo>
                <a:cubicBezTo>
                  <a:pt x="1370729" y="2379739"/>
                  <a:pt x="1375443" y="2208485"/>
                  <a:pt x="1248181" y="1971244"/>
                </a:cubicBezTo>
                <a:cubicBezTo>
                  <a:pt x="1120919" y="1734003"/>
                  <a:pt x="657435" y="1261091"/>
                  <a:pt x="626012" y="1141685"/>
                </a:cubicBezTo>
                <a:cubicBezTo>
                  <a:pt x="594589" y="1022279"/>
                  <a:pt x="1059645" y="1250094"/>
                  <a:pt x="1059645" y="1254807"/>
                </a:cubicBezTo>
                <a:cubicBezTo>
                  <a:pt x="1059645" y="1259520"/>
                  <a:pt x="740705" y="1301941"/>
                  <a:pt x="626012" y="1169966"/>
                </a:cubicBezTo>
                <a:cubicBezTo>
                  <a:pt x="511319" y="1037991"/>
                  <a:pt x="396626" y="497521"/>
                  <a:pt x="371488" y="462956"/>
                </a:cubicBezTo>
                <a:cubicBezTo>
                  <a:pt x="346350" y="428391"/>
                  <a:pt x="531744" y="934296"/>
                  <a:pt x="475183" y="962576"/>
                </a:cubicBezTo>
                <a:cubicBezTo>
                  <a:pt x="418622" y="990856"/>
                  <a:pt x="32123" y="632638"/>
                  <a:pt x="32123" y="632638"/>
                </a:cubicBezTo>
                <a:cubicBezTo>
                  <a:pt x="-40149" y="590217"/>
                  <a:pt x="30552" y="813318"/>
                  <a:pt x="41550" y="708052"/>
                </a:cubicBezTo>
                <a:cubicBezTo>
                  <a:pt x="52548" y="602786"/>
                  <a:pt x="91826" y="24609"/>
                  <a:pt x="98111" y="1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F1274C0F-A7DA-F150-044D-5D5532349BFC}"/>
              </a:ext>
            </a:extLst>
          </p:cNvPr>
          <p:cNvSpPr/>
          <p:nvPr/>
        </p:nvSpPr>
        <p:spPr>
          <a:xfrm>
            <a:off x="6323317" y="3624463"/>
            <a:ext cx="1876359" cy="1847169"/>
          </a:xfrm>
          <a:custGeom>
            <a:avLst/>
            <a:gdLst>
              <a:gd name="connsiteX0" fmla="*/ 20922 w 1876359"/>
              <a:gd name="connsiteY0" fmla="*/ 23710 h 1847169"/>
              <a:gd name="connsiteX1" fmla="*/ 1227553 w 1876359"/>
              <a:gd name="connsiteY1" fmla="*/ 1164353 h 1847169"/>
              <a:gd name="connsiteX2" fmla="*/ 991883 w 1876359"/>
              <a:gd name="connsiteY2" fmla="*/ 1098366 h 1847169"/>
              <a:gd name="connsiteX3" fmla="*/ 1849722 w 1876359"/>
              <a:gd name="connsiteY3" fmla="*/ 1824230 h 1847169"/>
              <a:gd name="connsiteX4" fmla="*/ 1604625 w 1876359"/>
              <a:gd name="connsiteY4" fmla="*/ 1607413 h 1847169"/>
              <a:gd name="connsiteX5" fmla="*/ 1057871 w 1876359"/>
              <a:gd name="connsiteY5" fmla="*/ 1022951 h 1847169"/>
              <a:gd name="connsiteX6" fmla="*/ 1142712 w 1876359"/>
              <a:gd name="connsiteY6" fmla="*/ 1060659 h 1847169"/>
              <a:gd name="connsiteX7" fmla="*/ 463982 w 1876359"/>
              <a:gd name="connsiteY7" fmla="*/ 381929 h 1847169"/>
              <a:gd name="connsiteX8" fmla="*/ 859908 w 1876359"/>
              <a:gd name="connsiteY8" fmla="*/ 523331 h 1847169"/>
              <a:gd name="connsiteX9" fmla="*/ 482836 w 1876359"/>
              <a:gd name="connsiteY9" fmla="*/ 42564 h 1847169"/>
              <a:gd name="connsiteX10" fmla="*/ 756213 w 1876359"/>
              <a:gd name="connsiteY10" fmla="*/ 504477 h 1847169"/>
              <a:gd name="connsiteX11" fmla="*/ 482836 w 1876359"/>
              <a:gd name="connsiteY11" fmla="*/ 400782 h 1847169"/>
              <a:gd name="connsiteX12" fmla="*/ 20922 w 1876359"/>
              <a:gd name="connsiteY12" fmla="*/ 23710 h 184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76359" h="1847169">
                <a:moveTo>
                  <a:pt x="20922" y="23710"/>
                </a:moveTo>
                <a:cubicBezTo>
                  <a:pt x="145042" y="150972"/>
                  <a:pt x="1065726" y="985244"/>
                  <a:pt x="1227553" y="1164353"/>
                </a:cubicBezTo>
                <a:cubicBezTo>
                  <a:pt x="1389380" y="1343462"/>
                  <a:pt x="888188" y="988387"/>
                  <a:pt x="991883" y="1098366"/>
                </a:cubicBezTo>
                <a:cubicBezTo>
                  <a:pt x="1095578" y="1208345"/>
                  <a:pt x="1747598" y="1739389"/>
                  <a:pt x="1849722" y="1824230"/>
                </a:cubicBezTo>
                <a:cubicBezTo>
                  <a:pt x="1951846" y="1909071"/>
                  <a:pt x="1736600" y="1740959"/>
                  <a:pt x="1604625" y="1607413"/>
                </a:cubicBezTo>
                <a:cubicBezTo>
                  <a:pt x="1472650" y="1473867"/>
                  <a:pt x="1134857" y="1114077"/>
                  <a:pt x="1057871" y="1022951"/>
                </a:cubicBezTo>
                <a:cubicBezTo>
                  <a:pt x="980885" y="931825"/>
                  <a:pt x="1241694" y="1167496"/>
                  <a:pt x="1142712" y="1060659"/>
                </a:cubicBezTo>
                <a:cubicBezTo>
                  <a:pt x="1043731" y="953822"/>
                  <a:pt x="511116" y="471484"/>
                  <a:pt x="463982" y="381929"/>
                </a:cubicBezTo>
                <a:cubicBezTo>
                  <a:pt x="416848" y="292374"/>
                  <a:pt x="856766" y="579892"/>
                  <a:pt x="859908" y="523331"/>
                </a:cubicBezTo>
                <a:cubicBezTo>
                  <a:pt x="863050" y="466770"/>
                  <a:pt x="500119" y="45706"/>
                  <a:pt x="482836" y="42564"/>
                </a:cubicBezTo>
                <a:cubicBezTo>
                  <a:pt x="465554" y="39422"/>
                  <a:pt x="756213" y="444774"/>
                  <a:pt x="756213" y="504477"/>
                </a:cubicBezTo>
                <a:cubicBezTo>
                  <a:pt x="756213" y="564180"/>
                  <a:pt x="605385" y="482481"/>
                  <a:pt x="482836" y="400782"/>
                </a:cubicBezTo>
                <a:cubicBezTo>
                  <a:pt x="360288" y="319083"/>
                  <a:pt x="-103198" y="-103552"/>
                  <a:pt x="20922" y="237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33C758C3-30EB-3E80-2BBD-43B08B7484D8}"/>
              </a:ext>
            </a:extLst>
          </p:cNvPr>
          <p:cNvSpPr/>
          <p:nvPr/>
        </p:nvSpPr>
        <p:spPr>
          <a:xfrm>
            <a:off x="7540242" y="5806788"/>
            <a:ext cx="606280" cy="2193947"/>
          </a:xfrm>
          <a:custGeom>
            <a:avLst/>
            <a:gdLst>
              <a:gd name="connsiteX0" fmla="*/ 378273 w 606280"/>
              <a:gd name="connsiteY0" fmla="*/ 123 h 2193947"/>
              <a:gd name="connsiteX1" fmla="*/ 576236 w 606280"/>
              <a:gd name="connsiteY1" fmla="*/ 396049 h 2193947"/>
              <a:gd name="connsiteX2" fmla="*/ 331139 w 606280"/>
              <a:gd name="connsiteY2" fmla="*/ 895670 h 2193947"/>
              <a:gd name="connsiteX3" fmla="*/ 481968 w 606280"/>
              <a:gd name="connsiteY3" fmla="*/ 763694 h 2193947"/>
              <a:gd name="connsiteX4" fmla="*/ 387700 w 606280"/>
              <a:gd name="connsiteY4" fmla="*/ 1329303 h 2193947"/>
              <a:gd name="connsiteX5" fmla="*/ 1201 w 606280"/>
              <a:gd name="connsiteY5" fmla="*/ 2187142 h 2193947"/>
              <a:gd name="connsiteX6" fmla="*/ 529102 w 606280"/>
              <a:gd name="connsiteY6" fmla="*/ 829682 h 2193947"/>
              <a:gd name="connsiteX7" fmla="*/ 472542 w 606280"/>
              <a:gd name="connsiteY7" fmla="*/ 773121 h 2193947"/>
              <a:gd name="connsiteX8" fmla="*/ 604517 w 606280"/>
              <a:gd name="connsiteY8" fmla="*/ 358342 h 2193947"/>
              <a:gd name="connsiteX9" fmla="*/ 378273 w 606280"/>
              <a:gd name="connsiteY9" fmla="*/ 123 h 219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6280" h="2193947">
                <a:moveTo>
                  <a:pt x="378273" y="123"/>
                </a:moveTo>
                <a:cubicBezTo>
                  <a:pt x="373559" y="6408"/>
                  <a:pt x="584092" y="246791"/>
                  <a:pt x="576236" y="396049"/>
                </a:cubicBezTo>
                <a:cubicBezTo>
                  <a:pt x="568380" y="545307"/>
                  <a:pt x="346850" y="834396"/>
                  <a:pt x="331139" y="895670"/>
                </a:cubicBezTo>
                <a:cubicBezTo>
                  <a:pt x="315428" y="956944"/>
                  <a:pt x="472541" y="691422"/>
                  <a:pt x="481968" y="763694"/>
                </a:cubicBezTo>
                <a:cubicBezTo>
                  <a:pt x="491395" y="835966"/>
                  <a:pt x="467828" y="1092062"/>
                  <a:pt x="387700" y="1329303"/>
                </a:cubicBezTo>
                <a:cubicBezTo>
                  <a:pt x="307572" y="1566544"/>
                  <a:pt x="-22366" y="2270412"/>
                  <a:pt x="1201" y="2187142"/>
                </a:cubicBezTo>
                <a:cubicBezTo>
                  <a:pt x="24768" y="2103872"/>
                  <a:pt x="450545" y="1065352"/>
                  <a:pt x="529102" y="829682"/>
                </a:cubicBezTo>
                <a:cubicBezTo>
                  <a:pt x="607659" y="594012"/>
                  <a:pt x="459973" y="851678"/>
                  <a:pt x="472542" y="773121"/>
                </a:cubicBezTo>
                <a:cubicBezTo>
                  <a:pt x="485111" y="694564"/>
                  <a:pt x="623371" y="487175"/>
                  <a:pt x="604517" y="358342"/>
                </a:cubicBezTo>
                <a:cubicBezTo>
                  <a:pt x="585663" y="229509"/>
                  <a:pt x="382987" y="-6162"/>
                  <a:pt x="378273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3D7025D0-4742-5C10-F406-2AA7DBE82F33}"/>
              </a:ext>
            </a:extLst>
          </p:cNvPr>
          <p:cNvSpPr/>
          <p:nvPr/>
        </p:nvSpPr>
        <p:spPr>
          <a:xfrm>
            <a:off x="7195214" y="4930214"/>
            <a:ext cx="1029751" cy="3053542"/>
          </a:xfrm>
          <a:custGeom>
            <a:avLst/>
            <a:gdLst>
              <a:gd name="connsiteX0" fmla="*/ 911838 w 1029751"/>
              <a:gd name="connsiteY0" fmla="*/ 886124 h 3053542"/>
              <a:gd name="connsiteX1" fmla="*/ 487631 w 1029751"/>
              <a:gd name="connsiteY1" fmla="*/ 1508293 h 3053542"/>
              <a:gd name="connsiteX2" fmla="*/ 223681 w 1029751"/>
              <a:gd name="connsiteY2" fmla="*/ 2479254 h 3053542"/>
              <a:gd name="connsiteX3" fmla="*/ 299095 w 1029751"/>
              <a:gd name="connsiteY3" fmla="*/ 2139889 h 3053542"/>
              <a:gd name="connsiteX4" fmla="*/ 16291 w 1029751"/>
              <a:gd name="connsiteY4" fmla="*/ 3026009 h 3053542"/>
              <a:gd name="connsiteX5" fmla="*/ 72852 w 1029751"/>
              <a:gd name="connsiteY5" fmla="*/ 2743205 h 3053542"/>
              <a:gd name="connsiteX6" fmla="*/ 393363 w 1029751"/>
              <a:gd name="connsiteY6" fmla="*/ 1885365 h 3053542"/>
              <a:gd name="connsiteX7" fmla="*/ 393363 w 1029751"/>
              <a:gd name="connsiteY7" fmla="*/ 1527147 h 3053542"/>
              <a:gd name="connsiteX8" fmla="*/ 365083 w 1029751"/>
              <a:gd name="connsiteY8" fmla="*/ 1696829 h 3053542"/>
              <a:gd name="connsiteX9" fmla="*/ 761009 w 1029751"/>
              <a:gd name="connsiteY9" fmla="*/ 5 h 3053542"/>
              <a:gd name="connsiteX10" fmla="*/ 308522 w 1029751"/>
              <a:gd name="connsiteY10" fmla="*/ 1677976 h 3053542"/>
              <a:gd name="connsiteX11" fmla="*/ 459351 w 1029751"/>
              <a:gd name="connsiteY11" fmla="*/ 1404598 h 3053542"/>
              <a:gd name="connsiteX12" fmla="*/ 996679 w 1029751"/>
              <a:gd name="connsiteY12" fmla="*/ 801283 h 3053542"/>
              <a:gd name="connsiteX13" fmla="*/ 911838 w 1029751"/>
              <a:gd name="connsiteY13" fmla="*/ 886124 h 305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29751" h="3053542">
                <a:moveTo>
                  <a:pt x="911838" y="886124"/>
                </a:moveTo>
                <a:cubicBezTo>
                  <a:pt x="826997" y="1003959"/>
                  <a:pt x="602324" y="1242771"/>
                  <a:pt x="487631" y="1508293"/>
                </a:cubicBezTo>
                <a:cubicBezTo>
                  <a:pt x="372938" y="1773815"/>
                  <a:pt x="255104" y="2373988"/>
                  <a:pt x="223681" y="2479254"/>
                </a:cubicBezTo>
                <a:cubicBezTo>
                  <a:pt x="192258" y="2584520"/>
                  <a:pt x="333660" y="2048763"/>
                  <a:pt x="299095" y="2139889"/>
                </a:cubicBezTo>
                <a:cubicBezTo>
                  <a:pt x="264530" y="2231015"/>
                  <a:pt x="53998" y="2925456"/>
                  <a:pt x="16291" y="3026009"/>
                </a:cubicBezTo>
                <a:cubicBezTo>
                  <a:pt x="-21416" y="3126562"/>
                  <a:pt x="10007" y="2933312"/>
                  <a:pt x="72852" y="2743205"/>
                </a:cubicBezTo>
                <a:cubicBezTo>
                  <a:pt x="135697" y="2553098"/>
                  <a:pt x="339944" y="2088041"/>
                  <a:pt x="393363" y="1885365"/>
                </a:cubicBezTo>
                <a:cubicBezTo>
                  <a:pt x="446782" y="1682689"/>
                  <a:pt x="398076" y="1558570"/>
                  <a:pt x="393363" y="1527147"/>
                </a:cubicBezTo>
                <a:cubicBezTo>
                  <a:pt x="388650" y="1495724"/>
                  <a:pt x="303809" y="1951353"/>
                  <a:pt x="365083" y="1696829"/>
                </a:cubicBezTo>
                <a:cubicBezTo>
                  <a:pt x="426357" y="1442305"/>
                  <a:pt x="770436" y="3147"/>
                  <a:pt x="761009" y="5"/>
                </a:cubicBezTo>
                <a:cubicBezTo>
                  <a:pt x="751582" y="-3137"/>
                  <a:pt x="358798" y="1443877"/>
                  <a:pt x="308522" y="1677976"/>
                </a:cubicBezTo>
                <a:cubicBezTo>
                  <a:pt x="258246" y="1912075"/>
                  <a:pt x="344658" y="1550713"/>
                  <a:pt x="459351" y="1404598"/>
                </a:cubicBezTo>
                <a:cubicBezTo>
                  <a:pt x="574044" y="1258483"/>
                  <a:pt x="916551" y="886124"/>
                  <a:pt x="996679" y="801283"/>
                </a:cubicBezTo>
                <a:cubicBezTo>
                  <a:pt x="1076807" y="716442"/>
                  <a:pt x="996679" y="768289"/>
                  <a:pt x="911838" y="886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DA524700-3F29-B1FF-A2F2-1C2B89A1C050}"/>
              </a:ext>
            </a:extLst>
          </p:cNvPr>
          <p:cNvSpPr/>
          <p:nvPr/>
        </p:nvSpPr>
        <p:spPr>
          <a:xfrm>
            <a:off x="6992243" y="6018985"/>
            <a:ext cx="723499" cy="1939487"/>
          </a:xfrm>
          <a:custGeom>
            <a:avLst/>
            <a:gdLst>
              <a:gd name="connsiteX0" fmla="*/ 643468 w 723499"/>
              <a:gd name="connsiteY0" fmla="*/ 70730 h 1939487"/>
              <a:gd name="connsiteX1" fmla="*/ 643468 w 723499"/>
              <a:gd name="connsiteY1" fmla="*/ 136718 h 1939487"/>
              <a:gd name="connsiteX2" fmla="*/ 124994 w 723499"/>
              <a:gd name="connsiteY2" fmla="*/ 1324495 h 1939487"/>
              <a:gd name="connsiteX3" fmla="*/ 256969 w 723499"/>
              <a:gd name="connsiteY3" fmla="*/ 1522458 h 1939487"/>
              <a:gd name="connsiteX4" fmla="*/ 106141 w 723499"/>
              <a:gd name="connsiteY4" fmla="*/ 1758128 h 1939487"/>
              <a:gd name="connsiteX5" fmla="*/ 718883 w 723499"/>
              <a:gd name="connsiteY5" fmla="*/ 1937238 h 1939487"/>
              <a:gd name="connsiteX6" fmla="*/ 379518 w 723499"/>
              <a:gd name="connsiteY6" fmla="*/ 1833543 h 1939487"/>
              <a:gd name="connsiteX7" fmla="*/ 238116 w 723499"/>
              <a:gd name="connsiteY7" fmla="*/ 1484751 h 1939487"/>
              <a:gd name="connsiteX8" fmla="*/ 77860 w 723499"/>
              <a:gd name="connsiteY8" fmla="*/ 1324495 h 1939487"/>
              <a:gd name="connsiteX9" fmla="*/ 238116 w 723499"/>
              <a:gd name="connsiteY9" fmla="*/ 560924 h 1939487"/>
              <a:gd name="connsiteX10" fmla="*/ 2446 w 723499"/>
              <a:gd name="connsiteY10" fmla="*/ 1428190 h 1939487"/>
              <a:gd name="connsiteX11" fmla="*/ 417225 w 723499"/>
              <a:gd name="connsiteY11" fmla="*/ 542071 h 1939487"/>
              <a:gd name="connsiteX12" fmla="*/ 643468 w 723499"/>
              <a:gd name="connsiteY12" fmla="*/ 70730 h 193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3499" h="1939487">
                <a:moveTo>
                  <a:pt x="643468" y="70730"/>
                </a:moveTo>
                <a:cubicBezTo>
                  <a:pt x="681175" y="3171"/>
                  <a:pt x="729880" y="-72243"/>
                  <a:pt x="643468" y="136718"/>
                </a:cubicBezTo>
                <a:cubicBezTo>
                  <a:pt x="557056" y="345679"/>
                  <a:pt x="189410" y="1093538"/>
                  <a:pt x="124994" y="1324495"/>
                </a:cubicBezTo>
                <a:cubicBezTo>
                  <a:pt x="60578" y="1555452"/>
                  <a:pt x="260111" y="1450186"/>
                  <a:pt x="256969" y="1522458"/>
                </a:cubicBezTo>
                <a:cubicBezTo>
                  <a:pt x="253827" y="1594730"/>
                  <a:pt x="29155" y="1688998"/>
                  <a:pt x="106141" y="1758128"/>
                </a:cubicBezTo>
                <a:cubicBezTo>
                  <a:pt x="183127" y="1827258"/>
                  <a:pt x="673320" y="1924669"/>
                  <a:pt x="718883" y="1937238"/>
                </a:cubicBezTo>
                <a:cubicBezTo>
                  <a:pt x="764446" y="1949807"/>
                  <a:pt x="459646" y="1908958"/>
                  <a:pt x="379518" y="1833543"/>
                </a:cubicBezTo>
                <a:cubicBezTo>
                  <a:pt x="299390" y="1758129"/>
                  <a:pt x="288392" y="1569592"/>
                  <a:pt x="238116" y="1484751"/>
                </a:cubicBezTo>
                <a:cubicBezTo>
                  <a:pt x="187840" y="1399910"/>
                  <a:pt x="77860" y="1478466"/>
                  <a:pt x="77860" y="1324495"/>
                </a:cubicBezTo>
                <a:cubicBezTo>
                  <a:pt x="77860" y="1170524"/>
                  <a:pt x="250685" y="543642"/>
                  <a:pt x="238116" y="560924"/>
                </a:cubicBezTo>
                <a:cubicBezTo>
                  <a:pt x="225547" y="578207"/>
                  <a:pt x="-27406" y="1431332"/>
                  <a:pt x="2446" y="1428190"/>
                </a:cubicBezTo>
                <a:cubicBezTo>
                  <a:pt x="32297" y="1425048"/>
                  <a:pt x="305675" y="766743"/>
                  <a:pt x="417225" y="542071"/>
                </a:cubicBezTo>
                <a:cubicBezTo>
                  <a:pt x="528775" y="317399"/>
                  <a:pt x="605761" y="138289"/>
                  <a:pt x="643468" y="70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98BCC531-B640-2EB8-2C41-6118B0422E17}"/>
              </a:ext>
            </a:extLst>
          </p:cNvPr>
          <p:cNvSpPr/>
          <p:nvPr/>
        </p:nvSpPr>
        <p:spPr>
          <a:xfrm>
            <a:off x="6409706" y="6315568"/>
            <a:ext cx="992125" cy="2364605"/>
          </a:xfrm>
          <a:custGeom>
            <a:avLst/>
            <a:gdLst>
              <a:gd name="connsiteX0" fmla="*/ 867787 w 992125"/>
              <a:gd name="connsiteY0" fmla="*/ 391 h 2364605"/>
              <a:gd name="connsiteX1" fmla="*/ 396447 w 992125"/>
              <a:gd name="connsiteY1" fmla="*/ 839376 h 2364605"/>
              <a:gd name="connsiteX2" fmla="*/ 632117 w 992125"/>
              <a:gd name="connsiteY2" fmla="*/ 1621801 h 2364605"/>
              <a:gd name="connsiteX3" fmla="*/ 405873 w 992125"/>
              <a:gd name="connsiteY3" fmla="*/ 1442692 h 2364605"/>
              <a:gd name="connsiteX4" fmla="*/ 990335 w 992125"/>
              <a:gd name="connsiteY4" fmla="*/ 2357092 h 2364605"/>
              <a:gd name="connsiteX5" fmla="*/ 575556 w 992125"/>
              <a:gd name="connsiteY5" fmla="*/ 1838618 h 2364605"/>
              <a:gd name="connsiteX6" fmla="*/ 217337 w 992125"/>
              <a:gd name="connsiteY6" fmla="*/ 1159888 h 2364605"/>
              <a:gd name="connsiteX7" fmla="*/ 245618 w 992125"/>
              <a:gd name="connsiteY7" fmla="*/ 1904605 h 2364605"/>
              <a:gd name="connsiteX8" fmla="*/ 151350 w 992125"/>
              <a:gd name="connsiteY8" fmla="*/ 1131607 h 2364605"/>
              <a:gd name="connsiteX9" fmla="*/ 339886 w 992125"/>
              <a:gd name="connsiteY9" fmla="*/ 1612374 h 2364605"/>
              <a:gd name="connsiteX10" fmla="*/ 405873 w 992125"/>
              <a:gd name="connsiteY10" fmla="*/ 1225875 h 2364605"/>
              <a:gd name="connsiteX11" fmla="*/ 396447 w 992125"/>
              <a:gd name="connsiteY11" fmla="*/ 801669 h 2364605"/>
              <a:gd name="connsiteX12" fmla="*/ 521 w 992125"/>
              <a:gd name="connsiteY12" fmla="*/ 1103327 h 2364605"/>
              <a:gd name="connsiteX13" fmla="*/ 490715 w 992125"/>
              <a:gd name="connsiteY13" fmla="*/ 481158 h 2364605"/>
              <a:gd name="connsiteX14" fmla="*/ 368166 w 992125"/>
              <a:gd name="connsiteY14" fmla="*/ 726255 h 2364605"/>
              <a:gd name="connsiteX15" fmla="*/ 867787 w 992125"/>
              <a:gd name="connsiteY15" fmla="*/ 391 h 236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92125" h="2364605">
                <a:moveTo>
                  <a:pt x="867787" y="391"/>
                </a:moveTo>
                <a:cubicBezTo>
                  <a:pt x="872500" y="19244"/>
                  <a:pt x="435725" y="569141"/>
                  <a:pt x="396447" y="839376"/>
                </a:cubicBezTo>
                <a:cubicBezTo>
                  <a:pt x="357169" y="1109611"/>
                  <a:pt x="630546" y="1521248"/>
                  <a:pt x="632117" y="1621801"/>
                </a:cubicBezTo>
                <a:cubicBezTo>
                  <a:pt x="633688" y="1722354"/>
                  <a:pt x="346170" y="1320144"/>
                  <a:pt x="405873" y="1442692"/>
                </a:cubicBezTo>
                <a:cubicBezTo>
                  <a:pt x="465576" y="1565240"/>
                  <a:pt x="962055" y="2291104"/>
                  <a:pt x="990335" y="2357092"/>
                </a:cubicBezTo>
                <a:cubicBezTo>
                  <a:pt x="1018616" y="2423080"/>
                  <a:pt x="704389" y="2038152"/>
                  <a:pt x="575556" y="1838618"/>
                </a:cubicBezTo>
                <a:cubicBezTo>
                  <a:pt x="446723" y="1639084"/>
                  <a:pt x="272327" y="1148890"/>
                  <a:pt x="217337" y="1159888"/>
                </a:cubicBezTo>
                <a:cubicBezTo>
                  <a:pt x="162347" y="1170886"/>
                  <a:pt x="256616" y="1909319"/>
                  <a:pt x="245618" y="1904605"/>
                </a:cubicBezTo>
                <a:cubicBezTo>
                  <a:pt x="234620" y="1899892"/>
                  <a:pt x="135639" y="1180312"/>
                  <a:pt x="151350" y="1131607"/>
                </a:cubicBezTo>
                <a:cubicBezTo>
                  <a:pt x="167061" y="1082902"/>
                  <a:pt x="297466" y="1596663"/>
                  <a:pt x="339886" y="1612374"/>
                </a:cubicBezTo>
                <a:cubicBezTo>
                  <a:pt x="382306" y="1628085"/>
                  <a:pt x="396446" y="1360992"/>
                  <a:pt x="405873" y="1225875"/>
                </a:cubicBezTo>
                <a:cubicBezTo>
                  <a:pt x="415300" y="1090758"/>
                  <a:pt x="464006" y="822094"/>
                  <a:pt x="396447" y="801669"/>
                </a:cubicBezTo>
                <a:cubicBezTo>
                  <a:pt x="328888" y="781244"/>
                  <a:pt x="-15190" y="1156745"/>
                  <a:pt x="521" y="1103327"/>
                </a:cubicBezTo>
                <a:cubicBezTo>
                  <a:pt x="16232" y="1049909"/>
                  <a:pt x="429441" y="544003"/>
                  <a:pt x="490715" y="481158"/>
                </a:cubicBezTo>
                <a:cubicBezTo>
                  <a:pt x="551989" y="418313"/>
                  <a:pt x="306892" y="803241"/>
                  <a:pt x="368166" y="726255"/>
                </a:cubicBezTo>
                <a:cubicBezTo>
                  <a:pt x="429440" y="649269"/>
                  <a:pt x="863074" y="-18462"/>
                  <a:pt x="867787" y="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4499B897-F1A0-FE5E-7463-50B2EBB20DD4}"/>
              </a:ext>
            </a:extLst>
          </p:cNvPr>
          <p:cNvSpPr/>
          <p:nvPr/>
        </p:nvSpPr>
        <p:spPr>
          <a:xfrm>
            <a:off x="5947660" y="6523329"/>
            <a:ext cx="717464" cy="1907378"/>
          </a:xfrm>
          <a:custGeom>
            <a:avLst/>
            <a:gdLst>
              <a:gd name="connsiteX0" fmla="*/ 717091 w 717464"/>
              <a:gd name="connsiteY0" fmla="*/ 19 h 1907378"/>
              <a:gd name="connsiteX1" fmla="*/ 302311 w 717464"/>
              <a:gd name="connsiteY1" fmla="*/ 575055 h 1907378"/>
              <a:gd name="connsiteX2" fmla="*/ 653 w 717464"/>
              <a:gd name="connsiteY2" fmla="*/ 1253784 h 1907378"/>
              <a:gd name="connsiteX3" fmla="*/ 217470 w 717464"/>
              <a:gd name="connsiteY3" fmla="*/ 999261 h 1907378"/>
              <a:gd name="connsiteX4" fmla="*/ 66641 w 717464"/>
              <a:gd name="connsiteY4" fmla="*/ 1480028 h 1907378"/>
              <a:gd name="connsiteX5" fmla="*/ 255177 w 717464"/>
              <a:gd name="connsiteY5" fmla="*/ 1008687 h 1907378"/>
              <a:gd name="connsiteX6" fmla="*/ 415433 w 717464"/>
              <a:gd name="connsiteY6" fmla="*/ 1894807 h 1907378"/>
              <a:gd name="connsiteX7" fmla="*/ 387152 w 717464"/>
              <a:gd name="connsiteY7" fmla="*/ 1480028 h 1907378"/>
              <a:gd name="connsiteX8" fmla="*/ 274031 w 717464"/>
              <a:gd name="connsiteY8" fmla="*/ 782444 h 1907378"/>
              <a:gd name="connsiteX9" fmla="*/ 226897 w 717464"/>
              <a:gd name="connsiteY9" fmla="*/ 1008687 h 1907378"/>
              <a:gd name="connsiteX10" fmla="*/ 264604 w 717464"/>
              <a:gd name="connsiteY10" fmla="*/ 537347 h 1907378"/>
              <a:gd name="connsiteX11" fmla="*/ 443713 w 717464"/>
              <a:gd name="connsiteY11" fmla="*/ 197982 h 1907378"/>
              <a:gd name="connsiteX12" fmla="*/ 226897 w 717464"/>
              <a:gd name="connsiteY12" fmla="*/ 593908 h 1907378"/>
              <a:gd name="connsiteX13" fmla="*/ 717091 w 717464"/>
              <a:gd name="connsiteY13" fmla="*/ 19 h 190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7464" h="1907378">
                <a:moveTo>
                  <a:pt x="717091" y="19"/>
                </a:moveTo>
                <a:cubicBezTo>
                  <a:pt x="729660" y="-3123"/>
                  <a:pt x="421717" y="366094"/>
                  <a:pt x="302311" y="575055"/>
                </a:cubicBezTo>
                <a:cubicBezTo>
                  <a:pt x="182905" y="784016"/>
                  <a:pt x="14793" y="1183083"/>
                  <a:pt x="653" y="1253784"/>
                </a:cubicBezTo>
                <a:cubicBezTo>
                  <a:pt x="-13487" y="1324485"/>
                  <a:pt x="206472" y="961554"/>
                  <a:pt x="217470" y="999261"/>
                </a:cubicBezTo>
                <a:cubicBezTo>
                  <a:pt x="228468" y="1036968"/>
                  <a:pt x="60356" y="1478457"/>
                  <a:pt x="66641" y="1480028"/>
                </a:cubicBezTo>
                <a:cubicBezTo>
                  <a:pt x="72925" y="1481599"/>
                  <a:pt x="197045" y="939557"/>
                  <a:pt x="255177" y="1008687"/>
                </a:cubicBezTo>
                <a:cubicBezTo>
                  <a:pt x="313309" y="1077817"/>
                  <a:pt x="393437" y="1816250"/>
                  <a:pt x="415433" y="1894807"/>
                </a:cubicBezTo>
                <a:cubicBezTo>
                  <a:pt x="437429" y="1973364"/>
                  <a:pt x="410719" y="1665422"/>
                  <a:pt x="387152" y="1480028"/>
                </a:cubicBezTo>
                <a:cubicBezTo>
                  <a:pt x="363585" y="1294634"/>
                  <a:pt x="300740" y="861001"/>
                  <a:pt x="274031" y="782444"/>
                </a:cubicBezTo>
                <a:cubicBezTo>
                  <a:pt x="247322" y="703887"/>
                  <a:pt x="228468" y="1049536"/>
                  <a:pt x="226897" y="1008687"/>
                </a:cubicBezTo>
                <a:cubicBezTo>
                  <a:pt x="225326" y="967838"/>
                  <a:pt x="228468" y="672465"/>
                  <a:pt x="264604" y="537347"/>
                </a:cubicBezTo>
                <a:cubicBezTo>
                  <a:pt x="300740" y="402229"/>
                  <a:pt x="449997" y="188555"/>
                  <a:pt x="443713" y="197982"/>
                </a:cubicBezTo>
                <a:cubicBezTo>
                  <a:pt x="437428" y="207409"/>
                  <a:pt x="182905" y="625331"/>
                  <a:pt x="226897" y="593908"/>
                </a:cubicBezTo>
                <a:cubicBezTo>
                  <a:pt x="270889" y="562485"/>
                  <a:pt x="704522" y="3161"/>
                  <a:pt x="717091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61841C29-9FE2-929C-D20C-4DA991676A7E}"/>
              </a:ext>
            </a:extLst>
          </p:cNvPr>
          <p:cNvSpPr/>
          <p:nvPr/>
        </p:nvSpPr>
        <p:spPr>
          <a:xfrm>
            <a:off x="6287394" y="4015231"/>
            <a:ext cx="1502418" cy="1103548"/>
          </a:xfrm>
          <a:custGeom>
            <a:avLst/>
            <a:gdLst>
              <a:gd name="connsiteX0" fmla="*/ 284 w 1502418"/>
              <a:gd name="connsiteY0" fmla="*/ 588 h 1103548"/>
              <a:gd name="connsiteX1" fmla="*/ 1103220 w 1502418"/>
              <a:gd name="connsiteY1" fmla="*/ 990402 h 1103548"/>
              <a:gd name="connsiteX2" fmla="*/ 509332 w 1502418"/>
              <a:gd name="connsiteY2" fmla="*/ 839573 h 1103548"/>
              <a:gd name="connsiteX3" fmla="*/ 1489719 w 1502418"/>
              <a:gd name="connsiteY3" fmla="*/ 1103524 h 1103548"/>
              <a:gd name="connsiteX4" fmla="*/ 999526 w 1502418"/>
              <a:gd name="connsiteY4" fmla="*/ 849000 h 1103548"/>
              <a:gd name="connsiteX5" fmla="*/ 284 w 1502418"/>
              <a:gd name="connsiteY5" fmla="*/ 588 h 110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2418" h="1103548">
                <a:moveTo>
                  <a:pt x="284" y="588"/>
                </a:moveTo>
                <a:cubicBezTo>
                  <a:pt x="17566" y="24155"/>
                  <a:pt x="1018379" y="850571"/>
                  <a:pt x="1103220" y="990402"/>
                </a:cubicBezTo>
                <a:cubicBezTo>
                  <a:pt x="1188061" y="1130233"/>
                  <a:pt x="444916" y="820719"/>
                  <a:pt x="509332" y="839573"/>
                </a:cubicBezTo>
                <a:cubicBezTo>
                  <a:pt x="573749" y="858427"/>
                  <a:pt x="1408020" y="1101953"/>
                  <a:pt x="1489719" y="1103524"/>
                </a:cubicBezTo>
                <a:cubicBezTo>
                  <a:pt x="1571418" y="1105095"/>
                  <a:pt x="1241481" y="1029681"/>
                  <a:pt x="999526" y="849000"/>
                </a:cubicBezTo>
                <a:cubicBezTo>
                  <a:pt x="757572" y="668320"/>
                  <a:pt x="-16998" y="-22979"/>
                  <a:pt x="284" y="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E8A29CB3-6007-B5B9-9CDC-033620055644}"/>
              </a:ext>
            </a:extLst>
          </p:cNvPr>
          <p:cNvSpPr/>
          <p:nvPr/>
        </p:nvSpPr>
        <p:spPr>
          <a:xfrm>
            <a:off x="6444057" y="4617625"/>
            <a:ext cx="876636" cy="590168"/>
          </a:xfrm>
          <a:custGeom>
            <a:avLst/>
            <a:gdLst>
              <a:gd name="connsiteX0" fmla="*/ 32157 w 876636"/>
              <a:gd name="connsiteY0" fmla="*/ 39216 h 590168"/>
              <a:gd name="connsiteX1" fmla="*/ 51011 w 876636"/>
              <a:gd name="connsiteY1" fmla="*/ 86350 h 590168"/>
              <a:gd name="connsiteX2" fmla="*/ 371522 w 876636"/>
              <a:gd name="connsiteY2" fmla="*/ 548264 h 590168"/>
              <a:gd name="connsiteX3" fmla="*/ 861716 w 876636"/>
              <a:gd name="connsiteY3" fmla="*/ 416288 h 590168"/>
              <a:gd name="connsiteX4" fmla="*/ 701461 w 876636"/>
              <a:gd name="connsiteY4" fmla="*/ 501130 h 590168"/>
              <a:gd name="connsiteX5" fmla="*/ 211267 w 876636"/>
              <a:gd name="connsiteY5" fmla="*/ 585971 h 590168"/>
              <a:gd name="connsiteX6" fmla="*/ 362096 w 876636"/>
              <a:gd name="connsiteY6" fmla="*/ 519983 h 590168"/>
              <a:gd name="connsiteX7" fmla="*/ 32157 w 876636"/>
              <a:gd name="connsiteY7" fmla="*/ 39216 h 59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6636" h="590168">
                <a:moveTo>
                  <a:pt x="32157" y="39216"/>
                </a:moveTo>
                <a:cubicBezTo>
                  <a:pt x="-19691" y="-33056"/>
                  <a:pt x="-5550" y="1509"/>
                  <a:pt x="51011" y="86350"/>
                </a:cubicBezTo>
                <a:cubicBezTo>
                  <a:pt x="107572" y="171191"/>
                  <a:pt x="236404" y="493274"/>
                  <a:pt x="371522" y="548264"/>
                </a:cubicBezTo>
                <a:cubicBezTo>
                  <a:pt x="506640" y="603254"/>
                  <a:pt x="806726" y="424144"/>
                  <a:pt x="861716" y="416288"/>
                </a:cubicBezTo>
                <a:cubicBezTo>
                  <a:pt x="916706" y="408432"/>
                  <a:pt x="809869" y="472850"/>
                  <a:pt x="701461" y="501130"/>
                </a:cubicBezTo>
                <a:cubicBezTo>
                  <a:pt x="593053" y="529411"/>
                  <a:pt x="267828" y="582829"/>
                  <a:pt x="211267" y="585971"/>
                </a:cubicBezTo>
                <a:cubicBezTo>
                  <a:pt x="154706" y="589113"/>
                  <a:pt x="395090" y="609538"/>
                  <a:pt x="362096" y="519983"/>
                </a:cubicBezTo>
                <a:cubicBezTo>
                  <a:pt x="329102" y="430428"/>
                  <a:pt x="84005" y="111488"/>
                  <a:pt x="32157" y="39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9B55F558-20A2-3BB4-05E3-CEA5E7F7AA6F}"/>
              </a:ext>
            </a:extLst>
          </p:cNvPr>
          <p:cNvSpPr/>
          <p:nvPr/>
        </p:nvSpPr>
        <p:spPr>
          <a:xfrm>
            <a:off x="6344112" y="4731909"/>
            <a:ext cx="283758" cy="1340360"/>
          </a:xfrm>
          <a:custGeom>
            <a:avLst/>
            <a:gdLst>
              <a:gd name="connsiteX0" fmla="*/ 127 w 283758"/>
              <a:gd name="connsiteY0" fmla="*/ 347 h 1340360"/>
              <a:gd name="connsiteX1" fmla="*/ 188663 w 283758"/>
              <a:gd name="connsiteY1" fmla="*/ 386846 h 1340360"/>
              <a:gd name="connsiteX2" fmla="*/ 198090 w 283758"/>
              <a:gd name="connsiteY2" fmla="*/ 660223 h 1340360"/>
              <a:gd name="connsiteX3" fmla="*/ 273504 w 283758"/>
              <a:gd name="connsiteY3" fmla="*/ 405699 h 1340360"/>
              <a:gd name="connsiteX4" fmla="*/ 141529 w 283758"/>
              <a:gd name="connsiteY4" fmla="*/ 1338953 h 1340360"/>
              <a:gd name="connsiteX5" fmla="*/ 282931 w 283758"/>
              <a:gd name="connsiteY5" fmla="*/ 160602 h 1340360"/>
              <a:gd name="connsiteX6" fmla="*/ 198090 w 283758"/>
              <a:gd name="connsiteY6" fmla="*/ 471687 h 1340360"/>
              <a:gd name="connsiteX7" fmla="*/ 160383 w 283758"/>
              <a:gd name="connsiteY7" fmla="*/ 320858 h 1340360"/>
              <a:gd name="connsiteX8" fmla="*/ 127 w 283758"/>
              <a:gd name="connsiteY8" fmla="*/ 347 h 134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758" h="1340360">
                <a:moveTo>
                  <a:pt x="127" y="347"/>
                </a:moveTo>
                <a:cubicBezTo>
                  <a:pt x="4840" y="11345"/>
                  <a:pt x="155669" y="276867"/>
                  <a:pt x="188663" y="386846"/>
                </a:cubicBezTo>
                <a:cubicBezTo>
                  <a:pt x="221657" y="496825"/>
                  <a:pt x="183950" y="657081"/>
                  <a:pt x="198090" y="660223"/>
                </a:cubicBezTo>
                <a:cubicBezTo>
                  <a:pt x="212230" y="663365"/>
                  <a:pt x="282931" y="292577"/>
                  <a:pt x="273504" y="405699"/>
                </a:cubicBezTo>
                <a:cubicBezTo>
                  <a:pt x="264077" y="518821"/>
                  <a:pt x="139958" y="1379802"/>
                  <a:pt x="141529" y="1338953"/>
                </a:cubicBezTo>
                <a:cubicBezTo>
                  <a:pt x="143100" y="1298104"/>
                  <a:pt x="273504" y="305146"/>
                  <a:pt x="282931" y="160602"/>
                </a:cubicBezTo>
                <a:cubicBezTo>
                  <a:pt x="292358" y="16058"/>
                  <a:pt x="218515" y="444978"/>
                  <a:pt x="198090" y="471687"/>
                </a:cubicBezTo>
                <a:cubicBezTo>
                  <a:pt x="177665" y="498396"/>
                  <a:pt x="198090" y="399415"/>
                  <a:pt x="160383" y="320858"/>
                </a:cubicBezTo>
                <a:cubicBezTo>
                  <a:pt x="122676" y="242301"/>
                  <a:pt x="-4586" y="-10651"/>
                  <a:pt x="127" y="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708E0407-07D5-A064-6125-D5010B68AE91}"/>
              </a:ext>
            </a:extLst>
          </p:cNvPr>
          <p:cNvSpPr/>
          <p:nvPr/>
        </p:nvSpPr>
        <p:spPr>
          <a:xfrm>
            <a:off x="6146203" y="3967713"/>
            <a:ext cx="139579" cy="931813"/>
          </a:xfrm>
          <a:custGeom>
            <a:avLst/>
            <a:gdLst>
              <a:gd name="connsiteX0" fmla="*/ 73 w 139579"/>
              <a:gd name="connsiteY0" fmla="*/ 972 h 931813"/>
              <a:gd name="connsiteX1" fmla="*/ 132049 w 139579"/>
              <a:gd name="connsiteY1" fmla="*/ 887091 h 931813"/>
              <a:gd name="connsiteX2" fmla="*/ 113195 w 139579"/>
              <a:gd name="connsiteY2" fmla="*/ 717409 h 931813"/>
              <a:gd name="connsiteX3" fmla="*/ 73 w 139579"/>
              <a:gd name="connsiteY3" fmla="*/ 972 h 93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579" h="931813">
                <a:moveTo>
                  <a:pt x="73" y="972"/>
                </a:moveTo>
                <a:cubicBezTo>
                  <a:pt x="3215" y="29252"/>
                  <a:pt x="113195" y="767685"/>
                  <a:pt x="132049" y="887091"/>
                </a:cubicBezTo>
                <a:cubicBezTo>
                  <a:pt x="150903" y="1006497"/>
                  <a:pt x="130477" y="865095"/>
                  <a:pt x="113195" y="717409"/>
                </a:cubicBezTo>
                <a:cubicBezTo>
                  <a:pt x="95913" y="569723"/>
                  <a:pt x="-3069" y="-27308"/>
                  <a:pt x="73" y="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B01C842C-93F2-FF09-3F7C-CB8CE3DC15ED}"/>
              </a:ext>
            </a:extLst>
          </p:cNvPr>
          <p:cNvSpPr/>
          <p:nvPr/>
        </p:nvSpPr>
        <p:spPr>
          <a:xfrm>
            <a:off x="4217775" y="2752617"/>
            <a:ext cx="99725" cy="358256"/>
          </a:xfrm>
          <a:custGeom>
            <a:avLst/>
            <a:gdLst>
              <a:gd name="connsiteX0" fmla="*/ 99701 w 99725"/>
              <a:gd name="connsiteY0" fmla="*/ 10 h 358256"/>
              <a:gd name="connsiteX1" fmla="*/ 14860 w 99725"/>
              <a:gd name="connsiteY1" fmla="*/ 235680 h 358256"/>
              <a:gd name="connsiteX2" fmla="*/ 24287 w 99725"/>
              <a:gd name="connsiteY2" fmla="*/ 358228 h 358256"/>
              <a:gd name="connsiteX3" fmla="*/ 5433 w 99725"/>
              <a:gd name="connsiteY3" fmla="*/ 226253 h 358256"/>
              <a:gd name="connsiteX4" fmla="*/ 99701 w 99725"/>
              <a:gd name="connsiteY4" fmla="*/ 10 h 35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25" h="358256">
                <a:moveTo>
                  <a:pt x="99701" y="10"/>
                </a:moveTo>
                <a:cubicBezTo>
                  <a:pt x="101272" y="1581"/>
                  <a:pt x="27429" y="175977"/>
                  <a:pt x="14860" y="235680"/>
                </a:cubicBezTo>
                <a:cubicBezTo>
                  <a:pt x="2291" y="295383"/>
                  <a:pt x="25858" y="359799"/>
                  <a:pt x="24287" y="358228"/>
                </a:cubicBezTo>
                <a:cubicBezTo>
                  <a:pt x="22716" y="356657"/>
                  <a:pt x="-13421" y="282814"/>
                  <a:pt x="5433" y="226253"/>
                </a:cubicBezTo>
                <a:cubicBezTo>
                  <a:pt x="24287" y="169692"/>
                  <a:pt x="98130" y="-1561"/>
                  <a:pt x="9970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5F4F251B-9FAF-0427-7389-FF0ED1CFB108}"/>
              </a:ext>
            </a:extLst>
          </p:cNvPr>
          <p:cNvSpPr/>
          <p:nvPr/>
        </p:nvSpPr>
        <p:spPr>
          <a:xfrm>
            <a:off x="3818417" y="2901766"/>
            <a:ext cx="292549" cy="594639"/>
          </a:xfrm>
          <a:custGeom>
            <a:avLst/>
            <a:gdLst>
              <a:gd name="connsiteX0" fmla="*/ 291670 w 292549"/>
              <a:gd name="connsiteY0" fmla="*/ 1690 h 594639"/>
              <a:gd name="connsiteX1" fmla="*/ 8865 w 292549"/>
              <a:gd name="connsiteY1" fmla="*/ 576725 h 594639"/>
              <a:gd name="connsiteX2" fmla="*/ 93707 w 292549"/>
              <a:gd name="connsiteY2" fmla="*/ 407042 h 594639"/>
              <a:gd name="connsiteX3" fmla="*/ 291670 w 292549"/>
              <a:gd name="connsiteY3" fmla="*/ 1690 h 594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549" h="594639">
                <a:moveTo>
                  <a:pt x="291670" y="1690"/>
                </a:moveTo>
                <a:cubicBezTo>
                  <a:pt x="277530" y="29971"/>
                  <a:pt x="41859" y="509166"/>
                  <a:pt x="8865" y="576725"/>
                </a:cubicBezTo>
                <a:cubicBezTo>
                  <a:pt x="-24129" y="644284"/>
                  <a:pt x="41859" y="506024"/>
                  <a:pt x="93707" y="407042"/>
                </a:cubicBezTo>
                <a:cubicBezTo>
                  <a:pt x="145555" y="308060"/>
                  <a:pt x="305810" y="-26591"/>
                  <a:pt x="291670" y="1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1F1E0117-4CB1-3B67-11DC-D59AFE28C053}"/>
              </a:ext>
            </a:extLst>
          </p:cNvPr>
          <p:cNvSpPr/>
          <p:nvPr/>
        </p:nvSpPr>
        <p:spPr>
          <a:xfrm>
            <a:off x="7946261" y="3388994"/>
            <a:ext cx="408837" cy="2720380"/>
          </a:xfrm>
          <a:custGeom>
            <a:avLst/>
            <a:gdLst>
              <a:gd name="connsiteX0" fmla="*/ 535 w 408837"/>
              <a:gd name="connsiteY0" fmla="*/ 485422 h 2720380"/>
              <a:gd name="connsiteX1" fmla="*/ 283339 w 408837"/>
              <a:gd name="connsiteY1" fmla="*/ 664532 h 2720380"/>
              <a:gd name="connsiteX2" fmla="*/ 160791 w 408837"/>
              <a:gd name="connsiteY2" fmla="*/ 1088738 h 2720380"/>
              <a:gd name="connsiteX3" fmla="*/ 339900 w 408837"/>
              <a:gd name="connsiteY3" fmla="*/ 834214 h 2720380"/>
              <a:gd name="connsiteX4" fmla="*/ 141937 w 408837"/>
              <a:gd name="connsiteY4" fmla="*/ 1503517 h 2720380"/>
              <a:gd name="connsiteX5" fmla="*/ 245632 w 408837"/>
              <a:gd name="connsiteY5" fmla="*/ 1390396 h 2720380"/>
              <a:gd name="connsiteX6" fmla="*/ 311619 w 408837"/>
              <a:gd name="connsiteY6" fmla="*/ 2229381 h 2720380"/>
              <a:gd name="connsiteX7" fmla="*/ 321046 w 408837"/>
              <a:gd name="connsiteY7" fmla="*/ 1654346 h 2720380"/>
              <a:gd name="connsiteX8" fmla="*/ 405887 w 408837"/>
              <a:gd name="connsiteY8" fmla="*/ 2719575 h 2720380"/>
              <a:gd name="connsiteX9" fmla="*/ 321046 w 408837"/>
              <a:gd name="connsiteY9" fmla="*/ 1795748 h 2720380"/>
              <a:gd name="connsiteX10" fmla="*/ 396461 w 408837"/>
              <a:gd name="connsiteY10" fmla="*/ 23509 h 2720380"/>
              <a:gd name="connsiteX11" fmla="*/ 368180 w 408837"/>
              <a:gd name="connsiteY11" fmla="*/ 758800 h 2720380"/>
              <a:gd name="connsiteX12" fmla="*/ 535 w 408837"/>
              <a:gd name="connsiteY12" fmla="*/ 485422 h 272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8837" h="2720380">
                <a:moveTo>
                  <a:pt x="535" y="485422"/>
                </a:moveTo>
                <a:cubicBezTo>
                  <a:pt x="-13605" y="469711"/>
                  <a:pt x="256630" y="563979"/>
                  <a:pt x="283339" y="664532"/>
                </a:cubicBezTo>
                <a:cubicBezTo>
                  <a:pt x="310048" y="765085"/>
                  <a:pt x="151364" y="1060458"/>
                  <a:pt x="160791" y="1088738"/>
                </a:cubicBezTo>
                <a:cubicBezTo>
                  <a:pt x="170218" y="1117018"/>
                  <a:pt x="343042" y="765084"/>
                  <a:pt x="339900" y="834214"/>
                </a:cubicBezTo>
                <a:cubicBezTo>
                  <a:pt x="336758" y="903344"/>
                  <a:pt x="157648" y="1410820"/>
                  <a:pt x="141937" y="1503517"/>
                </a:cubicBezTo>
                <a:cubicBezTo>
                  <a:pt x="126226" y="1596214"/>
                  <a:pt x="217352" y="1269419"/>
                  <a:pt x="245632" y="1390396"/>
                </a:cubicBezTo>
                <a:cubicBezTo>
                  <a:pt x="273912" y="1511373"/>
                  <a:pt x="299050" y="2185389"/>
                  <a:pt x="311619" y="2229381"/>
                </a:cubicBezTo>
                <a:cubicBezTo>
                  <a:pt x="324188" y="2273373"/>
                  <a:pt x="305335" y="1572647"/>
                  <a:pt x="321046" y="1654346"/>
                </a:cubicBezTo>
                <a:cubicBezTo>
                  <a:pt x="336757" y="1736045"/>
                  <a:pt x="405887" y="2696008"/>
                  <a:pt x="405887" y="2719575"/>
                </a:cubicBezTo>
                <a:cubicBezTo>
                  <a:pt x="405887" y="2743142"/>
                  <a:pt x="322617" y="2245092"/>
                  <a:pt x="321046" y="1795748"/>
                </a:cubicBezTo>
                <a:cubicBezTo>
                  <a:pt x="319475" y="1346404"/>
                  <a:pt x="388605" y="196334"/>
                  <a:pt x="396461" y="23509"/>
                </a:cubicBezTo>
                <a:cubicBezTo>
                  <a:pt x="404317" y="-149316"/>
                  <a:pt x="431026" y="684957"/>
                  <a:pt x="368180" y="758800"/>
                </a:cubicBezTo>
                <a:cubicBezTo>
                  <a:pt x="305335" y="832643"/>
                  <a:pt x="14675" y="501133"/>
                  <a:pt x="535" y="485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E8BB3ACE-9629-23E2-88A2-564CD4471A58}"/>
              </a:ext>
            </a:extLst>
          </p:cNvPr>
          <p:cNvSpPr/>
          <p:nvPr/>
        </p:nvSpPr>
        <p:spPr>
          <a:xfrm>
            <a:off x="6862316" y="2167214"/>
            <a:ext cx="1201712" cy="882867"/>
          </a:xfrm>
          <a:custGeom>
            <a:avLst/>
            <a:gdLst>
              <a:gd name="connsiteX0" fmla="*/ 397 w 1201712"/>
              <a:gd name="connsiteY0" fmla="*/ 951 h 882867"/>
              <a:gd name="connsiteX1" fmla="*/ 726261 w 1201712"/>
              <a:gd name="connsiteY1" fmla="*/ 519425 h 882867"/>
              <a:gd name="connsiteX2" fmla="*/ 735688 w 1201712"/>
              <a:gd name="connsiteY2" fmla="*/ 453438 h 882867"/>
              <a:gd name="connsiteX3" fmla="*/ 1197602 w 1201712"/>
              <a:gd name="connsiteY3" fmla="*/ 877644 h 882867"/>
              <a:gd name="connsiteX4" fmla="*/ 952505 w 1201712"/>
              <a:gd name="connsiteY4" fmla="*/ 670254 h 882867"/>
              <a:gd name="connsiteX5" fmla="*/ 782822 w 1201712"/>
              <a:gd name="connsiteY5" fmla="*/ 378023 h 882867"/>
              <a:gd name="connsiteX6" fmla="*/ 1018492 w 1201712"/>
              <a:gd name="connsiteY6" fmla="*/ 623120 h 882867"/>
              <a:gd name="connsiteX7" fmla="*/ 547152 w 1201712"/>
              <a:gd name="connsiteY7" fmla="*/ 274328 h 882867"/>
              <a:gd name="connsiteX8" fmla="*/ 622566 w 1201712"/>
              <a:gd name="connsiteY8" fmla="*/ 387450 h 882867"/>
              <a:gd name="connsiteX9" fmla="*/ 397 w 1201712"/>
              <a:gd name="connsiteY9" fmla="*/ 951 h 88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1712" h="882867">
                <a:moveTo>
                  <a:pt x="397" y="951"/>
                </a:moveTo>
                <a:cubicBezTo>
                  <a:pt x="17679" y="22947"/>
                  <a:pt x="603713" y="444011"/>
                  <a:pt x="726261" y="519425"/>
                </a:cubicBezTo>
                <a:cubicBezTo>
                  <a:pt x="848809" y="594839"/>
                  <a:pt x="657131" y="393735"/>
                  <a:pt x="735688" y="453438"/>
                </a:cubicBezTo>
                <a:cubicBezTo>
                  <a:pt x="814245" y="513141"/>
                  <a:pt x="1161466" y="841508"/>
                  <a:pt x="1197602" y="877644"/>
                </a:cubicBezTo>
                <a:cubicBezTo>
                  <a:pt x="1233738" y="913780"/>
                  <a:pt x="1021635" y="753524"/>
                  <a:pt x="952505" y="670254"/>
                </a:cubicBezTo>
                <a:cubicBezTo>
                  <a:pt x="883375" y="586984"/>
                  <a:pt x="771824" y="385879"/>
                  <a:pt x="782822" y="378023"/>
                </a:cubicBezTo>
                <a:cubicBezTo>
                  <a:pt x="793820" y="370167"/>
                  <a:pt x="1057770" y="640402"/>
                  <a:pt x="1018492" y="623120"/>
                </a:cubicBezTo>
                <a:cubicBezTo>
                  <a:pt x="979214" y="605838"/>
                  <a:pt x="613140" y="313606"/>
                  <a:pt x="547152" y="274328"/>
                </a:cubicBezTo>
                <a:cubicBezTo>
                  <a:pt x="481164" y="235050"/>
                  <a:pt x="710549" y="429870"/>
                  <a:pt x="622566" y="387450"/>
                </a:cubicBezTo>
                <a:cubicBezTo>
                  <a:pt x="534583" y="345030"/>
                  <a:pt x="-16885" y="-21045"/>
                  <a:pt x="397" y="9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AE0A0ECF-77CA-91B7-C3A1-E8C9D6B40082}"/>
              </a:ext>
            </a:extLst>
          </p:cNvPr>
          <p:cNvSpPr/>
          <p:nvPr/>
        </p:nvSpPr>
        <p:spPr>
          <a:xfrm>
            <a:off x="6853197" y="2875171"/>
            <a:ext cx="1637016" cy="627759"/>
          </a:xfrm>
          <a:custGeom>
            <a:avLst/>
            <a:gdLst>
              <a:gd name="connsiteX0" fmla="*/ 90 w 1637016"/>
              <a:gd name="connsiteY0" fmla="*/ 4 h 627759"/>
              <a:gd name="connsiteX1" fmla="*/ 226333 w 1637016"/>
              <a:gd name="connsiteY1" fmla="*/ 480771 h 627759"/>
              <a:gd name="connsiteX2" fmla="*/ 886209 w 1637016"/>
              <a:gd name="connsiteY2" fmla="*/ 546759 h 627759"/>
              <a:gd name="connsiteX3" fmla="*/ 499710 w 1637016"/>
              <a:gd name="connsiteY3" fmla="*/ 622173 h 627759"/>
              <a:gd name="connsiteX4" fmla="*/ 1621500 w 1637016"/>
              <a:gd name="connsiteY4" fmla="*/ 622173 h 627759"/>
              <a:gd name="connsiteX5" fmla="*/ 1103026 w 1637016"/>
              <a:gd name="connsiteY5" fmla="*/ 622173 h 627759"/>
              <a:gd name="connsiteX6" fmla="*/ 386589 w 1637016"/>
              <a:gd name="connsiteY6" fmla="*/ 584466 h 627759"/>
              <a:gd name="connsiteX7" fmla="*/ 122638 w 1637016"/>
              <a:gd name="connsiteY7" fmla="*/ 339369 h 627759"/>
              <a:gd name="connsiteX8" fmla="*/ 198052 w 1637016"/>
              <a:gd name="connsiteY8" fmla="*/ 471344 h 627759"/>
              <a:gd name="connsiteX9" fmla="*/ 90 w 1637016"/>
              <a:gd name="connsiteY9" fmla="*/ 4 h 62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37016" h="627759">
                <a:moveTo>
                  <a:pt x="90" y="4"/>
                </a:moveTo>
                <a:cubicBezTo>
                  <a:pt x="4803" y="1575"/>
                  <a:pt x="78647" y="389645"/>
                  <a:pt x="226333" y="480771"/>
                </a:cubicBezTo>
                <a:cubicBezTo>
                  <a:pt x="374019" y="571897"/>
                  <a:pt x="840646" y="523192"/>
                  <a:pt x="886209" y="546759"/>
                </a:cubicBezTo>
                <a:cubicBezTo>
                  <a:pt x="931772" y="570326"/>
                  <a:pt x="377162" y="609604"/>
                  <a:pt x="499710" y="622173"/>
                </a:cubicBezTo>
                <a:cubicBezTo>
                  <a:pt x="622258" y="634742"/>
                  <a:pt x="1621500" y="622173"/>
                  <a:pt x="1621500" y="622173"/>
                </a:cubicBezTo>
                <a:cubicBezTo>
                  <a:pt x="1722053" y="622173"/>
                  <a:pt x="1308844" y="628457"/>
                  <a:pt x="1103026" y="622173"/>
                </a:cubicBezTo>
                <a:cubicBezTo>
                  <a:pt x="897208" y="615889"/>
                  <a:pt x="549987" y="631600"/>
                  <a:pt x="386589" y="584466"/>
                </a:cubicBezTo>
                <a:cubicBezTo>
                  <a:pt x="223191" y="537332"/>
                  <a:pt x="154061" y="358223"/>
                  <a:pt x="122638" y="339369"/>
                </a:cubicBezTo>
                <a:cubicBezTo>
                  <a:pt x="91215" y="320515"/>
                  <a:pt x="220048" y="524762"/>
                  <a:pt x="198052" y="471344"/>
                </a:cubicBezTo>
                <a:cubicBezTo>
                  <a:pt x="176056" y="417926"/>
                  <a:pt x="-4623" y="-1567"/>
                  <a:pt x="9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FE1F6C62-26BE-4849-7508-24D5A794530F}"/>
              </a:ext>
            </a:extLst>
          </p:cNvPr>
          <p:cNvSpPr/>
          <p:nvPr/>
        </p:nvSpPr>
        <p:spPr>
          <a:xfrm>
            <a:off x="6329373" y="3593660"/>
            <a:ext cx="1102423" cy="1485851"/>
          </a:xfrm>
          <a:custGeom>
            <a:avLst/>
            <a:gdLst>
              <a:gd name="connsiteX0" fmla="*/ 5439 w 1102423"/>
              <a:gd name="connsiteY0" fmla="*/ 7379 h 1485851"/>
              <a:gd name="connsiteX1" fmla="*/ 731303 w 1102423"/>
              <a:gd name="connsiteY1" fmla="*/ 1223437 h 1485851"/>
              <a:gd name="connsiteX2" fmla="*/ 533340 w 1102423"/>
              <a:gd name="connsiteY2" fmla="*/ 978340 h 1485851"/>
              <a:gd name="connsiteX3" fmla="*/ 882132 w 1102423"/>
              <a:gd name="connsiteY3" fmla="*/ 1374266 h 1485851"/>
              <a:gd name="connsiteX4" fmla="*/ 1098949 w 1102423"/>
              <a:gd name="connsiteY4" fmla="*/ 1421400 h 1485851"/>
              <a:gd name="connsiteX5" fmla="*/ 712450 w 1102423"/>
              <a:gd name="connsiteY5" fmla="*/ 1185730 h 1485851"/>
              <a:gd name="connsiteX6" fmla="*/ 297670 w 1102423"/>
              <a:gd name="connsiteY6" fmla="*/ 827511 h 1485851"/>
              <a:gd name="connsiteX7" fmla="*/ 891559 w 1102423"/>
              <a:gd name="connsiteY7" fmla="*/ 1477961 h 1485851"/>
              <a:gd name="connsiteX8" fmla="*/ 382512 w 1102423"/>
              <a:gd name="connsiteY8" fmla="*/ 1204583 h 1485851"/>
              <a:gd name="connsiteX9" fmla="*/ 721876 w 1102423"/>
              <a:gd name="connsiteY9" fmla="*/ 1459107 h 1485851"/>
              <a:gd name="connsiteX10" fmla="*/ 363658 w 1102423"/>
              <a:gd name="connsiteY10" fmla="*/ 1072608 h 1485851"/>
              <a:gd name="connsiteX11" fmla="*/ 759584 w 1102423"/>
              <a:gd name="connsiteY11" fmla="*/ 1214010 h 1485851"/>
              <a:gd name="connsiteX12" fmla="*/ 523914 w 1102423"/>
              <a:gd name="connsiteY12" fmla="*/ 799231 h 1485851"/>
              <a:gd name="connsiteX13" fmla="*/ 646462 w 1102423"/>
              <a:gd name="connsiteY13" fmla="*/ 931206 h 1485851"/>
              <a:gd name="connsiteX14" fmla="*/ 410792 w 1102423"/>
              <a:gd name="connsiteY14" fmla="*/ 723816 h 1485851"/>
              <a:gd name="connsiteX15" fmla="*/ 5439 w 1102423"/>
              <a:gd name="connsiteY15" fmla="*/ 7379 h 148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02423" h="1485851">
                <a:moveTo>
                  <a:pt x="5439" y="7379"/>
                </a:moveTo>
                <a:cubicBezTo>
                  <a:pt x="58857" y="90649"/>
                  <a:pt x="643320" y="1061610"/>
                  <a:pt x="731303" y="1223437"/>
                </a:cubicBezTo>
                <a:cubicBezTo>
                  <a:pt x="819286" y="1385264"/>
                  <a:pt x="508202" y="953202"/>
                  <a:pt x="533340" y="978340"/>
                </a:cubicBezTo>
                <a:cubicBezTo>
                  <a:pt x="558478" y="1003478"/>
                  <a:pt x="787864" y="1300423"/>
                  <a:pt x="882132" y="1374266"/>
                </a:cubicBezTo>
                <a:cubicBezTo>
                  <a:pt x="976400" y="1448109"/>
                  <a:pt x="1127229" y="1452823"/>
                  <a:pt x="1098949" y="1421400"/>
                </a:cubicBezTo>
                <a:cubicBezTo>
                  <a:pt x="1070669" y="1389977"/>
                  <a:pt x="845997" y="1284712"/>
                  <a:pt x="712450" y="1185730"/>
                </a:cubicBezTo>
                <a:cubicBezTo>
                  <a:pt x="578904" y="1086749"/>
                  <a:pt x="267819" y="778806"/>
                  <a:pt x="297670" y="827511"/>
                </a:cubicBezTo>
                <a:cubicBezTo>
                  <a:pt x="327521" y="876216"/>
                  <a:pt x="877419" y="1415116"/>
                  <a:pt x="891559" y="1477961"/>
                </a:cubicBezTo>
                <a:cubicBezTo>
                  <a:pt x="905699" y="1540806"/>
                  <a:pt x="410792" y="1207725"/>
                  <a:pt x="382512" y="1204583"/>
                </a:cubicBezTo>
                <a:cubicBezTo>
                  <a:pt x="354232" y="1201441"/>
                  <a:pt x="725018" y="1481103"/>
                  <a:pt x="721876" y="1459107"/>
                </a:cubicBezTo>
                <a:cubicBezTo>
                  <a:pt x="718734" y="1437111"/>
                  <a:pt x="357373" y="1113458"/>
                  <a:pt x="363658" y="1072608"/>
                </a:cubicBezTo>
                <a:cubicBezTo>
                  <a:pt x="369943" y="1031758"/>
                  <a:pt x="732875" y="1259573"/>
                  <a:pt x="759584" y="1214010"/>
                </a:cubicBezTo>
                <a:cubicBezTo>
                  <a:pt x="786293" y="1168447"/>
                  <a:pt x="542768" y="846365"/>
                  <a:pt x="523914" y="799231"/>
                </a:cubicBezTo>
                <a:cubicBezTo>
                  <a:pt x="505060" y="752097"/>
                  <a:pt x="665316" y="943775"/>
                  <a:pt x="646462" y="931206"/>
                </a:cubicBezTo>
                <a:cubicBezTo>
                  <a:pt x="627608" y="918637"/>
                  <a:pt x="514487" y="877787"/>
                  <a:pt x="410792" y="723816"/>
                </a:cubicBezTo>
                <a:cubicBezTo>
                  <a:pt x="307097" y="569845"/>
                  <a:pt x="-47979" y="-75891"/>
                  <a:pt x="5439" y="7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F4591215-7667-023A-6377-F069F3879C4C}"/>
              </a:ext>
            </a:extLst>
          </p:cNvPr>
          <p:cNvSpPr/>
          <p:nvPr/>
        </p:nvSpPr>
        <p:spPr>
          <a:xfrm>
            <a:off x="5239527" y="6446515"/>
            <a:ext cx="1155770" cy="2653199"/>
          </a:xfrm>
          <a:custGeom>
            <a:avLst/>
            <a:gdLst>
              <a:gd name="connsiteX0" fmla="*/ 1151846 w 1155770"/>
              <a:gd name="connsiteY0" fmla="*/ 10846 h 2653199"/>
              <a:gd name="connsiteX1" fmla="*/ 425982 w 1155770"/>
              <a:gd name="connsiteY1" fmla="*/ 1415440 h 2653199"/>
              <a:gd name="connsiteX2" fmla="*/ 444836 w 1155770"/>
              <a:gd name="connsiteY2" fmla="*/ 1292891 h 2653199"/>
              <a:gd name="connsiteX3" fmla="*/ 1776 w 1155770"/>
              <a:gd name="connsiteY3" fmla="*/ 2650351 h 2653199"/>
              <a:gd name="connsiteX4" fmla="*/ 303434 w 1155770"/>
              <a:gd name="connsiteY4" fmla="*/ 1632256 h 2653199"/>
              <a:gd name="connsiteX5" fmla="*/ 652226 w 1155770"/>
              <a:gd name="connsiteY5" fmla="*/ 1010087 h 2653199"/>
              <a:gd name="connsiteX6" fmla="*/ 416555 w 1155770"/>
              <a:gd name="connsiteY6" fmla="*/ 1519134 h 2653199"/>
              <a:gd name="connsiteX7" fmla="*/ 784201 w 1155770"/>
              <a:gd name="connsiteY7" fmla="*/ 576454 h 2653199"/>
              <a:gd name="connsiteX8" fmla="*/ 718213 w 1155770"/>
              <a:gd name="connsiteY8" fmla="*/ 755563 h 2653199"/>
              <a:gd name="connsiteX9" fmla="*/ 1151846 w 1155770"/>
              <a:gd name="connsiteY9" fmla="*/ 10846 h 265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5770" h="2653199">
                <a:moveTo>
                  <a:pt x="1151846" y="10846"/>
                </a:moveTo>
                <a:cubicBezTo>
                  <a:pt x="1103141" y="120825"/>
                  <a:pt x="543817" y="1201766"/>
                  <a:pt x="425982" y="1415440"/>
                </a:cubicBezTo>
                <a:cubicBezTo>
                  <a:pt x="308147" y="1629114"/>
                  <a:pt x="515537" y="1087073"/>
                  <a:pt x="444836" y="1292891"/>
                </a:cubicBezTo>
                <a:cubicBezTo>
                  <a:pt x="374135" y="1498709"/>
                  <a:pt x="25343" y="2593790"/>
                  <a:pt x="1776" y="2650351"/>
                </a:cubicBezTo>
                <a:cubicBezTo>
                  <a:pt x="-21791" y="2706912"/>
                  <a:pt x="195026" y="1905633"/>
                  <a:pt x="303434" y="1632256"/>
                </a:cubicBezTo>
                <a:cubicBezTo>
                  <a:pt x="411842" y="1358879"/>
                  <a:pt x="633373" y="1028941"/>
                  <a:pt x="652226" y="1010087"/>
                </a:cubicBezTo>
                <a:cubicBezTo>
                  <a:pt x="671079" y="991233"/>
                  <a:pt x="394559" y="1591406"/>
                  <a:pt x="416555" y="1519134"/>
                </a:cubicBezTo>
                <a:cubicBezTo>
                  <a:pt x="438551" y="1446862"/>
                  <a:pt x="733925" y="703716"/>
                  <a:pt x="784201" y="576454"/>
                </a:cubicBezTo>
                <a:cubicBezTo>
                  <a:pt x="834477" y="449192"/>
                  <a:pt x="655368" y="849831"/>
                  <a:pt x="718213" y="755563"/>
                </a:cubicBezTo>
                <a:cubicBezTo>
                  <a:pt x="781058" y="661295"/>
                  <a:pt x="1200551" y="-99133"/>
                  <a:pt x="1151846" y="108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9629854E-384E-B27B-10D3-95845AF6E18A}"/>
              </a:ext>
            </a:extLst>
          </p:cNvPr>
          <p:cNvSpPr/>
          <p:nvPr/>
        </p:nvSpPr>
        <p:spPr>
          <a:xfrm>
            <a:off x="5295900" y="7878233"/>
            <a:ext cx="431800" cy="1164192"/>
          </a:xfrm>
          <a:custGeom>
            <a:avLst/>
            <a:gdLst>
              <a:gd name="connsiteX0" fmla="*/ 431800 w 431800"/>
              <a:gd name="connsiteY0" fmla="*/ 0 h 1164192"/>
              <a:gd name="connsiteX1" fmla="*/ 0 w 431800"/>
              <a:gd name="connsiteY1" fmla="*/ 1164167 h 1164192"/>
              <a:gd name="connsiteX2" fmla="*/ 431800 w 431800"/>
              <a:gd name="connsiteY2" fmla="*/ 0 h 116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800" h="1164192">
                <a:moveTo>
                  <a:pt x="431800" y="0"/>
                </a:moveTo>
                <a:cubicBezTo>
                  <a:pt x="431800" y="0"/>
                  <a:pt x="705" y="1170517"/>
                  <a:pt x="0" y="1164167"/>
                </a:cubicBezTo>
                <a:cubicBezTo>
                  <a:pt x="-705" y="1157817"/>
                  <a:pt x="431800" y="0"/>
                  <a:pt x="4318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A38D2A17-DBA3-0764-4C51-B7D5E8398E4F}"/>
              </a:ext>
            </a:extLst>
          </p:cNvPr>
          <p:cNvSpPr/>
          <p:nvPr/>
        </p:nvSpPr>
        <p:spPr>
          <a:xfrm>
            <a:off x="5246425" y="7897915"/>
            <a:ext cx="481036" cy="1234727"/>
          </a:xfrm>
          <a:custGeom>
            <a:avLst/>
            <a:gdLst>
              <a:gd name="connsiteX0" fmla="*/ 472808 w 481036"/>
              <a:gd name="connsiteY0" fmla="*/ 26885 h 1234727"/>
              <a:gd name="connsiteX1" fmla="*/ 2908 w 481036"/>
              <a:gd name="connsiteY1" fmla="*/ 1229152 h 1234727"/>
              <a:gd name="connsiteX2" fmla="*/ 282308 w 481036"/>
              <a:gd name="connsiteY2" fmla="*/ 458685 h 1234727"/>
              <a:gd name="connsiteX3" fmla="*/ 472808 w 481036"/>
              <a:gd name="connsiteY3" fmla="*/ 26885 h 123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036" h="1234727">
                <a:moveTo>
                  <a:pt x="472808" y="26885"/>
                </a:moveTo>
                <a:cubicBezTo>
                  <a:pt x="426241" y="155296"/>
                  <a:pt x="34658" y="1157185"/>
                  <a:pt x="2908" y="1229152"/>
                </a:cubicBezTo>
                <a:cubicBezTo>
                  <a:pt x="-28842" y="1301119"/>
                  <a:pt x="208225" y="656241"/>
                  <a:pt x="282308" y="458685"/>
                </a:cubicBezTo>
                <a:cubicBezTo>
                  <a:pt x="356391" y="261129"/>
                  <a:pt x="519375" y="-101526"/>
                  <a:pt x="472808" y="26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A3AC1D12-4496-2A39-F6DA-4179954C9987}"/>
              </a:ext>
            </a:extLst>
          </p:cNvPr>
          <p:cNvSpPr/>
          <p:nvPr/>
        </p:nvSpPr>
        <p:spPr>
          <a:xfrm>
            <a:off x="5036670" y="8474093"/>
            <a:ext cx="195370" cy="718363"/>
          </a:xfrm>
          <a:custGeom>
            <a:avLst/>
            <a:gdLst>
              <a:gd name="connsiteX0" fmla="*/ 191497 w 195370"/>
              <a:gd name="connsiteY0" fmla="*/ 22207 h 718363"/>
              <a:gd name="connsiteX1" fmla="*/ 997 w 195370"/>
              <a:gd name="connsiteY1" fmla="*/ 716474 h 718363"/>
              <a:gd name="connsiteX2" fmla="*/ 119530 w 195370"/>
              <a:gd name="connsiteY2" fmla="*/ 221174 h 718363"/>
              <a:gd name="connsiteX3" fmla="*/ 191497 w 195370"/>
              <a:gd name="connsiteY3" fmla="*/ 22207 h 71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370" h="718363">
                <a:moveTo>
                  <a:pt x="191497" y="22207"/>
                </a:moveTo>
                <a:cubicBezTo>
                  <a:pt x="171742" y="104757"/>
                  <a:pt x="12991" y="683313"/>
                  <a:pt x="997" y="716474"/>
                </a:cubicBezTo>
                <a:cubicBezTo>
                  <a:pt x="-10997" y="749635"/>
                  <a:pt x="88486" y="336885"/>
                  <a:pt x="119530" y="221174"/>
                </a:cubicBezTo>
                <a:cubicBezTo>
                  <a:pt x="150574" y="105463"/>
                  <a:pt x="211252" y="-60343"/>
                  <a:pt x="191497" y="22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2CF1D780-6761-5C36-E46A-16233DF29AAD}"/>
              </a:ext>
            </a:extLst>
          </p:cNvPr>
          <p:cNvSpPr/>
          <p:nvPr/>
        </p:nvSpPr>
        <p:spPr>
          <a:xfrm>
            <a:off x="5135482" y="9088944"/>
            <a:ext cx="126588" cy="707017"/>
          </a:xfrm>
          <a:custGeom>
            <a:avLst/>
            <a:gdLst>
              <a:gd name="connsiteX0" fmla="*/ 126551 w 126588"/>
              <a:gd name="connsiteY0" fmla="*/ 23 h 707017"/>
              <a:gd name="connsiteX1" fmla="*/ 20718 w 126588"/>
              <a:gd name="connsiteY1" fmla="*/ 381023 h 707017"/>
              <a:gd name="connsiteX2" fmla="*/ 8018 w 126588"/>
              <a:gd name="connsiteY2" fmla="*/ 706989 h 707017"/>
              <a:gd name="connsiteX3" fmla="*/ 8018 w 126588"/>
              <a:gd name="connsiteY3" fmla="*/ 364089 h 707017"/>
              <a:gd name="connsiteX4" fmla="*/ 126551 w 126588"/>
              <a:gd name="connsiteY4" fmla="*/ 23 h 70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88" h="707017">
                <a:moveTo>
                  <a:pt x="126551" y="23"/>
                </a:moveTo>
                <a:cubicBezTo>
                  <a:pt x="128668" y="2845"/>
                  <a:pt x="40473" y="263195"/>
                  <a:pt x="20718" y="381023"/>
                </a:cubicBezTo>
                <a:cubicBezTo>
                  <a:pt x="963" y="498851"/>
                  <a:pt x="10135" y="709811"/>
                  <a:pt x="8018" y="706989"/>
                </a:cubicBezTo>
                <a:cubicBezTo>
                  <a:pt x="5901" y="704167"/>
                  <a:pt x="-8915" y="482622"/>
                  <a:pt x="8018" y="364089"/>
                </a:cubicBezTo>
                <a:cubicBezTo>
                  <a:pt x="24951" y="245556"/>
                  <a:pt x="124434" y="-2799"/>
                  <a:pt x="126551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B7ECB84E-1F95-B591-E48E-CF97E9F1FD7E}"/>
              </a:ext>
            </a:extLst>
          </p:cNvPr>
          <p:cNvSpPr/>
          <p:nvPr/>
        </p:nvSpPr>
        <p:spPr>
          <a:xfrm>
            <a:off x="5007654" y="9081522"/>
            <a:ext cx="60119" cy="829963"/>
          </a:xfrm>
          <a:custGeom>
            <a:avLst/>
            <a:gdLst>
              <a:gd name="connsiteX0" fmla="*/ 34246 w 60119"/>
              <a:gd name="connsiteY0" fmla="*/ 7445 h 829963"/>
              <a:gd name="connsiteX1" fmla="*/ 34246 w 60119"/>
              <a:gd name="connsiteY1" fmla="*/ 511211 h 829963"/>
              <a:gd name="connsiteX2" fmla="*/ 379 w 60119"/>
              <a:gd name="connsiteY2" fmla="*/ 824478 h 829963"/>
              <a:gd name="connsiteX3" fmla="*/ 59646 w 60119"/>
              <a:gd name="connsiteY3" fmla="*/ 252978 h 829963"/>
              <a:gd name="connsiteX4" fmla="*/ 34246 w 60119"/>
              <a:gd name="connsiteY4" fmla="*/ 7445 h 829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19" h="829963">
                <a:moveTo>
                  <a:pt x="34246" y="7445"/>
                </a:moveTo>
                <a:cubicBezTo>
                  <a:pt x="30013" y="50484"/>
                  <a:pt x="39891" y="375039"/>
                  <a:pt x="34246" y="511211"/>
                </a:cubicBezTo>
                <a:cubicBezTo>
                  <a:pt x="28601" y="647383"/>
                  <a:pt x="-3854" y="867517"/>
                  <a:pt x="379" y="824478"/>
                </a:cubicBezTo>
                <a:cubicBezTo>
                  <a:pt x="4612" y="781439"/>
                  <a:pt x="55413" y="389856"/>
                  <a:pt x="59646" y="252978"/>
                </a:cubicBezTo>
                <a:cubicBezTo>
                  <a:pt x="63879" y="116100"/>
                  <a:pt x="38479" y="-35594"/>
                  <a:pt x="34246" y="7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C85E37B5-5DD0-A793-DAF5-EC136FC596FB}"/>
              </a:ext>
            </a:extLst>
          </p:cNvPr>
          <p:cNvSpPr/>
          <p:nvPr/>
        </p:nvSpPr>
        <p:spPr>
          <a:xfrm>
            <a:off x="4914429" y="7793700"/>
            <a:ext cx="116790" cy="1824344"/>
          </a:xfrm>
          <a:custGeom>
            <a:avLst/>
            <a:gdLst>
              <a:gd name="connsiteX0" fmla="*/ 110577 w 116790"/>
              <a:gd name="connsiteY0" fmla="*/ 16450 h 1824344"/>
              <a:gd name="connsiteX1" fmla="*/ 18298 w 116790"/>
              <a:gd name="connsiteY1" fmla="*/ 964406 h 1824344"/>
              <a:gd name="connsiteX2" fmla="*/ 35076 w 116790"/>
              <a:gd name="connsiteY2" fmla="*/ 1811694 h 1824344"/>
              <a:gd name="connsiteX3" fmla="*/ 1520 w 116790"/>
              <a:gd name="connsiteY3" fmla="*/ 1400634 h 1824344"/>
              <a:gd name="connsiteX4" fmla="*/ 93799 w 116790"/>
              <a:gd name="connsiteY4" fmla="*/ 435900 h 1824344"/>
              <a:gd name="connsiteX5" fmla="*/ 110577 w 116790"/>
              <a:gd name="connsiteY5" fmla="*/ 16450 h 182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790" h="1824344">
                <a:moveTo>
                  <a:pt x="110577" y="16450"/>
                </a:moveTo>
                <a:cubicBezTo>
                  <a:pt x="97994" y="104534"/>
                  <a:pt x="30881" y="665199"/>
                  <a:pt x="18298" y="964406"/>
                </a:cubicBezTo>
                <a:cubicBezTo>
                  <a:pt x="5715" y="1263613"/>
                  <a:pt x="37872" y="1738989"/>
                  <a:pt x="35076" y="1811694"/>
                </a:cubicBezTo>
                <a:cubicBezTo>
                  <a:pt x="32280" y="1884399"/>
                  <a:pt x="-8267" y="1629933"/>
                  <a:pt x="1520" y="1400634"/>
                </a:cubicBezTo>
                <a:cubicBezTo>
                  <a:pt x="11307" y="1171335"/>
                  <a:pt x="71429" y="659606"/>
                  <a:pt x="93799" y="435900"/>
                </a:cubicBezTo>
                <a:cubicBezTo>
                  <a:pt x="116169" y="212194"/>
                  <a:pt x="123160" y="-71634"/>
                  <a:pt x="110577" y="16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E08EBD82-3FC9-2BF7-92AA-3FDA75A89214}"/>
              </a:ext>
            </a:extLst>
          </p:cNvPr>
          <p:cNvSpPr/>
          <p:nvPr/>
        </p:nvSpPr>
        <p:spPr>
          <a:xfrm>
            <a:off x="4727696" y="9060922"/>
            <a:ext cx="161752" cy="786521"/>
          </a:xfrm>
          <a:custGeom>
            <a:avLst/>
            <a:gdLst>
              <a:gd name="connsiteX0" fmla="*/ 2433 w 161752"/>
              <a:gd name="connsiteY0" fmla="*/ 7451 h 786521"/>
              <a:gd name="connsiteX1" fmla="*/ 160563 w 161752"/>
              <a:gd name="connsiteY1" fmla="*/ 777472 h 786521"/>
              <a:gd name="connsiteX2" fmla="*/ 71185 w 161752"/>
              <a:gd name="connsiteY2" fmla="*/ 406212 h 786521"/>
              <a:gd name="connsiteX3" fmla="*/ 2433 w 161752"/>
              <a:gd name="connsiteY3" fmla="*/ 7451 h 78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52" h="786521">
                <a:moveTo>
                  <a:pt x="2433" y="7451"/>
                </a:moveTo>
                <a:cubicBezTo>
                  <a:pt x="17329" y="69328"/>
                  <a:pt x="149104" y="711012"/>
                  <a:pt x="160563" y="777472"/>
                </a:cubicBezTo>
                <a:cubicBezTo>
                  <a:pt x="172022" y="843932"/>
                  <a:pt x="97540" y="526528"/>
                  <a:pt x="71185" y="406212"/>
                </a:cubicBezTo>
                <a:cubicBezTo>
                  <a:pt x="44830" y="285896"/>
                  <a:pt x="-12463" y="-54426"/>
                  <a:pt x="2433" y="7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2B720F7B-2468-286A-6714-DE6986349998}"/>
              </a:ext>
            </a:extLst>
          </p:cNvPr>
          <p:cNvSpPr/>
          <p:nvPr/>
        </p:nvSpPr>
        <p:spPr>
          <a:xfrm>
            <a:off x="4317581" y="8270816"/>
            <a:ext cx="488274" cy="1478288"/>
          </a:xfrm>
          <a:custGeom>
            <a:avLst/>
            <a:gdLst>
              <a:gd name="connsiteX0" fmla="*/ 37 w 488274"/>
              <a:gd name="connsiteY0" fmla="*/ 35 h 1478288"/>
              <a:gd name="connsiteX1" fmla="*/ 309421 w 488274"/>
              <a:gd name="connsiteY1" fmla="*/ 928186 h 1478288"/>
              <a:gd name="connsiteX2" fmla="*/ 488175 w 488274"/>
              <a:gd name="connsiteY2" fmla="*/ 1478201 h 1478288"/>
              <a:gd name="connsiteX3" fmla="*/ 330046 w 488274"/>
              <a:gd name="connsiteY3" fmla="*/ 962561 h 1478288"/>
              <a:gd name="connsiteX4" fmla="*/ 37 w 488274"/>
              <a:gd name="connsiteY4" fmla="*/ 35 h 147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274" h="1478288">
                <a:moveTo>
                  <a:pt x="37" y="35"/>
                </a:moveTo>
                <a:cubicBezTo>
                  <a:pt x="-3401" y="-5694"/>
                  <a:pt x="228065" y="681825"/>
                  <a:pt x="309421" y="928186"/>
                </a:cubicBezTo>
                <a:cubicBezTo>
                  <a:pt x="390777" y="1174547"/>
                  <a:pt x="484738" y="1472472"/>
                  <a:pt x="488175" y="1478201"/>
                </a:cubicBezTo>
                <a:cubicBezTo>
                  <a:pt x="491613" y="1483930"/>
                  <a:pt x="405673" y="1206630"/>
                  <a:pt x="330046" y="962561"/>
                </a:cubicBezTo>
                <a:cubicBezTo>
                  <a:pt x="254419" y="718492"/>
                  <a:pt x="3475" y="5764"/>
                  <a:pt x="37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7F103B62-D233-A7B3-FE84-F7C2406F312C}"/>
              </a:ext>
            </a:extLst>
          </p:cNvPr>
          <p:cNvSpPr/>
          <p:nvPr/>
        </p:nvSpPr>
        <p:spPr>
          <a:xfrm>
            <a:off x="5396357" y="7204585"/>
            <a:ext cx="365110" cy="851073"/>
          </a:xfrm>
          <a:custGeom>
            <a:avLst/>
            <a:gdLst>
              <a:gd name="connsiteX0" fmla="*/ 365051 w 365110"/>
              <a:gd name="connsiteY0" fmla="*/ 612 h 851073"/>
              <a:gd name="connsiteX1" fmla="*/ 28166 w 365110"/>
              <a:gd name="connsiteY1" fmla="*/ 805009 h 851073"/>
              <a:gd name="connsiteX2" fmla="*/ 55667 w 365110"/>
              <a:gd name="connsiteY2" fmla="*/ 674380 h 851073"/>
              <a:gd name="connsiteX3" fmla="*/ 365051 w 365110"/>
              <a:gd name="connsiteY3" fmla="*/ 612 h 85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110" h="851073">
                <a:moveTo>
                  <a:pt x="365051" y="612"/>
                </a:moveTo>
                <a:cubicBezTo>
                  <a:pt x="360467" y="22384"/>
                  <a:pt x="79730" y="692714"/>
                  <a:pt x="28166" y="805009"/>
                </a:cubicBezTo>
                <a:cubicBezTo>
                  <a:pt x="-23398" y="917304"/>
                  <a:pt x="1811" y="805008"/>
                  <a:pt x="55667" y="674380"/>
                </a:cubicBezTo>
                <a:cubicBezTo>
                  <a:pt x="109523" y="543752"/>
                  <a:pt x="369635" y="-21160"/>
                  <a:pt x="365051" y="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70DE23FD-2A59-9CA7-E535-068042D2899B}"/>
              </a:ext>
            </a:extLst>
          </p:cNvPr>
          <p:cNvSpPr/>
          <p:nvPr/>
        </p:nvSpPr>
        <p:spPr>
          <a:xfrm>
            <a:off x="4777795" y="7731272"/>
            <a:ext cx="14360" cy="835010"/>
          </a:xfrm>
          <a:custGeom>
            <a:avLst/>
            <a:gdLst>
              <a:gd name="connsiteX0" fmla="*/ 7336 w 14360"/>
              <a:gd name="connsiteY0" fmla="*/ 3314 h 835010"/>
              <a:gd name="connsiteX1" fmla="*/ 14211 w 14360"/>
              <a:gd name="connsiteY1" fmla="*/ 814587 h 835010"/>
              <a:gd name="connsiteX2" fmla="*/ 461 w 14360"/>
              <a:gd name="connsiteY2" fmla="*/ 539579 h 835010"/>
              <a:gd name="connsiteX3" fmla="*/ 7336 w 14360"/>
              <a:gd name="connsiteY3" fmla="*/ 3314 h 83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60" h="835010">
                <a:moveTo>
                  <a:pt x="7336" y="3314"/>
                </a:moveTo>
                <a:cubicBezTo>
                  <a:pt x="9628" y="49149"/>
                  <a:pt x="15357" y="725210"/>
                  <a:pt x="14211" y="814587"/>
                </a:cubicBezTo>
                <a:cubicBezTo>
                  <a:pt x="13065" y="903964"/>
                  <a:pt x="2753" y="679374"/>
                  <a:pt x="461" y="539579"/>
                </a:cubicBezTo>
                <a:cubicBezTo>
                  <a:pt x="-1831" y="399784"/>
                  <a:pt x="5044" y="-42521"/>
                  <a:pt x="7336" y="3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D52B4639-5C7C-932F-F768-8318A33A0EB8}"/>
              </a:ext>
            </a:extLst>
          </p:cNvPr>
          <p:cNvSpPr/>
          <p:nvPr/>
        </p:nvSpPr>
        <p:spPr>
          <a:xfrm>
            <a:off x="3938031" y="7745661"/>
            <a:ext cx="444071" cy="999254"/>
          </a:xfrm>
          <a:custGeom>
            <a:avLst/>
            <a:gdLst>
              <a:gd name="connsiteX0" fmla="*/ 25916 w 444071"/>
              <a:gd name="connsiteY0" fmla="*/ 19777 h 999254"/>
              <a:gd name="connsiteX1" fmla="*/ 179090 w 444071"/>
              <a:gd name="connsiteY1" fmla="*/ 326124 h 999254"/>
              <a:gd name="connsiteX2" fmla="*/ 322980 w 444071"/>
              <a:gd name="connsiteY2" fmla="*/ 595338 h 999254"/>
              <a:gd name="connsiteX3" fmla="*/ 443662 w 444071"/>
              <a:gd name="connsiteY3" fmla="*/ 999159 h 999254"/>
              <a:gd name="connsiteX4" fmla="*/ 281206 w 444071"/>
              <a:gd name="connsiteY4" fmla="*/ 558205 h 999254"/>
              <a:gd name="connsiteX5" fmla="*/ 25916 w 444071"/>
              <a:gd name="connsiteY5" fmla="*/ 84759 h 999254"/>
              <a:gd name="connsiteX6" fmla="*/ 25916 w 444071"/>
              <a:gd name="connsiteY6" fmla="*/ 19777 h 99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071" h="999254">
                <a:moveTo>
                  <a:pt x="25916" y="19777"/>
                </a:moveTo>
                <a:cubicBezTo>
                  <a:pt x="51445" y="60004"/>
                  <a:pt x="129579" y="230197"/>
                  <a:pt x="179090" y="326124"/>
                </a:cubicBezTo>
                <a:cubicBezTo>
                  <a:pt x="228601" y="422051"/>
                  <a:pt x="278885" y="483166"/>
                  <a:pt x="322980" y="595338"/>
                </a:cubicBezTo>
                <a:cubicBezTo>
                  <a:pt x="367075" y="707511"/>
                  <a:pt x="450624" y="1005348"/>
                  <a:pt x="443662" y="999159"/>
                </a:cubicBezTo>
                <a:cubicBezTo>
                  <a:pt x="436700" y="992970"/>
                  <a:pt x="350830" y="710605"/>
                  <a:pt x="281206" y="558205"/>
                </a:cubicBezTo>
                <a:cubicBezTo>
                  <a:pt x="211582" y="405805"/>
                  <a:pt x="68464" y="169082"/>
                  <a:pt x="25916" y="84759"/>
                </a:cubicBezTo>
                <a:cubicBezTo>
                  <a:pt x="-16632" y="436"/>
                  <a:pt x="387" y="-20450"/>
                  <a:pt x="25916" y="19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CD6DC939-934B-2FA6-F9F9-66F6395E9C61}"/>
              </a:ext>
            </a:extLst>
          </p:cNvPr>
          <p:cNvSpPr/>
          <p:nvPr/>
        </p:nvSpPr>
        <p:spPr>
          <a:xfrm>
            <a:off x="4357002" y="8650439"/>
            <a:ext cx="428947" cy="2198496"/>
          </a:xfrm>
          <a:custGeom>
            <a:avLst/>
            <a:gdLst>
              <a:gd name="connsiteX0" fmla="*/ 1483 w 428947"/>
              <a:gd name="connsiteY0" fmla="*/ 1549 h 2198496"/>
              <a:gd name="connsiteX1" fmla="*/ 163940 w 428947"/>
              <a:gd name="connsiteY1" fmla="*/ 563185 h 2198496"/>
              <a:gd name="connsiteX2" fmla="*/ 335680 w 428947"/>
              <a:gd name="connsiteY2" fmla="*/ 1459019 h 2198496"/>
              <a:gd name="connsiteX3" fmla="*/ 428513 w 428947"/>
              <a:gd name="connsiteY3" fmla="*/ 2192396 h 2198496"/>
              <a:gd name="connsiteX4" fmla="*/ 363530 w 428947"/>
              <a:gd name="connsiteY4" fmla="*/ 1756083 h 2198496"/>
              <a:gd name="connsiteX5" fmla="*/ 210356 w 428947"/>
              <a:gd name="connsiteY5" fmla="*/ 846324 h 2198496"/>
              <a:gd name="connsiteX6" fmla="*/ 108241 w 428947"/>
              <a:gd name="connsiteY6" fmla="*/ 428578 h 2198496"/>
              <a:gd name="connsiteX7" fmla="*/ 85033 w 428947"/>
              <a:gd name="connsiteY7" fmla="*/ 396087 h 2198496"/>
              <a:gd name="connsiteX8" fmla="*/ 1483 w 428947"/>
              <a:gd name="connsiteY8" fmla="*/ 1549 h 219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947" h="2198496">
                <a:moveTo>
                  <a:pt x="1483" y="1549"/>
                </a:moveTo>
                <a:cubicBezTo>
                  <a:pt x="14634" y="29399"/>
                  <a:pt x="108241" y="320273"/>
                  <a:pt x="163940" y="563185"/>
                </a:cubicBezTo>
                <a:cubicBezTo>
                  <a:pt x="219639" y="806097"/>
                  <a:pt x="291584" y="1187484"/>
                  <a:pt x="335680" y="1459019"/>
                </a:cubicBezTo>
                <a:cubicBezTo>
                  <a:pt x="379776" y="1730554"/>
                  <a:pt x="423871" y="2142885"/>
                  <a:pt x="428513" y="2192396"/>
                </a:cubicBezTo>
                <a:cubicBezTo>
                  <a:pt x="433155" y="2241907"/>
                  <a:pt x="399889" y="1980428"/>
                  <a:pt x="363530" y="1756083"/>
                </a:cubicBezTo>
                <a:cubicBezTo>
                  <a:pt x="327171" y="1531738"/>
                  <a:pt x="252904" y="1067575"/>
                  <a:pt x="210356" y="846324"/>
                </a:cubicBezTo>
                <a:cubicBezTo>
                  <a:pt x="167808" y="625073"/>
                  <a:pt x="129128" y="503618"/>
                  <a:pt x="108241" y="428578"/>
                </a:cubicBezTo>
                <a:cubicBezTo>
                  <a:pt x="87354" y="353539"/>
                  <a:pt x="103599" y="462617"/>
                  <a:pt x="85033" y="396087"/>
                </a:cubicBezTo>
                <a:cubicBezTo>
                  <a:pt x="66467" y="329557"/>
                  <a:pt x="-11668" y="-26301"/>
                  <a:pt x="1483" y="1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97992A0B-CF1F-F2CB-8831-FC437E304AC3}"/>
              </a:ext>
            </a:extLst>
          </p:cNvPr>
          <p:cNvSpPr/>
          <p:nvPr/>
        </p:nvSpPr>
        <p:spPr>
          <a:xfrm>
            <a:off x="3133694" y="7419975"/>
            <a:ext cx="101631" cy="92283"/>
          </a:xfrm>
          <a:custGeom>
            <a:avLst/>
            <a:gdLst>
              <a:gd name="connsiteX0" fmla="*/ 101631 w 101631"/>
              <a:gd name="connsiteY0" fmla="*/ 0 h 92283"/>
              <a:gd name="connsiteX1" fmla="*/ 31 w 101631"/>
              <a:gd name="connsiteY1" fmla="*/ 92075 h 92283"/>
              <a:gd name="connsiteX2" fmla="*/ 101631 w 101631"/>
              <a:gd name="connsiteY2" fmla="*/ 0 h 9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631" h="92283">
                <a:moveTo>
                  <a:pt x="101631" y="0"/>
                </a:moveTo>
                <a:cubicBezTo>
                  <a:pt x="101631" y="0"/>
                  <a:pt x="2148" y="86783"/>
                  <a:pt x="31" y="92075"/>
                </a:cubicBezTo>
                <a:cubicBezTo>
                  <a:pt x="-2086" y="97367"/>
                  <a:pt x="101631" y="0"/>
                  <a:pt x="10163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C4DF816E-5FC9-9DC0-E226-F0F84B85C649}"/>
              </a:ext>
            </a:extLst>
          </p:cNvPr>
          <p:cNvSpPr/>
          <p:nvPr/>
        </p:nvSpPr>
        <p:spPr>
          <a:xfrm>
            <a:off x="1295160" y="7050921"/>
            <a:ext cx="701657" cy="312156"/>
          </a:xfrm>
          <a:custGeom>
            <a:avLst/>
            <a:gdLst>
              <a:gd name="connsiteX0" fmla="*/ 240 w 701657"/>
              <a:gd name="connsiteY0" fmla="*/ 311904 h 312156"/>
              <a:gd name="connsiteX1" fmla="*/ 355840 w 701657"/>
              <a:gd name="connsiteY1" fmla="*/ 80129 h 312156"/>
              <a:gd name="connsiteX2" fmla="*/ 698740 w 701657"/>
              <a:gd name="connsiteY2" fmla="*/ 754 h 312156"/>
              <a:gd name="connsiteX3" fmla="*/ 514590 w 701657"/>
              <a:gd name="connsiteY3" fmla="*/ 42029 h 312156"/>
              <a:gd name="connsiteX4" fmla="*/ 400290 w 701657"/>
              <a:gd name="connsiteY4" fmla="*/ 73779 h 312156"/>
              <a:gd name="connsiteX5" fmla="*/ 301865 w 701657"/>
              <a:gd name="connsiteY5" fmla="*/ 124579 h 312156"/>
              <a:gd name="connsiteX6" fmla="*/ 240 w 701657"/>
              <a:gd name="connsiteY6" fmla="*/ 311904 h 312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657" h="312156">
                <a:moveTo>
                  <a:pt x="240" y="311904"/>
                </a:moveTo>
                <a:cubicBezTo>
                  <a:pt x="9236" y="304496"/>
                  <a:pt x="239423" y="131987"/>
                  <a:pt x="355840" y="80129"/>
                </a:cubicBezTo>
                <a:cubicBezTo>
                  <a:pt x="472257" y="28271"/>
                  <a:pt x="672282" y="7104"/>
                  <a:pt x="698740" y="754"/>
                </a:cubicBezTo>
                <a:cubicBezTo>
                  <a:pt x="725198" y="-5596"/>
                  <a:pt x="564332" y="29858"/>
                  <a:pt x="514590" y="42029"/>
                </a:cubicBezTo>
                <a:cubicBezTo>
                  <a:pt x="464848" y="54200"/>
                  <a:pt x="435744" y="60021"/>
                  <a:pt x="400290" y="73779"/>
                </a:cubicBezTo>
                <a:cubicBezTo>
                  <a:pt x="364836" y="87537"/>
                  <a:pt x="366953" y="87537"/>
                  <a:pt x="301865" y="124579"/>
                </a:cubicBezTo>
                <a:cubicBezTo>
                  <a:pt x="236777" y="161621"/>
                  <a:pt x="-8756" y="319312"/>
                  <a:pt x="240" y="311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1BABFFA2-4DD6-616F-2DCB-14720051D379}"/>
              </a:ext>
            </a:extLst>
          </p:cNvPr>
          <p:cNvSpPr/>
          <p:nvPr/>
        </p:nvSpPr>
        <p:spPr>
          <a:xfrm>
            <a:off x="1784329" y="7027644"/>
            <a:ext cx="731474" cy="59291"/>
          </a:xfrm>
          <a:custGeom>
            <a:avLst/>
            <a:gdLst>
              <a:gd name="connsiteX0" fmla="*/ 21 w 731474"/>
              <a:gd name="connsiteY0" fmla="*/ 58956 h 59291"/>
              <a:gd name="connsiteX1" fmla="*/ 323871 w 731474"/>
              <a:gd name="connsiteY1" fmla="*/ 4981 h 59291"/>
              <a:gd name="connsiteX2" fmla="*/ 530246 w 731474"/>
              <a:gd name="connsiteY2" fmla="*/ 8156 h 59291"/>
              <a:gd name="connsiteX3" fmla="*/ 730271 w 731474"/>
              <a:gd name="connsiteY3" fmla="*/ 55781 h 59291"/>
              <a:gd name="connsiteX4" fmla="*/ 606446 w 731474"/>
              <a:gd name="connsiteY4" fmla="*/ 36731 h 59291"/>
              <a:gd name="connsiteX5" fmla="*/ 457221 w 731474"/>
              <a:gd name="connsiteY5" fmla="*/ 8156 h 59291"/>
              <a:gd name="connsiteX6" fmla="*/ 339746 w 731474"/>
              <a:gd name="connsiteY6" fmla="*/ 27206 h 59291"/>
              <a:gd name="connsiteX7" fmla="*/ 21 w 731474"/>
              <a:gd name="connsiteY7" fmla="*/ 58956 h 5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474" h="59291">
                <a:moveTo>
                  <a:pt x="21" y="58956"/>
                </a:moveTo>
                <a:cubicBezTo>
                  <a:pt x="-2625" y="55252"/>
                  <a:pt x="235500" y="13448"/>
                  <a:pt x="323871" y="4981"/>
                </a:cubicBezTo>
                <a:cubicBezTo>
                  <a:pt x="412242" y="-3486"/>
                  <a:pt x="462513" y="-311"/>
                  <a:pt x="530246" y="8156"/>
                </a:cubicBezTo>
                <a:cubicBezTo>
                  <a:pt x="597979" y="16623"/>
                  <a:pt x="717571" y="51018"/>
                  <a:pt x="730271" y="55781"/>
                </a:cubicBezTo>
                <a:cubicBezTo>
                  <a:pt x="742971" y="60544"/>
                  <a:pt x="651954" y="44668"/>
                  <a:pt x="606446" y="36731"/>
                </a:cubicBezTo>
                <a:cubicBezTo>
                  <a:pt x="560938" y="28794"/>
                  <a:pt x="501671" y="9743"/>
                  <a:pt x="457221" y="8156"/>
                </a:cubicBezTo>
                <a:cubicBezTo>
                  <a:pt x="412771" y="6568"/>
                  <a:pt x="412771" y="19798"/>
                  <a:pt x="339746" y="27206"/>
                </a:cubicBezTo>
                <a:cubicBezTo>
                  <a:pt x="266721" y="34614"/>
                  <a:pt x="2667" y="62660"/>
                  <a:pt x="21" y="58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9349B23B-6408-1961-8504-58AA8CBA577A}"/>
              </a:ext>
            </a:extLst>
          </p:cNvPr>
          <p:cNvSpPr/>
          <p:nvPr/>
        </p:nvSpPr>
        <p:spPr>
          <a:xfrm>
            <a:off x="2451115" y="7047376"/>
            <a:ext cx="746771" cy="641087"/>
          </a:xfrm>
          <a:custGeom>
            <a:avLst/>
            <a:gdLst>
              <a:gd name="connsiteX0" fmla="*/ 3160 w 746771"/>
              <a:gd name="connsiteY0" fmla="*/ 1124 h 641087"/>
              <a:gd name="connsiteX1" fmla="*/ 406385 w 746771"/>
              <a:gd name="connsiteY1" fmla="*/ 166224 h 641087"/>
              <a:gd name="connsiteX2" fmla="*/ 742935 w 746771"/>
              <a:gd name="connsiteY2" fmla="*/ 636124 h 641087"/>
              <a:gd name="connsiteX3" fmla="*/ 577835 w 746771"/>
              <a:gd name="connsiteY3" fmla="*/ 401174 h 641087"/>
              <a:gd name="connsiteX4" fmla="*/ 412735 w 746771"/>
              <a:gd name="connsiteY4" fmla="*/ 210674 h 641087"/>
              <a:gd name="connsiteX5" fmla="*/ 228585 w 746771"/>
              <a:gd name="connsiteY5" fmla="*/ 99549 h 641087"/>
              <a:gd name="connsiteX6" fmla="*/ 3160 w 746771"/>
              <a:gd name="connsiteY6" fmla="*/ 1124 h 64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6771" h="641087">
                <a:moveTo>
                  <a:pt x="3160" y="1124"/>
                </a:moveTo>
                <a:cubicBezTo>
                  <a:pt x="32793" y="12236"/>
                  <a:pt x="283089" y="60391"/>
                  <a:pt x="406385" y="166224"/>
                </a:cubicBezTo>
                <a:cubicBezTo>
                  <a:pt x="529681" y="272057"/>
                  <a:pt x="714360" y="596966"/>
                  <a:pt x="742935" y="636124"/>
                </a:cubicBezTo>
                <a:cubicBezTo>
                  <a:pt x="771510" y="675282"/>
                  <a:pt x="632868" y="472082"/>
                  <a:pt x="577835" y="401174"/>
                </a:cubicBezTo>
                <a:cubicBezTo>
                  <a:pt x="522802" y="330266"/>
                  <a:pt x="470943" y="260945"/>
                  <a:pt x="412735" y="210674"/>
                </a:cubicBezTo>
                <a:cubicBezTo>
                  <a:pt x="354527" y="160403"/>
                  <a:pt x="296847" y="135003"/>
                  <a:pt x="228585" y="99549"/>
                </a:cubicBezTo>
                <a:cubicBezTo>
                  <a:pt x="160323" y="64095"/>
                  <a:pt x="-26473" y="-9988"/>
                  <a:pt x="3160" y="1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FC8C3244-139B-23A8-8BA9-371577ED3694}"/>
              </a:ext>
            </a:extLst>
          </p:cNvPr>
          <p:cNvSpPr/>
          <p:nvPr/>
        </p:nvSpPr>
        <p:spPr>
          <a:xfrm>
            <a:off x="2936216" y="7326730"/>
            <a:ext cx="506136" cy="822385"/>
          </a:xfrm>
          <a:custGeom>
            <a:avLst/>
            <a:gdLst>
              <a:gd name="connsiteX0" fmla="*/ 659 w 506136"/>
              <a:gd name="connsiteY0" fmla="*/ 1170 h 822385"/>
              <a:gd name="connsiteX1" fmla="*/ 264184 w 506136"/>
              <a:gd name="connsiteY1" fmla="*/ 299620 h 822385"/>
              <a:gd name="connsiteX2" fmla="*/ 505484 w 506136"/>
              <a:gd name="connsiteY2" fmla="*/ 820320 h 822385"/>
              <a:gd name="connsiteX3" fmla="*/ 330859 w 506136"/>
              <a:gd name="connsiteY3" fmla="*/ 471070 h 822385"/>
              <a:gd name="connsiteX4" fmla="*/ 194334 w 506136"/>
              <a:gd name="connsiteY4" fmla="*/ 207545 h 822385"/>
              <a:gd name="connsiteX5" fmla="*/ 659 w 506136"/>
              <a:gd name="connsiteY5" fmla="*/ 1170 h 82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136" h="822385">
                <a:moveTo>
                  <a:pt x="659" y="1170"/>
                </a:moveTo>
                <a:cubicBezTo>
                  <a:pt x="12301" y="16516"/>
                  <a:pt x="180046" y="163095"/>
                  <a:pt x="264184" y="299620"/>
                </a:cubicBezTo>
                <a:cubicBezTo>
                  <a:pt x="348322" y="436145"/>
                  <a:pt x="494372" y="791745"/>
                  <a:pt x="505484" y="820320"/>
                </a:cubicBezTo>
                <a:cubicBezTo>
                  <a:pt x="516596" y="848895"/>
                  <a:pt x="382717" y="573199"/>
                  <a:pt x="330859" y="471070"/>
                </a:cubicBezTo>
                <a:cubicBezTo>
                  <a:pt x="279001" y="368941"/>
                  <a:pt x="254130" y="290095"/>
                  <a:pt x="194334" y="207545"/>
                </a:cubicBezTo>
                <a:cubicBezTo>
                  <a:pt x="134538" y="124995"/>
                  <a:pt x="-10983" y="-14176"/>
                  <a:pt x="659" y="1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258BD7CF-D242-8878-A662-F053A01E71E9}"/>
              </a:ext>
            </a:extLst>
          </p:cNvPr>
          <p:cNvSpPr/>
          <p:nvPr/>
        </p:nvSpPr>
        <p:spPr>
          <a:xfrm>
            <a:off x="3433070" y="8107077"/>
            <a:ext cx="520670" cy="1033423"/>
          </a:xfrm>
          <a:custGeom>
            <a:avLst/>
            <a:gdLst>
              <a:gd name="connsiteX0" fmla="*/ 5455 w 520670"/>
              <a:gd name="connsiteY0" fmla="*/ 8223 h 1033423"/>
              <a:gd name="connsiteX1" fmla="*/ 300730 w 520670"/>
              <a:gd name="connsiteY1" fmla="*/ 601948 h 1033423"/>
              <a:gd name="connsiteX2" fmla="*/ 519805 w 520670"/>
              <a:gd name="connsiteY2" fmla="*/ 1030573 h 1033423"/>
              <a:gd name="connsiteX3" fmla="*/ 367405 w 520670"/>
              <a:gd name="connsiteY3" fmla="*/ 763873 h 1033423"/>
              <a:gd name="connsiteX4" fmla="*/ 129280 w 520670"/>
              <a:gd name="connsiteY4" fmla="*/ 290798 h 1033423"/>
              <a:gd name="connsiteX5" fmla="*/ 5455 w 520670"/>
              <a:gd name="connsiteY5" fmla="*/ 8223 h 103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670" h="1033423">
                <a:moveTo>
                  <a:pt x="5455" y="8223"/>
                </a:moveTo>
                <a:cubicBezTo>
                  <a:pt x="34030" y="60081"/>
                  <a:pt x="215005" y="431556"/>
                  <a:pt x="300730" y="601948"/>
                </a:cubicBezTo>
                <a:cubicBezTo>
                  <a:pt x="386455" y="772340"/>
                  <a:pt x="508693" y="1003586"/>
                  <a:pt x="519805" y="1030573"/>
                </a:cubicBezTo>
                <a:cubicBezTo>
                  <a:pt x="530917" y="1057560"/>
                  <a:pt x="432493" y="887169"/>
                  <a:pt x="367405" y="763873"/>
                </a:cubicBezTo>
                <a:cubicBezTo>
                  <a:pt x="302317" y="640577"/>
                  <a:pt x="191722" y="419915"/>
                  <a:pt x="129280" y="290798"/>
                </a:cubicBezTo>
                <a:cubicBezTo>
                  <a:pt x="66838" y="161681"/>
                  <a:pt x="-23120" y="-43635"/>
                  <a:pt x="5455" y="8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F9D2EBCA-081C-22AF-F573-5EAB3B6C57BB}"/>
              </a:ext>
            </a:extLst>
          </p:cNvPr>
          <p:cNvSpPr/>
          <p:nvPr/>
        </p:nvSpPr>
        <p:spPr>
          <a:xfrm>
            <a:off x="3965307" y="9150077"/>
            <a:ext cx="527730" cy="1232595"/>
          </a:xfrm>
          <a:custGeom>
            <a:avLst/>
            <a:gdLst>
              <a:gd name="connsiteX0" fmla="*/ 268 w 527730"/>
              <a:gd name="connsiteY0" fmla="*/ 273 h 1232595"/>
              <a:gd name="connsiteX1" fmla="*/ 324118 w 527730"/>
              <a:gd name="connsiteY1" fmla="*/ 740048 h 1232595"/>
              <a:gd name="connsiteX2" fmla="*/ 527318 w 527730"/>
              <a:gd name="connsiteY2" fmla="*/ 1232173 h 1232595"/>
              <a:gd name="connsiteX3" fmla="*/ 273318 w 527730"/>
              <a:gd name="connsiteY3" fmla="*/ 660673 h 1232595"/>
              <a:gd name="connsiteX4" fmla="*/ 268 w 527730"/>
              <a:gd name="connsiteY4" fmla="*/ 273 h 123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30" h="1232595">
                <a:moveTo>
                  <a:pt x="268" y="273"/>
                </a:moveTo>
                <a:cubicBezTo>
                  <a:pt x="8735" y="13502"/>
                  <a:pt x="236276" y="534731"/>
                  <a:pt x="324118" y="740048"/>
                </a:cubicBezTo>
                <a:cubicBezTo>
                  <a:pt x="411960" y="945365"/>
                  <a:pt x="535785" y="1245402"/>
                  <a:pt x="527318" y="1232173"/>
                </a:cubicBezTo>
                <a:cubicBezTo>
                  <a:pt x="518851" y="1218944"/>
                  <a:pt x="361160" y="863344"/>
                  <a:pt x="273318" y="660673"/>
                </a:cubicBezTo>
                <a:cubicBezTo>
                  <a:pt x="185476" y="458002"/>
                  <a:pt x="-8199" y="-12956"/>
                  <a:pt x="268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C2FDB7ED-579C-BF81-AD2F-E825C9ED1DBD}"/>
              </a:ext>
            </a:extLst>
          </p:cNvPr>
          <p:cNvSpPr/>
          <p:nvPr/>
        </p:nvSpPr>
        <p:spPr>
          <a:xfrm>
            <a:off x="4521083" y="10420311"/>
            <a:ext cx="457659" cy="841552"/>
          </a:xfrm>
          <a:custGeom>
            <a:avLst/>
            <a:gdLst>
              <a:gd name="connsiteX0" fmla="*/ 117 w 457659"/>
              <a:gd name="connsiteY0" fmla="*/ 39 h 841552"/>
              <a:gd name="connsiteX1" fmla="*/ 317617 w 457659"/>
              <a:gd name="connsiteY1" fmla="*/ 587414 h 841552"/>
              <a:gd name="connsiteX2" fmla="*/ 457317 w 457659"/>
              <a:gd name="connsiteY2" fmla="*/ 841414 h 841552"/>
              <a:gd name="connsiteX3" fmla="*/ 282692 w 457659"/>
              <a:gd name="connsiteY3" fmla="*/ 558839 h 841552"/>
              <a:gd name="connsiteX4" fmla="*/ 117 w 457659"/>
              <a:gd name="connsiteY4" fmla="*/ 39 h 84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659" h="841552">
                <a:moveTo>
                  <a:pt x="117" y="39"/>
                </a:moveTo>
                <a:cubicBezTo>
                  <a:pt x="5938" y="4801"/>
                  <a:pt x="241417" y="447185"/>
                  <a:pt x="317617" y="587414"/>
                </a:cubicBezTo>
                <a:cubicBezTo>
                  <a:pt x="393817" y="727643"/>
                  <a:pt x="463138" y="846176"/>
                  <a:pt x="457317" y="841414"/>
                </a:cubicBezTo>
                <a:cubicBezTo>
                  <a:pt x="451496" y="836652"/>
                  <a:pt x="358892" y="694306"/>
                  <a:pt x="282692" y="558839"/>
                </a:cubicBezTo>
                <a:cubicBezTo>
                  <a:pt x="206492" y="423372"/>
                  <a:pt x="-5704" y="-4723"/>
                  <a:pt x="117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B4680BB3-9FED-51E7-1610-509C64488BE6}"/>
              </a:ext>
            </a:extLst>
          </p:cNvPr>
          <p:cNvSpPr/>
          <p:nvPr/>
        </p:nvSpPr>
        <p:spPr>
          <a:xfrm>
            <a:off x="4971171" y="11216585"/>
            <a:ext cx="712079" cy="1146974"/>
          </a:xfrm>
          <a:custGeom>
            <a:avLst/>
            <a:gdLst>
              <a:gd name="connsiteX0" fmla="*/ 26279 w 712079"/>
              <a:gd name="connsiteY0" fmla="*/ 35615 h 1146974"/>
              <a:gd name="connsiteX1" fmla="*/ 524754 w 712079"/>
              <a:gd name="connsiteY1" fmla="*/ 851590 h 1146974"/>
              <a:gd name="connsiteX2" fmla="*/ 712079 w 712079"/>
              <a:gd name="connsiteY2" fmla="*/ 1146865 h 1146974"/>
              <a:gd name="connsiteX3" fmla="*/ 524754 w 712079"/>
              <a:gd name="connsiteY3" fmla="*/ 876990 h 1146974"/>
              <a:gd name="connsiteX4" fmla="*/ 115179 w 712079"/>
              <a:gd name="connsiteY4" fmla="*/ 216590 h 1146974"/>
              <a:gd name="connsiteX5" fmla="*/ 26279 w 712079"/>
              <a:gd name="connsiteY5" fmla="*/ 35615 h 114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2079" h="1146974">
                <a:moveTo>
                  <a:pt x="26279" y="35615"/>
                </a:moveTo>
                <a:cubicBezTo>
                  <a:pt x="94541" y="141448"/>
                  <a:pt x="410454" y="666382"/>
                  <a:pt x="524754" y="851590"/>
                </a:cubicBezTo>
                <a:cubicBezTo>
                  <a:pt x="639054" y="1036798"/>
                  <a:pt x="712079" y="1142632"/>
                  <a:pt x="712079" y="1146865"/>
                </a:cubicBezTo>
                <a:cubicBezTo>
                  <a:pt x="712079" y="1151098"/>
                  <a:pt x="624237" y="1032036"/>
                  <a:pt x="524754" y="876990"/>
                </a:cubicBezTo>
                <a:cubicBezTo>
                  <a:pt x="425271" y="721944"/>
                  <a:pt x="195083" y="352586"/>
                  <a:pt x="115179" y="216590"/>
                </a:cubicBezTo>
                <a:cubicBezTo>
                  <a:pt x="35275" y="80594"/>
                  <a:pt x="-41983" y="-70218"/>
                  <a:pt x="26279" y="35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EBB0936E-3EBF-CDA2-378A-8E92BAD9CBAD}"/>
              </a:ext>
            </a:extLst>
          </p:cNvPr>
          <p:cNvSpPr/>
          <p:nvPr/>
        </p:nvSpPr>
        <p:spPr>
          <a:xfrm>
            <a:off x="3106994" y="7425907"/>
            <a:ext cx="131552" cy="104460"/>
          </a:xfrm>
          <a:custGeom>
            <a:avLst/>
            <a:gdLst>
              <a:gd name="connsiteX0" fmla="*/ 131506 w 131552"/>
              <a:gd name="connsiteY0" fmla="*/ 418 h 104460"/>
              <a:gd name="connsiteX1" fmla="*/ 23556 w 131552"/>
              <a:gd name="connsiteY1" fmla="*/ 98843 h 104460"/>
              <a:gd name="connsiteX2" fmla="*/ 7681 w 131552"/>
              <a:gd name="connsiteY2" fmla="*/ 89318 h 104460"/>
              <a:gd name="connsiteX3" fmla="*/ 7681 w 131552"/>
              <a:gd name="connsiteY3" fmla="*/ 63918 h 104460"/>
              <a:gd name="connsiteX4" fmla="*/ 131506 w 131552"/>
              <a:gd name="connsiteY4" fmla="*/ 418 h 10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52" h="104460">
                <a:moveTo>
                  <a:pt x="131506" y="418"/>
                </a:moveTo>
                <a:cubicBezTo>
                  <a:pt x="134152" y="6239"/>
                  <a:pt x="23556" y="98843"/>
                  <a:pt x="23556" y="98843"/>
                </a:cubicBezTo>
                <a:cubicBezTo>
                  <a:pt x="2919" y="113660"/>
                  <a:pt x="10327" y="95139"/>
                  <a:pt x="7681" y="89318"/>
                </a:cubicBezTo>
                <a:cubicBezTo>
                  <a:pt x="5035" y="83497"/>
                  <a:pt x="-8194" y="76618"/>
                  <a:pt x="7681" y="63918"/>
                </a:cubicBezTo>
                <a:cubicBezTo>
                  <a:pt x="23556" y="51218"/>
                  <a:pt x="128860" y="-5403"/>
                  <a:pt x="131506" y="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4F774D4E-BE0A-D9EB-7580-7CCA556B328C}"/>
              </a:ext>
            </a:extLst>
          </p:cNvPr>
          <p:cNvSpPr/>
          <p:nvPr/>
        </p:nvSpPr>
        <p:spPr>
          <a:xfrm>
            <a:off x="1281216" y="10532106"/>
            <a:ext cx="1144635" cy="846979"/>
          </a:xfrm>
          <a:custGeom>
            <a:avLst/>
            <a:gdLst>
              <a:gd name="connsiteX0" fmla="*/ 577 w 1144635"/>
              <a:gd name="connsiteY0" fmla="*/ 7987 h 846979"/>
              <a:gd name="connsiteX1" fmla="*/ 457777 w 1144635"/>
              <a:gd name="connsiteY1" fmla="*/ 195765 h 846979"/>
              <a:gd name="connsiteX2" fmla="*/ 1110920 w 1144635"/>
              <a:gd name="connsiteY2" fmla="*/ 832580 h 846979"/>
              <a:gd name="connsiteX3" fmla="*/ 980291 w 1144635"/>
              <a:gd name="connsiteY3" fmla="*/ 595815 h 846979"/>
              <a:gd name="connsiteX4" fmla="*/ 376134 w 1144635"/>
              <a:gd name="connsiteY4" fmla="*/ 89630 h 846979"/>
              <a:gd name="connsiteX5" fmla="*/ 577 w 1144635"/>
              <a:gd name="connsiteY5" fmla="*/ 7987 h 84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4635" h="846979">
                <a:moveTo>
                  <a:pt x="577" y="7987"/>
                </a:moveTo>
                <a:cubicBezTo>
                  <a:pt x="14184" y="25676"/>
                  <a:pt x="272720" y="58333"/>
                  <a:pt x="457777" y="195765"/>
                </a:cubicBezTo>
                <a:cubicBezTo>
                  <a:pt x="642834" y="333197"/>
                  <a:pt x="1023834" y="765905"/>
                  <a:pt x="1110920" y="832580"/>
                </a:cubicBezTo>
                <a:cubicBezTo>
                  <a:pt x="1198006" y="899255"/>
                  <a:pt x="1102755" y="719640"/>
                  <a:pt x="980291" y="595815"/>
                </a:cubicBezTo>
                <a:cubicBezTo>
                  <a:pt x="857827" y="471990"/>
                  <a:pt x="535337" y="183519"/>
                  <a:pt x="376134" y="89630"/>
                </a:cubicBezTo>
                <a:cubicBezTo>
                  <a:pt x="216931" y="-4259"/>
                  <a:pt x="-13030" y="-9702"/>
                  <a:pt x="577" y="79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19C541CC-A3AD-AA91-07BC-EB52A1749946}"/>
              </a:ext>
            </a:extLst>
          </p:cNvPr>
          <p:cNvSpPr/>
          <p:nvPr/>
        </p:nvSpPr>
        <p:spPr>
          <a:xfrm>
            <a:off x="2400293" y="11340026"/>
            <a:ext cx="944428" cy="1153906"/>
          </a:xfrm>
          <a:custGeom>
            <a:avLst/>
            <a:gdLst>
              <a:gd name="connsiteX0" fmla="*/ 7 w 944428"/>
              <a:gd name="connsiteY0" fmla="*/ 167 h 1153906"/>
              <a:gd name="connsiteX1" fmla="*/ 849093 w 944428"/>
              <a:gd name="connsiteY1" fmla="*/ 1061524 h 1153906"/>
              <a:gd name="connsiteX2" fmla="*/ 832764 w 944428"/>
              <a:gd name="connsiteY2" fmla="*/ 979881 h 1153906"/>
              <a:gd name="connsiteX3" fmla="*/ 7 w 944428"/>
              <a:gd name="connsiteY3" fmla="*/ 167 h 115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428" h="1153906">
                <a:moveTo>
                  <a:pt x="7" y="167"/>
                </a:moveTo>
                <a:cubicBezTo>
                  <a:pt x="2728" y="13774"/>
                  <a:pt x="710300" y="898238"/>
                  <a:pt x="849093" y="1061524"/>
                </a:cubicBezTo>
                <a:cubicBezTo>
                  <a:pt x="987886" y="1224810"/>
                  <a:pt x="968835" y="1155413"/>
                  <a:pt x="832764" y="979881"/>
                </a:cubicBezTo>
                <a:cubicBezTo>
                  <a:pt x="696693" y="804349"/>
                  <a:pt x="-2714" y="-13440"/>
                  <a:pt x="7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7668E375-925E-0859-89E0-2DA532A4CF98}"/>
              </a:ext>
            </a:extLst>
          </p:cNvPr>
          <p:cNvSpPr/>
          <p:nvPr/>
        </p:nvSpPr>
        <p:spPr>
          <a:xfrm>
            <a:off x="1975661" y="7151903"/>
            <a:ext cx="845450" cy="524268"/>
          </a:xfrm>
          <a:custGeom>
            <a:avLst/>
            <a:gdLst>
              <a:gd name="connsiteX0" fmla="*/ 96 w 845450"/>
              <a:gd name="connsiteY0" fmla="*/ 11 h 524268"/>
              <a:gd name="connsiteX1" fmla="*/ 489953 w 845450"/>
              <a:gd name="connsiteY1" fmla="*/ 204118 h 524268"/>
              <a:gd name="connsiteX2" fmla="*/ 841018 w 845450"/>
              <a:gd name="connsiteY2" fmla="*/ 522526 h 524268"/>
              <a:gd name="connsiteX3" fmla="*/ 677732 w 845450"/>
              <a:gd name="connsiteY3" fmla="*/ 326583 h 524268"/>
              <a:gd name="connsiteX4" fmla="*/ 530775 w 845450"/>
              <a:gd name="connsiteY4" fmla="*/ 212283 h 524268"/>
              <a:gd name="connsiteX5" fmla="*/ 96 w 845450"/>
              <a:gd name="connsiteY5" fmla="*/ 11 h 52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5450" h="524268">
                <a:moveTo>
                  <a:pt x="96" y="11"/>
                </a:moveTo>
                <a:cubicBezTo>
                  <a:pt x="-6708" y="-1350"/>
                  <a:pt x="349799" y="117032"/>
                  <a:pt x="489953" y="204118"/>
                </a:cubicBezTo>
                <a:cubicBezTo>
                  <a:pt x="630107" y="291204"/>
                  <a:pt x="809722" y="502115"/>
                  <a:pt x="841018" y="522526"/>
                </a:cubicBezTo>
                <a:cubicBezTo>
                  <a:pt x="872314" y="542937"/>
                  <a:pt x="729439" y="378290"/>
                  <a:pt x="677732" y="326583"/>
                </a:cubicBezTo>
                <a:cubicBezTo>
                  <a:pt x="626025" y="274876"/>
                  <a:pt x="636911" y="266712"/>
                  <a:pt x="530775" y="212283"/>
                </a:cubicBezTo>
                <a:cubicBezTo>
                  <a:pt x="424639" y="157854"/>
                  <a:pt x="6900" y="1372"/>
                  <a:pt x="9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FFE93FD4-13BB-DBC4-4B1F-3848F9B453E3}"/>
              </a:ext>
            </a:extLst>
          </p:cNvPr>
          <p:cNvSpPr/>
          <p:nvPr/>
        </p:nvSpPr>
        <p:spPr>
          <a:xfrm>
            <a:off x="3099122" y="8028756"/>
            <a:ext cx="754687" cy="1268076"/>
          </a:xfrm>
          <a:custGeom>
            <a:avLst/>
            <a:gdLst>
              <a:gd name="connsiteX0" fmla="*/ 3307 w 754687"/>
              <a:gd name="connsiteY0" fmla="*/ 4901 h 1268076"/>
              <a:gd name="connsiteX1" fmla="*/ 738092 w 754687"/>
              <a:gd name="connsiteY1" fmla="*/ 1237708 h 1268076"/>
              <a:gd name="connsiteX2" fmla="*/ 476835 w 754687"/>
              <a:gd name="connsiteY2" fmla="*/ 821330 h 1268076"/>
              <a:gd name="connsiteX3" fmla="*/ 3307 w 754687"/>
              <a:gd name="connsiteY3" fmla="*/ 4901 h 126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687" h="1268076">
                <a:moveTo>
                  <a:pt x="3307" y="4901"/>
                </a:moveTo>
                <a:cubicBezTo>
                  <a:pt x="46850" y="74297"/>
                  <a:pt x="659171" y="1101637"/>
                  <a:pt x="738092" y="1237708"/>
                </a:cubicBezTo>
                <a:cubicBezTo>
                  <a:pt x="817013" y="1373779"/>
                  <a:pt x="595217" y="1019994"/>
                  <a:pt x="476835" y="821330"/>
                </a:cubicBezTo>
                <a:cubicBezTo>
                  <a:pt x="358453" y="622666"/>
                  <a:pt x="-40236" y="-64495"/>
                  <a:pt x="3307" y="49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A8D8CEE4-B290-08D8-7692-75D0333C4997}"/>
              </a:ext>
            </a:extLst>
          </p:cNvPr>
          <p:cNvSpPr/>
          <p:nvPr/>
        </p:nvSpPr>
        <p:spPr>
          <a:xfrm>
            <a:off x="1539669" y="7330927"/>
            <a:ext cx="305467" cy="360162"/>
          </a:xfrm>
          <a:custGeom>
            <a:avLst/>
            <a:gdLst>
              <a:gd name="connsiteX0" fmla="*/ 305460 w 305467"/>
              <a:gd name="connsiteY0" fmla="*/ 602 h 360162"/>
              <a:gd name="connsiteX1" fmla="*/ 52367 w 305467"/>
              <a:gd name="connsiteY1" fmla="*/ 188380 h 360162"/>
              <a:gd name="connsiteX2" fmla="*/ 11545 w 305467"/>
              <a:gd name="connsiteY2" fmla="*/ 359830 h 360162"/>
              <a:gd name="connsiteX3" fmla="*/ 3381 w 305467"/>
              <a:gd name="connsiteY3" fmla="*/ 229202 h 360162"/>
              <a:gd name="connsiteX4" fmla="*/ 60531 w 305467"/>
              <a:gd name="connsiteY4" fmla="*/ 131230 h 360162"/>
              <a:gd name="connsiteX5" fmla="*/ 305460 w 305467"/>
              <a:gd name="connsiteY5" fmla="*/ 602 h 36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67" h="360162">
                <a:moveTo>
                  <a:pt x="305460" y="602"/>
                </a:moveTo>
                <a:cubicBezTo>
                  <a:pt x="304099" y="10127"/>
                  <a:pt x="101353" y="128509"/>
                  <a:pt x="52367" y="188380"/>
                </a:cubicBezTo>
                <a:cubicBezTo>
                  <a:pt x="3381" y="248251"/>
                  <a:pt x="19709" y="353026"/>
                  <a:pt x="11545" y="359830"/>
                </a:cubicBezTo>
                <a:cubicBezTo>
                  <a:pt x="3381" y="366634"/>
                  <a:pt x="-4783" y="267302"/>
                  <a:pt x="3381" y="229202"/>
                </a:cubicBezTo>
                <a:cubicBezTo>
                  <a:pt x="11545" y="191102"/>
                  <a:pt x="3381" y="165248"/>
                  <a:pt x="60531" y="131230"/>
                </a:cubicBezTo>
                <a:cubicBezTo>
                  <a:pt x="117681" y="97212"/>
                  <a:pt x="306821" y="-8923"/>
                  <a:pt x="305460" y="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36A8AC24-AF74-9F0F-F4E0-08AFCE44591E}"/>
              </a:ext>
            </a:extLst>
          </p:cNvPr>
          <p:cNvSpPr/>
          <p:nvPr/>
        </p:nvSpPr>
        <p:spPr>
          <a:xfrm>
            <a:off x="1550876" y="8678610"/>
            <a:ext cx="539219" cy="1290591"/>
          </a:xfrm>
          <a:custGeom>
            <a:avLst/>
            <a:gdLst>
              <a:gd name="connsiteX0" fmla="*/ 338 w 539219"/>
              <a:gd name="connsiteY0" fmla="*/ 26 h 1290591"/>
              <a:gd name="connsiteX1" fmla="*/ 139131 w 539219"/>
              <a:gd name="connsiteY1" fmla="*/ 628676 h 1290591"/>
              <a:gd name="connsiteX2" fmla="*/ 310581 w 539219"/>
              <a:gd name="connsiteY2" fmla="*/ 947083 h 1290591"/>
              <a:gd name="connsiteX3" fmla="*/ 539181 w 539219"/>
              <a:gd name="connsiteY3" fmla="*/ 1289983 h 1290591"/>
              <a:gd name="connsiteX4" fmla="*/ 326910 w 539219"/>
              <a:gd name="connsiteY4" fmla="*/ 1020561 h 1290591"/>
              <a:gd name="connsiteX5" fmla="*/ 106474 w 539219"/>
              <a:gd name="connsiteY5" fmla="*/ 653169 h 1290591"/>
              <a:gd name="connsiteX6" fmla="*/ 338 w 539219"/>
              <a:gd name="connsiteY6" fmla="*/ 26 h 1290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219" h="1290591">
                <a:moveTo>
                  <a:pt x="338" y="26"/>
                </a:moveTo>
                <a:cubicBezTo>
                  <a:pt x="5781" y="-4056"/>
                  <a:pt x="87424" y="470833"/>
                  <a:pt x="139131" y="628676"/>
                </a:cubicBezTo>
                <a:cubicBezTo>
                  <a:pt x="190838" y="786519"/>
                  <a:pt x="243906" y="836865"/>
                  <a:pt x="310581" y="947083"/>
                </a:cubicBezTo>
                <a:cubicBezTo>
                  <a:pt x="377256" y="1057301"/>
                  <a:pt x="536460" y="1277737"/>
                  <a:pt x="539181" y="1289983"/>
                </a:cubicBezTo>
                <a:cubicBezTo>
                  <a:pt x="541903" y="1302229"/>
                  <a:pt x="399028" y="1126697"/>
                  <a:pt x="326910" y="1020561"/>
                </a:cubicBezTo>
                <a:cubicBezTo>
                  <a:pt x="254792" y="914425"/>
                  <a:pt x="156820" y="825980"/>
                  <a:pt x="106474" y="653169"/>
                </a:cubicBezTo>
                <a:cubicBezTo>
                  <a:pt x="56128" y="480358"/>
                  <a:pt x="-5105" y="4108"/>
                  <a:pt x="338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AD5E60C4-B1C7-311E-95DA-E28114D7771F}"/>
              </a:ext>
            </a:extLst>
          </p:cNvPr>
          <p:cNvSpPr/>
          <p:nvPr/>
        </p:nvSpPr>
        <p:spPr>
          <a:xfrm>
            <a:off x="2149714" y="10507178"/>
            <a:ext cx="1105018" cy="1354433"/>
          </a:xfrm>
          <a:custGeom>
            <a:avLst/>
            <a:gdLst>
              <a:gd name="connsiteX0" fmla="*/ 5657 w 1105018"/>
              <a:gd name="connsiteY0" fmla="*/ 8422 h 1354433"/>
              <a:gd name="connsiteX1" fmla="*/ 1083343 w 1105018"/>
              <a:gd name="connsiteY1" fmla="*/ 1331036 h 1354433"/>
              <a:gd name="connsiteX2" fmla="*/ 675129 w 1105018"/>
              <a:gd name="connsiteY2" fmla="*/ 792193 h 1354433"/>
              <a:gd name="connsiteX3" fmla="*/ 5657 w 1105018"/>
              <a:gd name="connsiteY3" fmla="*/ 8422 h 135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5018" h="1354433">
                <a:moveTo>
                  <a:pt x="5657" y="8422"/>
                </a:moveTo>
                <a:cubicBezTo>
                  <a:pt x="73693" y="98229"/>
                  <a:pt x="971764" y="1200408"/>
                  <a:pt x="1083343" y="1331036"/>
                </a:cubicBezTo>
                <a:cubicBezTo>
                  <a:pt x="1194922" y="1461665"/>
                  <a:pt x="847940" y="1012629"/>
                  <a:pt x="675129" y="792193"/>
                </a:cubicBezTo>
                <a:cubicBezTo>
                  <a:pt x="502318" y="571757"/>
                  <a:pt x="-62379" y="-81385"/>
                  <a:pt x="5657" y="8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3E0F5D4C-5EC1-0790-C1BD-82B0A49BF2B5}"/>
              </a:ext>
            </a:extLst>
          </p:cNvPr>
          <p:cNvSpPr/>
          <p:nvPr/>
        </p:nvSpPr>
        <p:spPr>
          <a:xfrm>
            <a:off x="2757802" y="8936884"/>
            <a:ext cx="1185966" cy="1740452"/>
          </a:xfrm>
          <a:custGeom>
            <a:avLst/>
            <a:gdLst>
              <a:gd name="connsiteX0" fmla="*/ 1727 w 1185966"/>
              <a:gd name="connsiteY0" fmla="*/ 3009 h 1740452"/>
              <a:gd name="connsiteX1" fmla="*/ 720184 w 1185966"/>
              <a:gd name="connsiteY1" fmla="*/ 901080 h 1740452"/>
              <a:gd name="connsiteX2" fmla="*/ 1177384 w 1185966"/>
              <a:gd name="connsiteY2" fmla="*/ 1733837 h 1740452"/>
              <a:gd name="connsiteX3" fmla="*/ 940619 w 1185966"/>
              <a:gd name="connsiteY3" fmla="*/ 1219487 h 1740452"/>
              <a:gd name="connsiteX4" fmla="*/ 1727 w 1185966"/>
              <a:gd name="connsiteY4" fmla="*/ 3009 h 174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5966" h="1740452">
                <a:moveTo>
                  <a:pt x="1727" y="3009"/>
                </a:moveTo>
                <a:cubicBezTo>
                  <a:pt x="-35012" y="-50059"/>
                  <a:pt x="524241" y="612609"/>
                  <a:pt x="720184" y="901080"/>
                </a:cubicBezTo>
                <a:cubicBezTo>
                  <a:pt x="916127" y="1189551"/>
                  <a:pt x="1140645" y="1680769"/>
                  <a:pt x="1177384" y="1733837"/>
                </a:cubicBezTo>
                <a:cubicBezTo>
                  <a:pt x="1214123" y="1786905"/>
                  <a:pt x="1132480" y="1512040"/>
                  <a:pt x="940619" y="1219487"/>
                </a:cubicBezTo>
                <a:cubicBezTo>
                  <a:pt x="748758" y="926934"/>
                  <a:pt x="38466" y="56077"/>
                  <a:pt x="1727" y="30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2ACE786E-1876-2BB4-3A07-21852DF997C2}"/>
              </a:ext>
            </a:extLst>
          </p:cNvPr>
          <p:cNvSpPr/>
          <p:nvPr/>
        </p:nvSpPr>
        <p:spPr>
          <a:xfrm>
            <a:off x="4220898" y="11029573"/>
            <a:ext cx="781750" cy="1336082"/>
          </a:xfrm>
          <a:custGeom>
            <a:avLst/>
            <a:gdLst>
              <a:gd name="connsiteX0" fmla="*/ 38 w 781750"/>
              <a:gd name="connsiteY0" fmla="*/ 377 h 1336082"/>
              <a:gd name="connsiteX1" fmla="*/ 710331 w 781750"/>
              <a:gd name="connsiteY1" fmla="*/ 1241348 h 1336082"/>
              <a:gd name="connsiteX2" fmla="*/ 677673 w 781750"/>
              <a:gd name="connsiteY2" fmla="*/ 1110720 h 1336082"/>
              <a:gd name="connsiteX3" fmla="*/ 38 w 781750"/>
              <a:gd name="connsiteY3" fmla="*/ 377 h 1336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750" h="1336082">
                <a:moveTo>
                  <a:pt x="38" y="377"/>
                </a:moveTo>
                <a:cubicBezTo>
                  <a:pt x="5481" y="22148"/>
                  <a:pt x="597392" y="1056291"/>
                  <a:pt x="710331" y="1241348"/>
                </a:cubicBezTo>
                <a:cubicBezTo>
                  <a:pt x="823270" y="1426405"/>
                  <a:pt x="794694" y="1317548"/>
                  <a:pt x="677673" y="1110720"/>
                </a:cubicBezTo>
                <a:cubicBezTo>
                  <a:pt x="560652" y="903892"/>
                  <a:pt x="-5405" y="-21394"/>
                  <a:pt x="38" y="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C779B4BA-6474-3AF3-4CC8-0B35EEE695C8}"/>
              </a:ext>
            </a:extLst>
          </p:cNvPr>
          <p:cNvSpPr/>
          <p:nvPr/>
        </p:nvSpPr>
        <p:spPr>
          <a:xfrm>
            <a:off x="6596265" y="5130670"/>
            <a:ext cx="670208" cy="419441"/>
          </a:xfrm>
          <a:custGeom>
            <a:avLst/>
            <a:gdLst>
              <a:gd name="connsiteX0" fmla="*/ 1385 w 670208"/>
              <a:gd name="connsiteY0" fmla="*/ 101730 h 419441"/>
              <a:gd name="connsiteX1" fmla="*/ 188710 w 670208"/>
              <a:gd name="connsiteY1" fmla="*/ 222380 h 419441"/>
              <a:gd name="connsiteX2" fmla="*/ 645910 w 670208"/>
              <a:gd name="connsiteY2" fmla="*/ 12830 h 419441"/>
              <a:gd name="connsiteX3" fmla="*/ 588760 w 670208"/>
              <a:gd name="connsiteY3" fmla="*/ 41405 h 419441"/>
              <a:gd name="connsiteX4" fmla="*/ 430010 w 670208"/>
              <a:gd name="connsiteY4" fmla="*/ 193805 h 419441"/>
              <a:gd name="connsiteX5" fmla="*/ 388735 w 670208"/>
              <a:gd name="connsiteY5" fmla="*/ 181105 h 419441"/>
              <a:gd name="connsiteX6" fmla="*/ 430010 w 670208"/>
              <a:gd name="connsiteY6" fmla="*/ 155705 h 419441"/>
              <a:gd name="connsiteX7" fmla="*/ 153785 w 670208"/>
              <a:gd name="connsiteY7" fmla="*/ 419230 h 419441"/>
              <a:gd name="connsiteX8" fmla="*/ 347460 w 670208"/>
              <a:gd name="connsiteY8" fmla="*/ 200155 h 419441"/>
              <a:gd name="connsiteX9" fmla="*/ 277610 w 670208"/>
              <a:gd name="connsiteY9" fmla="*/ 196980 h 419441"/>
              <a:gd name="connsiteX10" fmla="*/ 201410 w 670208"/>
              <a:gd name="connsiteY10" fmla="*/ 225555 h 419441"/>
              <a:gd name="connsiteX11" fmla="*/ 163310 w 670208"/>
              <a:gd name="connsiteY11" fmla="*/ 225555 h 419441"/>
              <a:gd name="connsiteX12" fmla="*/ 106160 w 670208"/>
              <a:gd name="connsiteY12" fmla="*/ 190630 h 419441"/>
              <a:gd name="connsiteX13" fmla="*/ 1385 w 670208"/>
              <a:gd name="connsiteY13" fmla="*/ 101730 h 41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0208" h="419441">
                <a:moveTo>
                  <a:pt x="1385" y="101730"/>
                </a:moveTo>
                <a:cubicBezTo>
                  <a:pt x="15143" y="107022"/>
                  <a:pt x="81289" y="237197"/>
                  <a:pt x="188710" y="222380"/>
                </a:cubicBezTo>
                <a:cubicBezTo>
                  <a:pt x="296131" y="207563"/>
                  <a:pt x="579235" y="42992"/>
                  <a:pt x="645910" y="12830"/>
                </a:cubicBezTo>
                <a:cubicBezTo>
                  <a:pt x="712585" y="-17332"/>
                  <a:pt x="624743" y="11242"/>
                  <a:pt x="588760" y="41405"/>
                </a:cubicBezTo>
                <a:cubicBezTo>
                  <a:pt x="552777" y="71568"/>
                  <a:pt x="463347" y="170522"/>
                  <a:pt x="430010" y="193805"/>
                </a:cubicBezTo>
                <a:cubicBezTo>
                  <a:pt x="396673" y="217088"/>
                  <a:pt x="388735" y="187455"/>
                  <a:pt x="388735" y="181105"/>
                </a:cubicBezTo>
                <a:cubicBezTo>
                  <a:pt x="388735" y="174755"/>
                  <a:pt x="469168" y="116018"/>
                  <a:pt x="430010" y="155705"/>
                </a:cubicBezTo>
                <a:cubicBezTo>
                  <a:pt x="390852" y="195393"/>
                  <a:pt x="167543" y="411822"/>
                  <a:pt x="153785" y="419230"/>
                </a:cubicBezTo>
                <a:cubicBezTo>
                  <a:pt x="140027" y="426638"/>
                  <a:pt x="326822" y="237197"/>
                  <a:pt x="347460" y="200155"/>
                </a:cubicBezTo>
                <a:cubicBezTo>
                  <a:pt x="368098" y="163113"/>
                  <a:pt x="301952" y="192747"/>
                  <a:pt x="277610" y="196980"/>
                </a:cubicBezTo>
                <a:cubicBezTo>
                  <a:pt x="253268" y="201213"/>
                  <a:pt x="220460" y="220793"/>
                  <a:pt x="201410" y="225555"/>
                </a:cubicBezTo>
                <a:cubicBezTo>
                  <a:pt x="182360" y="230317"/>
                  <a:pt x="179185" y="231376"/>
                  <a:pt x="163310" y="225555"/>
                </a:cubicBezTo>
                <a:cubicBezTo>
                  <a:pt x="147435" y="219734"/>
                  <a:pt x="132089" y="209151"/>
                  <a:pt x="106160" y="190630"/>
                </a:cubicBezTo>
                <a:cubicBezTo>
                  <a:pt x="80231" y="172109"/>
                  <a:pt x="-12373" y="96438"/>
                  <a:pt x="1385" y="101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093275EC-8026-1627-D244-48C6443AB29B}"/>
              </a:ext>
            </a:extLst>
          </p:cNvPr>
          <p:cNvSpPr/>
          <p:nvPr/>
        </p:nvSpPr>
        <p:spPr>
          <a:xfrm>
            <a:off x="6499118" y="5298074"/>
            <a:ext cx="533877" cy="435980"/>
          </a:xfrm>
          <a:custGeom>
            <a:avLst/>
            <a:gdLst>
              <a:gd name="connsiteX0" fmla="*/ 107 w 533877"/>
              <a:gd name="connsiteY0" fmla="*/ 1001 h 435980"/>
              <a:gd name="connsiteX1" fmla="*/ 82657 w 533877"/>
              <a:gd name="connsiteY1" fmla="*/ 245476 h 435980"/>
              <a:gd name="connsiteX2" fmla="*/ 162032 w 533877"/>
              <a:gd name="connsiteY2" fmla="*/ 388351 h 435980"/>
              <a:gd name="connsiteX3" fmla="*/ 311257 w 533877"/>
              <a:gd name="connsiteY3" fmla="*/ 435976 h 435980"/>
              <a:gd name="connsiteX4" fmla="*/ 533507 w 533877"/>
              <a:gd name="connsiteY4" fmla="*/ 391526 h 435980"/>
              <a:gd name="connsiteX5" fmla="*/ 358882 w 533877"/>
              <a:gd name="connsiteY5" fmla="*/ 432801 h 435980"/>
              <a:gd name="connsiteX6" fmla="*/ 168382 w 533877"/>
              <a:gd name="connsiteY6" fmla="*/ 378826 h 435980"/>
              <a:gd name="connsiteX7" fmla="*/ 133457 w 533877"/>
              <a:gd name="connsiteY7" fmla="*/ 321676 h 435980"/>
              <a:gd name="connsiteX8" fmla="*/ 66782 w 533877"/>
              <a:gd name="connsiteY8" fmla="*/ 166101 h 435980"/>
              <a:gd name="connsiteX9" fmla="*/ 107 w 533877"/>
              <a:gd name="connsiteY9" fmla="*/ 1001 h 43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3877" h="435980">
                <a:moveTo>
                  <a:pt x="107" y="1001"/>
                </a:moveTo>
                <a:cubicBezTo>
                  <a:pt x="2753" y="14230"/>
                  <a:pt x="55670" y="180918"/>
                  <a:pt x="82657" y="245476"/>
                </a:cubicBezTo>
                <a:cubicBezTo>
                  <a:pt x="109644" y="310034"/>
                  <a:pt x="123932" y="356601"/>
                  <a:pt x="162032" y="388351"/>
                </a:cubicBezTo>
                <a:cubicBezTo>
                  <a:pt x="200132" y="420101"/>
                  <a:pt x="249345" y="435447"/>
                  <a:pt x="311257" y="435976"/>
                </a:cubicBezTo>
                <a:cubicBezTo>
                  <a:pt x="373169" y="436505"/>
                  <a:pt x="525570" y="392055"/>
                  <a:pt x="533507" y="391526"/>
                </a:cubicBezTo>
                <a:cubicBezTo>
                  <a:pt x="541445" y="390997"/>
                  <a:pt x="419736" y="434918"/>
                  <a:pt x="358882" y="432801"/>
                </a:cubicBezTo>
                <a:cubicBezTo>
                  <a:pt x="298028" y="430684"/>
                  <a:pt x="205953" y="397347"/>
                  <a:pt x="168382" y="378826"/>
                </a:cubicBezTo>
                <a:cubicBezTo>
                  <a:pt x="130811" y="360305"/>
                  <a:pt x="150390" y="357130"/>
                  <a:pt x="133457" y="321676"/>
                </a:cubicBezTo>
                <a:cubicBezTo>
                  <a:pt x="116524" y="286222"/>
                  <a:pt x="89007" y="223251"/>
                  <a:pt x="66782" y="166101"/>
                </a:cubicBezTo>
                <a:cubicBezTo>
                  <a:pt x="44557" y="108951"/>
                  <a:pt x="-2539" y="-12228"/>
                  <a:pt x="107" y="1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6B8E9ACE-C4A6-9106-C6C5-219A16444ADB}"/>
              </a:ext>
            </a:extLst>
          </p:cNvPr>
          <p:cNvSpPr/>
          <p:nvPr/>
        </p:nvSpPr>
        <p:spPr>
          <a:xfrm>
            <a:off x="6467456" y="5216521"/>
            <a:ext cx="492216" cy="406789"/>
          </a:xfrm>
          <a:custGeom>
            <a:avLst/>
            <a:gdLst>
              <a:gd name="connsiteX0" fmla="*/ 19 w 492216"/>
              <a:gd name="connsiteY0" fmla="*/ 4 h 406789"/>
              <a:gd name="connsiteX1" fmla="*/ 212744 w 492216"/>
              <a:gd name="connsiteY1" fmla="*/ 231779 h 406789"/>
              <a:gd name="connsiteX2" fmla="*/ 266719 w 492216"/>
              <a:gd name="connsiteY2" fmla="*/ 400054 h 406789"/>
              <a:gd name="connsiteX3" fmla="*/ 492144 w 492216"/>
              <a:gd name="connsiteY3" fmla="*/ 371479 h 406789"/>
              <a:gd name="connsiteX4" fmla="*/ 241319 w 492216"/>
              <a:gd name="connsiteY4" fmla="*/ 352429 h 406789"/>
              <a:gd name="connsiteX5" fmla="*/ 225444 w 492216"/>
              <a:gd name="connsiteY5" fmla="*/ 225429 h 406789"/>
              <a:gd name="connsiteX6" fmla="*/ 19 w 492216"/>
              <a:gd name="connsiteY6" fmla="*/ 4 h 40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216" h="406789">
                <a:moveTo>
                  <a:pt x="19" y="4"/>
                </a:moveTo>
                <a:cubicBezTo>
                  <a:pt x="-2098" y="1062"/>
                  <a:pt x="168294" y="165104"/>
                  <a:pt x="212744" y="231779"/>
                </a:cubicBezTo>
                <a:cubicBezTo>
                  <a:pt x="257194" y="298454"/>
                  <a:pt x="220152" y="376771"/>
                  <a:pt x="266719" y="400054"/>
                </a:cubicBezTo>
                <a:cubicBezTo>
                  <a:pt x="313286" y="423337"/>
                  <a:pt x="496377" y="379416"/>
                  <a:pt x="492144" y="371479"/>
                </a:cubicBezTo>
                <a:cubicBezTo>
                  <a:pt x="487911" y="363542"/>
                  <a:pt x="285769" y="376771"/>
                  <a:pt x="241319" y="352429"/>
                </a:cubicBezTo>
                <a:cubicBezTo>
                  <a:pt x="196869" y="328087"/>
                  <a:pt x="260898" y="282579"/>
                  <a:pt x="225444" y="225429"/>
                </a:cubicBezTo>
                <a:cubicBezTo>
                  <a:pt x="189990" y="168279"/>
                  <a:pt x="2136" y="-1054"/>
                  <a:pt x="19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D883C8F8-BACA-C9DD-57E5-40CADC0166AF}"/>
              </a:ext>
            </a:extLst>
          </p:cNvPr>
          <p:cNvSpPr/>
          <p:nvPr/>
        </p:nvSpPr>
        <p:spPr>
          <a:xfrm>
            <a:off x="6411501" y="5364302"/>
            <a:ext cx="134781" cy="703962"/>
          </a:xfrm>
          <a:custGeom>
            <a:avLst/>
            <a:gdLst>
              <a:gd name="connsiteX0" fmla="*/ 84549 w 134781"/>
              <a:gd name="connsiteY0" fmla="*/ 1448 h 703962"/>
              <a:gd name="connsiteX1" fmla="*/ 36924 w 134781"/>
              <a:gd name="connsiteY1" fmla="*/ 268148 h 703962"/>
              <a:gd name="connsiteX2" fmla="*/ 128999 w 134781"/>
              <a:gd name="connsiteY2" fmla="*/ 677723 h 703962"/>
              <a:gd name="connsiteX3" fmla="*/ 113124 w 134781"/>
              <a:gd name="connsiteY3" fmla="*/ 630098 h 703962"/>
              <a:gd name="connsiteX4" fmla="*/ 14699 w 134781"/>
              <a:gd name="connsiteY4" fmla="*/ 363398 h 703962"/>
              <a:gd name="connsiteX5" fmla="*/ 43274 w 134781"/>
              <a:gd name="connsiteY5" fmla="*/ 480873 h 703962"/>
              <a:gd name="connsiteX6" fmla="*/ 27399 w 134781"/>
              <a:gd name="connsiteY6" fmla="*/ 280848 h 703962"/>
              <a:gd name="connsiteX7" fmla="*/ 33749 w 134781"/>
              <a:gd name="connsiteY7" fmla="*/ 58598 h 703962"/>
              <a:gd name="connsiteX8" fmla="*/ 1999 w 134781"/>
              <a:gd name="connsiteY8" fmla="*/ 157023 h 703962"/>
              <a:gd name="connsiteX9" fmla="*/ 84549 w 134781"/>
              <a:gd name="connsiteY9" fmla="*/ 1448 h 70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781" h="703962">
                <a:moveTo>
                  <a:pt x="84549" y="1448"/>
                </a:moveTo>
                <a:cubicBezTo>
                  <a:pt x="90370" y="19969"/>
                  <a:pt x="29516" y="155436"/>
                  <a:pt x="36924" y="268148"/>
                </a:cubicBezTo>
                <a:cubicBezTo>
                  <a:pt x="44332" y="380860"/>
                  <a:pt x="116299" y="617398"/>
                  <a:pt x="128999" y="677723"/>
                </a:cubicBezTo>
                <a:cubicBezTo>
                  <a:pt x="141699" y="738048"/>
                  <a:pt x="132174" y="682486"/>
                  <a:pt x="113124" y="630098"/>
                </a:cubicBezTo>
                <a:cubicBezTo>
                  <a:pt x="94074" y="577711"/>
                  <a:pt x="26341" y="388269"/>
                  <a:pt x="14699" y="363398"/>
                </a:cubicBezTo>
                <a:cubicBezTo>
                  <a:pt x="3057" y="338527"/>
                  <a:pt x="41157" y="494631"/>
                  <a:pt x="43274" y="480873"/>
                </a:cubicBezTo>
                <a:cubicBezTo>
                  <a:pt x="45391" y="467115"/>
                  <a:pt x="28986" y="351227"/>
                  <a:pt x="27399" y="280848"/>
                </a:cubicBezTo>
                <a:cubicBezTo>
                  <a:pt x="25812" y="210469"/>
                  <a:pt x="37982" y="79235"/>
                  <a:pt x="33749" y="58598"/>
                </a:cubicBezTo>
                <a:cubicBezTo>
                  <a:pt x="29516" y="37961"/>
                  <a:pt x="-9113" y="166019"/>
                  <a:pt x="1999" y="157023"/>
                </a:cubicBezTo>
                <a:cubicBezTo>
                  <a:pt x="13111" y="148027"/>
                  <a:pt x="78728" y="-17073"/>
                  <a:pt x="84549" y="1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11C2C76A-FE14-8315-B020-CCF95D7BDB0A}"/>
              </a:ext>
            </a:extLst>
          </p:cNvPr>
          <p:cNvSpPr/>
          <p:nvPr/>
        </p:nvSpPr>
        <p:spPr>
          <a:xfrm>
            <a:off x="6613472" y="5127529"/>
            <a:ext cx="82732" cy="816470"/>
          </a:xfrm>
          <a:custGeom>
            <a:avLst/>
            <a:gdLst>
              <a:gd name="connsiteX0" fmla="*/ 53 w 82732"/>
              <a:gd name="connsiteY0" fmla="*/ 96 h 816470"/>
              <a:gd name="connsiteX1" fmla="*/ 57203 w 82732"/>
              <a:gd name="connsiteY1" fmla="*/ 549371 h 816470"/>
              <a:gd name="connsiteX2" fmla="*/ 82603 w 82732"/>
              <a:gd name="connsiteY2" fmla="*/ 816071 h 816470"/>
              <a:gd name="connsiteX3" fmla="*/ 47678 w 82732"/>
              <a:gd name="connsiteY3" fmla="*/ 593821 h 816470"/>
              <a:gd name="connsiteX4" fmla="*/ 53 w 82732"/>
              <a:gd name="connsiteY4" fmla="*/ 96 h 816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32" h="816470">
                <a:moveTo>
                  <a:pt x="53" y="96"/>
                </a:moveTo>
                <a:cubicBezTo>
                  <a:pt x="1640" y="-7312"/>
                  <a:pt x="43445" y="413375"/>
                  <a:pt x="57203" y="549371"/>
                </a:cubicBezTo>
                <a:cubicBezTo>
                  <a:pt x="70961" y="685367"/>
                  <a:pt x="84190" y="808663"/>
                  <a:pt x="82603" y="816071"/>
                </a:cubicBezTo>
                <a:cubicBezTo>
                  <a:pt x="81016" y="823479"/>
                  <a:pt x="62495" y="727171"/>
                  <a:pt x="47678" y="593821"/>
                </a:cubicBezTo>
                <a:cubicBezTo>
                  <a:pt x="32861" y="460471"/>
                  <a:pt x="-1534" y="7504"/>
                  <a:pt x="53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E2989074-3E3D-FC49-0B44-25B3D044128C}"/>
              </a:ext>
            </a:extLst>
          </p:cNvPr>
          <p:cNvSpPr/>
          <p:nvPr/>
        </p:nvSpPr>
        <p:spPr>
          <a:xfrm>
            <a:off x="5384998" y="7796145"/>
            <a:ext cx="547701" cy="1644008"/>
          </a:xfrm>
          <a:custGeom>
            <a:avLst/>
            <a:gdLst>
              <a:gd name="connsiteX0" fmla="*/ 547664 w 547701"/>
              <a:gd name="connsiteY0" fmla="*/ 318 h 1644008"/>
              <a:gd name="connsiteX1" fmla="*/ 250156 w 547701"/>
              <a:gd name="connsiteY1" fmla="*/ 765964 h 1644008"/>
              <a:gd name="connsiteX2" fmla="*/ 302658 w 547701"/>
              <a:gd name="connsiteY2" fmla="*/ 652211 h 1644008"/>
              <a:gd name="connsiteX3" fmla="*/ 27025 w 547701"/>
              <a:gd name="connsiteY3" fmla="*/ 1321604 h 1644008"/>
              <a:gd name="connsiteX4" fmla="*/ 110152 w 547701"/>
              <a:gd name="connsiteY4" fmla="*/ 1177225 h 1644008"/>
              <a:gd name="connsiteX5" fmla="*/ 774 w 547701"/>
              <a:gd name="connsiteY5" fmla="*/ 1640988 h 1644008"/>
              <a:gd name="connsiteX6" fmla="*/ 66401 w 547701"/>
              <a:gd name="connsiteY6" fmla="*/ 1360980 h 1644008"/>
              <a:gd name="connsiteX7" fmla="*/ 162654 w 547701"/>
              <a:gd name="connsiteY7" fmla="*/ 1037222 h 1644008"/>
              <a:gd name="connsiteX8" fmla="*/ 22650 w 547701"/>
              <a:gd name="connsiteY8" fmla="*/ 1273478 h 1644008"/>
              <a:gd name="connsiteX9" fmla="*/ 324533 w 547701"/>
              <a:gd name="connsiteY9" fmla="*/ 529708 h 1644008"/>
              <a:gd name="connsiteX10" fmla="*/ 228280 w 547701"/>
              <a:gd name="connsiteY10" fmla="*/ 669711 h 1644008"/>
              <a:gd name="connsiteX11" fmla="*/ 547664 w 547701"/>
              <a:gd name="connsiteY11" fmla="*/ 318 h 1644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701" h="1644008">
                <a:moveTo>
                  <a:pt x="547664" y="318"/>
                </a:moveTo>
                <a:cubicBezTo>
                  <a:pt x="551310" y="16360"/>
                  <a:pt x="290990" y="657315"/>
                  <a:pt x="250156" y="765964"/>
                </a:cubicBezTo>
                <a:cubicBezTo>
                  <a:pt x="209322" y="874613"/>
                  <a:pt x="339846" y="559604"/>
                  <a:pt x="302658" y="652211"/>
                </a:cubicBezTo>
                <a:cubicBezTo>
                  <a:pt x="265470" y="744818"/>
                  <a:pt x="59109" y="1234102"/>
                  <a:pt x="27025" y="1321604"/>
                </a:cubicBezTo>
                <a:cubicBezTo>
                  <a:pt x="-5059" y="1409106"/>
                  <a:pt x="114527" y="1123994"/>
                  <a:pt x="110152" y="1177225"/>
                </a:cubicBezTo>
                <a:cubicBezTo>
                  <a:pt x="105777" y="1230456"/>
                  <a:pt x="8066" y="1610362"/>
                  <a:pt x="774" y="1640988"/>
                </a:cubicBezTo>
                <a:cubicBezTo>
                  <a:pt x="-6518" y="1671614"/>
                  <a:pt x="39421" y="1461608"/>
                  <a:pt x="66401" y="1360980"/>
                </a:cubicBezTo>
                <a:cubicBezTo>
                  <a:pt x="93381" y="1260352"/>
                  <a:pt x="169946" y="1051806"/>
                  <a:pt x="162654" y="1037222"/>
                </a:cubicBezTo>
                <a:cubicBezTo>
                  <a:pt x="155362" y="1022638"/>
                  <a:pt x="-4330" y="1358064"/>
                  <a:pt x="22650" y="1273478"/>
                </a:cubicBezTo>
                <a:cubicBezTo>
                  <a:pt x="49630" y="1188892"/>
                  <a:pt x="290261" y="630336"/>
                  <a:pt x="324533" y="529708"/>
                </a:cubicBezTo>
                <a:cubicBezTo>
                  <a:pt x="358805" y="429080"/>
                  <a:pt x="188904" y="760859"/>
                  <a:pt x="228280" y="669711"/>
                </a:cubicBezTo>
                <a:cubicBezTo>
                  <a:pt x="267656" y="578563"/>
                  <a:pt x="544018" y="-15724"/>
                  <a:pt x="547664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FB4D1A7B-F494-4D51-B1E9-157D15B5EB18}"/>
              </a:ext>
            </a:extLst>
          </p:cNvPr>
          <p:cNvSpPr/>
          <p:nvPr/>
        </p:nvSpPr>
        <p:spPr>
          <a:xfrm>
            <a:off x="5461765" y="8406977"/>
            <a:ext cx="129737" cy="1631906"/>
          </a:xfrm>
          <a:custGeom>
            <a:avLst/>
            <a:gdLst>
              <a:gd name="connsiteX0" fmla="*/ 129638 w 129737"/>
              <a:gd name="connsiteY0" fmla="*/ 6378 h 1631906"/>
              <a:gd name="connsiteX1" fmla="*/ 37760 w 129737"/>
              <a:gd name="connsiteY1" fmla="*/ 968904 h 1631906"/>
              <a:gd name="connsiteX2" fmla="*/ 20260 w 129737"/>
              <a:gd name="connsiteY2" fmla="*/ 785149 h 1631906"/>
              <a:gd name="connsiteX3" fmla="*/ 77136 w 129737"/>
              <a:gd name="connsiteY3" fmla="*/ 1231412 h 1631906"/>
              <a:gd name="connsiteX4" fmla="*/ 64011 w 129737"/>
              <a:gd name="connsiteY4" fmla="*/ 1178910 h 1631906"/>
              <a:gd name="connsiteX5" fmla="*/ 68386 w 129737"/>
              <a:gd name="connsiteY5" fmla="*/ 1625172 h 1631906"/>
              <a:gd name="connsiteX6" fmla="*/ 68386 w 129737"/>
              <a:gd name="connsiteY6" fmla="*/ 1419542 h 1631906"/>
              <a:gd name="connsiteX7" fmla="*/ 11510 w 129737"/>
              <a:gd name="connsiteY7" fmla="*/ 1038906 h 1631906"/>
              <a:gd name="connsiteX8" fmla="*/ 2759 w 129737"/>
              <a:gd name="connsiteY8" fmla="*/ 737023 h 1631906"/>
              <a:gd name="connsiteX9" fmla="*/ 46511 w 129737"/>
              <a:gd name="connsiteY9" fmla="*/ 968904 h 1631906"/>
              <a:gd name="connsiteX10" fmla="*/ 55261 w 129737"/>
              <a:gd name="connsiteY10" fmla="*/ 570768 h 1631906"/>
              <a:gd name="connsiteX11" fmla="*/ 129638 w 129737"/>
              <a:gd name="connsiteY11" fmla="*/ 6378 h 163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9737" h="1631906">
                <a:moveTo>
                  <a:pt x="129638" y="6378"/>
                </a:moveTo>
                <a:cubicBezTo>
                  <a:pt x="126721" y="72734"/>
                  <a:pt x="55990" y="839109"/>
                  <a:pt x="37760" y="968904"/>
                </a:cubicBezTo>
                <a:cubicBezTo>
                  <a:pt x="19530" y="1098699"/>
                  <a:pt x="13697" y="741398"/>
                  <a:pt x="20260" y="785149"/>
                </a:cubicBezTo>
                <a:cubicBezTo>
                  <a:pt x="26823" y="828900"/>
                  <a:pt x="69844" y="1165785"/>
                  <a:pt x="77136" y="1231412"/>
                </a:cubicBezTo>
                <a:cubicBezTo>
                  <a:pt x="84428" y="1297039"/>
                  <a:pt x="65469" y="1113283"/>
                  <a:pt x="64011" y="1178910"/>
                </a:cubicBezTo>
                <a:cubicBezTo>
                  <a:pt x="62553" y="1244537"/>
                  <a:pt x="67657" y="1585067"/>
                  <a:pt x="68386" y="1625172"/>
                </a:cubicBezTo>
                <a:cubicBezTo>
                  <a:pt x="69115" y="1665277"/>
                  <a:pt x="77865" y="1517253"/>
                  <a:pt x="68386" y="1419542"/>
                </a:cubicBezTo>
                <a:cubicBezTo>
                  <a:pt x="58907" y="1321831"/>
                  <a:pt x="22448" y="1152659"/>
                  <a:pt x="11510" y="1038906"/>
                </a:cubicBezTo>
                <a:cubicBezTo>
                  <a:pt x="572" y="925153"/>
                  <a:pt x="-3075" y="748690"/>
                  <a:pt x="2759" y="737023"/>
                </a:cubicBezTo>
                <a:cubicBezTo>
                  <a:pt x="8592" y="725356"/>
                  <a:pt x="37761" y="996613"/>
                  <a:pt x="46511" y="968904"/>
                </a:cubicBezTo>
                <a:cubicBezTo>
                  <a:pt x="55261" y="941195"/>
                  <a:pt x="39948" y="731918"/>
                  <a:pt x="55261" y="570768"/>
                </a:cubicBezTo>
                <a:cubicBezTo>
                  <a:pt x="70574" y="409618"/>
                  <a:pt x="132555" y="-59978"/>
                  <a:pt x="129638" y="6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B8FD7BBD-AFD4-2484-516E-57CCD4B3B7F4}"/>
              </a:ext>
            </a:extLst>
          </p:cNvPr>
          <p:cNvSpPr/>
          <p:nvPr/>
        </p:nvSpPr>
        <p:spPr>
          <a:xfrm>
            <a:off x="5349598" y="9419608"/>
            <a:ext cx="93059" cy="534192"/>
          </a:xfrm>
          <a:custGeom>
            <a:avLst/>
            <a:gdLst>
              <a:gd name="connsiteX0" fmla="*/ 71175 w 93059"/>
              <a:gd name="connsiteY0" fmla="*/ 25 h 534192"/>
              <a:gd name="connsiteX1" fmla="*/ 31799 w 93059"/>
              <a:gd name="connsiteY1" fmla="*/ 336909 h 534192"/>
              <a:gd name="connsiteX2" fmla="*/ 93051 w 93059"/>
              <a:gd name="connsiteY2" fmla="*/ 533789 h 534192"/>
              <a:gd name="connsiteX3" fmla="*/ 36174 w 93059"/>
              <a:gd name="connsiteY3" fmla="*/ 385035 h 534192"/>
              <a:gd name="connsiteX4" fmla="*/ 18674 w 93059"/>
              <a:gd name="connsiteY4" fmla="*/ 275657 h 534192"/>
              <a:gd name="connsiteX5" fmla="*/ 1173 w 93059"/>
              <a:gd name="connsiteY5" fmla="*/ 354409 h 534192"/>
              <a:gd name="connsiteX6" fmla="*/ 71175 w 93059"/>
              <a:gd name="connsiteY6" fmla="*/ 25 h 53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059" h="534192">
                <a:moveTo>
                  <a:pt x="71175" y="25"/>
                </a:moveTo>
                <a:cubicBezTo>
                  <a:pt x="76279" y="-2892"/>
                  <a:pt x="28153" y="247948"/>
                  <a:pt x="31799" y="336909"/>
                </a:cubicBezTo>
                <a:cubicBezTo>
                  <a:pt x="35445" y="425870"/>
                  <a:pt x="92322" y="525768"/>
                  <a:pt x="93051" y="533789"/>
                </a:cubicBezTo>
                <a:cubicBezTo>
                  <a:pt x="93780" y="541810"/>
                  <a:pt x="48570" y="428057"/>
                  <a:pt x="36174" y="385035"/>
                </a:cubicBezTo>
                <a:cubicBezTo>
                  <a:pt x="23778" y="342013"/>
                  <a:pt x="24507" y="280761"/>
                  <a:pt x="18674" y="275657"/>
                </a:cubicBezTo>
                <a:cubicBezTo>
                  <a:pt x="12840" y="270553"/>
                  <a:pt x="-4660" y="407640"/>
                  <a:pt x="1173" y="354409"/>
                </a:cubicBezTo>
                <a:cubicBezTo>
                  <a:pt x="7006" y="301178"/>
                  <a:pt x="66071" y="2942"/>
                  <a:pt x="7117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40834EA7-752A-ED39-78F5-4D64CA56A565}"/>
              </a:ext>
            </a:extLst>
          </p:cNvPr>
          <p:cNvSpPr/>
          <p:nvPr/>
        </p:nvSpPr>
        <p:spPr>
          <a:xfrm>
            <a:off x="5280554" y="9801331"/>
            <a:ext cx="329671" cy="1474181"/>
          </a:xfrm>
          <a:custGeom>
            <a:avLst/>
            <a:gdLst>
              <a:gd name="connsiteX0" fmla="*/ 310849 w 329671"/>
              <a:gd name="connsiteY0" fmla="*/ 86439 h 1474181"/>
              <a:gd name="connsiteX1" fmla="*/ 215 w 329671"/>
              <a:gd name="connsiteY1" fmla="*/ 1473352 h 1474181"/>
              <a:gd name="connsiteX2" fmla="*/ 262723 w 329671"/>
              <a:gd name="connsiteY2" fmla="*/ 287695 h 1474181"/>
              <a:gd name="connsiteX3" fmla="*/ 310849 w 329671"/>
              <a:gd name="connsiteY3" fmla="*/ 86439 h 147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671" h="1474181">
                <a:moveTo>
                  <a:pt x="310849" y="86439"/>
                </a:moveTo>
                <a:cubicBezTo>
                  <a:pt x="267098" y="284049"/>
                  <a:pt x="8236" y="1439809"/>
                  <a:pt x="215" y="1473352"/>
                </a:cubicBezTo>
                <a:cubicBezTo>
                  <a:pt x="-7806" y="1506895"/>
                  <a:pt x="210221" y="513743"/>
                  <a:pt x="262723" y="287695"/>
                </a:cubicBezTo>
                <a:cubicBezTo>
                  <a:pt x="315225" y="61647"/>
                  <a:pt x="354600" y="-111171"/>
                  <a:pt x="310849" y="86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022B0B99-2846-1695-B5BB-1810C6533D33}"/>
              </a:ext>
            </a:extLst>
          </p:cNvPr>
          <p:cNvSpPr/>
          <p:nvPr/>
        </p:nvSpPr>
        <p:spPr>
          <a:xfrm>
            <a:off x="5265222" y="9423954"/>
            <a:ext cx="129319" cy="1199450"/>
          </a:xfrm>
          <a:custGeom>
            <a:avLst/>
            <a:gdLst>
              <a:gd name="connsiteX0" fmla="*/ 63674 w 129319"/>
              <a:gd name="connsiteY0" fmla="*/ 54 h 1199450"/>
              <a:gd name="connsiteX1" fmla="*/ 2422 w 129319"/>
              <a:gd name="connsiteY1" fmla="*/ 253811 h 1199450"/>
              <a:gd name="connsiteX2" fmla="*/ 15547 w 129319"/>
              <a:gd name="connsiteY2" fmla="*/ 253811 h 1199450"/>
              <a:gd name="connsiteX3" fmla="*/ 46173 w 129319"/>
              <a:gd name="connsiteY3" fmla="*/ 538193 h 1199450"/>
              <a:gd name="connsiteX4" fmla="*/ 37423 w 129319"/>
              <a:gd name="connsiteY4" fmla="*/ 463816 h 1199450"/>
              <a:gd name="connsiteX5" fmla="*/ 129300 w 129319"/>
              <a:gd name="connsiteY5" fmla="*/ 1198836 h 1199450"/>
              <a:gd name="connsiteX6" fmla="*/ 28673 w 129319"/>
              <a:gd name="connsiteY6" fmla="*/ 323813 h 1199450"/>
              <a:gd name="connsiteX7" fmla="*/ 11172 w 129319"/>
              <a:gd name="connsiteY7" fmla="*/ 231935 h 1199450"/>
              <a:gd name="connsiteX8" fmla="*/ 63674 w 129319"/>
              <a:gd name="connsiteY8" fmla="*/ 54 h 119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319" h="1199450">
                <a:moveTo>
                  <a:pt x="63674" y="54"/>
                </a:moveTo>
                <a:cubicBezTo>
                  <a:pt x="62216" y="3700"/>
                  <a:pt x="2422" y="253811"/>
                  <a:pt x="2422" y="253811"/>
                </a:cubicBezTo>
                <a:cubicBezTo>
                  <a:pt x="-5599" y="296104"/>
                  <a:pt x="8255" y="206414"/>
                  <a:pt x="15547" y="253811"/>
                </a:cubicBezTo>
                <a:cubicBezTo>
                  <a:pt x="22839" y="301208"/>
                  <a:pt x="42527" y="503192"/>
                  <a:pt x="46173" y="538193"/>
                </a:cubicBezTo>
                <a:cubicBezTo>
                  <a:pt x="49819" y="573194"/>
                  <a:pt x="23568" y="353709"/>
                  <a:pt x="37423" y="463816"/>
                </a:cubicBezTo>
                <a:cubicBezTo>
                  <a:pt x="51278" y="573923"/>
                  <a:pt x="130758" y="1222170"/>
                  <a:pt x="129300" y="1198836"/>
                </a:cubicBezTo>
                <a:cubicBezTo>
                  <a:pt x="127842" y="1175502"/>
                  <a:pt x="48361" y="484963"/>
                  <a:pt x="28673" y="323813"/>
                </a:cubicBezTo>
                <a:cubicBezTo>
                  <a:pt x="8985" y="162663"/>
                  <a:pt x="6797" y="286624"/>
                  <a:pt x="11172" y="231935"/>
                </a:cubicBezTo>
                <a:cubicBezTo>
                  <a:pt x="15547" y="177246"/>
                  <a:pt x="65132" y="-3592"/>
                  <a:pt x="63674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4850E8AC-113B-4328-3681-DDB947225A97}"/>
              </a:ext>
            </a:extLst>
          </p:cNvPr>
          <p:cNvSpPr/>
          <p:nvPr/>
        </p:nvSpPr>
        <p:spPr>
          <a:xfrm>
            <a:off x="4941772" y="9950264"/>
            <a:ext cx="196731" cy="810058"/>
          </a:xfrm>
          <a:custGeom>
            <a:avLst/>
            <a:gdLst>
              <a:gd name="connsiteX0" fmla="*/ 194618 w 196731"/>
              <a:gd name="connsiteY0" fmla="*/ 11883 h 810058"/>
              <a:gd name="connsiteX1" fmla="*/ 2113 w 196731"/>
              <a:gd name="connsiteY1" fmla="*/ 803780 h 810058"/>
              <a:gd name="connsiteX2" fmla="*/ 98366 w 196731"/>
              <a:gd name="connsiteY2" fmla="*/ 361893 h 810058"/>
              <a:gd name="connsiteX3" fmla="*/ 194618 w 196731"/>
              <a:gd name="connsiteY3" fmla="*/ 11883 h 81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731" h="810058">
                <a:moveTo>
                  <a:pt x="194618" y="11883"/>
                </a:moveTo>
                <a:cubicBezTo>
                  <a:pt x="178576" y="85531"/>
                  <a:pt x="18155" y="745445"/>
                  <a:pt x="2113" y="803780"/>
                </a:cubicBezTo>
                <a:cubicBezTo>
                  <a:pt x="-13929" y="862115"/>
                  <a:pt x="65553" y="498251"/>
                  <a:pt x="98366" y="361893"/>
                </a:cubicBezTo>
                <a:cubicBezTo>
                  <a:pt x="131179" y="225535"/>
                  <a:pt x="210660" y="-61765"/>
                  <a:pt x="194618" y="118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48CA93ED-E143-7348-34EB-509D876B620B}"/>
              </a:ext>
            </a:extLst>
          </p:cNvPr>
          <p:cNvSpPr/>
          <p:nvPr/>
        </p:nvSpPr>
        <p:spPr>
          <a:xfrm>
            <a:off x="5153641" y="9935845"/>
            <a:ext cx="121745" cy="1247485"/>
          </a:xfrm>
          <a:custGeom>
            <a:avLst/>
            <a:gdLst>
              <a:gd name="connsiteX0" fmla="*/ 30876 w 121745"/>
              <a:gd name="connsiteY0" fmla="*/ 52 h 1247485"/>
              <a:gd name="connsiteX1" fmla="*/ 74627 w 121745"/>
              <a:gd name="connsiteY1" fmla="*/ 761322 h 1247485"/>
              <a:gd name="connsiteX2" fmla="*/ 250 w 121745"/>
              <a:gd name="connsiteY2" fmla="*/ 1246961 h 1247485"/>
              <a:gd name="connsiteX3" fmla="*/ 105253 w 121745"/>
              <a:gd name="connsiteY3" fmla="*/ 673820 h 1247485"/>
              <a:gd name="connsiteX4" fmla="*/ 114003 w 121745"/>
              <a:gd name="connsiteY4" fmla="*/ 721946 h 1247485"/>
              <a:gd name="connsiteX5" fmla="*/ 30876 w 121745"/>
              <a:gd name="connsiteY5" fmla="*/ 52 h 124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45" h="1247485">
                <a:moveTo>
                  <a:pt x="30876" y="52"/>
                </a:moveTo>
                <a:cubicBezTo>
                  <a:pt x="24313" y="6615"/>
                  <a:pt x="79731" y="553504"/>
                  <a:pt x="74627" y="761322"/>
                </a:cubicBezTo>
                <a:cubicBezTo>
                  <a:pt x="69523" y="969140"/>
                  <a:pt x="-4854" y="1261545"/>
                  <a:pt x="250" y="1246961"/>
                </a:cubicBezTo>
                <a:cubicBezTo>
                  <a:pt x="5354" y="1232377"/>
                  <a:pt x="86294" y="761322"/>
                  <a:pt x="105253" y="673820"/>
                </a:cubicBezTo>
                <a:cubicBezTo>
                  <a:pt x="124212" y="586318"/>
                  <a:pt x="126399" y="835699"/>
                  <a:pt x="114003" y="721946"/>
                </a:cubicBezTo>
                <a:cubicBezTo>
                  <a:pt x="101607" y="608193"/>
                  <a:pt x="37439" y="-6511"/>
                  <a:pt x="30876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67B15712-C23F-3274-0F49-8316FC47755D}"/>
              </a:ext>
            </a:extLst>
          </p:cNvPr>
          <p:cNvSpPr/>
          <p:nvPr/>
        </p:nvSpPr>
        <p:spPr>
          <a:xfrm>
            <a:off x="5819666" y="8209721"/>
            <a:ext cx="104936" cy="1388436"/>
          </a:xfrm>
          <a:custGeom>
            <a:avLst/>
            <a:gdLst>
              <a:gd name="connsiteX0" fmla="*/ 109 w 104936"/>
              <a:gd name="connsiteY0" fmla="*/ 829 h 1388436"/>
              <a:gd name="connsiteX1" fmla="*/ 15984 w 104936"/>
              <a:gd name="connsiteY1" fmla="*/ 543754 h 1388436"/>
              <a:gd name="connsiteX2" fmla="*/ 104884 w 104936"/>
              <a:gd name="connsiteY2" fmla="*/ 1388304 h 1388436"/>
              <a:gd name="connsiteX3" fmla="*/ 28684 w 104936"/>
              <a:gd name="connsiteY3" fmla="*/ 480254 h 1388436"/>
              <a:gd name="connsiteX4" fmla="*/ 9634 w 104936"/>
              <a:gd name="connsiteY4" fmla="*/ 661229 h 1388436"/>
              <a:gd name="connsiteX5" fmla="*/ 109 w 104936"/>
              <a:gd name="connsiteY5" fmla="*/ 829 h 138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936" h="1388436">
                <a:moveTo>
                  <a:pt x="109" y="829"/>
                </a:moveTo>
                <a:cubicBezTo>
                  <a:pt x="1167" y="-18750"/>
                  <a:pt x="-1479" y="312508"/>
                  <a:pt x="15984" y="543754"/>
                </a:cubicBezTo>
                <a:cubicBezTo>
                  <a:pt x="33447" y="775000"/>
                  <a:pt x="102767" y="1398887"/>
                  <a:pt x="104884" y="1388304"/>
                </a:cubicBezTo>
                <a:cubicBezTo>
                  <a:pt x="107001" y="1377721"/>
                  <a:pt x="44559" y="601433"/>
                  <a:pt x="28684" y="480254"/>
                </a:cubicBezTo>
                <a:cubicBezTo>
                  <a:pt x="12809" y="359075"/>
                  <a:pt x="13338" y="742721"/>
                  <a:pt x="9634" y="661229"/>
                </a:cubicBezTo>
                <a:cubicBezTo>
                  <a:pt x="5930" y="579737"/>
                  <a:pt x="-949" y="20408"/>
                  <a:pt x="109" y="8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40505B84-DAA1-A421-FAB8-B1FEF9A9E305}"/>
              </a:ext>
            </a:extLst>
          </p:cNvPr>
          <p:cNvSpPr/>
          <p:nvPr/>
        </p:nvSpPr>
        <p:spPr>
          <a:xfrm>
            <a:off x="5863240" y="8096247"/>
            <a:ext cx="138352" cy="935023"/>
          </a:xfrm>
          <a:custGeom>
            <a:avLst/>
            <a:gdLst>
              <a:gd name="connsiteX0" fmla="*/ 985 w 138352"/>
              <a:gd name="connsiteY0" fmla="*/ 3 h 935023"/>
              <a:gd name="connsiteX1" fmla="*/ 35910 w 138352"/>
              <a:gd name="connsiteY1" fmla="*/ 288928 h 935023"/>
              <a:gd name="connsiteX2" fmla="*/ 39085 w 138352"/>
              <a:gd name="connsiteY2" fmla="*/ 708028 h 935023"/>
              <a:gd name="connsiteX3" fmla="*/ 137510 w 138352"/>
              <a:gd name="connsiteY3" fmla="*/ 930278 h 935023"/>
              <a:gd name="connsiteX4" fmla="*/ 83535 w 138352"/>
              <a:gd name="connsiteY4" fmla="*/ 831853 h 935023"/>
              <a:gd name="connsiteX5" fmla="*/ 29560 w 138352"/>
              <a:gd name="connsiteY5" fmla="*/ 511178 h 935023"/>
              <a:gd name="connsiteX6" fmla="*/ 29560 w 138352"/>
              <a:gd name="connsiteY6" fmla="*/ 606428 h 935023"/>
              <a:gd name="connsiteX7" fmla="*/ 45435 w 138352"/>
              <a:gd name="connsiteY7" fmla="*/ 190503 h 935023"/>
              <a:gd name="connsiteX8" fmla="*/ 10510 w 138352"/>
              <a:gd name="connsiteY8" fmla="*/ 282578 h 935023"/>
              <a:gd name="connsiteX9" fmla="*/ 985 w 138352"/>
              <a:gd name="connsiteY9" fmla="*/ 3 h 93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352" h="935023">
                <a:moveTo>
                  <a:pt x="985" y="3"/>
                </a:moveTo>
                <a:cubicBezTo>
                  <a:pt x="5218" y="1061"/>
                  <a:pt x="29560" y="170924"/>
                  <a:pt x="35910" y="288928"/>
                </a:cubicBezTo>
                <a:cubicBezTo>
                  <a:pt x="42260" y="406932"/>
                  <a:pt x="22152" y="601136"/>
                  <a:pt x="39085" y="708028"/>
                </a:cubicBezTo>
                <a:cubicBezTo>
                  <a:pt x="56018" y="814920"/>
                  <a:pt x="130102" y="909641"/>
                  <a:pt x="137510" y="930278"/>
                </a:cubicBezTo>
                <a:cubicBezTo>
                  <a:pt x="144918" y="950915"/>
                  <a:pt x="101527" y="901703"/>
                  <a:pt x="83535" y="831853"/>
                </a:cubicBezTo>
                <a:cubicBezTo>
                  <a:pt x="65543" y="762003"/>
                  <a:pt x="38556" y="548749"/>
                  <a:pt x="29560" y="511178"/>
                </a:cubicBezTo>
                <a:cubicBezTo>
                  <a:pt x="20564" y="473607"/>
                  <a:pt x="26914" y="659874"/>
                  <a:pt x="29560" y="606428"/>
                </a:cubicBezTo>
                <a:cubicBezTo>
                  <a:pt x="32206" y="552982"/>
                  <a:pt x="48610" y="244478"/>
                  <a:pt x="45435" y="190503"/>
                </a:cubicBezTo>
                <a:cubicBezTo>
                  <a:pt x="42260" y="136528"/>
                  <a:pt x="13685" y="310624"/>
                  <a:pt x="10510" y="282578"/>
                </a:cubicBezTo>
                <a:cubicBezTo>
                  <a:pt x="7335" y="254532"/>
                  <a:pt x="-3248" y="-1055"/>
                  <a:pt x="98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3C508BA4-9CA8-78AE-CA7F-071D13661544}"/>
              </a:ext>
            </a:extLst>
          </p:cNvPr>
          <p:cNvSpPr/>
          <p:nvPr/>
        </p:nvSpPr>
        <p:spPr>
          <a:xfrm>
            <a:off x="5825880" y="9083653"/>
            <a:ext cx="133600" cy="1534220"/>
          </a:xfrm>
          <a:custGeom>
            <a:avLst/>
            <a:gdLst>
              <a:gd name="connsiteX0" fmla="*/ 89145 w 133600"/>
              <a:gd name="connsiteY0" fmla="*/ 22 h 1534220"/>
              <a:gd name="connsiteX1" fmla="*/ 133595 w 133600"/>
              <a:gd name="connsiteY1" fmla="*/ 492147 h 1534220"/>
              <a:gd name="connsiteX2" fmla="*/ 92320 w 133600"/>
              <a:gd name="connsiteY2" fmla="*/ 965222 h 1534220"/>
              <a:gd name="connsiteX3" fmla="*/ 92320 w 133600"/>
              <a:gd name="connsiteY3" fmla="*/ 673122 h 1534220"/>
              <a:gd name="connsiteX4" fmla="*/ 245 w 133600"/>
              <a:gd name="connsiteY4" fmla="*/ 1533547 h 1534220"/>
              <a:gd name="connsiteX5" fmla="*/ 124070 w 133600"/>
              <a:gd name="connsiteY5" fmla="*/ 511197 h 1534220"/>
              <a:gd name="connsiteX6" fmla="*/ 89145 w 133600"/>
              <a:gd name="connsiteY6" fmla="*/ 22 h 153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600" h="1534220">
                <a:moveTo>
                  <a:pt x="89145" y="22"/>
                </a:moveTo>
                <a:cubicBezTo>
                  <a:pt x="90732" y="-3153"/>
                  <a:pt x="133066" y="331280"/>
                  <a:pt x="133595" y="492147"/>
                </a:cubicBezTo>
                <a:cubicBezTo>
                  <a:pt x="134124" y="653014"/>
                  <a:pt x="99199" y="935060"/>
                  <a:pt x="92320" y="965222"/>
                </a:cubicBezTo>
                <a:cubicBezTo>
                  <a:pt x="85441" y="995384"/>
                  <a:pt x="107666" y="578401"/>
                  <a:pt x="92320" y="673122"/>
                </a:cubicBezTo>
                <a:cubicBezTo>
                  <a:pt x="76974" y="767843"/>
                  <a:pt x="-5047" y="1560535"/>
                  <a:pt x="245" y="1533547"/>
                </a:cubicBezTo>
                <a:cubicBezTo>
                  <a:pt x="5537" y="1506560"/>
                  <a:pt x="108195" y="763609"/>
                  <a:pt x="124070" y="511197"/>
                </a:cubicBezTo>
                <a:cubicBezTo>
                  <a:pt x="139945" y="258785"/>
                  <a:pt x="87558" y="3197"/>
                  <a:pt x="8914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84FD7423-9365-B7A0-69F7-251CF2CF3B6D}"/>
              </a:ext>
            </a:extLst>
          </p:cNvPr>
          <p:cNvSpPr/>
          <p:nvPr/>
        </p:nvSpPr>
        <p:spPr>
          <a:xfrm>
            <a:off x="5746135" y="9572124"/>
            <a:ext cx="170096" cy="1128233"/>
          </a:xfrm>
          <a:custGeom>
            <a:avLst/>
            <a:gdLst>
              <a:gd name="connsiteX0" fmla="*/ 165715 w 170096"/>
              <a:gd name="connsiteY0" fmla="*/ 19551 h 1128233"/>
              <a:gd name="connsiteX1" fmla="*/ 615 w 170096"/>
              <a:gd name="connsiteY1" fmla="*/ 1121276 h 1128233"/>
              <a:gd name="connsiteX2" fmla="*/ 111740 w 170096"/>
              <a:gd name="connsiteY2" fmla="*/ 467226 h 1128233"/>
              <a:gd name="connsiteX3" fmla="*/ 165715 w 170096"/>
              <a:gd name="connsiteY3" fmla="*/ 19551 h 112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096" h="1128233">
                <a:moveTo>
                  <a:pt x="165715" y="19551"/>
                </a:moveTo>
                <a:cubicBezTo>
                  <a:pt x="147194" y="128559"/>
                  <a:pt x="9611" y="1046664"/>
                  <a:pt x="615" y="1121276"/>
                </a:cubicBezTo>
                <a:cubicBezTo>
                  <a:pt x="-8381" y="1195888"/>
                  <a:pt x="83694" y="649788"/>
                  <a:pt x="111740" y="467226"/>
                </a:cubicBezTo>
                <a:cubicBezTo>
                  <a:pt x="139786" y="284664"/>
                  <a:pt x="184236" y="-89457"/>
                  <a:pt x="165715" y="19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6592196C-8FCD-C7BC-6AF5-83BBFFD382E4}"/>
              </a:ext>
            </a:extLst>
          </p:cNvPr>
          <p:cNvSpPr/>
          <p:nvPr/>
        </p:nvSpPr>
        <p:spPr>
          <a:xfrm>
            <a:off x="5533410" y="10611218"/>
            <a:ext cx="278206" cy="1410513"/>
          </a:xfrm>
          <a:custGeom>
            <a:avLst/>
            <a:gdLst>
              <a:gd name="connsiteX0" fmla="*/ 245090 w 278206"/>
              <a:gd name="connsiteY0" fmla="*/ 5982 h 1410513"/>
              <a:gd name="connsiteX1" fmla="*/ 102215 w 278206"/>
              <a:gd name="connsiteY1" fmla="*/ 926732 h 1410513"/>
              <a:gd name="connsiteX2" fmla="*/ 121265 w 278206"/>
              <a:gd name="connsiteY2" fmla="*/ 790207 h 1410513"/>
              <a:gd name="connsiteX3" fmla="*/ 108565 w 278206"/>
              <a:gd name="connsiteY3" fmla="*/ 1129932 h 1410513"/>
              <a:gd name="connsiteX4" fmla="*/ 114915 w 278206"/>
              <a:gd name="connsiteY4" fmla="*/ 996582 h 1410513"/>
              <a:gd name="connsiteX5" fmla="*/ 3790 w 278206"/>
              <a:gd name="connsiteY5" fmla="*/ 1383932 h 1410513"/>
              <a:gd name="connsiteX6" fmla="*/ 273665 w 278206"/>
              <a:gd name="connsiteY6" fmla="*/ 129807 h 1410513"/>
              <a:gd name="connsiteX7" fmla="*/ 178415 w 278206"/>
              <a:gd name="connsiteY7" fmla="*/ 510807 h 1410513"/>
              <a:gd name="connsiteX8" fmla="*/ 245090 w 278206"/>
              <a:gd name="connsiteY8" fmla="*/ 5982 h 141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206" h="1410513">
                <a:moveTo>
                  <a:pt x="245090" y="5982"/>
                </a:moveTo>
                <a:cubicBezTo>
                  <a:pt x="232390" y="75303"/>
                  <a:pt x="122852" y="796028"/>
                  <a:pt x="102215" y="926732"/>
                </a:cubicBezTo>
                <a:cubicBezTo>
                  <a:pt x="81578" y="1057436"/>
                  <a:pt x="120207" y="756340"/>
                  <a:pt x="121265" y="790207"/>
                </a:cubicBezTo>
                <a:cubicBezTo>
                  <a:pt x="122323" y="824074"/>
                  <a:pt x="109623" y="1095536"/>
                  <a:pt x="108565" y="1129932"/>
                </a:cubicBezTo>
                <a:cubicBezTo>
                  <a:pt x="107507" y="1164328"/>
                  <a:pt x="132377" y="954249"/>
                  <a:pt x="114915" y="996582"/>
                </a:cubicBezTo>
                <a:cubicBezTo>
                  <a:pt x="97453" y="1038915"/>
                  <a:pt x="-22668" y="1528395"/>
                  <a:pt x="3790" y="1383932"/>
                </a:cubicBezTo>
                <a:cubicBezTo>
                  <a:pt x="30248" y="1239470"/>
                  <a:pt x="244561" y="275328"/>
                  <a:pt x="273665" y="129807"/>
                </a:cubicBezTo>
                <a:cubicBezTo>
                  <a:pt x="302769" y="-15714"/>
                  <a:pt x="182648" y="529328"/>
                  <a:pt x="178415" y="510807"/>
                </a:cubicBezTo>
                <a:cubicBezTo>
                  <a:pt x="174182" y="492286"/>
                  <a:pt x="257790" y="-63339"/>
                  <a:pt x="245090" y="59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E5681200-B2E3-80D5-2269-E662F952A608}"/>
              </a:ext>
            </a:extLst>
          </p:cNvPr>
          <p:cNvSpPr/>
          <p:nvPr/>
        </p:nvSpPr>
        <p:spPr>
          <a:xfrm>
            <a:off x="5518078" y="10219862"/>
            <a:ext cx="267410" cy="1786467"/>
          </a:xfrm>
          <a:custGeom>
            <a:avLst/>
            <a:gdLst>
              <a:gd name="connsiteX0" fmla="*/ 247722 w 267410"/>
              <a:gd name="connsiteY0" fmla="*/ 89363 h 1786467"/>
              <a:gd name="connsiteX1" fmla="*/ 72 w 267410"/>
              <a:gd name="connsiteY1" fmla="*/ 1784813 h 1786467"/>
              <a:gd name="connsiteX2" fmla="*/ 222322 w 267410"/>
              <a:gd name="connsiteY2" fmla="*/ 397338 h 1786467"/>
              <a:gd name="connsiteX3" fmla="*/ 247722 w 267410"/>
              <a:gd name="connsiteY3" fmla="*/ 89363 h 178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410" h="1786467">
                <a:moveTo>
                  <a:pt x="247722" y="89363"/>
                </a:moveTo>
                <a:cubicBezTo>
                  <a:pt x="210680" y="320609"/>
                  <a:pt x="4305" y="1733484"/>
                  <a:pt x="72" y="1784813"/>
                </a:cubicBezTo>
                <a:cubicBezTo>
                  <a:pt x="-4161" y="1836142"/>
                  <a:pt x="178930" y="677796"/>
                  <a:pt x="222322" y="397338"/>
                </a:cubicBezTo>
                <a:cubicBezTo>
                  <a:pt x="265714" y="116880"/>
                  <a:pt x="284764" y="-141883"/>
                  <a:pt x="247722" y="89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BD0BEC50-67AB-DA74-8FE2-77992D5AF6BC}"/>
              </a:ext>
            </a:extLst>
          </p:cNvPr>
          <p:cNvSpPr/>
          <p:nvPr/>
        </p:nvSpPr>
        <p:spPr>
          <a:xfrm>
            <a:off x="5980272" y="9036250"/>
            <a:ext cx="767942" cy="1672529"/>
          </a:xfrm>
          <a:custGeom>
            <a:avLst/>
            <a:gdLst>
              <a:gd name="connsiteX0" fmla="*/ 2 w 767942"/>
              <a:gd name="connsiteY0" fmla="*/ 174 h 1672529"/>
              <a:gd name="connsiteX1" fmla="*/ 215155 w 767942"/>
              <a:gd name="connsiteY1" fmla="*/ 391361 h 1672529"/>
              <a:gd name="connsiteX2" fmla="*/ 190706 w 767942"/>
              <a:gd name="connsiteY2" fmla="*/ 371801 h 1672529"/>
              <a:gd name="connsiteX3" fmla="*/ 288502 w 767942"/>
              <a:gd name="connsiteY3" fmla="*/ 557615 h 1672529"/>
              <a:gd name="connsiteX4" fmla="*/ 308062 w 767942"/>
              <a:gd name="connsiteY4" fmla="*/ 665192 h 1672529"/>
              <a:gd name="connsiteX5" fmla="*/ 283612 w 767942"/>
              <a:gd name="connsiteY5" fmla="*/ 591844 h 1672529"/>
              <a:gd name="connsiteX6" fmla="*/ 386299 w 767942"/>
              <a:gd name="connsiteY6" fmla="*/ 968362 h 1672529"/>
              <a:gd name="connsiteX7" fmla="*/ 356960 w 767942"/>
              <a:gd name="connsiteY7" fmla="*/ 919463 h 1672529"/>
              <a:gd name="connsiteX8" fmla="*/ 449867 w 767942"/>
              <a:gd name="connsiteY8" fmla="*/ 1242193 h 1672529"/>
              <a:gd name="connsiteX9" fmla="*/ 474316 w 767942"/>
              <a:gd name="connsiteY9" fmla="*/ 1193294 h 1672529"/>
              <a:gd name="connsiteX10" fmla="*/ 767707 w 767942"/>
              <a:gd name="connsiteY10" fmla="*/ 1672499 h 1672529"/>
              <a:gd name="connsiteX11" fmla="*/ 420528 w 767942"/>
              <a:gd name="connsiteY11" fmla="*/ 1168845 h 1672529"/>
              <a:gd name="connsiteX12" fmla="*/ 327621 w 767942"/>
              <a:gd name="connsiteY12" fmla="*/ 738539 h 1672529"/>
              <a:gd name="connsiteX13" fmla="*/ 278723 w 767942"/>
              <a:gd name="connsiteY13" fmla="*/ 650522 h 1672529"/>
              <a:gd name="connsiteX14" fmla="*/ 107578 w 767942"/>
              <a:gd name="connsiteY14" fmla="*/ 244666 h 1672529"/>
              <a:gd name="connsiteX15" fmla="*/ 210265 w 767942"/>
              <a:gd name="connsiteY15" fmla="*/ 445149 h 1672529"/>
              <a:gd name="connsiteX16" fmla="*/ 2 w 767942"/>
              <a:gd name="connsiteY16" fmla="*/ 174 h 167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7942" h="1672529">
                <a:moveTo>
                  <a:pt x="2" y="174"/>
                </a:moveTo>
                <a:cubicBezTo>
                  <a:pt x="817" y="-8791"/>
                  <a:pt x="183371" y="329423"/>
                  <a:pt x="215155" y="391361"/>
                </a:cubicBezTo>
                <a:cubicBezTo>
                  <a:pt x="246939" y="453299"/>
                  <a:pt x="178482" y="344092"/>
                  <a:pt x="190706" y="371801"/>
                </a:cubicBezTo>
                <a:cubicBezTo>
                  <a:pt x="202930" y="399510"/>
                  <a:pt x="268943" y="508717"/>
                  <a:pt x="288502" y="557615"/>
                </a:cubicBezTo>
                <a:cubicBezTo>
                  <a:pt x="308061" y="606513"/>
                  <a:pt x="308877" y="659487"/>
                  <a:pt x="308062" y="665192"/>
                </a:cubicBezTo>
                <a:cubicBezTo>
                  <a:pt x="307247" y="670897"/>
                  <a:pt x="270573" y="541316"/>
                  <a:pt x="283612" y="591844"/>
                </a:cubicBezTo>
                <a:cubicBezTo>
                  <a:pt x="296651" y="642372"/>
                  <a:pt x="374074" y="913759"/>
                  <a:pt x="386299" y="968362"/>
                </a:cubicBezTo>
                <a:cubicBezTo>
                  <a:pt x="398524" y="1022965"/>
                  <a:pt x="346365" y="873824"/>
                  <a:pt x="356960" y="919463"/>
                </a:cubicBezTo>
                <a:cubicBezTo>
                  <a:pt x="367555" y="965102"/>
                  <a:pt x="430308" y="1196555"/>
                  <a:pt x="449867" y="1242193"/>
                </a:cubicBezTo>
                <a:cubicBezTo>
                  <a:pt x="469426" y="1287831"/>
                  <a:pt x="421343" y="1121576"/>
                  <a:pt x="474316" y="1193294"/>
                </a:cubicBezTo>
                <a:cubicBezTo>
                  <a:pt x="527289" y="1265012"/>
                  <a:pt x="776672" y="1676574"/>
                  <a:pt x="767707" y="1672499"/>
                </a:cubicBezTo>
                <a:cubicBezTo>
                  <a:pt x="758742" y="1668424"/>
                  <a:pt x="493876" y="1324505"/>
                  <a:pt x="420528" y="1168845"/>
                </a:cubicBezTo>
                <a:cubicBezTo>
                  <a:pt x="347180" y="1013185"/>
                  <a:pt x="351255" y="824926"/>
                  <a:pt x="327621" y="738539"/>
                </a:cubicBezTo>
                <a:cubicBezTo>
                  <a:pt x="303987" y="652152"/>
                  <a:pt x="315397" y="732834"/>
                  <a:pt x="278723" y="650522"/>
                </a:cubicBezTo>
                <a:cubicBezTo>
                  <a:pt x="242049" y="568210"/>
                  <a:pt x="118988" y="278895"/>
                  <a:pt x="107578" y="244666"/>
                </a:cubicBezTo>
                <a:cubicBezTo>
                  <a:pt x="96168" y="210437"/>
                  <a:pt x="223304" y="483453"/>
                  <a:pt x="210265" y="445149"/>
                </a:cubicBezTo>
                <a:cubicBezTo>
                  <a:pt x="197226" y="406845"/>
                  <a:pt x="-813" y="9139"/>
                  <a:pt x="2" y="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EA2DDE7F-C977-DE25-4438-E70CA0F21C2B}"/>
              </a:ext>
            </a:extLst>
          </p:cNvPr>
          <p:cNvSpPr/>
          <p:nvPr/>
        </p:nvSpPr>
        <p:spPr>
          <a:xfrm>
            <a:off x="6387881" y="10297269"/>
            <a:ext cx="145747" cy="2088613"/>
          </a:xfrm>
          <a:custGeom>
            <a:avLst/>
            <a:gdLst>
              <a:gd name="connsiteX0" fmla="*/ 3139 w 145747"/>
              <a:gd name="connsiteY0" fmla="*/ 20292 h 2088613"/>
              <a:gd name="connsiteX1" fmla="*/ 144945 w 145747"/>
              <a:gd name="connsiteY1" fmla="*/ 2064245 h 2088613"/>
              <a:gd name="connsiteX2" fmla="*/ 56928 w 145747"/>
              <a:gd name="connsiteY2" fmla="*/ 1076498 h 2088613"/>
              <a:gd name="connsiteX3" fmla="*/ 3139 w 145747"/>
              <a:gd name="connsiteY3" fmla="*/ 20292 h 208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747" h="2088613">
                <a:moveTo>
                  <a:pt x="3139" y="20292"/>
                </a:moveTo>
                <a:cubicBezTo>
                  <a:pt x="17808" y="184916"/>
                  <a:pt x="135980" y="1888211"/>
                  <a:pt x="144945" y="2064245"/>
                </a:cubicBezTo>
                <a:cubicBezTo>
                  <a:pt x="153910" y="2240279"/>
                  <a:pt x="85452" y="1416342"/>
                  <a:pt x="56928" y="1076498"/>
                </a:cubicBezTo>
                <a:cubicBezTo>
                  <a:pt x="28404" y="736654"/>
                  <a:pt x="-11530" y="-144332"/>
                  <a:pt x="3139" y="20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6C49AA3E-4591-5EEE-284D-FFDEBCD8FDF1}"/>
              </a:ext>
            </a:extLst>
          </p:cNvPr>
          <p:cNvSpPr/>
          <p:nvPr/>
        </p:nvSpPr>
        <p:spPr>
          <a:xfrm>
            <a:off x="6751362" y="10691259"/>
            <a:ext cx="579831" cy="1751956"/>
          </a:xfrm>
          <a:custGeom>
            <a:avLst/>
            <a:gdLst>
              <a:gd name="connsiteX0" fmla="*/ 1506 w 579831"/>
              <a:gd name="connsiteY0" fmla="*/ 7710 h 1751956"/>
              <a:gd name="connsiteX1" fmla="*/ 338905 w 579831"/>
              <a:gd name="connsiteY1" fmla="*/ 750966 h 1751956"/>
              <a:gd name="connsiteX2" fmla="*/ 558948 w 579831"/>
              <a:gd name="connsiteY2" fmla="*/ 1699594 h 1751956"/>
              <a:gd name="connsiteX3" fmla="*/ 549168 w 579831"/>
              <a:gd name="connsiteY3" fmla="*/ 1508891 h 1751956"/>
              <a:gd name="connsiteX4" fmla="*/ 368244 w 579831"/>
              <a:gd name="connsiteY4" fmla="*/ 501584 h 1751956"/>
              <a:gd name="connsiteX5" fmla="*/ 475821 w 579831"/>
              <a:gd name="connsiteY5" fmla="*/ 1171492 h 1751956"/>
              <a:gd name="connsiteX6" fmla="*/ 187320 w 579831"/>
              <a:gd name="connsiteY6" fmla="*/ 213083 h 1751956"/>
              <a:gd name="connsiteX7" fmla="*/ 290007 w 579831"/>
              <a:gd name="connsiteY7" fmla="*/ 545592 h 1751956"/>
              <a:gd name="connsiteX8" fmla="*/ 216659 w 579831"/>
              <a:gd name="connsiteY8" fmla="*/ 374448 h 1751956"/>
              <a:gd name="connsiteX9" fmla="*/ 1506 w 579831"/>
              <a:gd name="connsiteY9" fmla="*/ 7710 h 175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9831" h="1751956">
                <a:moveTo>
                  <a:pt x="1506" y="7710"/>
                </a:moveTo>
                <a:cubicBezTo>
                  <a:pt x="21880" y="70463"/>
                  <a:pt x="245998" y="468985"/>
                  <a:pt x="338905" y="750966"/>
                </a:cubicBezTo>
                <a:cubicBezTo>
                  <a:pt x="431812" y="1032947"/>
                  <a:pt x="523904" y="1573273"/>
                  <a:pt x="558948" y="1699594"/>
                </a:cubicBezTo>
                <a:cubicBezTo>
                  <a:pt x="593992" y="1825915"/>
                  <a:pt x="580952" y="1708559"/>
                  <a:pt x="549168" y="1508891"/>
                </a:cubicBezTo>
                <a:cubicBezTo>
                  <a:pt x="517384" y="1309223"/>
                  <a:pt x="380469" y="557817"/>
                  <a:pt x="368244" y="501584"/>
                </a:cubicBezTo>
                <a:cubicBezTo>
                  <a:pt x="356020" y="445351"/>
                  <a:pt x="505975" y="1219576"/>
                  <a:pt x="475821" y="1171492"/>
                </a:cubicBezTo>
                <a:cubicBezTo>
                  <a:pt x="445667" y="1123409"/>
                  <a:pt x="218289" y="317400"/>
                  <a:pt x="187320" y="213083"/>
                </a:cubicBezTo>
                <a:cubicBezTo>
                  <a:pt x="156351" y="108766"/>
                  <a:pt x="285117" y="518698"/>
                  <a:pt x="290007" y="545592"/>
                </a:cubicBezTo>
                <a:cubicBezTo>
                  <a:pt x="294897" y="572486"/>
                  <a:pt x="259853" y="465725"/>
                  <a:pt x="216659" y="374448"/>
                </a:cubicBezTo>
                <a:cubicBezTo>
                  <a:pt x="173465" y="283171"/>
                  <a:pt x="-18868" y="-55043"/>
                  <a:pt x="1506" y="77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CE641AF0-DADD-7C73-7D3F-C546DBE10546}"/>
              </a:ext>
            </a:extLst>
          </p:cNvPr>
          <p:cNvSpPr/>
          <p:nvPr/>
        </p:nvSpPr>
        <p:spPr>
          <a:xfrm>
            <a:off x="6449638" y="10330970"/>
            <a:ext cx="481910" cy="2107961"/>
          </a:xfrm>
          <a:custGeom>
            <a:avLst/>
            <a:gdLst>
              <a:gd name="connsiteX0" fmla="*/ 60 w 481910"/>
              <a:gd name="connsiteY0" fmla="*/ 1261 h 2107961"/>
              <a:gd name="connsiteX1" fmla="*/ 156535 w 481910"/>
              <a:gd name="connsiteY1" fmla="*/ 1072136 h 2107961"/>
              <a:gd name="connsiteX2" fmla="*/ 102747 w 481910"/>
              <a:gd name="connsiteY2" fmla="*/ 896102 h 2107961"/>
              <a:gd name="connsiteX3" fmla="*/ 161425 w 481910"/>
              <a:gd name="connsiteY3" fmla="*/ 1228611 h 2107961"/>
              <a:gd name="connsiteX4" fmla="*/ 112527 w 481910"/>
              <a:gd name="connsiteY4" fmla="*/ 1155263 h 2107961"/>
              <a:gd name="connsiteX5" fmla="*/ 401027 w 481910"/>
              <a:gd name="connsiteY5" fmla="*/ 1893629 h 2107961"/>
              <a:gd name="connsiteX6" fmla="*/ 464595 w 481910"/>
              <a:gd name="connsiteY6" fmla="*/ 2059883 h 2107961"/>
              <a:gd name="connsiteX7" fmla="*/ 132086 w 481910"/>
              <a:gd name="connsiteY7" fmla="*/ 1145483 h 2107961"/>
              <a:gd name="connsiteX8" fmla="*/ 102747 w 481910"/>
              <a:gd name="connsiteY8" fmla="*/ 666279 h 2107961"/>
              <a:gd name="connsiteX9" fmla="*/ 136976 w 481910"/>
              <a:gd name="connsiteY9" fmla="*/ 852093 h 2107961"/>
              <a:gd name="connsiteX10" fmla="*/ 60 w 481910"/>
              <a:gd name="connsiteY10" fmla="*/ 1261 h 210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1910" h="2107961">
                <a:moveTo>
                  <a:pt x="60" y="1261"/>
                </a:moveTo>
                <a:cubicBezTo>
                  <a:pt x="3320" y="37935"/>
                  <a:pt x="139421" y="922996"/>
                  <a:pt x="156535" y="1072136"/>
                </a:cubicBezTo>
                <a:cubicBezTo>
                  <a:pt x="173650" y="1221276"/>
                  <a:pt x="101932" y="870023"/>
                  <a:pt x="102747" y="896102"/>
                </a:cubicBezTo>
                <a:cubicBezTo>
                  <a:pt x="103562" y="922181"/>
                  <a:pt x="159795" y="1185418"/>
                  <a:pt x="161425" y="1228611"/>
                </a:cubicBezTo>
                <a:cubicBezTo>
                  <a:pt x="163055" y="1271804"/>
                  <a:pt x="72593" y="1044427"/>
                  <a:pt x="112527" y="1155263"/>
                </a:cubicBezTo>
                <a:cubicBezTo>
                  <a:pt x="152461" y="1266099"/>
                  <a:pt x="342349" y="1742859"/>
                  <a:pt x="401027" y="1893629"/>
                </a:cubicBezTo>
                <a:cubicBezTo>
                  <a:pt x="459705" y="2044399"/>
                  <a:pt x="509418" y="2184574"/>
                  <a:pt x="464595" y="2059883"/>
                </a:cubicBezTo>
                <a:cubicBezTo>
                  <a:pt x="419772" y="1935192"/>
                  <a:pt x="192394" y="1377750"/>
                  <a:pt x="132086" y="1145483"/>
                </a:cubicBezTo>
                <a:cubicBezTo>
                  <a:pt x="71778" y="913216"/>
                  <a:pt x="101932" y="715177"/>
                  <a:pt x="102747" y="666279"/>
                </a:cubicBezTo>
                <a:cubicBezTo>
                  <a:pt x="103562" y="617381"/>
                  <a:pt x="148386" y="965374"/>
                  <a:pt x="136976" y="852093"/>
                </a:cubicBezTo>
                <a:cubicBezTo>
                  <a:pt x="125566" y="738812"/>
                  <a:pt x="-3200" y="-35413"/>
                  <a:pt x="60" y="1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11BDEC50-04DC-04D2-5D6D-2A41FC6A3295}"/>
              </a:ext>
            </a:extLst>
          </p:cNvPr>
          <p:cNvSpPr/>
          <p:nvPr/>
        </p:nvSpPr>
        <p:spPr>
          <a:xfrm>
            <a:off x="6048322" y="9154217"/>
            <a:ext cx="1394606" cy="275907"/>
          </a:xfrm>
          <a:custGeom>
            <a:avLst/>
            <a:gdLst>
              <a:gd name="connsiteX0" fmla="*/ 0 w 1394606"/>
              <a:gd name="connsiteY0" fmla="*/ 0 h 275907"/>
              <a:gd name="connsiteX1" fmla="*/ 950158 w 1394606"/>
              <a:gd name="connsiteY1" fmla="*/ 168576 h 275907"/>
              <a:gd name="connsiteX2" fmla="*/ 991025 w 1394606"/>
              <a:gd name="connsiteY2" fmla="*/ 173685 h 275907"/>
              <a:gd name="connsiteX3" fmla="*/ 1394587 w 1394606"/>
              <a:gd name="connsiteY3" fmla="*/ 275852 h 275907"/>
              <a:gd name="connsiteX4" fmla="*/ 1006351 w 1394606"/>
              <a:gd name="connsiteY4" fmla="*/ 158360 h 275907"/>
              <a:gd name="connsiteX5" fmla="*/ 531271 w 1394606"/>
              <a:gd name="connsiteY5" fmla="*/ 91951 h 275907"/>
              <a:gd name="connsiteX6" fmla="*/ 352478 w 1394606"/>
              <a:gd name="connsiteY6" fmla="*/ 45975 h 275907"/>
              <a:gd name="connsiteX7" fmla="*/ 551705 w 1394606"/>
              <a:gd name="connsiteY7" fmla="*/ 76625 h 275907"/>
              <a:gd name="connsiteX8" fmla="*/ 0 w 1394606"/>
              <a:gd name="connsiteY8" fmla="*/ 0 h 27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4606" h="275907">
                <a:moveTo>
                  <a:pt x="0" y="0"/>
                </a:moveTo>
                <a:lnTo>
                  <a:pt x="950158" y="168576"/>
                </a:lnTo>
                <a:cubicBezTo>
                  <a:pt x="1115329" y="197524"/>
                  <a:pt x="916954" y="155806"/>
                  <a:pt x="991025" y="173685"/>
                </a:cubicBezTo>
                <a:cubicBezTo>
                  <a:pt x="1065096" y="191564"/>
                  <a:pt x="1392033" y="278406"/>
                  <a:pt x="1394587" y="275852"/>
                </a:cubicBezTo>
                <a:cubicBezTo>
                  <a:pt x="1397141" y="273298"/>
                  <a:pt x="1150237" y="189010"/>
                  <a:pt x="1006351" y="158360"/>
                </a:cubicBezTo>
                <a:cubicBezTo>
                  <a:pt x="862465" y="127710"/>
                  <a:pt x="640250" y="110682"/>
                  <a:pt x="531271" y="91951"/>
                </a:cubicBezTo>
                <a:cubicBezTo>
                  <a:pt x="422292" y="73220"/>
                  <a:pt x="349072" y="48529"/>
                  <a:pt x="352478" y="45975"/>
                </a:cubicBezTo>
                <a:cubicBezTo>
                  <a:pt x="355884" y="43421"/>
                  <a:pt x="551705" y="76625"/>
                  <a:pt x="551705" y="766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7C61AEC1-EED3-FA9C-3D3E-A03ADAA6B649}"/>
              </a:ext>
            </a:extLst>
          </p:cNvPr>
          <p:cNvSpPr/>
          <p:nvPr/>
        </p:nvSpPr>
        <p:spPr>
          <a:xfrm>
            <a:off x="6177141" y="9250975"/>
            <a:ext cx="785157" cy="138264"/>
          </a:xfrm>
          <a:custGeom>
            <a:avLst/>
            <a:gdLst>
              <a:gd name="connsiteX0" fmla="*/ 9107 w 785157"/>
              <a:gd name="connsiteY0" fmla="*/ 301 h 138264"/>
              <a:gd name="connsiteX1" fmla="*/ 765147 w 785157"/>
              <a:gd name="connsiteY1" fmla="*/ 97360 h 138264"/>
              <a:gd name="connsiteX2" fmla="*/ 540379 w 785157"/>
              <a:gd name="connsiteY2" fmla="*/ 76927 h 138264"/>
              <a:gd name="connsiteX3" fmla="*/ 259418 w 785157"/>
              <a:gd name="connsiteY3" fmla="*/ 138227 h 138264"/>
              <a:gd name="connsiteX4" fmla="*/ 438211 w 785157"/>
              <a:gd name="connsiteY4" fmla="*/ 66710 h 138264"/>
              <a:gd name="connsiteX5" fmla="*/ 351368 w 785157"/>
              <a:gd name="connsiteY5" fmla="*/ 66710 h 138264"/>
              <a:gd name="connsiteX6" fmla="*/ 9107 w 785157"/>
              <a:gd name="connsiteY6" fmla="*/ 301 h 13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5157" h="138264">
                <a:moveTo>
                  <a:pt x="9107" y="301"/>
                </a:moveTo>
                <a:cubicBezTo>
                  <a:pt x="78070" y="5409"/>
                  <a:pt x="676602" y="84589"/>
                  <a:pt x="765147" y="97360"/>
                </a:cubicBezTo>
                <a:cubicBezTo>
                  <a:pt x="853692" y="110131"/>
                  <a:pt x="624667" y="70116"/>
                  <a:pt x="540379" y="76927"/>
                </a:cubicBezTo>
                <a:cubicBezTo>
                  <a:pt x="456091" y="83738"/>
                  <a:pt x="276446" y="139930"/>
                  <a:pt x="259418" y="138227"/>
                </a:cubicBezTo>
                <a:cubicBezTo>
                  <a:pt x="242390" y="136524"/>
                  <a:pt x="422886" y="78629"/>
                  <a:pt x="438211" y="66710"/>
                </a:cubicBezTo>
                <a:cubicBezTo>
                  <a:pt x="453536" y="54791"/>
                  <a:pt x="419480" y="76927"/>
                  <a:pt x="351368" y="66710"/>
                </a:cubicBezTo>
                <a:cubicBezTo>
                  <a:pt x="283256" y="56493"/>
                  <a:pt x="-59856" y="-4807"/>
                  <a:pt x="9107" y="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A0CE8215-6424-94EC-53A9-532921DD8BAB}"/>
              </a:ext>
            </a:extLst>
          </p:cNvPr>
          <p:cNvSpPr/>
          <p:nvPr/>
        </p:nvSpPr>
        <p:spPr>
          <a:xfrm>
            <a:off x="6206652" y="9311623"/>
            <a:ext cx="357616" cy="675093"/>
          </a:xfrm>
          <a:custGeom>
            <a:avLst/>
            <a:gdLst>
              <a:gd name="connsiteX0" fmla="*/ 30 w 357616"/>
              <a:gd name="connsiteY0" fmla="*/ 954 h 675093"/>
              <a:gd name="connsiteX1" fmla="*/ 137956 w 357616"/>
              <a:gd name="connsiteY1" fmla="*/ 312565 h 675093"/>
              <a:gd name="connsiteX2" fmla="*/ 127739 w 357616"/>
              <a:gd name="connsiteY2" fmla="*/ 256373 h 675093"/>
              <a:gd name="connsiteX3" fmla="*/ 204365 w 357616"/>
              <a:gd name="connsiteY3" fmla="*/ 670151 h 675093"/>
              <a:gd name="connsiteX4" fmla="*/ 173714 w 357616"/>
              <a:gd name="connsiteY4" fmla="*/ 470924 h 675093"/>
              <a:gd name="connsiteX5" fmla="*/ 127739 w 357616"/>
              <a:gd name="connsiteY5" fmla="*/ 266589 h 675093"/>
              <a:gd name="connsiteX6" fmla="*/ 357616 w 357616"/>
              <a:gd name="connsiteY6" fmla="*/ 62254 h 675093"/>
              <a:gd name="connsiteX7" fmla="*/ 127739 w 357616"/>
              <a:gd name="connsiteY7" fmla="*/ 210397 h 675093"/>
              <a:gd name="connsiteX8" fmla="*/ 30 w 357616"/>
              <a:gd name="connsiteY8" fmla="*/ 954 h 67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616" h="675093">
                <a:moveTo>
                  <a:pt x="30" y="954"/>
                </a:moveTo>
                <a:cubicBezTo>
                  <a:pt x="1733" y="17982"/>
                  <a:pt x="116671" y="269995"/>
                  <a:pt x="137956" y="312565"/>
                </a:cubicBezTo>
                <a:cubicBezTo>
                  <a:pt x="159241" y="355135"/>
                  <a:pt x="116671" y="196775"/>
                  <a:pt x="127739" y="256373"/>
                </a:cubicBezTo>
                <a:cubicBezTo>
                  <a:pt x="138807" y="315971"/>
                  <a:pt x="196703" y="634393"/>
                  <a:pt x="204365" y="670151"/>
                </a:cubicBezTo>
                <a:cubicBezTo>
                  <a:pt x="212028" y="705910"/>
                  <a:pt x="186485" y="538184"/>
                  <a:pt x="173714" y="470924"/>
                </a:cubicBezTo>
                <a:cubicBezTo>
                  <a:pt x="160943" y="403664"/>
                  <a:pt x="97089" y="334701"/>
                  <a:pt x="127739" y="266589"/>
                </a:cubicBezTo>
                <a:cubicBezTo>
                  <a:pt x="158389" y="198477"/>
                  <a:pt x="357616" y="71619"/>
                  <a:pt x="357616" y="62254"/>
                </a:cubicBezTo>
                <a:cubicBezTo>
                  <a:pt x="357616" y="52889"/>
                  <a:pt x="186485" y="220614"/>
                  <a:pt x="127739" y="210397"/>
                </a:cubicBezTo>
                <a:cubicBezTo>
                  <a:pt x="68993" y="200180"/>
                  <a:pt x="-1673" y="-16074"/>
                  <a:pt x="30" y="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972C6003-DA5C-0AD0-1428-8530A8D0E3CC}"/>
              </a:ext>
            </a:extLst>
          </p:cNvPr>
          <p:cNvSpPr/>
          <p:nvPr/>
        </p:nvSpPr>
        <p:spPr>
          <a:xfrm>
            <a:off x="7271548" y="9397201"/>
            <a:ext cx="1088580" cy="1053901"/>
          </a:xfrm>
          <a:custGeom>
            <a:avLst/>
            <a:gdLst>
              <a:gd name="connsiteX0" fmla="*/ 104953 w 1088580"/>
              <a:gd name="connsiteY0" fmla="*/ 48193 h 1053901"/>
              <a:gd name="connsiteX1" fmla="*/ 145820 w 1088580"/>
              <a:gd name="connsiteY1" fmla="*/ 78844 h 1053901"/>
              <a:gd name="connsiteX2" fmla="*/ 549382 w 1088580"/>
              <a:gd name="connsiteY2" fmla="*/ 339371 h 1053901"/>
              <a:gd name="connsiteX3" fmla="*/ 871210 w 1088580"/>
              <a:gd name="connsiteY3" fmla="*/ 804234 h 1053901"/>
              <a:gd name="connsiteX4" fmla="*/ 876318 w 1088580"/>
              <a:gd name="connsiteY4" fmla="*/ 742933 h 1053901"/>
              <a:gd name="connsiteX5" fmla="*/ 1085761 w 1088580"/>
              <a:gd name="connsiteY5" fmla="*/ 1049436 h 1053901"/>
              <a:gd name="connsiteX6" fmla="*/ 702633 w 1088580"/>
              <a:gd name="connsiteY6" fmla="*/ 472189 h 1053901"/>
              <a:gd name="connsiteX7" fmla="*/ 360372 w 1088580"/>
              <a:gd name="connsiteY7" fmla="*/ 206553 h 1053901"/>
              <a:gd name="connsiteX8" fmla="*/ 452322 w 1088580"/>
              <a:gd name="connsiteY8" fmla="*/ 170795 h 1053901"/>
              <a:gd name="connsiteX9" fmla="*/ 314396 w 1088580"/>
              <a:gd name="connsiteY9" fmla="*/ 135036 h 1053901"/>
              <a:gd name="connsiteX10" fmla="*/ 7893 w 1088580"/>
              <a:gd name="connsiteY10" fmla="*/ 2218 h 1053901"/>
              <a:gd name="connsiteX11" fmla="*/ 104953 w 1088580"/>
              <a:gd name="connsiteY11" fmla="*/ 48193 h 105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8580" h="1053901">
                <a:moveTo>
                  <a:pt x="104953" y="48193"/>
                </a:moveTo>
                <a:cubicBezTo>
                  <a:pt x="127941" y="60964"/>
                  <a:pt x="145820" y="78844"/>
                  <a:pt x="145820" y="78844"/>
                </a:cubicBezTo>
                <a:cubicBezTo>
                  <a:pt x="219891" y="127374"/>
                  <a:pt x="428484" y="218473"/>
                  <a:pt x="549382" y="339371"/>
                </a:cubicBezTo>
                <a:cubicBezTo>
                  <a:pt x="670280" y="460269"/>
                  <a:pt x="816721" y="736974"/>
                  <a:pt x="871210" y="804234"/>
                </a:cubicBezTo>
                <a:cubicBezTo>
                  <a:pt x="925699" y="871494"/>
                  <a:pt x="840560" y="702066"/>
                  <a:pt x="876318" y="742933"/>
                </a:cubicBezTo>
                <a:cubicBezTo>
                  <a:pt x="912076" y="783800"/>
                  <a:pt x="1114708" y="1094560"/>
                  <a:pt x="1085761" y="1049436"/>
                </a:cubicBezTo>
                <a:cubicBezTo>
                  <a:pt x="1056814" y="1004312"/>
                  <a:pt x="823531" y="612670"/>
                  <a:pt x="702633" y="472189"/>
                </a:cubicBezTo>
                <a:cubicBezTo>
                  <a:pt x="581735" y="331708"/>
                  <a:pt x="402091" y="256785"/>
                  <a:pt x="360372" y="206553"/>
                </a:cubicBezTo>
                <a:cubicBezTo>
                  <a:pt x="318654" y="156321"/>
                  <a:pt x="459985" y="182714"/>
                  <a:pt x="452322" y="170795"/>
                </a:cubicBezTo>
                <a:cubicBezTo>
                  <a:pt x="444659" y="158876"/>
                  <a:pt x="388467" y="163132"/>
                  <a:pt x="314396" y="135036"/>
                </a:cubicBezTo>
                <a:cubicBezTo>
                  <a:pt x="240325" y="106940"/>
                  <a:pt x="46206" y="14989"/>
                  <a:pt x="7893" y="2218"/>
                </a:cubicBezTo>
                <a:cubicBezTo>
                  <a:pt x="-30420" y="-10553"/>
                  <a:pt x="81965" y="35422"/>
                  <a:pt x="104953" y="48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1ED1C893-B17B-375A-EF80-1F0A29376CCF}"/>
              </a:ext>
            </a:extLst>
          </p:cNvPr>
          <p:cNvSpPr/>
          <p:nvPr/>
        </p:nvSpPr>
        <p:spPr>
          <a:xfrm>
            <a:off x="7223247" y="10696120"/>
            <a:ext cx="415392" cy="946587"/>
          </a:xfrm>
          <a:custGeom>
            <a:avLst/>
            <a:gdLst>
              <a:gd name="connsiteX0" fmla="*/ 413781 w 415392"/>
              <a:gd name="connsiteY0" fmla="*/ 5936 h 946587"/>
              <a:gd name="connsiteX1" fmla="*/ 189012 w 415392"/>
              <a:gd name="connsiteY1" fmla="*/ 659808 h 946587"/>
              <a:gd name="connsiteX2" fmla="*/ 270746 w 415392"/>
              <a:gd name="connsiteY2" fmla="*/ 491232 h 946587"/>
              <a:gd name="connsiteX3" fmla="*/ 2 w 415392"/>
              <a:gd name="connsiteY3" fmla="*/ 945878 h 946587"/>
              <a:gd name="connsiteX4" fmla="*/ 275855 w 415392"/>
              <a:gd name="connsiteY4" fmla="*/ 368631 h 946587"/>
              <a:gd name="connsiteX5" fmla="*/ 413781 w 415392"/>
              <a:gd name="connsiteY5" fmla="*/ 5936 h 94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392" h="946587">
                <a:moveTo>
                  <a:pt x="413781" y="5936"/>
                </a:moveTo>
                <a:cubicBezTo>
                  <a:pt x="399307" y="54465"/>
                  <a:pt x="212851" y="578925"/>
                  <a:pt x="189012" y="659808"/>
                </a:cubicBezTo>
                <a:cubicBezTo>
                  <a:pt x="165173" y="740691"/>
                  <a:pt x="302248" y="443554"/>
                  <a:pt x="270746" y="491232"/>
                </a:cubicBezTo>
                <a:cubicBezTo>
                  <a:pt x="239244" y="538910"/>
                  <a:pt x="-849" y="966311"/>
                  <a:pt x="2" y="945878"/>
                </a:cubicBezTo>
                <a:cubicBezTo>
                  <a:pt x="853" y="925445"/>
                  <a:pt x="209446" y="519328"/>
                  <a:pt x="275855" y="368631"/>
                </a:cubicBezTo>
                <a:cubicBezTo>
                  <a:pt x="342264" y="217934"/>
                  <a:pt x="428255" y="-42593"/>
                  <a:pt x="413781" y="59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C45AC8BD-561E-9D9A-E55E-22A001E9EA0C}"/>
              </a:ext>
            </a:extLst>
          </p:cNvPr>
          <p:cNvSpPr/>
          <p:nvPr/>
        </p:nvSpPr>
        <p:spPr>
          <a:xfrm>
            <a:off x="2797888" y="2450919"/>
            <a:ext cx="1291680" cy="4985498"/>
          </a:xfrm>
          <a:custGeom>
            <a:avLst/>
            <a:gdLst>
              <a:gd name="connsiteX0" fmla="*/ 1291512 w 1291680"/>
              <a:gd name="connsiteY0" fmla="*/ 181 h 4985498"/>
              <a:gd name="connsiteX1" fmla="*/ 478712 w 1291680"/>
              <a:gd name="connsiteY1" fmla="*/ 1384481 h 4985498"/>
              <a:gd name="connsiteX2" fmla="*/ 593012 w 1291680"/>
              <a:gd name="connsiteY2" fmla="*/ 1117781 h 4985498"/>
              <a:gd name="connsiteX3" fmla="*/ 339012 w 1291680"/>
              <a:gd name="connsiteY3" fmla="*/ 2235381 h 4985498"/>
              <a:gd name="connsiteX4" fmla="*/ 377112 w 1291680"/>
              <a:gd name="connsiteY4" fmla="*/ 1841681 h 4985498"/>
              <a:gd name="connsiteX5" fmla="*/ 300912 w 1291680"/>
              <a:gd name="connsiteY5" fmla="*/ 3225981 h 4985498"/>
              <a:gd name="connsiteX6" fmla="*/ 275512 w 1291680"/>
              <a:gd name="connsiteY6" fmla="*/ 2590981 h 4985498"/>
              <a:gd name="connsiteX7" fmla="*/ 250112 w 1291680"/>
              <a:gd name="connsiteY7" fmla="*/ 4356281 h 4985498"/>
              <a:gd name="connsiteX8" fmla="*/ 313612 w 1291680"/>
              <a:gd name="connsiteY8" fmla="*/ 3772081 h 4985498"/>
              <a:gd name="connsiteX9" fmla="*/ 440612 w 1291680"/>
              <a:gd name="connsiteY9" fmla="*/ 4927781 h 4985498"/>
              <a:gd name="connsiteX10" fmla="*/ 8812 w 1291680"/>
              <a:gd name="connsiteY10" fmla="*/ 1625781 h 4985498"/>
              <a:gd name="connsiteX11" fmla="*/ 186612 w 1291680"/>
              <a:gd name="connsiteY11" fmla="*/ 2082981 h 4985498"/>
              <a:gd name="connsiteX12" fmla="*/ 618412 w 1291680"/>
              <a:gd name="connsiteY12" fmla="*/ 787581 h 4985498"/>
              <a:gd name="connsiteX13" fmla="*/ 402512 w 1291680"/>
              <a:gd name="connsiteY13" fmla="*/ 1282881 h 4985498"/>
              <a:gd name="connsiteX14" fmla="*/ 1291512 w 1291680"/>
              <a:gd name="connsiteY14" fmla="*/ 181 h 498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91680" h="4985498">
                <a:moveTo>
                  <a:pt x="1291512" y="181"/>
                </a:moveTo>
                <a:cubicBezTo>
                  <a:pt x="1304212" y="17114"/>
                  <a:pt x="595129" y="1198214"/>
                  <a:pt x="478712" y="1384481"/>
                </a:cubicBezTo>
                <a:cubicBezTo>
                  <a:pt x="362295" y="1570748"/>
                  <a:pt x="616295" y="975964"/>
                  <a:pt x="593012" y="1117781"/>
                </a:cubicBezTo>
                <a:cubicBezTo>
                  <a:pt x="569729" y="1259598"/>
                  <a:pt x="374995" y="2114731"/>
                  <a:pt x="339012" y="2235381"/>
                </a:cubicBezTo>
                <a:cubicBezTo>
                  <a:pt x="303029" y="2356031"/>
                  <a:pt x="383462" y="1676581"/>
                  <a:pt x="377112" y="1841681"/>
                </a:cubicBezTo>
                <a:cubicBezTo>
                  <a:pt x="370762" y="2006781"/>
                  <a:pt x="317845" y="3101098"/>
                  <a:pt x="300912" y="3225981"/>
                </a:cubicBezTo>
                <a:cubicBezTo>
                  <a:pt x="283979" y="3350864"/>
                  <a:pt x="283979" y="2402598"/>
                  <a:pt x="275512" y="2590981"/>
                </a:cubicBezTo>
                <a:cubicBezTo>
                  <a:pt x="267045" y="2779364"/>
                  <a:pt x="243762" y="4159431"/>
                  <a:pt x="250112" y="4356281"/>
                </a:cubicBezTo>
                <a:cubicBezTo>
                  <a:pt x="256462" y="4553131"/>
                  <a:pt x="281862" y="3676831"/>
                  <a:pt x="313612" y="3772081"/>
                </a:cubicBezTo>
                <a:cubicBezTo>
                  <a:pt x="345362" y="3867331"/>
                  <a:pt x="491412" y="5285498"/>
                  <a:pt x="440612" y="4927781"/>
                </a:cubicBezTo>
                <a:cubicBezTo>
                  <a:pt x="389812" y="4570064"/>
                  <a:pt x="51145" y="2099914"/>
                  <a:pt x="8812" y="1625781"/>
                </a:cubicBezTo>
                <a:cubicBezTo>
                  <a:pt x="-33521" y="1151648"/>
                  <a:pt x="85012" y="2222681"/>
                  <a:pt x="186612" y="2082981"/>
                </a:cubicBezTo>
                <a:cubicBezTo>
                  <a:pt x="288212" y="1943281"/>
                  <a:pt x="582429" y="920931"/>
                  <a:pt x="618412" y="787581"/>
                </a:cubicBezTo>
                <a:cubicBezTo>
                  <a:pt x="654395" y="654231"/>
                  <a:pt x="290329" y="1411998"/>
                  <a:pt x="402512" y="1282881"/>
                </a:cubicBezTo>
                <a:cubicBezTo>
                  <a:pt x="514695" y="1153764"/>
                  <a:pt x="1278812" y="-16752"/>
                  <a:pt x="1291512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63115C0F-C356-8464-547A-F6159A3FF846}"/>
              </a:ext>
            </a:extLst>
          </p:cNvPr>
          <p:cNvSpPr/>
          <p:nvPr/>
        </p:nvSpPr>
        <p:spPr>
          <a:xfrm>
            <a:off x="5205471" y="8144759"/>
            <a:ext cx="662422" cy="3761992"/>
          </a:xfrm>
          <a:custGeom>
            <a:avLst/>
            <a:gdLst>
              <a:gd name="connsiteX0" fmla="*/ 573029 w 662422"/>
              <a:gd name="connsiteY0" fmla="*/ 8641 h 3761992"/>
              <a:gd name="connsiteX1" fmla="*/ 153929 w 662422"/>
              <a:gd name="connsiteY1" fmla="*/ 1558041 h 3761992"/>
              <a:gd name="connsiteX2" fmla="*/ 357129 w 662422"/>
              <a:gd name="connsiteY2" fmla="*/ 1062741 h 3761992"/>
              <a:gd name="connsiteX3" fmla="*/ 395229 w 662422"/>
              <a:gd name="connsiteY3" fmla="*/ 1812041 h 3761992"/>
              <a:gd name="connsiteX4" fmla="*/ 395229 w 662422"/>
              <a:gd name="connsiteY4" fmla="*/ 1494541 h 3761992"/>
              <a:gd name="connsiteX5" fmla="*/ 1529 w 662422"/>
              <a:gd name="connsiteY5" fmla="*/ 3209041 h 3761992"/>
              <a:gd name="connsiteX6" fmla="*/ 255529 w 662422"/>
              <a:gd name="connsiteY6" fmla="*/ 2320041 h 3761992"/>
              <a:gd name="connsiteX7" fmla="*/ 166629 w 662422"/>
              <a:gd name="connsiteY7" fmla="*/ 3463041 h 3761992"/>
              <a:gd name="connsiteX8" fmla="*/ 230129 w 662422"/>
              <a:gd name="connsiteY8" fmla="*/ 3094741 h 3761992"/>
              <a:gd name="connsiteX9" fmla="*/ 268229 w 662422"/>
              <a:gd name="connsiteY9" fmla="*/ 3704341 h 3761992"/>
              <a:gd name="connsiteX10" fmla="*/ 636529 w 662422"/>
              <a:gd name="connsiteY10" fmla="*/ 1392941 h 3761992"/>
              <a:gd name="connsiteX11" fmla="*/ 623829 w 662422"/>
              <a:gd name="connsiteY11" fmla="*/ 2027941 h 3761992"/>
              <a:gd name="connsiteX12" fmla="*/ 560329 w 662422"/>
              <a:gd name="connsiteY12" fmla="*/ 440441 h 3761992"/>
              <a:gd name="connsiteX13" fmla="*/ 420629 w 662422"/>
              <a:gd name="connsiteY13" fmla="*/ 910341 h 3761992"/>
              <a:gd name="connsiteX14" fmla="*/ 573029 w 662422"/>
              <a:gd name="connsiteY14" fmla="*/ 8641 h 376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62422" h="3761992">
                <a:moveTo>
                  <a:pt x="573029" y="8641"/>
                </a:moveTo>
                <a:cubicBezTo>
                  <a:pt x="528579" y="116591"/>
                  <a:pt x="189912" y="1382358"/>
                  <a:pt x="153929" y="1558041"/>
                </a:cubicBezTo>
                <a:cubicBezTo>
                  <a:pt x="117946" y="1733724"/>
                  <a:pt x="316912" y="1020408"/>
                  <a:pt x="357129" y="1062741"/>
                </a:cubicBezTo>
                <a:cubicBezTo>
                  <a:pt x="397346" y="1105074"/>
                  <a:pt x="388879" y="1740074"/>
                  <a:pt x="395229" y="1812041"/>
                </a:cubicBezTo>
                <a:cubicBezTo>
                  <a:pt x="401579" y="1884008"/>
                  <a:pt x="460846" y="1261708"/>
                  <a:pt x="395229" y="1494541"/>
                </a:cubicBezTo>
                <a:cubicBezTo>
                  <a:pt x="329612" y="1727374"/>
                  <a:pt x="24812" y="3071458"/>
                  <a:pt x="1529" y="3209041"/>
                </a:cubicBezTo>
                <a:cubicBezTo>
                  <a:pt x="-21754" y="3346624"/>
                  <a:pt x="228012" y="2277708"/>
                  <a:pt x="255529" y="2320041"/>
                </a:cubicBezTo>
                <a:cubicBezTo>
                  <a:pt x="283046" y="2362374"/>
                  <a:pt x="170862" y="3333924"/>
                  <a:pt x="166629" y="3463041"/>
                </a:cubicBezTo>
                <a:cubicBezTo>
                  <a:pt x="162396" y="3592158"/>
                  <a:pt x="213196" y="3054524"/>
                  <a:pt x="230129" y="3094741"/>
                </a:cubicBezTo>
                <a:cubicBezTo>
                  <a:pt x="247062" y="3134958"/>
                  <a:pt x="200496" y="3987974"/>
                  <a:pt x="268229" y="3704341"/>
                </a:cubicBezTo>
                <a:cubicBezTo>
                  <a:pt x="335962" y="3420708"/>
                  <a:pt x="577262" y="1672341"/>
                  <a:pt x="636529" y="1392941"/>
                </a:cubicBezTo>
                <a:cubicBezTo>
                  <a:pt x="695796" y="1113541"/>
                  <a:pt x="636529" y="2186691"/>
                  <a:pt x="623829" y="2027941"/>
                </a:cubicBezTo>
                <a:cubicBezTo>
                  <a:pt x="611129" y="1869191"/>
                  <a:pt x="594196" y="626708"/>
                  <a:pt x="560329" y="440441"/>
                </a:cubicBezTo>
                <a:cubicBezTo>
                  <a:pt x="526462" y="254174"/>
                  <a:pt x="416396" y="982308"/>
                  <a:pt x="420629" y="910341"/>
                </a:cubicBezTo>
                <a:cubicBezTo>
                  <a:pt x="424862" y="838374"/>
                  <a:pt x="617479" y="-99309"/>
                  <a:pt x="573029" y="8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3336F9D0-219F-2917-2598-AD0135E8FDF9}"/>
              </a:ext>
            </a:extLst>
          </p:cNvPr>
          <p:cNvSpPr/>
          <p:nvPr/>
        </p:nvSpPr>
        <p:spPr>
          <a:xfrm>
            <a:off x="1377188" y="10497251"/>
            <a:ext cx="1934388" cy="2058363"/>
          </a:xfrm>
          <a:custGeom>
            <a:avLst/>
            <a:gdLst>
              <a:gd name="connsiteX0" fmla="*/ 202230 w 1934388"/>
              <a:gd name="connsiteY0" fmla="*/ 115331 h 2058363"/>
              <a:gd name="connsiteX1" fmla="*/ 257648 w 1934388"/>
              <a:gd name="connsiteY1" fmla="*/ 156894 h 2058363"/>
              <a:gd name="connsiteX2" fmla="*/ 1587685 w 1934388"/>
              <a:gd name="connsiteY2" fmla="*/ 1528494 h 2058363"/>
              <a:gd name="connsiteX3" fmla="*/ 1476848 w 1934388"/>
              <a:gd name="connsiteY3" fmla="*/ 1348385 h 2058363"/>
              <a:gd name="connsiteX4" fmla="*/ 1934048 w 1934388"/>
              <a:gd name="connsiteY4" fmla="*/ 2041113 h 2058363"/>
              <a:gd name="connsiteX5" fmla="*/ 1393721 w 1934388"/>
              <a:gd name="connsiteY5" fmla="*/ 1847149 h 2058363"/>
              <a:gd name="connsiteX6" fmla="*/ 8267 w 1934388"/>
              <a:gd name="connsiteY6" fmla="*/ 1833294 h 2058363"/>
              <a:gd name="connsiteX7" fmla="*/ 797976 w 1934388"/>
              <a:gd name="connsiteY7" fmla="*/ 1292967 h 2058363"/>
              <a:gd name="connsiteX8" fmla="*/ 382339 w 1934388"/>
              <a:gd name="connsiteY8" fmla="*/ 821913 h 2058363"/>
              <a:gd name="connsiteX9" fmla="*/ 659430 w 1934388"/>
              <a:gd name="connsiteY9" fmla="*/ 1085149 h 2058363"/>
              <a:gd name="connsiteX10" fmla="*/ 160667 w 1934388"/>
              <a:gd name="connsiteY10" fmla="*/ 364713 h 2058363"/>
              <a:gd name="connsiteX11" fmla="*/ 631721 w 1934388"/>
              <a:gd name="connsiteY11" fmla="*/ 918894 h 2058363"/>
              <a:gd name="connsiteX12" fmla="*/ 202230 w 1934388"/>
              <a:gd name="connsiteY12" fmla="*/ 115331 h 205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4388" h="2058363">
                <a:moveTo>
                  <a:pt x="202230" y="115331"/>
                </a:moveTo>
                <a:cubicBezTo>
                  <a:pt x="139884" y="-11669"/>
                  <a:pt x="26739" y="-78633"/>
                  <a:pt x="257648" y="156894"/>
                </a:cubicBezTo>
                <a:cubicBezTo>
                  <a:pt x="488557" y="392421"/>
                  <a:pt x="1384485" y="1329912"/>
                  <a:pt x="1587685" y="1528494"/>
                </a:cubicBezTo>
                <a:cubicBezTo>
                  <a:pt x="1790885" y="1727076"/>
                  <a:pt x="1419121" y="1262948"/>
                  <a:pt x="1476848" y="1348385"/>
                </a:cubicBezTo>
                <a:cubicBezTo>
                  <a:pt x="1534575" y="1433822"/>
                  <a:pt x="1947902" y="1957986"/>
                  <a:pt x="1934048" y="2041113"/>
                </a:cubicBezTo>
                <a:cubicBezTo>
                  <a:pt x="1920194" y="2124240"/>
                  <a:pt x="1714684" y="1881785"/>
                  <a:pt x="1393721" y="1847149"/>
                </a:cubicBezTo>
                <a:cubicBezTo>
                  <a:pt x="1072758" y="1812513"/>
                  <a:pt x="107558" y="1925658"/>
                  <a:pt x="8267" y="1833294"/>
                </a:cubicBezTo>
                <a:cubicBezTo>
                  <a:pt x="-91024" y="1740930"/>
                  <a:pt x="735631" y="1461531"/>
                  <a:pt x="797976" y="1292967"/>
                </a:cubicBezTo>
                <a:cubicBezTo>
                  <a:pt x="860321" y="1124403"/>
                  <a:pt x="405430" y="856549"/>
                  <a:pt x="382339" y="821913"/>
                </a:cubicBezTo>
                <a:cubicBezTo>
                  <a:pt x="359248" y="787277"/>
                  <a:pt x="696375" y="1161349"/>
                  <a:pt x="659430" y="1085149"/>
                </a:cubicBezTo>
                <a:cubicBezTo>
                  <a:pt x="622485" y="1008949"/>
                  <a:pt x="165285" y="392422"/>
                  <a:pt x="160667" y="364713"/>
                </a:cubicBezTo>
                <a:cubicBezTo>
                  <a:pt x="156049" y="337004"/>
                  <a:pt x="631721" y="960458"/>
                  <a:pt x="631721" y="918894"/>
                </a:cubicBezTo>
                <a:cubicBezTo>
                  <a:pt x="631721" y="877330"/>
                  <a:pt x="264576" y="242331"/>
                  <a:pt x="202230" y="115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5530FE55-43CC-120B-4127-398BD871B43F}"/>
              </a:ext>
            </a:extLst>
          </p:cNvPr>
          <p:cNvSpPr/>
          <p:nvPr/>
        </p:nvSpPr>
        <p:spPr>
          <a:xfrm>
            <a:off x="3441486" y="3983992"/>
            <a:ext cx="545244" cy="1621357"/>
          </a:xfrm>
          <a:custGeom>
            <a:avLst/>
            <a:gdLst>
              <a:gd name="connsiteX0" fmla="*/ 74865 w 545244"/>
              <a:gd name="connsiteY0" fmla="*/ 710 h 1621357"/>
              <a:gd name="connsiteX1" fmla="*/ 394534 w 545244"/>
              <a:gd name="connsiteY1" fmla="*/ 521101 h 1621357"/>
              <a:gd name="connsiteX2" fmla="*/ 424270 w 545244"/>
              <a:gd name="connsiteY2" fmla="*/ 424457 h 1621357"/>
              <a:gd name="connsiteX3" fmla="*/ 491177 w 545244"/>
              <a:gd name="connsiteY3" fmla="*/ 617745 h 1621357"/>
              <a:gd name="connsiteX4" fmla="*/ 476309 w 545244"/>
              <a:gd name="connsiteY4" fmla="*/ 929979 h 1621357"/>
              <a:gd name="connsiteX5" fmla="*/ 535782 w 545244"/>
              <a:gd name="connsiteY5" fmla="*/ 825901 h 1621357"/>
              <a:gd name="connsiteX6" fmla="*/ 245851 w 545244"/>
              <a:gd name="connsiteY6" fmla="*/ 1376028 h 1621357"/>
              <a:gd name="connsiteX7" fmla="*/ 342494 w 545244"/>
              <a:gd name="connsiteY7" fmla="*/ 1100964 h 1621357"/>
              <a:gd name="connsiteX8" fmla="*/ 524 w 545244"/>
              <a:gd name="connsiteY8" fmla="*/ 1621354 h 1621357"/>
              <a:gd name="connsiteX9" fmla="*/ 268153 w 545244"/>
              <a:gd name="connsiteY9" fmla="*/ 1108398 h 1621357"/>
              <a:gd name="connsiteX10" fmla="*/ 416836 w 545244"/>
              <a:gd name="connsiteY10" fmla="*/ 788730 h 1621357"/>
              <a:gd name="connsiteX11" fmla="*/ 401968 w 545244"/>
              <a:gd name="connsiteY11" fmla="*/ 595442 h 1621357"/>
              <a:gd name="connsiteX12" fmla="*/ 483743 w 545244"/>
              <a:gd name="connsiteY12" fmla="*/ 825901 h 1621357"/>
              <a:gd name="connsiteX13" fmla="*/ 320192 w 545244"/>
              <a:gd name="connsiteY13" fmla="*/ 141959 h 1621357"/>
              <a:gd name="connsiteX14" fmla="*/ 409402 w 545244"/>
              <a:gd name="connsiteY14" fmla="*/ 402154 h 1621357"/>
              <a:gd name="connsiteX15" fmla="*/ 74865 w 545244"/>
              <a:gd name="connsiteY15" fmla="*/ 710 h 162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5244" h="1621357">
                <a:moveTo>
                  <a:pt x="74865" y="710"/>
                </a:moveTo>
                <a:cubicBezTo>
                  <a:pt x="72387" y="20534"/>
                  <a:pt x="336300" y="450477"/>
                  <a:pt x="394534" y="521101"/>
                </a:cubicBezTo>
                <a:cubicBezTo>
                  <a:pt x="452768" y="591725"/>
                  <a:pt x="408163" y="408350"/>
                  <a:pt x="424270" y="424457"/>
                </a:cubicBezTo>
                <a:cubicBezTo>
                  <a:pt x="440377" y="440564"/>
                  <a:pt x="482504" y="533491"/>
                  <a:pt x="491177" y="617745"/>
                </a:cubicBezTo>
                <a:cubicBezTo>
                  <a:pt x="499850" y="701999"/>
                  <a:pt x="468875" y="895286"/>
                  <a:pt x="476309" y="929979"/>
                </a:cubicBezTo>
                <a:cubicBezTo>
                  <a:pt x="483743" y="964672"/>
                  <a:pt x="574192" y="751560"/>
                  <a:pt x="535782" y="825901"/>
                </a:cubicBezTo>
                <a:cubicBezTo>
                  <a:pt x="497372" y="900242"/>
                  <a:pt x="278066" y="1330184"/>
                  <a:pt x="245851" y="1376028"/>
                </a:cubicBezTo>
                <a:cubicBezTo>
                  <a:pt x="213636" y="1421872"/>
                  <a:pt x="383382" y="1060076"/>
                  <a:pt x="342494" y="1100964"/>
                </a:cubicBezTo>
                <a:cubicBezTo>
                  <a:pt x="301606" y="1141852"/>
                  <a:pt x="12914" y="1620115"/>
                  <a:pt x="524" y="1621354"/>
                </a:cubicBezTo>
                <a:cubicBezTo>
                  <a:pt x="-11866" y="1622593"/>
                  <a:pt x="198768" y="1247169"/>
                  <a:pt x="268153" y="1108398"/>
                </a:cubicBezTo>
                <a:cubicBezTo>
                  <a:pt x="337538" y="969627"/>
                  <a:pt x="394533" y="874223"/>
                  <a:pt x="416836" y="788730"/>
                </a:cubicBezTo>
                <a:cubicBezTo>
                  <a:pt x="439139" y="703237"/>
                  <a:pt x="390817" y="589247"/>
                  <a:pt x="401968" y="595442"/>
                </a:cubicBezTo>
                <a:cubicBezTo>
                  <a:pt x="413119" y="601637"/>
                  <a:pt x="497372" y="901481"/>
                  <a:pt x="483743" y="825901"/>
                </a:cubicBezTo>
                <a:cubicBezTo>
                  <a:pt x="470114" y="750321"/>
                  <a:pt x="332582" y="212583"/>
                  <a:pt x="320192" y="141959"/>
                </a:cubicBezTo>
                <a:cubicBezTo>
                  <a:pt x="307802" y="71335"/>
                  <a:pt x="447812" y="421978"/>
                  <a:pt x="409402" y="402154"/>
                </a:cubicBezTo>
                <a:cubicBezTo>
                  <a:pt x="370992" y="382330"/>
                  <a:pt x="77343" y="-19114"/>
                  <a:pt x="74865" y="7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2DADCDE1-47E6-2B11-369B-EDB53D405FFA}"/>
              </a:ext>
            </a:extLst>
          </p:cNvPr>
          <p:cNvSpPr/>
          <p:nvPr/>
        </p:nvSpPr>
        <p:spPr>
          <a:xfrm>
            <a:off x="3099896" y="4523379"/>
            <a:ext cx="661652" cy="323976"/>
          </a:xfrm>
          <a:custGeom>
            <a:avLst/>
            <a:gdLst>
              <a:gd name="connsiteX0" fmla="*/ 31493 w 661652"/>
              <a:gd name="connsiteY0" fmla="*/ 1176 h 323976"/>
              <a:gd name="connsiteX1" fmla="*/ 320478 w 661652"/>
              <a:gd name="connsiteY1" fmla="*/ 311727 h 323976"/>
              <a:gd name="connsiteX2" fmla="*/ 273032 w 661652"/>
              <a:gd name="connsiteY2" fmla="*/ 264281 h 323976"/>
              <a:gd name="connsiteX3" fmla="*/ 661221 w 661652"/>
              <a:gd name="connsiteY3" fmla="*/ 290161 h 323976"/>
              <a:gd name="connsiteX4" fmla="*/ 342044 w 661652"/>
              <a:gd name="connsiteY4" fmla="*/ 290161 h 323976"/>
              <a:gd name="connsiteX5" fmla="*/ 5613 w 661652"/>
              <a:gd name="connsiteY5" fmla="*/ 259968 h 323976"/>
              <a:gd name="connsiteX6" fmla="*/ 126383 w 661652"/>
              <a:gd name="connsiteY6" fmla="*/ 272908 h 323976"/>
              <a:gd name="connsiteX7" fmla="*/ 57372 w 661652"/>
              <a:gd name="connsiteY7" fmla="*/ 208210 h 323976"/>
              <a:gd name="connsiteX8" fmla="*/ 44432 w 661652"/>
              <a:gd name="connsiteY8" fmla="*/ 195270 h 323976"/>
              <a:gd name="connsiteX9" fmla="*/ 83251 w 661652"/>
              <a:gd name="connsiteY9" fmla="*/ 203896 h 323976"/>
              <a:gd name="connsiteX10" fmla="*/ 31493 w 661652"/>
              <a:gd name="connsiteY10" fmla="*/ 1176 h 32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1652" h="323976">
                <a:moveTo>
                  <a:pt x="31493" y="1176"/>
                </a:moveTo>
                <a:cubicBezTo>
                  <a:pt x="71031" y="19148"/>
                  <a:pt x="280222" y="267876"/>
                  <a:pt x="320478" y="311727"/>
                </a:cubicBezTo>
                <a:cubicBezTo>
                  <a:pt x="360734" y="355578"/>
                  <a:pt x="216242" y="267875"/>
                  <a:pt x="273032" y="264281"/>
                </a:cubicBezTo>
                <a:lnTo>
                  <a:pt x="661221" y="290161"/>
                </a:lnTo>
                <a:cubicBezTo>
                  <a:pt x="672723" y="294474"/>
                  <a:pt x="451312" y="295193"/>
                  <a:pt x="342044" y="290161"/>
                </a:cubicBezTo>
                <a:cubicBezTo>
                  <a:pt x="232776" y="285129"/>
                  <a:pt x="41557" y="262844"/>
                  <a:pt x="5613" y="259968"/>
                </a:cubicBezTo>
                <a:cubicBezTo>
                  <a:pt x="-30331" y="257093"/>
                  <a:pt x="117757" y="281534"/>
                  <a:pt x="126383" y="272908"/>
                </a:cubicBezTo>
                <a:cubicBezTo>
                  <a:pt x="135010" y="264282"/>
                  <a:pt x="71030" y="221150"/>
                  <a:pt x="57372" y="208210"/>
                </a:cubicBezTo>
                <a:cubicBezTo>
                  <a:pt x="43714" y="195270"/>
                  <a:pt x="40119" y="195989"/>
                  <a:pt x="44432" y="195270"/>
                </a:cubicBezTo>
                <a:cubicBezTo>
                  <a:pt x="48745" y="194551"/>
                  <a:pt x="86126" y="231213"/>
                  <a:pt x="83251" y="203896"/>
                </a:cubicBezTo>
                <a:cubicBezTo>
                  <a:pt x="80376" y="176579"/>
                  <a:pt x="-8045" y="-16796"/>
                  <a:pt x="31493" y="1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FC027B22-2349-A69B-3204-50F3C505AB4C}"/>
              </a:ext>
            </a:extLst>
          </p:cNvPr>
          <p:cNvSpPr/>
          <p:nvPr/>
        </p:nvSpPr>
        <p:spPr>
          <a:xfrm>
            <a:off x="5390418" y="5064918"/>
            <a:ext cx="310412" cy="156605"/>
          </a:xfrm>
          <a:custGeom>
            <a:avLst/>
            <a:gdLst>
              <a:gd name="connsiteX0" fmla="*/ 1091 w 310412"/>
              <a:gd name="connsiteY0" fmla="*/ 3101 h 156605"/>
              <a:gd name="connsiteX1" fmla="*/ 307329 w 310412"/>
              <a:gd name="connsiteY1" fmla="*/ 149750 h 156605"/>
              <a:gd name="connsiteX2" fmla="*/ 95982 w 310412"/>
              <a:gd name="connsiteY2" fmla="*/ 132497 h 156605"/>
              <a:gd name="connsiteX3" fmla="*/ 307329 w 310412"/>
              <a:gd name="connsiteY3" fmla="*/ 132497 h 156605"/>
              <a:gd name="connsiteX4" fmla="*/ 208125 w 310412"/>
              <a:gd name="connsiteY4" fmla="*/ 54859 h 156605"/>
              <a:gd name="connsiteX5" fmla="*/ 1091 w 310412"/>
              <a:gd name="connsiteY5" fmla="*/ 3101 h 15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412" h="156605">
                <a:moveTo>
                  <a:pt x="1091" y="3101"/>
                </a:moveTo>
                <a:cubicBezTo>
                  <a:pt x="17625" y="18916"/>
                  <a:pt x="291514" y="128184"/>
                  <a:pt x="307329" y="149750"/>
                </a:cubicBezTo>
                <a:cubicBezTo>
                  <a:pt x="323144" y="171316"/>
                  <a:pt x="95982" y="135372"/>
                  <a:pt x="95982" y="132497"/>
                </a:cubicBezTo>
                <a:cubicBezTo>
                  <a:pt x="95982" y="129622"/>
                  <a:pt x="288639" y="145437"/>
                  <a:pt x="307329" y="132497"/>
                </a:cubicBezTo>
                <a:cubicBezTo>
                  <a:pt x="326019" y="119557"/>
                  <a:pt x="255570" y="73550"/>
                  <a:pt x="208125" y="54859"/>
                </a:cubicBezTo>
                <a:cubicBezTo>
                  <a:pt x="160680" y="36169"/>
                  <a:pt x="-15443" y="-12714"/>
                  <a:pt x="1091" y="3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6ED76222-016A-2CFB-72E4-3B590D74AA81}"/>
              </a:ext>
            </a:extLst>
          </p:cNvPr>
          <p:cNvSpPr/>
          <p:nvPr/>
        </p:nvSpPr>
        <p:spPr>
          <a:xfrm>
            <a:off x="3404413" y="4912553"/>
            <a:ext cx="405377" cy="596424"/>
          </a:xfrm>
          <a:custGeom>
            <a:avLst/>
            <a:gdLst>
              <a:gd name="connsiteX0" fmla="*/ 404149 w 405377"/>
              <a:gd name="connsiteY0" fmla="*/ 190 h 596424"/>
              <a:gd name="connsiteX1" fmla="*/ 7334 w 405377"/>
              <a:gd name="connsiteY1" fmla="*/ 578160 h 596424"/>
              <a:gd name="connsiteX2" fmla="*/ 145357 w 405377"/>
              <a:gd name="connsiteY2" fmla="*/ 457390 h 596424"/>
              <a:gd name="connsiteX3" fmla="*/ 132417 w 405377"/>
              <a:gd name="connsiteY3" fmla="*/ 513462 h 596424"/>
              <a:gd name="connsiteX4" fmla="*/ 404149 w 405377"/>
              <a:gd name="connsiteY4" fmla="*/ 190 h 59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377" h="596424">
                <a:moveTo>
                  <a:pt x="404149" y="190"/>
                </a:moveTo>
                <a:cubicBezTo>
                  <a:pt x="383302" y="10973"/>
                  <a:pt x="50466" y="501960"/>
                  <a:pt x="7334" y="578160"/>
                </a:cubicBezTo>
                <a:cubicBezTo>
                  <a:pt x="-35798" y="654360"/>
                  <a:pt x="124510" y="468173"/>
                  <a:pt x="145357" y="457390"/>
                </a:cubicBezTo>
                <a:cubicBezTo>
                  <a:pt x="166204" y="446607"/>
                  <a:pt x="90723" y="586068"/>
                  <a:pt x="132417" y="513462"/>
                </a:cubicBezTo>
                <a:cubicBezTo>
                  <a:pt x="174111" y="440856"/>
                  <a:pt x="424996" y="-10593"/>
                  <a:pt x="404149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AD133BB9-4014-F053-F8C8-08B1CDABA82D}"/>
              </a:ext>
            </a:extLst>
          </p:cNvPr>
          <p:cNvSpPr/>
          <p:nvPr/>
        </p:nvSpPr>
        <p:spPr>
          <a:xfrm>
            <a:off x="2997150" y="6066583"/>
            <a:ext cx="845763" cy="1400991"/>
          </a:xfrm>
          <a:custGeom>
            <a:avLst/>
            <a:gdLst>
              <a:gd name="connsiteX0" fmla="*/ 91107 w 845763"/>
              <a:gd name="connsiteY0" fmla="*/ 567130 h 1400991"/>
              <a:gd name="connsiteX1" fmla="*/ 643197 w 845763"/>
              <a:gd name="connsiteY1" fmla="*/ 929440 h 1400991"/>
              <a:gd name="connsiteX2" fmla="*/ 552620 w 845763"/>
              <a:gd name="connsiteY2" fmla="*/ 881994 h 1400991"/>
              <a:gd name="connsiteX3" fmla="*/ 841605 w 845763"/>
              <a:gd name="connsiteY3" fmla="*/ 1080402 h 1400991"/>
              <a:gd name="connsiteX4" fmla="*/ 690642 w 845763"/>
              <a:gd name="connsiteY4" fmla="*/ 994138 h 1400991"/>
              <a:gd name="connsiteX5" fmla="*/ 250695 w 845763"/>
              <a:gd name="connsiteY5" fmla="*/ 920813 h 1400991"/>
              <a:gd name="connsiteX6" fmla="*/ 341273 w 845763"/>
              <a:gd name="connsiteY6" fmla="*/ 1170979 h 1400991"/>
              <a:gd name="connsiteX7" fmla="*/ 224816 w 845763"/>
              <a:gd name="connsiteY7" fmla="*/ 1011391 h 1400991"/>
              <a:gd name="connsiteX8" fmla="*/ 311080 w 845763"/>
              <a:gd name="connsiteY8" fmla="*/ 1399579 h 1400991"/>
              <a:gd name="connsiteX9" fmla="*/ 99733 w 845763"/>
              <a:gd name="connsiteY9" fmla="*/ 847489 h 1400991"/>
              <a:gd name="connsiteX10" fmla="*/ 529 w 845763"/>
              <a:gd name="connsiteY10" fmla="*/ 2100 h 1400991"/>
              <a:gd name="connsiteX11" fmla="*/ 138552 w 845763"/>
              <a:gd name="connsiteY11" fmla="*/ 605949 h 1400991"/>
              <a:gd name="connsiteX12" fmla="*/ 91107 w 845763"/>
              <a:gd name="connsiteY12" fmla="*/ 567130 h 140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763" h="1400991">
                <a:moveTo>
                  <a:pt x="91107" y="567130"/>
                </a:moveTo>
                <a:cubicBezTo>
                  <a:pt x="175214" y="621045"/>
                  <a:pt x="566278" y="876963"/>
                  <a:pt x="643197" y="929440"/>
                </a:cubicBezTo>
                <a:cubicBezTo>
                  <a:pt x="720116" y="981917"/>
                  <a:pt x="519552" y="856834"/>
                  <a:pt x="552620" y="881994"/>
                </a:cubicBezTo>
                <a:cubicBezTo>
                  <a:pt x="585688" y="907154"/>
                  <a:pt x="818602" y="1061711"/>
                  <a:pt x="841605" y="1080402"/>
                </a:cubicBezTo>
                <a:cubicBezTo>
                  <a:pt x="864608" y="1099093"/>
                  <a:pt x="789127" y="1020736"/>
                  <a:pt x="690642" y="994138"/>
                </a:cubicBezTo>
                <a:cubicBezTo>
                  <a:pt x="592157" y="967540"/>
                  <a:pt x="308923" y="891340"/>
                  <a:pt x="250695" y="920813"/>
                </a:cubicBezTo>
                <a:cubicBezTo>
                  <a:pt x="192467" y="950286"/>
                  <a:pt x="345586" y="1155883"/>
                  <a:pt x="341273" y="1170979"/>
                </a:cubicBezTo>
                <a:cubicBezTo>
                  <a:pt x="336960" y="1186075"/>
                  <a:pt x="229848" y="973291"/>
                  <a:pt x="224816" y="1011391"/>
                </a:cubicBezTo>
                <a:cubicBezTo>
                  <a:pt x="219784" y="1049491"/>
                  <a:pt x="331927" y="1426896"/>
                  <a:pt x="311080" y="1399579"/>
                </a:cubicBezTo>
                <a:cubicBezTo>
                  <a:pt x="290233" y="1372262"/>
                  <a:pt x="151491" y="1080402"/>
                  <a:pt x="99733" y="847489"/>
                </a:cubicBezTo>
                <a:cubicBezTo>
                  <a:pt x="47975" y="614576"/>
                  <a:pt x="-5941" y="42357"/>
                  <a:pt x="529" y="2100"/>
                </a:cubicBezTo>
                <a:cubicBezTo>
                  <a:pt x="6999" y="-38157"/>
                  <a:pt x="120580" y="512496"/>
                  <a:pt x="138552" y="605949"/>
                </a:cubicBezTo>
                <a:cubicBezTo>
                  <a:pt x="156524" y="699402"/>
                  <a:pt x="7000" y="513215"/>
                  <a:pt x="91107" y="567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4407B1DB-7D34-EB9F-6FA2-6DAA377C3F48}"/>
              </a:ext>
            </a:extLst>
          </p:cNvPr>
          <p:cNvSpPr/>
          <p:nvPr/>
        </p:nvSpPr>
        <p:spPr>
          <a:xfrm>
            <a:off x="5393073" y="1930077"/>
            <a:ext cx="872823" cy="1387486"/>
          </a:xfrm>
          <a:custGeom>
            <a:avLst/>
            <a:gdLst>
              <a:gd name="connsiteX0" fmla="*/ 194 w 872823"/>
              <a:gd name="connsiteY0" fmla="*/ 323 h 1387486"/>
              <a:gd name="connsiteX1" fmla="*/ 406594 w 872823"/>
              <a:gd name="connsiteY1" fmla="*/ 711523 h 1387486"/>
              <a:gd name="connsiteX2" fmla="*/ 182227 w 872823"/>
              <a:gd name="connsiteY2" fmla="*/ 588756 h 1387486"/>
              <a:gd name="connsiteX3" fmla="*/ 482794 w 872823"/>
              <a:gd name="connsiteY3" fmla="*/ 902023 h 1387486"/>
              <a:gd name="connsiteX4" fmla="*/ 271127 w 872823"/>
              <a:gd name="connsiteY4" fmla="*/ 791956 h 1387486"/>
              <a:gd name="connsiteX5" fmla="*/ 863794 w 872823"/>
              <a:gd name="connsiteY5" fmla="*/ 1376156 h 1387486"/>
              <a:gd name="connsiteX6" fmla="*/ 605560 w 872823"/>
              <a:gd name="connsiteY6" fmla="*/ 1147556 h 1387486"/>
              <a:gd name="connsiteX7" fmla="*/ 279594 w 872823"/>
              <a:gd name="connsiteY7" fmla="*/ 775023 h 1387486"/>
              <a:gd name="connsiteX8" fmla="*/ 482794 w 872823"/>
              <a:gd name="connsiteY8" fmla="*/ 846990 h 1387486"/>
              <a:gd name="connsiteX9" fmla="*/ 271127 w 872823"/>
              <a:gd name="connsiteY9" fmla="*/ 499856 h 1387486"/>
              <a:gd name="connsiteX10" fmla="*/ 351560 w 872823"/>
              <a:gd name="connsiteY10" fmla="*/ 618390 h 1387486"/>
              <a:gd name="connsiteX11" fmla="*/ 194 w 872823"/>
              <a:gd name="connsiteY11" fmla="*/ 323 h 138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2823" h="1387486">
                <a:moveTo>
                  <a:pt x="194" y="323"/>
                </a:moveTo>
                <a:cubicBezTo>
                  <a:pt x="9366" y="15845"/>
                  <a:pt x="376255" y="613451"/>
                  <a:pt x="406594" y="711523"/>
                </a:cubicBezTo>
                <a:cubicBezTo>
                  <a:pt x="436933" y="809595"/>
                  <a:pt x="169527" y="557006"/>
                  <a:pt x="182227" y="588756"/>
                </a:cubicBezTo>
                <a:cubicBezTo>
                  <a:pt x="194927" y="620506"/>
                  <a:pt x="467977" y="868156"/>
                  <a:pt x="482794" y="902023"/>
                </a:cubicBezTo>
                <a:cubicBezTo>
                  <a:pt x="497611" y="935890"/>
                  <a:pt x="207627" y="712934"/>
                  <a:pt x="271127" y="791956"/>
                </a:cubicBezTo>
                <a:cubicBezTo>
                  <a:pt x="334627" y="870978"/>
                  <a:pt x="808055" y="1316889"/>
                  <a:pt x="863794" y="1376156"/>
                </a:cubicBezTo>
                <a:cubicBezTo>
                  <a:pt x="919533" y="1435423"/>
                  <a:pt x="702927" y="1247745"/>
                  <a:pt x="605560" y="1147556"/>
                </a:cubicBezTo>
                <a:cubicBezTo>
                  <a:pt x="508193" y="1047367"/>
                  <a:pt x="300055" y="825117"/>
                  <a:pt x="279594" y="775023"/>
                </a:cubicBezTo>
                <a:cubicBezTo>
                  <a:pt x="259133" y="724929"/>
                  <a:pt x="484205" y="892851"/>
                  <a:pt x="482794" y="846990"/>
                </a:cubicBezTo>
                <a:cubicBezTo>
                  <a:pt x="481383" y="801129"/>
                  <a:pt x="292999" y="537956"/>
                  <a:pt x="271127" y="499856"/>
                </a:cubicBezTo>
                <a:cubicBezTo>
                  <a:pt x="249255" y="461756"/>
                  <a:pt x="394599" y="704468"/>
                  <a:pt x="351560" y="618390"/>
                </a:cubicBezTo>
                <a:cubicBezTo>
                  <a:pt x="308521" y="532312"/>
                  <a:pt x="-8978" y="-15199"/>
                  <a:pt x="194" y="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7CE6CA0D-F240-7DF9-8C61-0F3A2D25B5E4}"/>
              </a:ext>
            </a:extLst>
          </p:cNvPr>
          <p:cNvSpPr/>
          <p:nvPr/>
        </p:nvSpPr>
        <p:spPr>
          <a:xfrm>
            <a:off x="4207582" y="2040651"/>
            <a:ext cx="1222541" cy="723543"/>
          </a:xfrm>
          <a:custGeom>
            <a:avLst/>
            <a:gdLst>
              <a:gd name="connsiteX0" fmla="*/ 1185685 w 1222541"/>
              <a:gd name="connsiteY0" fmla="*/ 685616 h 723543"/>
              <a:gd name="connsiteX1" fmla="*/ 1109485 w 1222541"/>
              <a:gd name="connsiteY1" fmla="*/ 685616 h 723543"/>
              <a:gd name="connsiteX2" fmla="*/ 554918 w 1222541"/>
              <a:gd name="connsiteY2" fmla="*/ 465482 h 723543"/>
              <a:gd name="connsiteX3" fmla="*/ 351 w 1222541"/>
              <a:gd name="connsiteY3" fmla="*/ 414682 h 723543"/>
              <a:gd name="connsiteX4" fmla="*/ 478718 w 1222541"/>
              <a:gd name="connsiteY4" fmla="*/ 486649 h 723543"/>
              <a:gd name="connsiteX5" fmla="*/ 935918 w 1222541"/>
              <a:gd name="connsiteY5" fmla="*/ 528982 h 723543"/>
              <a:gd name="connsiteX6" fmla="*/ 457551 w 1222541"/>
              <a:gd name="connsiteY6" fmla="*/ 4049 h 723543"/>
              <a:gd name="connsiteX7" fmla="*/ 660751 w 1222541"/>
              <a:gd name="connsiteY7" fmla="*/ 308849 h 723543"/>
              <a:gd name="connsiteX8" fmla="*/ 1185685 w 1222541"/>
              <a:gd name="connsiteY8" fmla="*/ 685616 h 72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2541" h="723543">
                <a:moveTo>
                  <a:pt x="1185685" y="685616"/>
                </a:moveTo>
                <a:cubicBezTo>
                  <a:pt x="1260474" y="748410"/>
                  <a:pt x="1214613" y="722305"/>
                  <a:pt x="1109485" y="685616"/>
                </a:cubicBezTo>
                <a:cubicBezTo>
                  <a:pt x="1004357" y="648927"/>
                  <a:pt x="739774" y="510638"/>
                  <a:pt x="554918" y="465482"/>
                </a:cubicBezTo>
                <a:cubicBezTo>
                  <a:pt x="370062" y="420326"/>
                  <a:pt x="13051" y="411154"/>
                  <a:pt x="351" y="414682"/>
                </a:cubicBezTo>
                <a:cubicBezTo>
                  <a:pt x="-12349" y="418210"/>
                  <a:pt x="322790" y="467599"/>
                  <a:pt x="478718" y="486649"/>
                </a:cubicBezTo>
                <a:cubicBezTo>
                  <a:pt x="634646" y="505699"/>
                  <a:pt x="939446" y="609415"/>
                  <a:pt x="935918" y="528982"/>
                </a:cubicBezTo>
                <a:cubicBezTo>
                  <a:pt x="932390" y="448549"/>
                  <a:pt x="503412" y="40738"/>
                  <a:pt x="457551" y="4049"/>
                </a:cubicBezTo>
                <a:cubicBezTo>
                  <a:pt x="411690" y="-32640"/>
                  <a:pt x="539395" y="188905"/>
                  <a:pt x="660751" y="308849"/>
                </a:cubicBezTo>
                <a:cubicBezTo>
                  <a:pt x="782107" y="428793"/>
                  <a:pt x="1110896" y="622822"/>
                  <a:pt x="1185685" y="685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EDAEDAA2-71BA-B409-2623-AEE332C88462}"/>
              </a:ext>
            </a:extLst>
          </p:cNvPr>
          <p:cNvSpPr/>
          <p:nvPr/>
        </p:nvSpPr>
        <p:spPr>
          <a:xfrm>
            <a:off x="5385188" y="2771517"/>
            <a:ext cx="490915" cy="463151"/>
          </a:xfrm>
          <a:custGeom>
            <a:avLst/>
            <a:gdLst>
              <a:gd name="connsiteX0" fmla="*/ 16545 w 490915"/>
              <a:gd name="connsiteY0" fmla="*/ 9783 h 463151"/>
              <a:gd name="connsiteX1" fmla="*/ 75812 w 490915"/>
              <a:gd name="connsiteY1" fmla="*/ 26716 h 463151"/>
              <a:gd name="connsiteX2" fmla="*/ 350979 w 490915"/>
              <a:gd name="connsiteY2" fmla="*/ 170650 h 463151"/>
              <a:gd name="connsiteX3" fmla="*/ 279012 w 490915"/>
              <a:gd name="connsiteY3" fmla="*/ 157950 h 463151"/>
              <a:gd name="connsiteX4" fmla="*/ 287479 w 490915"/>
              <a:gd name="connsiteY4" fmla="*/ 225683 h 463151"/>
              <a:gd name="connsiteX5" fmla="*/ 240912 w 490915"/>
              <a:gd name="connsiteY5" fmla="*/ 246850 h 463151"/>
              <a:gd name="connsiteX6" fmla="*/ 389079 w 490915"/>
              <a:gd name="connsiteY6" fmla="*/ 238383 h 463151"/>
              <a:gd name="connsiteX7" fmla="*/ 490679 w 490915"/>
              <a:gd name="connsiteY7" fmla="*/ 462750 h 463151"/>
              <a:gd name="connsiteX8" fmla="*/ 414479 w 490915"/>
              <a:gd name="connsiteY8" fmla="*/ 289183 h 463151"/>
              <a:gd name="connsiteX9" fmla="*/ 329812 w 490915"/>
              <a:gd name="connsiteY9" fmla="*/ 136783 h 463151"/>
              <a:gd name="connsiteX10" fmla="*/ 16545 w 490915"/>
              <a:gd name="connsiteY10" fmla="*/ 9783 h 463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0915" h="463151">
                <a:moveTo>
                  <a:pt x="16545" y="9783"/>
                </a:moveTo>
                <a:cubicBezTo>
                  <a:pt x="-25788" y="-8561"/>
                  <a:pt x="20073" y="-95"/>
                  <a:pt x="75812" y="26716"/>
                </a:cubicBezTo>
                <a:cubicBezTo>
                  <a:pt x="131551" y="53527"/>
                  <a:pt x="317112" y="148778"/>
                  <a:pt x="350979" y="170650"/>
                </a:cubicBezTo>
                <a:cubicBezTo>
                  <a:pt x="384846" y="192522"/>
                  <a:pt x="289595" y="148778"/>
                  <a:pt x="279012" y="157950"/>
                </a:cubicBezTo>
                <a:cubicBezTo>
                  <a:pt x="268429" y="167122"/>
                  <a:pt x="293829" y="210866"/>
                  <a:pt x="287479" y="225683"/>
                </a:cubicBezTo>
                <a:cubicBezTo>
                  <a:pt x="281129" y="240500"/>
                  <a:pt x="223979" y="244733"/>
                  <a:pt x="240912" y="246850"/>
                </a:cubicBezTo>
                <a:cubicBezTo>
                  <a:pt x="257845" y="248967"/>
                  <a:pt x="347451" y="202400"/>
                  <a:pt x="389079" y="238383"/>
                </a:cubicBezTo>
                <a:cubicBezTo>
                  <a:pt x="430707" y="274366"/>
                  <a:pt x="486446" y="454283"/>
                  <a:pt x="490679" y="462750"/>
                </a:cubicBezTo>
                <a:cubicBezTo>
                  <a:pt x="494912" y="471217"/>
                  <a:pt x="441290" y="343511"/>
                  <a:pt x="414479" y="289183"/>
                </a:cubicBezTo>
                <a:cubicBezTo>
                  <a:pt x="387668" y="234855"/>
                  <a:pt x="394018" y="181938"/>
                  <a:pt x="329812" y="136783"/>
                </a:cubicBezTo>
                <a:cubicBezTo>
                  <a:pt x="265606" y="91628"/>
                  <a:pt x="58878" y="28127"/>
                  <a:pt x="16545" y="97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96931AEB-B89B-E73C-9F79-C9A9DDEA8331}"/>
              </a:ext>
            </a:extLst>
          </p:cNvPr>
          <p:cNvSpPr/>
          <p:nvPr/>
        </p:nvSpPr>
        <p:spPr>
          <a:xfrm>
            <a:off x="5137670" y="3352475"/>
            <a:ext cx="257553" cy="423479"/>
          </a:xfrm>
          <a:custGeom>
            <a:avLst/>
            <a:gdLst>
              <a:gd name="connsiteX0" fmla="*/ 60863 w 257553"/>
              <a:gd name="connsiteY0" fmla="*/ 325 h 423479"/>
              <a:gd name="connsiteX1" fmla="*/ 31230 w 257553"/>
              <a:gd name="connsiteY1" fmla="*/ 140025 h 423479"/>
              <a:gd name="connsiteX2" fmla="*/ 255597 w 257553"/>
              <a:gd name="connsiteY2" fmla="*/ 419425 h 423479"/>
              <a:gd name="connsiteX3" fmla="*/ 132830 w 257553"/>
              <a:gd name="connsiteY3" fmla="*/ 292425 h 423479"/>
              <a:gd name="connsiteX4" fmla="*/ 1597 w 257553"/>
              <a:gd name="connsiteY4" fmla="*/ 106158 h 423479"/>
              <a:gd name="connsiteX5" fmla="*/ 60863 w 257553"/>
              <a:gd name="connsiteY5" fmla="*/ 325 h 423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553" h="423479">
                <a:moveTo>
                  <a:pt x="60863" y="325"/>
                </a:moveTo>
                <a:cubicBezTo>
                  <a:pt x="65802" y="5969"/>
                  <a:pt x="-1226" y="70175"/>
                  <a:pt x="31230" y="140025"/>
                </a:cubicBezTo>
                <a:cubicBezTo>
                  <a:pt x="63686" y="209875"/>
                  <a:pt x="238664" y="394025"/>
                  <a:pt x="255597" y="419425"/>
                </a:cubicBezTo>
                <a:cubicBezTo>
                  <a:pt x="272530" y="444825"/>
                  <a:pt x="175163" y="344636"/>
                  <a:pt x="132830" y="292425"/>
                </a:cubicBezTo>
                <a:cubicBezTo>
                  <a:pt x="90497" y="240214"/>
                  <a:pt x="14297" y="148491"/>
                  <a:pt x="1597" y="106158"/>
                </a:cubicBezTo>
                <a:cubicBezTo>
                  <a:pt x="-11103" y="63825"/>
                  <a:pt x="55924" y="-5319"/>
                  <a:pt x="60863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E59D8BB2-EADE-D172-2831-35BE7D544A09}"/>
              </a:ext>
            </a:extLst>
          </p:cNvPr>
          <p:cNvSpPr/>
          <p:nvPr/>
        </p:nvSpPr>
        <p:spPr>
          <a:xfrm>
            <a:off x="4579007" y="3502326"/>
            <a:ext cx="260967" cy="459789"/>
          </a:xfrm>
          <a:custGeom>
            <a:avLst/>
            <a:gdLst>
              <a:gd name="connsiteX0" fmla="*/ 259693 w 260967"/>
              <a:gd name="connsiteY0" fmla="*/ 2874 h 459789"/>
              <a:gd name="connsiteX1" fmla="*/ 5693 w 260967"/>
              <a:gd name="connsiteY1" fmla="*/ 451607 h 459789"/>
              <a:gd name="connsiteX2" fmla="*/ 98826 w 260967"/>
              <a:gd name="connsiteY2" fmla="*/ 269574 h 459789"/>
              <a:gd name="connsiteX3" fmla="*/ 259693 w 260967"/>
              <a:gd name="connsiteY3" fmla="*/ 2874 h 45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67" h="459789">
                <a:moveTo>
                  <a:pt x="259693" y="2874"/>
                </a:moveTo>
                <a:cubicBezTo>
                  <a:pt x="244171" y="33213"/>
                  <a:pt x="32504" y="407157"/>
                  <a:pt x="5693" y="451607"/>
                </a:cubicBezTo>
                <a:cubicBezTo>
                  <a:pt x="-21118" y="496057"/>
                  <a:pt x="52965" y="348596"/>
                  <a:pt x="98826" y="269574"/>
                </a:cubicBezTo>
                <a:cubicBezTo>
                  <a:pt x="144687" y="190552"/>
                  <a:pt x="275215" y="-27465"/>
                  <a:pt x="259693" y="2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44479D54-C00C-B34E-3645-A4E6F4701A51}"/>
              </a:ext>
            </a:extLst>
          </p:cNvPr>
          <p:cNvSpPr/>
          <p:nvPr/>
        </p:nvSpPr>
        <p:spPr>
          <a:xfrm>
            <a:off x="5979450" y="6166512"/>
            <a:ext cx="459914" cy="767266"/>
          </a:xfrm>
          <a:custGeom>
            <a:avLst/>
            <a:gdLst>
              <a:gd name="connsiteX0" fmla="*/ 444677 w 459914"/>
              <a:gd name="connsiteY0" fmla="*/ 5688 h 767266"/>
              <a:gd name="connsiteX1" fmla="*/ 71452 w 459914"/>
              <a:gd name="connsiteY1" fmla="*/ 546864 h 767266"/>
              <a:gd name="connsiteX2" fmla="*/ 230072 w 459914"/>
              <a:gd name="connsiteY2" fmla="*/ 322929 h 767266"/>
              <a:gd name="connsiteX3" fmla="*/ 1472 w 459914"/>
              <a:gd name="connsiteY3" fmla="*/ 766133 h 767266"/>
              <a:gd name="connsiteX4" fmla="*/ 146097 w 459914"/>
              <a:gd name="connsiteY4" fmla="*/ 444227 h 767266"/>
              <a:gd name="connsiteX5" fmla="*/ 421350 w 459914"/>
              <a:gd name="connsiteY5" fmla="*/ 248284 h 767266"/>
              <a:gd name="connsiteX6" fmla="*/ 388693 w 459914"/>
              <a:gd name="connsiteY6" fmla="*/ 262280 h 767266"/>
              <a:gd name="connsiteX7" fmla="*/ 444677 w 459914"/>
              <a:gd name="connsiteY7" fmla="*/ 5688 h 76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914" h="767266">
                <a:moveTo>
                  <a:pt x="444677" y="5688"/>
                </a:moveTo>
                <a:cubicBezTo>
                  <a:pt x="391804" y="53119"/>
                  <a:pt x="107219" y="493991"/>
                  <a:pt x="71452" y="546864"/>
                </a:cubicBezTo>
                <a:cubicBezTo>
                  <a:pt x="35685" y="599737"/>
                  <a:pt x="241735" y="286384"/>
                  <a:pt x="230072" y="322929"/>
                </a:cubicBezTo>
                <a:cubicBezTo>
                  <a:pt x="218409" y="359474"/>
                  <a:pt x="15468" y="745917"/>
                  <a:pt x="1472" y="766133"/>
                </a:cubicBezTo>
                <a:cubicBezTo>
                  <a:pt x="-12524" y="786349"/>
                  <a:pt x="76117" y="530535"/>
                  <a:pt x="146097" y="444227"/>
                </a:cubicBezTo>
                <a:cubicBezTo>
                  <a:pt x="216077" y="357919"/>
                  <a:pt x="380917" y="278609"/>
                  <a:pt x="421350" y="248284"/>
                </a:cubicBezTo>
                <a:cubicBezTo>
                  <a:pt x="461783" y="217960"/>
                  <a:pt x="380918" y="302713"/>
                  <a:pt x="388693" y="262280"/>
                </a:cubicBezTo>
                <a:cubicBezTo>
                  <a:pt x="396468" y="221847"/>
                  <a:pt x="497550" y="-41743"/>
                  <a:pt x="444677" y="5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7A51908F-F274-3F93-A666-8545EC5C84F8}"/>
              </a:ext>
            </a:extLst>
          </p:cNvPr>
          <p:cNvSpPr/>
          <p:nvPr/>
        </p:nvSpPr>
        <p:spPr>
          <a:xfrm>
            <a:off x="3834858" y="5956370"/>
            <a:ext cx="263417" cy="124582"/>
          </a:xfrm>
          <a:custGeom>
            <a:avLst/>
            <a:gdLst>
              <a:gd name="connsiteX0" fmla="*/ 24 w 263417"/>
              <a:gd name="connsiteY0" fmla="*/ 5891 h 124582"/>
              <a:gd name="connsiteX1" fmla="*/ 181971 w 263417"/>
              <a:gd name="connsiteY1" fmla="*/ 5891 h 124582"/>
              <a:gd name="connsiteX2" fmla="*/ 125987 w 263417"/>
              <a:gd name="connsiteY2" fmla="*/ 15222 h 124582"/>
              <a:gd name="connsiteX3" fmla="*/ 261281 w 263417"/>
              <a:gd name="connsiteY3" fmla="*/ 122524 h 124582"/>
              <a:gd name="connsiteX4" fmla="*/ 195966 w 263417"/>
              <a:gd name="connsiteY4" fmla="*/ 80536 h 124582"/>
              <a:gd name="connsiteX5" fmla="*/ 24 w 263417"/>
              <a:gd name="connsiteY5" fmla="*/ 5891 h 12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17" h="124582">
                <a:moveTo>
                  <a:pt x="24" y="5891"/>
                </a:moveTo>
                <a:cubicBezTo>
                  <a:pt x="-2309" y="-6550"/>
                  <a:pt x="160977" y="4336"/>
                  <a:pt x="181971" y="5891"/>
                </a:cubicBezTo>
                <a:cubicBezTo>
                  <a:pt x="202965" y="7446"/>
                  <a:pt x="112769" y="-4217"/>
                  <a:pt x="125987" y="15222"/>
                </a:cubicBezTo>
                <a:cubicBezTo>
                  <a:pt x="139205" y="34661"/>
                  <a:pt x="249618" y="111638"/>
                  <a:pt x="261281" y="122524"/>
                </a:cubicBezTo>
                <a:cubicBezTo>
                  <a:pt x="272944" y="133410"/>
                  <a:pt x="234844" y="98420"/>
                  <a:pt x="195966" y="80536"/>
                </a:cubicBezTo>
                <a:cubicBezTo>
                  <a:pt x="157088" y="62652"/>
                  <a:pt x="2357" y="18332"/>
                  <a:pt x="24" y="5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31C6D48A-9C8E-0B77-BE35-B138CB6A11FA}"/>
              </a:ext>
            </a:extLst>
          </p:cNvPr>
          <p:cNvSpPr/>
          <p:nvPr/>
        </p:nvSpPr>
        <p:spPr>
          <a:xfrm>
            <a:off x="5726448" y="3236176"/>
            <a:ext cx="133737" cy="1011325"/>
          </a:xfrm>
          <a:custGeom>
            <a:avLst/>
            <a:gdLst>
              <a:gd name="connsiteX0" fmla="*/ 584 w 133737"/>
              <a:gd name="connsiteY0" fmla="*/ 319 h 1011325"/>
              <a:gd name="connsiteX1" fmla="*/ 48710 w 133737"/>
              <a:gd name="connsiteY1" fmla="*/ 565803 h 1011325"/>
              <a:gd name="connsiteX2" fmla="*/ 72773 w 133737"/>
              <a:gd name="connsiteY2" fmla="*/ 758308 h 1011325"/>
              <a:gd name="connsiteX3" fmla="*/ 132931 w 133737"/>
              <a:gd name="connsiteY3" fmla="*/ 589866 h 1011325"/>
              <a:gd name="connsiteX4" fmla="*/ 24647 w 133737"/>
              <a:gd name="connsiteY4" fmla="*/ 1010971 h 1011325"/>
              <a:gd name="connsiteX5" fmla="*/ 84805 w 133737"/>
              <a:gd name="connsiteY5" fmla="*/ 650024 h 1011325"/>
              <a:gd name="connsiteX6" fmla="*/ 584 w 133737"/>
              <a:gd name="connsiteY6" fmla="*/ 319 h 10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737" h="1011325">
                <a:moveTo>
                  <a:pt x="584" y="319"/>
                </a:moveTo>
                <a:cubicBezTo>
                  <a:pt x="-5432" y="-13718"/>
                  <a:pt x="36679" y="439472"/>
                  <a:pt x="48710" y="565803"/>
                </a:cubicBezTo>
                <a:cubicBezTo>
                  <a:pt x="60741" y="692134"/>
                  <a:pt x="58736" y="754297"/>
                  <a:pt x="72773" y="758308"/>
                </a:cubicBezTo>
                <a:cubicBezTo>
                  <a:pt x="86810" y="762319"/>
                  <a:pt x="140952" y="547756"/>
                  <a:pt x="132931" y="589866"/>
                </a:cubicBezTo>
                <a:cubicBezTo>
                  <a:pt x="124910" y="631977"/>
                  <a:pt x="32668" y="1000945"/>
                  <a:pt x="24647" y="1010971"/>
                </a:cubicBezTo>
                <a:cubicBezTo>
                  <a:pt x="16626" y="1020997"/>
                  <a:pt x="86810" y="816461"/>
                  <a:pt x="84805" y="650024"/>
                </a:cubicBezTo>
                <a:cubicBezTo>
                  <a:pt x="82800" y="483587"/>
                  <a:pt x="6600" y="14356"/>
                  <a:pt x="584" y="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6B0E7118-1278-9BAF-C526-8305EC4D3916}"/>
              </a:ext>
            </a:extLst>
          </p:cNvPr>
          <p:cNvSpPr/>
          <p:nvPr/>
        </p:nvSpPr>
        <p:spPr>
          <a:xfrm>
            <a:off x="4752397" y="5570371"/>
            <a:ext cx="218873" cy="162745"/>
          </a:xfrm>
          <a:custGeom>
            <a:avLst/>
            <a:gdLst>
              <a:gd name="connsiteX0" fmla="*/ 77 w 218873"/>
              <a:gd name="connsiteY0" fmla="*/ 250 h 162745"/>
              <a:gd name="connsiteX1" fmla="*/ 204614 w 218873"/>
              <a:gd name="connsiteY1" fmla="*/ 156661 h 162745"/>
              <a:gd name="connsiteX2" fmla="*/ 180550 w 218873"/>
              <a:gd name="connsiteY2" fmla="*/ 120566 h 162745"/>
              <a:gd name="connsiteX3" fmla="*/ 77 w 218873"/>
              <a:gd name="connsiteY3" fmla="*/ 250 h 16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873" h="162745">
                <a:moveTo>
                  <a:pt x="77" y="250"/>
                </a:moveTo>
                <a:cubicBezTo>
                  <a:pt x="4088" y="6266"/>
                  <a:pt x="204614" y="156661"/>
                  <a:pt x="204614" y="156661"/>
                </a:cubicBezTo>
                <a:cubicBezTo>
                  <a:pt x="234693" y="176714"/>
                  <a:pt x="212634" y="142624"/>
                  <a:pt x="180550" y="120566"/>
                </a:cubicBezTo>
                <a:cubicBezTo>
                  <a:pt x="148466" y="98508"/>
                  <a:pt x="-3934" y="-5766"/>
                  <a:pt x="77" y="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FE4B078F-A4C8-8E21-B03D-916BFE4A3DDA}"/>
              </a:ext>
            </a:extLst>
          </p:cNvPr>
          <p:cNvSpPr/>
          <p:nvPr/>
        </p:nvSpPr>
        <p:spPr>
          <a:xfrm>
            <a:off x="3669708" y="3187332"/>
            <a:ext cx="252880" cy="461054"/>
          </a:xfrm>
          <a:custGeom>
            <a:avLst/>
            <a:gdLst>
              <a:gd name="connsiteX0" fmla="*/ 252587 w 252880"/>
              <a:gd name="connsiteY0" fmla="*/ 1036 h 461054"/>
              <a:gd name="connsiteX1" fmla="*/ 11955 w 252880"/>
              <a:gd name="connsiteY1" fmla="*/ 446205 h 461054"/>
              <a:gd name="connsiteX2" fmla="*/ 60081 w 252880"/>
              <a:gd name="connsiteY2" fmla="*/ 325889 h 461054"/>
              <a:gd name="connsiteX3" fmla="*/ 252587 w 252880"/>
              <a:gd name="connsiteY3" fmla="*/ 1036 h 461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880" h="461054">
                <a:moveTo>
                  <a:pt x="252587" y="1036"/>
                </a:moveTo>
                <a:cubicBezTo>
                  <a:pt x="244566" y="21089"/>
                  <a:pt x="44039" y="392063"/>
                  <a:pt x="11955" y="446205"/>
                </a:cubicBezTo>
                <a:cubicBezTo>
                  <a:pt x="-20129" y="500347"/>
                  <a:pt x="17971" y="394068"/>
                  <a:pt x="60081" y="325889"/>
                </a:cubicBezTo>
                <a:cubicBezTo>
                  <a:pt x="102191" y="257710"/>
                  <a:pt x="260608" y="-19017"/>
                  <a:pt x="252587" y="1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D1652C54-EA69-1805-5B3A-250BCAA83077}"/>
              </a:ext>
            </a:extLst>
          </p:cNvPr>
          <p:cNvSpPr/>
          <p:nvPr/>
        </p:nvSpPr>
        <p:spPr>
          <a:xfrm>
            <a:off x="2966304" y="5073502"/>
            <a:ext cx="192099" cy="1564064"/>
          </a:xfrm>
          <a:custGeom>
            <a:avLst/>
            <a:gdLst>
              <a:gd name="connsiteX0" fmla="*/ 113780 w 192099"/>
              <a:gd name="connsiteY0" fmla="*/ 15856 h 1564064"/>
              <a:gd name="connsiteX1" fmla="*/ 149875 w 192099"/>
              <a:gd name="connsiteY1" fmla="*/ 1050572 h 1564064"/>
              <a:gd name="connsiteX2" fmla="*/ 149875 w 192099"/>
              <a:gd name="connsiteY2" fmla="*/ 846035 h 1564064"/>
              <a:gd name="connsiteX3" fmla="*/ 185970 w 192099"/>
              <a:gd name="connsiteY3" fmla="*/ 1555898 h 1564064"/>
              <a:gd name="connsiteX4" fmla="*/ 5496 w 192099"/>
              <a:gd name="connsiteY4" fmla="*/ 292582 h 1564064"/>
              <a:gd name="connsiteX5" fmla="*/ 53622 w 192099"/>
              <a:gd name="connsiteY5" fmla="*/ 412898 h 1564064"/>
              <a:gd name="connsiteX6" fmla="*/ 113780 w 192099"/>
              <a:gd name="connsiteY6" fmla="*/ 15856 h 156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099" h="1564064">
                <a:moveTo>
                  <a:pt x="113780" y="15856"/>
                </a:moveTo>
                <a:cubicBezTo>
                  <a:pt x="129822" y="122135"/>
                  <a:pt x="143859" y="912209"/>
                  <a:pt x="149875" y="1050572"/>
                </a:cubicBezTo>
                <a:cubicBezTo>
                  <a:pt x="155891" y="1188935"/>
                  <a:pt x="143859" y="761814"/>
                  <a:pt x="149875" y="846035"/>
                </a:cubicBezTo>
                <a:cubicBezTo>
                  <a:pt x="155891" y="930256"/>
                  <a:pt x="210033" y="1648140"/>
                  <a:pt x="185970" y="1555898"/>
                </a:cubicBezTo>
                <a:cubicBezTo>
                  <a:pt x="161907" y="1463656"/>
                  <a:pt x="27554" y="483082"/>
                  <a:pt x="5496" y="292582"/>
                </a:cubicBezTo>
                <a:cubicBezTo>
                  <a:pt x="-16562" y="102082"/>
                  <a:pt x="33569" y="455008"/>
                  <a:pt x="53622" y="412898"/>
                </a:cubicBezTo>
                <a:cubicBezTo>
                  <a:pt x="73675" y="370788"/>
                  <a:pt x="97738" y="-90423"/>
                  <a:pt x="113780" y="15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87247B92-6004-D7A8-7FA4-A18D9CD01CCC}"/>
              </a:ext>
            </a:extLst>
          </p:cNvPr>
          <p:cNvSpPr/>
          <p:nvPr/>
        </p:nvSpPr>
        <p:spPr>
          <a:xfrm>
            <a:off x="5606869" y="6015115"/>
            <a:ext cx="505760" cy="261284"/>
          </a:xfrm>
          <a:custGeom>
            <a:avLst/>
            <a:gdLst>
              <a:gd name="connsiteX0" fmla="*/ 505173 w 505760"/>
              <a:gd name="connsiteY0" fmla="*/ 674 h 261284"/>
              <a:gd name="connsiteX1" fmla="*/ 23910 w 505760"/>
              <a:gd name="connsiteY1" fmla="*/ 253338 h 261284"/>
              <a:gd name="connsiteX2" fmla="*/ 120163 w 505760"/>
              <a:gd name="connsiteY2" fmla="*/ 181148 h 261284"/>
              <a:gd name="connsiteX3" fmla="*/ 505173 w 505760"/>
              <a:gd name="connsiteY3" fmla="*/ 674 h 26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760" h="261284">
                <a:moveTo>
                  <a:pt x="505173" y="674"/>
                </a:moveTo>
                <a:cubicBezTo>
                  <a:pt x="489131" y="12706"/>
                  <a:pt x="88078" y="223259"/>
                  <a:pt x="23910" y="253338"/>
                </a:cubicBezTo>
                <a:cubicBezTo>
                  <a:pt x="-40258" y="283417"/>
                  <a:pt x="35942" y="221253"/>
                  <a:pt x="120163" y="181148"/>
                </a:cubicBezTo>
                <a:cubicBezTo>
                  <a:pt x="204384" y="141043"/>
                  <a:pt x="521215" y="-11358"/>
                  <a:pt x="505173" y="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BFCABC66-19F2-7712-6668-4546C2A7C722}"/>
              </a:ext>
            </a:extLst>
          </p:cNvPr>
          <p:cNvSpPr/>
          <p:nvPr/>
        </p:nvSpPr>
        <p:spPr>
          <a:xfrm>
            <a:off x="5089160" y="6448827"/>
            <a:ext cx="184203" cy="325090"/>
          </a:xfrm>
          <a:custGeom>
            <a:avLst/>
            <a:gdLst>
              <a:gd name="connsiteX0" fmla="*/ 198 w 184203"/>
              <a:gd name="connsiteY0" fmla="*/ 99 h 325090"/>
              <a:gd name="connsiteX1" fmla="*/ 144577 w 184203"/>
              <a:gd name="connsiteY1" fmla="*/ 168541 h 325090"/>
              <a:gd name="connsiteX2" fmla="*/ 108482 w 184203"/>
              <a:gd name="connsiteY2" fmla="*/ 324952 h 325090"/>
              <a:gd name="connsiteX3" fmla="*/ 180672 w 184203"/>
              <a:gd name="connsiteY3" fmla="*/ 192605 h 325090"/>
              <a:gd name="connsiteX4" fmla="*/ 198 w 184203"/>
              <a:gd name="connsiteY4" fmla="*/ 99 h 32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3" h="325090">
                <a:moveTo>
                  <a:pt x="198" y="99"/>
                </a:moveTo>
                <a:cubicBezTo>
                  <a:pt x="-5818" y="-3912"/>
                  <a:pt x="126530" y="114399"/>
                  <a:pt x="144577" y="168541"/>
                </a:cubicBezTo>
                <a:cubicBezTo>
                  <a:pt x="162624" y="222683"/>
                  <a:pt x="102466" y="320941"/>
                  <a:pt x="108482" y="324952"/>
                </a:cubicBezTo>
                <a:cubicBezTo>
                  <a:pt x="114498" y="328963"/>
                  <a:pt x="202730" y="244742"/>
                  <a:pt x="180672" y="192605"/>
                </a:cubicBezTo>
                <a:cubicBezTo>
                  <a:pt x="158614" y="140468"/>
                  <a:pt x="6214" y="4110"/>
                  <a:pt x="198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63DD03BE-C70F-192B-8005-E3A8E3C45317}"/>
              </a:ext>
            </a:extLst>
          </p:cNvPr>
          <p:cNvSpPr/>
          <p:nvPr/>
        </p:nvSpPr>
        <p:spPr>
          <a:xfrm>
            <a:off x="4409754" y="6513830"/>
            <a:ext cx="41346" cy="153587"/>
          </a:xfrm>
          <a:custGeom>
            <a:avLst/>
            <a:gdLst>
              <a:gd name="connsiteX0" fmla="*/ 14 w 41346"/>
              <a:gd name="connsiteY0" fmla="*/ 41 h 153587"/>
              <a:gd name="connsiteX1" fmla="*/ 34427 w 41346"/>
              <a:gd name="connsiteY1" fmla="*/ 142609 h 153587"/>
              <a:gd name="connsiteX2" fmla="*/ 39343 w 41346"/>
              <a:gd name="connsiteY2" fmla="*/ 127860 h 153587"/>
              <a:gd name="connsiteX3" fmla="*/ 14 w 41346"/>
              <a:gd name="connsiteY3" fmla="*/ 41 h 15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46" h="153587">
                <a:moveTo>
                  <a:pt x="14" y="41"/>
                </a:moveTo>
                <a:cubicBezTo>
                  <a:pt x="-805" y="2499"/>
                  <a:pt x="34427" y="142609"/>
                  <a:pt x="34427" y="142609"/>
                </a:cubicBezTo>
                <a:cubicBezTo>
                  <a:pt x="40982" y="163912"/>
                  <a:pt x="43440" y="151621"/>
                  <a:pt x="39343" y="127860"/>
                </a:cubicBezTo>
                <a:cubicBezTo>
                  <a:pt x="35246" y="104099"/>
                  <a:pt x="833" y="-2417"/>
                  <a:pt x="14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16ED47E5-D7D6-32FE-8CA2-9589F20987D9}"/>
              </a:ext>
            </a:extLst>
          </p:cNvPr>
          <p:cNvSpPr/>
          <p:nvPr/>
        </p:nvSpPr>
        <p:spPr>
          <a:xfrm>
            <a:off x="4739142" y="6538310"/>
            <a:ext cx="114143" cy="134512"/>
          </a:xfrm>
          <a:custGeom>
            <a:avLst/>
            <a:gdLst>
              <a:gd name="connsiteX0" fmla="*/ 6 w 114143"/>
              <a:gd name="connsiteY0" fmla="*/ 142 h 134512"/>
              <a:gd name="connsiteX1" fmla="*/ 103245 w 114143"/>
              <a:gd name="connsiteY1" fmla="*/ 127961 h 134512"/>
              <a:gd name="connsiteX2" fmla="*/ 98329 w 114143"/>
              <a:gd name="connsiteY2" fmla="*/ 103380 h 134512"/>
              <a:gd name="connsiteX3" fmla="*/ 6 w 114143"/>
              <a:gd name="connsiteY3" fmla="*/ 142 h 13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43" h="134512">
                <a:moveTo>
                  <a:pt x="6" y="142"/>
                </a:moveTo>
                <a:cubicBezTo>
                  <a:pt x="825" y="4239"/>
                  <a:pt x="103245" y="127961"/>
                  <a:pt x="103245" y="127961"/>
                </a:cubicBezTo>
                <a:cubicBezTo>
                  <a:pt x="119632" y="145167"/>
                  <a:pt x="117174" y="125503"/>
                  <a:pt x="98329" y="103380"/>
                </a:cubicBezTo>
                <a:cubicBezTo>
                  <a:pt x="79484" y="81257"/>
                  <a:pt x="-813" y="-3955"/>
                  <a:pt x="6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2619E272-0F57-93F6-AA5A-3EAD94A00FE5}"/>
              </a:ext>
            </a:extLst>
          </p:cNvPr>
          <p:cNvSpPr/>
          <p:nvPr/>
        </p:nvSpPr>
        <p:spPr>
          <a:xfrm>
            <a:off x="5554997" y="6311983"/>
            <a:ext cx="306939" cy="121865"/>
          </a:xfrm>
          <a:custGeom>
            <a:avLst/>
            <a:gdLst>
              <a:gd name="connsiteX0" fmla="*/ 305029 w 306939"/>
              <a:gd name="connsiteY0" fmla="*/ 327 h 121865"/>
              <a:gd name="connsiteX1" fmla="*/ 5145 w 306939"/>
              <a:gd name="connsiteY1" fmla="*/ 118314 h 121865"/>
              <a:gd name="connsiteX2" fmla="*/ 128048 w 306939"/>
              <a:gd name="connsiteY2" fmla="*/ 83901 h 121865"/>
              <a:gd name="connsiteX3" fmla="*/ 305029 w 306939"/>
              <a:gd name="connsiteY3" fmla="*/ 327 h 12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939" h="121865">
                <a:moveTo>
                  <a:pt x="305029" y="327"/>
                </a:moveTo>
                <a:cubicBezTo>
                  <a:pt x="284545" y="6063"/>
                  <a:pt x="34642" y="104385"/>
                  <a:pt x="5145" y="118314"/>
                </a:cubicBezTo>
                <a:cubicBezTo>
                  <a:pt x="-24352" y="132243"/>
                  <a:pt x="80526" y="101927"/>
                  <a:pt x="128048" y="83901"/>
                </a:cubicBezTo>
                <a:cubicBezTo>
                  <a:pt x="175570" y="65875"/>
                  <a:pt x="325513" y="-5409"/>
                  <a:pt x="305029" y="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98427AEC-593F-F1E5-2DB4-01C844B13FA0}"/>
              </a:ext>
            </a:extLst>
          </p:cNvPr>
          <p:cNvSpPr/>
          <p:nvPr/>
        </p:nvSpPr>
        <p:spPr>
          <a:xfrm>
            <a:off x="5073027" y="6981971"/>
            <a:ext cx="361461" cy="127059"/>
          </a:xfrm>
          <a:custGeom>
            <a:avLst/>
            <a:gdLst>
              <a:gd name="connsiteX0" fmla="*/ 418 w 361461"/>
              <a:gd name="connsiteY0" fmla="*/ 126752 h 127059"/>
              <a:gd name="connsiteX1" fmla="*/ 344547 w 361461"/>
              <a:gd name="connsiteY1" fmla="*/ 3848 h 127059"/>
              <a:gd name="connsiteX2" fmla="*/ 275721 w 361461"/>
              <a:gd name="connsiteY2" fmla="*/ 38261 h 127059"/>
              <a:gd name="connsiteX3" fmla="*/ 418 w 361461"/>
              <a:gd name="connsiteY3" fmla="*/ 126752 h 12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461" h="127059">
                <a:moveTo>
                  <a:pt x="418" y="126752"/>
                </a:moveTo>
                <a:cubicBezTo>
                  <a:pt x="11889" y="121017"/>
                  <a:pt x="298663" y="18596"/>
                  <a:pt x="344547" y="3848"/>
                </a:cubicBezTo>
                <a:cubicBezTo>
                  <a:pt x="390431" y="-10901"/>
                  <a:pt x="334715" y="20235"/>
                  <a:pt x="275721" y="38261"/>
                </a:cubicBezTo>
                <a:cubicBezTo>
                  <a:pt x="216727" y="56287"/>
                  <a:pt x="-11053" y="132487"/>
                  <a:pt x="418" y="126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B0E7BE50-EF1F-51CD-5F80-DDAB35A2F313}"/>
              </a:ext>
            </a:extLst>
          </p:cNvPr>
          <p:cNvSpPr/>
          <p:nvPr/>
        </p:nvSpPr>
        <p:spPr>
          <a:xfrm>
            <a:off x="5654953" y="6336723"/>
            <a:ext cx="234712" cy="257506"/>
          </a:xfrm>
          <a:custGeom>
            <a:avLst/>
            <a:gdLst>
              <a:gd name="connsiteX0" fmla="*/ 234570 w 234712"/>
              <a:gd name="connsiteY0" fmla="*/ 167 h 257506"/>
              <a:gd name="connsiteX1" fmla="*/ 8428 w 234712"/>
              <a:gd name="connsiteY1" fmla="*/ 250890 h 257506"/>
              <a:gd name="connsiteX2" fmla="*/ 47757 w 234712"/>
              <a:gd name="connsiteY2" fmla="*/ 186980 h 257506"/>
              <a:gd name="connsiteX3" fmla="*/ 42841 w 234712"/>
              <a:gd name="connsiteY3" fmla="*/ 211561 h 257506"/>
              <a:gd name="connsiteX4" fmla="*/ 234570 w 234712"/>
              <a:gd name="connsiteY4" fmla="*/ 167 h 25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712" h="257506">
                <a:moveTo>
                  <a:pt x="234570" y="167"/>
                </a:moveTo>
                <a:cubicBezTo>
                  <a:pt x="228834" y="6722"/>
                  <a:pt x="39563" y="219755"/>
                  <a:pt x="8428" y="250890"/>
                </a:cubicBezTo>
                <a:cubicBezTo>
                  <a:pt x="-22707" y="282025"/>
                  <a:pt x="42021" y="193535"/>
                  <a:pt x="47757" y="186980"/>
                </a:cubicBezTo>
                <a:cubicBezTo>
                  <a:pt x="53492" y="180425"/>
                  <a:pt x="14983" y="241877"/>
                  <a:pt x="42841" y="211561"/>
                </a:cubicBezTo>
                <a:cubicBezTo>
                  <a:pt x="70699" y="181245"/>
                  <a:pt x="240306" y="-6388"/>
                  <a:pt x="234570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BCABDE32-1679-9AC5-B90B-C7B1497C4DEC}"/>
              </a:ext>
            </a:extLst>
          </p:cNvPr>
          <p:cNvSpPr/>
          <p:nvPr/>
        </p:nvSpPr>
        <p:spPr>
          <a:xfrm>
            <a:off x="4090219" y="6199068"/>
            <a:ext cx="65478" cy="154243"/>
          </a:xfrm>
          <a:custGeom>
            <a:avLst/>
            <a:gdLst>
              <a:gd name="connsiteX0" fmla="*/ 0 w 65478"/>
              <a:gd name="connsiteY0" fmla="*/ 171 h 154243"/>
              <a:gd name="connsiteX1" fmla="*/ 58994 w 65478"/>
              <a:gd name="connsiteY1" fmla="*/ 147655 h 154243"/>
              <a:gd name="connsiteX2" fmla="*/ 58994 w 65478"/>
              <a:gd name="connsiteY2" fmla="*/ 118158 h 154243"/>
              <a:gd name="connsiteX3" fmla="*/ 0 w 65478"/>
              <a:gd name="connsiteY3" fmla="*/ 171 h 15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78" h="154243">
                <a:moveTo>
                  <a:pt x="0" y="171"/>
                </a:moveTo>
                <a:cubicBezTo>
                  <a:pt x="0" y="5087"/>
                  <a:pt x="58994" y="147655"/>
                  <a:pt x="58994" y="147655"/>
                </a:cubicBezTo>
                <a:cubicBezTo>
                  <a:pt x="68826" y="167320"/>
                  <a:pt x="66368" y="138642"/>
                  <a:pt x="58994" y="118158"/>
                </a:cubicBezTo>
                <a:cubicBezTo>
                  <a:pt x="51620" y="97674"/>
                  <a:pt x="0" y="-4745"/>
                  <a:pt x="0" y="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E16ACA7B-9AAF-5A55-7C72-B2A48E4FE810}"/>
              </a:ext>
            </a:extLst>
          </p:cNvPr>
          <p:cNvSpPr/>
          <p:nvPr/>
        </p:nvSpPr>
        <p:spPr>
          <a:xfrm>
            <a:off x="4252240" y="5328854"/>
            <a:ext cx="165843" cy="275536"/>
          </a:xfrm>
          <a:custGeom>
            <a:avLst/>
            <a:gdLst>
              <a:gd name="connsiteX0" fmla="*/ 162444 w 165843"/>
              <a:gd name="connsiteY0" fmla="*/ 230 h 275536"/>
              <a:gd name="connsiteX1" fmla="*/ 147695 w 165843"/>
              <a:gd name="connsiteY1" fmla="*/ 187043 h 275536"/>
              <a:gd name="connsiteX2" fmla="*/ 113283 w 165843"/>
              <a:gd name="connsiteY2" fmla="*/ 132965 h 275536"/>
              <a:gd name="connsiteX3" fmla="*/ 162444 w 165843"/>
              <a:gd name="connsiteY3" fmla="*/ 275533 h 275536"/>
              <a:gd name="connsiteX4" fmla="*/ 212 w 165843"/>
              <a:gd name="connsiteY4" fmla="*/ 137881 h 275536"/>
              <a:gd name="connsiteX5" fmla="*/ 128031 w 165843"/>
              <a:gd name="connsiteY5" fmla="*/ 250952 h 275536"/>
              <a:gd name="connsiteX6" fmla="*/ 128031 w 165843"/>
              <a:gd name="connsiteY6" fmla="*/ 187043 h 275536"/>
              <a:gd name="connsiteX7" fmla="*/ 128031 w 165843"/>
              <a:gd name="connsiteY7" fmla="*/ 231288 h 275536"/>
              <a:gd name="connsiteX8" fmla="*/ 162444 w 165843"/>
              <a:gd name="connsiteY8" fmla="*/ 230 h 27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43" h="275536">
                <a:moveTo>
                  <a:pt x="162444" y="230"/>
                </a:moveTo>
                <a:cubicBezTo>
                  <a:pt x="165721" y="-7144"/>
                  <a:pt x="155888" y="164921"/>
                  <a:pt x="147695" y="187043"/>
                </a:cubicBezTo>
                <a:cubicBezTo>
                  <a:pt x="139502" y="209165"/>
                  <a:pt x="110825" y="118217"/>
                  <a:pt x="113283" y="132965"/>
                </a:cubicBezTo>
                <a:cubicBezTo>
                  <a:pt x="115741" y="147713"/>
                  <a:pt x="181289" y="274714"/>
                  <a:pt x="162444" y="275533"/>
                </a:cubicBezTo>
                <a:cubicBezTo>
                  <a:pt x="143599" y="276352"/>
                  <a:pt x="5947" y="141978"/>
                  <a:pt x="212" y="137881"/>
                </a:cubicBezTo>
                <a:cubicBezTo>
                  <a:pt x="-5523" y="133784"/>
                  <a:pt x="106728" y="242758"/>
                  <a:pt x="128031" y="250952"/>
                </a:cubicBezTo>
                <a:cubicBezTo>
                  <a:pt x="149334" y="259146"/>
                  <a:pt x="128031" y="187043"/>
                  <a:pt x="128031" y="187043"/>
                </a:cubicBezTo>
                <a:cubicBezTo>
                  <a:pt x="128031" y="183766"/>
                  <a:pt x="124754" y="258327"/>
                  <a:pt x="128031" y="231288"/>
                </a:cubicBezTo>
                <a:cubicBezTo>
                  <a:pt x="131308" y="204249"/>
                  <a:pt x="159167" y="7604"/>
                  <a:pt x="162444" y="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09D07C01-7F9A-8444-6A64-899C96269C0D}"/>
              </a:ext>
            </a:extLst>
          </p:cNvPr>
          <p:cNvSpPr/>
          <p:nvPr/>
        </p:nvSpPr>
        <p:spPr>
          <a:xfrm>
            <a:off x="4208019" y="5589296"/>
            <a:ext cx="143654" cy="147427"/>
          </a:xfrm>
          <a:custGeom>
            <a:avLst/>
            <a:gdLst>
              <a:gd name="connsiteX0" fmla="*/ 187 w 143654"/>
              <a:gd name="connsiteY0" fmla="*/ 343 h 147427"/>
              <a:gd name="connsiteX1" fmla="*/ 137839 w 143654"/>
              <a:gd name="connsiteY1" fmla="*/ 142910 h 147427"/>
              <a:gd name="connsiteX2" fmla="*/ 108342 w 143654"/>
              <a:gd name="connsiteY2" fmla="*/ 103581 h 147427"/>
              <a:gd name="connsiteX3" fmla="*/ 187 w 143654"/>
              <a:gd name="connsiteY3" fmla="*/ 343 h 14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654" h="147427">
                <a:moveTo>
                  <a:pt x="187" y="343"/>
                </a:moveTo>
                <a:cubicBezTo>
                  <a:pt x="5103" y="6898"/>
                  <a:pt x="119813" y="125704"/>
                  <a:pt x="137839" y="142910"/>
                </a:cubicBezTo>
                <a:cubicBezTo>
                  <a:pt x="155865" y="160116"/>
                  <a:pt x="128007" y="124065"/>
                  <a:pt x="108342" y="103581"/>
                </a:cubicBezTo>
                <a:cubicBezTo>
                  <a:pt x="88678" y="83097"/>
                  <a:pt x="-4729" y="-6212"/>
                  <a:pt x="187" y="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8A88FA6E-6F7E-7760-B603-D6EF8665C231}"/>
              </a:ext>
            </a:extLst>
          </p:cNvPr>
          <p:cNvSpPr/>
          <p:nvPr/>
        </p:nvSpPr>
        <p:spPr>
          <a:xfrm>
            <a:off x="4129003" y="2905285"/>
            <a:ext cx="59568" cy="526475"/>
          </a:xfrm>
          <a:custGeom>
            <a:avLst/>
            <a:gdLst>
              <a:gd name="connsiteX0" fmla="*/ 235 w 59568"/>
              <a:gd name="connsiteY0" fmla="*/ 1544 h 526475"/>
              <a:gd name="connsiteX1" fmla="*/ 57986 w 59568"/>
              <a:gd name="connsiteY1" fmla="*/ 511683 h 526475"/>
              <a:gd name="connsiteX2" fmla="*/ 38736 w 59568"/>
              <a:gd name="connsiteY2" fmla="*/ 357679 h 526475"/>
              <a:gd name="connsiteX3" fmla="*/ 235 w 59568"/>
              <a:gd name="connsiteY3" fmla="*/ 1544 h 52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68" h="526475">
                <a:moveTo>
                  <a:pt x="235" y="1544"/>
                </a:moveTo>
                <a:cubicBezTo>
                  <a:pt x="3443" y="27211"/>
                  <a:pt x="51569" y="452327"/>
                  <a:pt x="57986" y="511683"/>
                </a:cubicBezTo>
                <a:cubicBezTo>
                  <a:pt x="64403" y="571039"/>
                  <a:pt x="49965" y="437889"/>
                  <a:pt x="38736" y="357679"/>
                </a:cubicBezTo>
                <a:cubicBezTo>
                  <a:pt x="27507" y="277469"/>
                  <a:pt x="-2973" y="-24123"/>
                  <a:pt x="235" y="1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F3BD23C8-4A91-7170-7C2F-44761CBFA734}"/>
              </a:ext>
            </a:extLst>
          </p:cNvPr>
          <p:cNvSpPr/>
          <p:nvPr/>
        </p:nvSpPr>
        <p:spPr>
          <a:xfrm>
            <a:off x="4119664" y="2951993"/>
            <a:ext cx="65067" cy="456661"/>
          </a:xfrm>
          <a:custGeom>
            <a:avLst/>
            <a:gdLst>
              <a:gd name="connsiteX0" fmla="*/ 0 w 65067"/>
              <a:gd name="connsiteY0" fmla="*/ 352 h 456661"/>
              <a:gd name="connsiteX1" fmla="*/ 58366 w 65067"/>
              <a:gd name="connsiteY1" fmla="*/ 433233 h 456661"/>
              <a:gd name="connsiteX2" fmla="*/ 58366 w 65067"/>
              <a:gd name="connsiteY2" fmla="*/ 360275 h 456661"/>
              <a:gd name="connsiteX3" fmla="*/ 0 w 65067"/>
              <a:gd name="connsiteY3" fmla="*/ 352 h 45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067" h="456661">
                <a:moveTo>
                  <a:pt x="0" y="352"/>
                </a:moveTo>
                <a:cubicBezTo>
                  <a:pt x="0" y="12512"/>
                  <a:pt x="48638" y="373246"/>
                  <a:pt x="58366" y="433233"/>
                </a:cubicBezTo>
                <a:cubicBezTo>
                  <a:pt x="68094" y="493220"/>
                  <a:pt x="66473" y="426748"/>
                  <a:pt x="58366" y="360275"/>
                </a:cubicBezTo>
                <a:cubicBezTo>
                  <a:pt x="50259" y="293802"/>
                  <a:pt x="0" y="-11808"/>
                  <a:pt x="0" y="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AE950731-EE77-F8D4-F1DE-90E553E5E83D}"/>
              </a:ext>
            </a:extLst>
          </p:cNvPr>
          <p:cNvSpPr/>
          <p:nvPr/>
        </p:nvSpPr>
        <p:spPr>
          <a:xfrm>
            <a:off x="4289898" y="3458183"/>
            <a:ext cx="10448" cy="199016"/>
          </a:xfrm>
          <a:custGeom>
            <a:avLst/>
            <a:gdLst>
              <a:gd name="connsiteX0" fmla="*/ 0 w 10448"/>
              <a:gd name="connsiteY0" fmla="*/ 0 h 199016"/>
              <a:gd name="connsiteX1" fmla="*/ 9728 w 10448"/>
              <a:gd name="connsiteY1" fmla="*/ 194553 h 199016"/>
              <a:gd name="connsiteX2" fmla="*/ 9728 w 10448"/>
              <a:gd name="connsiteY2" fmla="*/ 141051 h 199016"/>
              <a:gd name="connsiteX3" fmla="*/ 0 w 10448"/>
              <a:gd name="connsiteY3" fmla="*/ 0 h 199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48" h="199016">
                <a:moveTo>
                  <a:pt x="0" y="0"/>
                </a:moveTo>
                <a:cubicBezTo>
                  <a:pt x="4053" y="85522"/>
                  <a:pt x="8107" y="171045"/>
                  <a:pt x="9728" y="194553"/>
                </a:cubicBezTo>
                <a:cubicBezTo>
                  <a:pt x="11349" y="218061"/>
                  <a:pt x="9728" y="141051"/>
                  <a:pt x="9728" y="141051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B68CF7B6-6978-BF94-A964-0A5F005B85EA}"/>
              </a:ext>
            </a:extLst>
          </p:cNvPr>
          <p:cNvSpPr/>
          <p:nvPr/>
        </p:nvSpPr>
        <p:spPr>
          <a:xfrm>
            <a:off x="4069909" y="3262343"/>
            <a:ext cx="49495" cy="590500"/>
          </a:xfrm>
          <a:custGeom>
            <a:avLst/>
            <a:gdLst>
              <a:gd name="connsiteX0" fmla="*/ 1117 w 49495"/>
              <a:gd name="connsiteY0" fmla="*/ 20742 h 590500"/>
              <a:gd name="connsiteX1" fmla="*/ 44891 w 49495"/>
              <a:gd name="connsiteY1" fmla="*/ 575219 h 590500"/>
              <a:gd name="connsiteX2" fmla="*/ 44891 w 49495"/>
              <a:gd name="connsiteY2" fmla="*/ 409848 h 590500"/>
              <a:gd name="connsiteX3" fmla="*/ 15708 w 49495"/>
              <a:gd name="connsiteY3" fmla="*/ 142338 h 590500"/>
              <a:gd name="connsiteX4" fmla="*/ 1117 w 49495"/>
              <a:gd name="connsiteY4" fmla="*/ 20742 h 5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95" h="590500">
                <a:moveTo>
                  <a:pt x="1117" y="20742"/>
                </a:moveTo>
                <a:cubicBezTo>
                  <a:pt x="5981" y="92889"/>
                  <a:pt x="37595" y="510368"/>
                  <a:pt x="44891" y="575219"/>
                </a:cubicBezTo>
                <a:cubicBezTo>
                  <a:pt x="52187" y="640070"/>
                  <a:pt x="49755" y="481995"/>
                  <a:pt x="44891" y="409848"/>
                </a:cubicBezTo>
                <a:cubicBezTo>
                  <a:pt x="40027" y="337701"/>
                  <a:pt x="23004" y="201515"/>
                  <a:pt x="15708" y="142338"/>
                </a:cubicBezTo>
                <a:cubicBezTo>
                  <a:pt x="8412" y="83162"/>
                  <a:pt x="-3747" y="-51405"/>
                  <a:pt x="1117" y="20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08CAC10C-4E7F-76ED-A869-3E0EACD39FAF}"/>
              </a:ext>
            </a:extLst>
          </p:cNvPr>
          <p:cNvSpPr/>
          <p:nvPr/>
        </p:nvSpPr>
        <p:spPr>
          <a:xfrm>
            <a:off x="3888219" y="3573687"/>
            <a:ext cx="80811" cy="152668"/>
          </a:xfrm>
          <a:custGeom>
            <a:avLst/>
            <a:gdLst>
              <a:gd name="connsiteX0" fmla="*/ 80666 w 80811"/>
              <a:gd name="connsiteY0" fmla="*/ 1228 h 152668"/>
              <a:gd name="connsiteX1" fmla="*/ 2845 w 80811"/>
              <a:gd name="connsiteY1" fmla="*/ 147143 h 152668"/>
              <a:gd name="connsiteX2" fmla="*/ 17436 w 80811"/>
              <a:gd name="connsiteY2" fmla="*/ 117960 h 152668"/>
              <a:gd name="connsiteX3" fmla="*/ 22300 w 80811"/>
              <a:gd name="connsiteY3" fmla="*/ 79049 h 152668"/>
              <a:gd name="connsiteX4" fmla="*/ 80666 w 80811"/>
              <a:gd name="connsiteY4" fmla="*/ 1228 h 15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11" h="152668">
                <a:moveTo>
                  <a:pt x="80666" y="1228"/>
                </a:moveTo>
                <a:cubicBezTo>
                  <a:pt x="77424" y="12577"/>
                  <a:pt x="2845" y="147143"/>
                  <a:pt x="2845" y="147143"/>
                </a:cubicBezTo>
                <a:cubicBezTo>
                  <a:pt x="-7693" y="166598"/>
                  <a:pt x="14194" y="129309"/>
                  <a:pt x="17436" y="117960"/>
                </a:cubicBezTo>
                <a:cubicBezTo>
                  <a:pt x="20678" y="106611"/>
                  <a:pt x="12572" y="97694"/>
                  <a:pt x="22300" y="79049"/>
                </a:cubicBezTo>
                <a:cubicBezTo>
                  <a:pt x="32028" y="60404"/>
                  <a:pt x="83908" y="-10121"/>
                  <a:pt x="80666" y="1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363E8838-0925-0D36-D37A-E4C78B56725E}"/>
              </a:ext>
            </a:extLst>
          </p:cNvPr>
          <p:cNvSpPr/>
          <p:nvPr/>
        </p:nvSpPr>
        <p:spPr>
          <a:xfrm>
            <a:off x="4118455" y="3866439"/>
            <a:ext cx="49904" cy="210771"/>
          </a:xfrm>
          <a:custGeom>
            <a:avLst/>
            <a:gdLst>
              <a:gd name="connsiteX0" fmla="*/ 49847 w 49904"/>
              <a:gd name="connsiteY0" fmla="*/ 306 h 210771"/>
              <a:gd name="connsiteX1" fmla="*/ 10936 w 49904"/>
              <a:gd name="connsiteY1" fmla="*/ 126765 h 210771"/>
              <a:gd name="connsiteX2" fmla="*/ 6073 w 49904"/>
              <a:gd name="connsiteY2" fmla="*/ 209450 h 210771"/>
              <a:gd name="connsiteX3" fmla="*/ 1209 w 49904"/>
              <a:gd name="connsiteY3" fmla="*/ 165676 h 210771"/>
              <a:gd name="connsiteX4" fmla="*/ 49847 w 49904"/>
              <a:gd name="connsiteY4" fmla="*/ 306 h 210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04" h="210771">
                <a:moveTo>
                  <a:pt x="49847" y="306"/>
                </a:moveTo>
                <a:cubicBezTo>
                  <a:pt x="51468" y="-6179"/>
                  <a:pt x="18232" y="91908"/>
                  <a:pt x="10936" y="126765"/>
                </a:cubicBezTo>
                <a:cubicBezTo>
                  <a:pt x="3640" y="161622"/>
                  <a:pt x="7694" y="202965"/>
                  <a:pt x="6073" y="209450"/>
                </a:cubicBezTo>
                <a:cubicBezTo>
                  <a:pt x="4452" y="215935"/>
                  <a:pt x="-2844" y="198102"/>
                  <a:pt x="1209" y="165676"/>
                </a:cubicBezTo>
                <a:cubicBezTo>
                  <a:pt x="5262" y="133251"/>
                  <a:pt x="48226" y="6791"/>
                  <a:pt x="49847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604A854F-76FF-8DB3-53CB-52C0C98ECF78}"/>
              </a:ext>
            </a:extLst>
          </p:cNvPr>
          <p:cNvSpPr/>
          <p:nvPr/>
        </p:nvSpPr>
        <p:spPr>
          <a:xfrm>
            <a:off x="3808324" y="7823082"/>
            <a:ext cx="411568" cy="520455"/>
          </a:xfrm>
          <a:custGeom>
            <a:avLst/>
            <a:gdLst>
              <a:gd name="connsiteX0" fmla="*/ 774 w 411568"/>
              <a:gd name="connsiteY0" fmla="*/ 719 h 520455"/>
              <a:gd name="connsiteX1" fmla="*/ 395752 w 411568"/>
              <a:gd name="connsiteY1" fmla="*/ 498499 h 520455"/>
              <a:gd name="connsiteX2" fmla="*/ 298360 w 411568"/>
              <a:gd name="connsiteY2" fmla="*/ 390286 h 520455"/>
              <a:gd name="connsiteX3" fmla="*/ 774 w 411568"/>
              <a:gd name="connsiteY3" fmla="*/ 719 h 5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568" h="520455">
                <a:moveTo>
                  <a:pt x="774" y="719"/>
                </a:moveTo>
                <a:cubicBezTo>
                  <a:pt x="17006" y="18754"/>
                  <a:pt x="346154" y="433571"/>
                  <a:pt x="395752" y="498499"/>
                </a:cubicBezTo>
                <a:cubicBezTo>
                  <a:pt x="445350" y="563427"/>
                  <a:pt x="368699" y="471446"/>
                  <a:pt x="298360" y="390286"/>
                </a:cubicBezTo>
                <a:cubicBezTo>
                  <a:pt x="228022" y="309126"/>
                  <a:pt x="-15458" y="-17316"/>
                  <a:pt x="774" y="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91475BC1-4326-8F05-1ED9-D407A5134801}"/>
              </a:ext>
            </a:extLst>
          </p:cNvPr>
          <p:cNvSpPr/>
          <p:nvPr/>
        </p:nvSpPr>
        <p:spPr>
          <a:xfrm>
            <a:off x="3548450" y="7877563"/>
            <a:ext cx="903595" cy="1226627"/>
          </a:xfrm>
          <a:custGeom>
            <a:avLst/>
            <a:gdLst>
              <a:gd name="connsiteX0" fmla="*/ 11758 w 903595"/>
              <a:gd name="connsiteY0" fmla="*/ 21987 h 1226627"/>
              <a:gd name="connsiteX1" fmla="*/ 655626 w 903595"/>
              <a:gd name="connsiteY1" fmla="*/ 887691 h 1226627"/>
              <a:gd name="connsiteX2" fmla="*/ 509538 w 903595"/>
              <a:gd name="connsiteY2" fmla="*/ 784889 h 1226627"/>
              <a:gd name="connsiteX3" fmla="*/ 899105 w 903595"/>
              <a:gd name="connsiteY3" fmla="*/ 1223152 h 1226627"/>
              <a:gd name="connsiteX4" fmla="*/ 688090 w 903595"/>
              <a:gd name="connsiteY4" fmla="*/ 963441 h 1226627"/>
              <a:gd name="connsiteX5" fmla="*/ 195720 w 903595"/>
              <a:gd name="connsiteY5" fmla="*/ 492714 h 1226627"/>
              <a:gd name="connsiteX6" fmla="*/ 412146 w 903595"/>
              <a:gd name="connsiteY6" fmla="*/ 676676 h 1226627"/>
              <a:gd name="connsiteX7" fmla="*/ 249827 w 903595"/>
              <a:gd name="connsiteY7" fmla="*/ 292520 h 1226627"/>
              <a:gd name="connsiteX8" fmla="*/ 11758 w 903595"/>
              <a:gd name="connsiteY8" fmla="*/ 21987 h 122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3595" h="1226627">
                <a:moveTo>
                  <a:pt x="11758" y="21987"/>
                </a:moveTo>
                <a:cubicBezTo>
                  <a:pt x="79391" y="121182"/>
                  <a:pt x="572663" y="760541"/>
                  <a:pt x="655626" y="887691"/>
                </a:cubicBezTo>
                <a:cubicBezTo>
                  <a:pt x="738589" y="1014841"/>
                  <a:pt x="468958" y="728979"/>
                  <a:pt x="509538" y="784889"/>
                </a:cubicBezTo>
                <a:cubicBezTo>
                  <a:pt x="550118" y="840799"/>
                  <a:pt x="869346" y="1193393"/>
                  <a:pt x="899105" y="1223152"/>
                </a:cubicBezTo>
                <a:cubicBezTo>
                  <a:pt x="928864" y="1252911"/>
                  <a:pt x="805321" y="1085181"/>
                  <a:pt x="688090" y="963441"/>
                </a:cubicBezTo>
                <a:cubicBezTo>
                  <a:pt x="570859" y="841701"/>
                  <a:pt x="241711" y="540508"/>
                  <a:pt x="195720" y="492714"/>
                </a:cubicBezTo>
                <a:cubicBezTo>
                  <a:pt x="149729" y="444920"/>
                  <a:pt x="403128" y="710042"/>
                  <a:pt x="412146" y="676676"/>
                </a:cubicBezTo>
                <a:cubicBezTo>
                  <a:pt x="421164" y="643310"/>
                  <a:pt x="312049" y="399831"/>
                  <a:pt x="249827" y="292520"/>
                </a:cubicBezTo>
                <a:cubicBezTo>
                  <a:pt x="187605" y="185209"/>
                  <a:pt x="-55875" y="-77208"/>
                  <a:pt x="11758" y="219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3B5E769C-B176-CB22-F495-E10C109768AA}"/>
              </a:ext>
            </a:extLst>
          </p:cNvPr>
          <p:cNvSpPr/>
          <p:nvPr/>
        </p:nvSpPr>
        <p:spPr>
          <a:xfrm>
            <a:off x="3237560" y="7504781"/>
            <a:ext cx="1347353" cy="2843356"/>
          </a:xfrm>
          <a:custGeom>
            <a:avLst/>
            <a:gdLst>
              <a:gd name="connsiteX0" fmla="*/ 25062 w 1347353"/>
              <a:gd name="connsiteY0" fmla="*/ 59309 h 2843356"/>
              <a:gd name="connsiteX1" fmla="*/ 1339851 w 1347353"/>
              <a:gd name="connsiteY1" fmla="*/ 2829562 h 2843356"/>
              <a:gd name="connsiteX2" fmla="*/ 539074 w 1347353"/>
              <a:gd name="connsiteY2" fmla="*/ 1081922 h 2843356"/>
              <a:gd name="connsiteX3" fmla="*/ 25062 w 1347353"/>
              <a:gd name="connsiteY3" fmla="*/ 59309 h 28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353" h="2843356">
                <a:moveTo>
                  <a:pt x="25062" y="59309"/>
                </a:moveTo>
                <a:cubicBezTo>
                  <a:pt x="158525" y="350582"/>
                  <a:pt x="1254182" y="2659127"/>
                  <a:pt x="1339851" y="2829562"/>
                </a:cubicBezTo>
                <a:cubicBezTo>
                  <a:pt x="1425520" y="2999997"/>
                  <a:pt x="753696" y="1543631"/>
                  <a:pt x="539074" y="1081922"/>
                </a:cubicBezTo>
                <a:cubicBezTo>
                  <a:pt x="324452" y="620213"/>
                  <a:pt x="-108401" y="-231964"/>
                  <a:pt x="25062" y="59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EC8F6373-FFD0-01F5-A186-05024EE964A4}"/>
              </a:ext>
            </a:extLst>
          </p:cNvPr>
          <p:cNvSpPr/>
          <p:nvPr/>
        </p:nvSpPr>
        <p:spPr>
          <a:xfrm>
            <a:off x="4183712" y="8909378"/>
            <a:ext cx="465164" cy="1405613"/>
          </a:xfrm>
          <a:custGeom>
            <a:avLst/>
            <a:gdLst>
              <a:gd name="connsiteX0" fmla="*/ 14953 w 465164"/>
              <a:gd name="connsiteY0" fmla="*/ 56071 h 1405613"/>
              <a:gd name="connsiteX1" fmla="*/ 464037 w 465164"/>
              <a:gd name="connsiteY1" fmla="*/ 1403323 h 1405613"/>
              <a:gd name="connsiteX2" fmla="*/ 139398 w 465164"/>
              <a:gd name="connsiteY2" fmla="*/ 369888 h 1405613"/>
              <a:gd name="connsiteX3" fmla="*/ 14953 w 465164"/>
              <a:gd name="connsiteY3" fmla="*/ 56071 h 1405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164" h="1405613">
                <a:moveTo>
                  <a:pt x="14953" y="56071"/>
                </a:moveTo>
                <a:cubicBezTo>
                  <a:pt x="69060" y="228310"/>
                  <a:pt x="443296" y="1351020"/>
                  <a:pt x="464037" y="1403323"/>
                </a:cubicBezTo>
                <a:cubicBezTo>
                  <a:pt x="484778" y="1455626"/>
                  <a:pt x="213343" y="597135"/>
                  <a:pt x="139398" y="369888"/>
                </a:cubicBezTo>
                <a:cubicBezTo>
                  <a:pt x="65453" y="142641"/>
                  <a:pt x="-39154" y="-116168"/>
                  <a:pt x="14953" y="560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B035D037-B603-77AC-DE56-CE06CAA44FAE}"/>
              </a:ext>
            </a:extLst>
          </p:cNvPr>
          <p:cNvSpPr/>
          <p:nvPr/>
        </p:nvSpPr>
        <p:spPr>
          <a:xfrm>
            <a:off x="3387191" y="7625685"/>
            <a:ext cx="855397" cy="1021806"/>
          </a:xfrm>
          <a:custGeom>
            <a:avLst/>
            <a:gdLst>
              <a:gd name="connsiteX0" fmla="*/ 70215 w 855397"/>
              <a:gd name="connsiteY0" fmla="*/ 79082 h 1021806"/>
              <a:gd name="connsiteX1" fmla="*/ 351569 w 855397"/>
              <a:gd name="connsiteY1" fmla="*/ 306329 h 1021806"/>
              <a:gd name="connsiteX2" fmla="*/ 643744 w 855397"/>
              <a:gd name="connsiteY2" fmla="*/ 663432 h 1021806"/>
              <a:gd name="connsiteX3" fmla="*/ 627512 w 855397"/>
              <a:gd name="connsiteY3" fmla="*/ 652611 h 1021806"/>
              <a:gd name="connsiteX4" fmla="*/ 854759 w 855397"/>
              <a:gd name="connsiteY4" fmla="*/ 1020535 h 1021806"/>
              <a:gd name="connsiteX5" fmla="*/ 546352 w 855397"/>
              <a:gd name="connsiteY5" fmla="*/ 506523 h 1021806"/>
              <a:gd name="connsiteX6" fmla="*/ 37751 w 855397"/>
              <a:gd name="connsiteY6" fmla="*/ 30386 h 1021806"/>
              <a:gd name="connsiteX7" fmla="*/ 70215 w 855397"/>
              <a:gd name="connsiteY7" fmla="*/ 79082 h 10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397" h="1021806">
                <a:moveTo>
                  <a:pt x="70215" y="79082"/>
                </a:moveTo>
                <a:cubicBezTo>
                  <a:pt x="122518" y="125073"/>
                  <a:pt x="255981" y="208937"/>
                  <a:pt x="351569" y="306329"/>
                </a:cubicBezTo>
                <a:cubicBezTo>
                  <a:pt x="447157" y="403721"/>
                  <a:pt x="643744" y="663432"/>
                  <a:pt x="643744" y="663432"/>
                </a:cubicBezTo>
                <a:cubicBezTo>
                  <a:pt x="689735" y="721146"/>
                  <a:pt x="592343" y="593094"/>
                  <a:pt x="627512" y="652611"/>
                </a:cubicBezTo>
                <a:cubicBezTo>
                  <a:pt x="662681" y="712128"/>
                  <a:pt x="868286" y="1044883"/>
                  <a:pt x="854759" y="1020535"/>
                </a:cubicBezTo>
                <a:cubicBezTo>
                  <a:pt x="841232" y="996187"/>
                  <a:pt x="682520" y="671548"/>
                  <a:pt x="546352" y="506523"/>
                </a:cubicBezTo>
                <a:cubicBezTo>
                  <a:pt x="410184" y="341498"/>
                  <a:pt x="115304" y="103430"/>
                  <a:pt x="37751" y="30386"/>
                </a:cubicBezTo>
                <a:cubicBezTo>
                  <a:pt x="-39802" y="-42658"/>
                  <a:pt x="17912" y="33091"/>
                  <a:pt x="70215" y="790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649D623A-A2E8-8F81-9764-9895EEB004BC}"/>
              </a:ext>
            </a:extLst>
          </p:cNvPr>
          <p:cNvSpPr/>
          <p:nvPr/>
        </p:nvSpPr>
        <p:spPr>
          <a:xfrm>
            <a:off x="1934246" y="7612073"/>
            <a:ext cx="156037" cy="831293"/>
          </a:xfrm>
          <a:custGeom>
            <a:avLst/>
            <a:gdLst>
              <a:gd name="connsiteX0" fmla="*/ 155811 w 156037"/>
              <a:gd name="connsiteY0" fmla="*/ 10 h 831293"/>
              <a:gd name="connsiteX1" fmla="*/ 37058 w 156037"/>
              <a:gd name="connsiteY1" fmla="*/ 427522 h 831293"/>
              <a:gd name="connsiteX2" fmla="*/ 84559 w 156037"/>
              <a:gd name="connsiteY2" fmla="*/ 831283 h 831293"/>
              <a:gd name="connsiteX3" fmla="*/ 1432 w 156037"/>
              <a:gd name="connsiteY3" fmla="*/ 415646 h 831293"/>
              <a:gd name="connsiteX4" fmla="*/ 155811 w 156037"/>
              <a:gd name="connsiteY4" fmla="*/ 10 h 8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37" h="831293">
                <a:moveTo>
                  <a:pt x="155811" y="10"/>
                </a:moveTo>
                <a:cubicBezTo>
                  <a:pt x="161749" y="1989"/>
                  <a:pt x="48933" y="288977"/>
                  <a:pt x="37058" y="427522"/>
                </a:cubicBezTo>
                <a:cubicBezTo>
                  <a:pt x="25183" y="566067"/>
                  <a:pt x="90497" y="833262"/>
                  <a:pt x="84559" y="831283"/>
                </a:cubicBezTo>
                <a:cubicBezTo>
                  <a:pt x="78621" y="829304"/>
                  <a:pt x="-12422" y="546275"/>
                  <a:pt x="1432" y="415646"/>
                </a:cubicBezTo>
                <a:cubicBezTo>
                  <a:pt x="15286" y="285017"/>
                  <a:pt x="149873" y="-1969"/>
                  <a:pt x="15581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28172DEB-9424-87AE-2B54-AA9C41EC4C51}"/>
              </a:ext>
            </a:extLst>
          </p:cNvPr>
          <p:cNvSpPr/>
          <p:nvPr/>
        </p:nvSpPr>
        <p:spPr>
          <a:xfrm>
            <a:off x="2420694" y="9396327"/>
            <a:ext cx="1444211" cy="2342832"/>
          </a:xfrm>
          <a:custGeom>
            <a:avLst/>
            <a:gdLst>
              <a:gd name="connsiteX0" fmla="*/ 13748 w 1444211"/>
              <a:gd name="connsiteY0" fmla="*/ 20805 h 2342832"/>
              <a:gd name="connsiteX1" fmla="*/ 1426911 w 1444211"/>
              <a:gd name="connsiteY1" fmla="*/ 2312743 h 2342832"/>
              <a:gd name="connsiteX2" fmla="*/ 750018 w 1444211"/>
              <a:gd name="connsiteY2" fmla="*/ 1243964 h 2342832"/>
              <a:gd name="connsiteX3" fmla="*/ 13748 w 1444211"/>
              <a:gd name="connsiteY3" fmla="*/ 20805 h 234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4211" h="2342832">
                <a:moveTo>
                  <a:pt x="13748" y="20805"/>
                </a:moveTo>
                <a:cubicBezTo>
                  <a:pt x="126564" y="198935"/>
                  <a:pt x="1304199" y="2108883"/>
                  <a:pt x="1426911" y="2312743"/>
                </a:cubicBezTo>
                <a:cubicBezTo>
                  <a:pt x="1549623" y="2516603"/>
                  <a:pt x="987524" y="1631891"/>
                  <a:pt x="750018" y="1243964"/>
                </a:cubicBezTo>
                <a:cubicBezTo>
                  <a:pt x="512512" y="856037"/>
                  <a:pt x="-99068" y="-157325"/>
                  <a:pt x="13748" y="20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4AC5A42B-93C0-84DC-18AF-FBBF6745A72F}"/>
              </a:ext>
            </a:extLst>
          </p:cNvPr>
          <p:cNvSpPr/>
          <p:nvPr/>
        </p:nvSpPr>
        <p:spPr>
          <a:xfrm>
            <a:off x="7184571" y="9488384"/>
            <a:ext cx="560282" cy="334352"/>
          </a:xfrm>
          <a:custGeom>
            <a:avLst/>
            <a:gdLst>
              <a:gd name="connsiteX0" fmla="*/ 0 w 560282"/>
              <a:gd name="connsiteY0" fmla="*/ 0 h 334352"/>
              <a:gd name="connsiteX1" fmla="*/ 534390 w 560282"/>
              <a:gd name="connsiteY1" fmla="*/ 320634 h 334352"/>
              <a:gd name="connsiteX2" fmla="*/ 427512 w 560282"/>
              <a:gd name="connsiteY2" fmla="*/ 249382 h 334352"/>
              <a:gd name="connsiteX3" fmla="*/ 0 w 560282"/>
              <a:gd name="connsiteY3" fmla="*/ 0 h 33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282" h="334352">
                <a:moveTo>
                  <a:pt x="0" y="0"/>
                </a:moveTo>
                <a:cubicBezTo>
                  <a:pt x="17813" y="11875"/>
                  <a:pt x="463138" y="279070"/>
                  <a:pt x="534390" y="320634"/>
                </a:cubicBezTo>
                <a:cubicBezTo>
                  <a:pt x="605642" y="362198"/>
                  <a:pt x="516577" y="300842"/>
                  <a:pt x="427512" y="249382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74BAAD5C-F03F-EA5E-35AE-B3D9844DBA37}"/>
              </a:ext>
            </a:extLst>
          </p:cNvPr>
          <p:cNvSpPr/>
          <p:nvPr/>
        </p:nvSpPr>
        <p:spPr>
          <a:xfrm>
            <a:off x="7255807" y="9926001"/>
            <a:ext cx="320737" cy="121169"/>
          </a:xfrm>
          <a:custGeom>
            <a:avLst/>
            <a:gdLst>
              <a:gd name="connsiteX0" fmla="*/ 16 w 320737"/>
              <a:gd name="connsiteY0" fmla="*/ 49272 h 121169"/>
              <a:gd name="connsiteX1" fmla="*/ 225648 w 320737"/>
              <a:gd name="connsiteY1" fmla="*/ 49272 h 121169"/>
              <a:gd name="connsiteX2" fmla="*/ 320650 w 320737"/>
              <a:gd name="connsiteY2" fmla="*/ 120524 h 121169"/>
              <a:gd name="connsiteX3" fmla="*/ 237523 w 320737"/>
              <a:gd name="connsiteY3" fmla="*/ 1770 h 121169"/>
              <a:gd name="connsiteX4" fmla="*/ 16 w 320737"/>
              <a:gd name="connsiteY4" fmla="*/ 49272 h 12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737" h="121169">
                <a:moveTo>
                  <a:pt x="16" y="49272"/>
                </a:moveTo>
                <a:cubicBezTo>
                  <a:pt x="-1963" y="57189"/>
                  <a:pt x="172209" y="37397"/>
                  <a:pt x="225648" y="49272"/>
                </a:cubicBezTo>
                <a:cubicBezTo>
                  <a:pt x="279087" y="61147"/>
                  <a:pt x="318671" y="128441"/>
                  <a:pt x="320650" y="120524"/>
                </a:cubicBezTo>
                <a:cubicBezTo>
                  <a:pt x="322629" y="112607"/>
                  <a:pt x="290962" y="13645"/>
                  <a:pt x="237523" y="1770"/>
                </a:cubicBezTo>
                <a:cubicBezTo>
                  <a:pt x="184084" y="-10105"/>
                  <a:pt x="1995" y="41355"/>
                  <a:pt x="16" y="49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3328F649-183F-983F-158A-73CC5CDE748F}"/>
              </a:ext>
            </a:extLst>
          </p:cNvPr>
          <p:cNvSpPr/>
          <p:nvPr/>
        </p:nvSpPr>
        <p:spPr>
          <a:xfrm>
            <a:off x="6637942" y="9424067"/>
            <a:ext cx="606433" cy="135871"/>
          </a:xfrm>
          <a:custGeom>
            <a:avLst/>
            <a:gdLst>
              <a:gd name="connsiteX0" fmla="*/ 364 w 606433"/>
              <a:gd name="connsiteY0" fmla="*/ 135569 h 135871"/>
              <a:gd name="connsiteX1" fmla="*/ 285372 w 606433"/>
              <a:gd name="connsiteY1" fmla="*/ 40567 h 135871"/>
              <a:gd name="connsiteX2" fmla="*/ 606006 w 606433"/>
              <a:gd name="connsiteY2" fmla="*/ 28691 h 135871"/>
              <a:gd name="connsiteX3" fmla="*/ 344749 w 606433"/>
              <a:gd name="connsiteY3" fmla="*/ 4941 h 135871"/>
              <a:gd name="connsiteX4" fmla="*/ 364 w 606433"/>
              <a:gd name="connsiteY4" fmla="*/ 135569 h 13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433" h="135871">
                <a:moveTo>
                  <a:pt x="364" y="135569"/>
                </a:moveTo>
                <a:cubicBezTo>
                  <a:pt x="-9532" y="141507"/>
                  <a:pt x="184432" y="58380"/>
                  <a:pt x="285372" y="40567"/>
                </a:cubicBezTo>
                <a:cubicBezTo>
                  <a:pt x="386312" y="22754"/>
                  <a:pt x="596110" y="34629"/>
                  <a:pt x="606006" y="28691"/>
                </a:cubicBezTo>
                <a:cubicBezTo>
                  <a:pt x="615902" y="22753"/>
                  <a:pt x="451627" y="-12872"/>
                  <a:pt x="344749" y="4941"/>
                </a:cubicBezTo>
                <a:cubicBezTo>
                  <a:pt x="237871" y="22754"/>
                  <a:pt x="10260" y="129631"/>
                  <a:pt x="364" y="1355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C8DDC710-572F-1EA9-8B6D-D90187717E18}"/>
              </a:ext>
            </a:extLst>
          </p:cNvPr>
          <p:cNvSpPr/>
          <p:nvPr/>
        </p:nvSpPr>
        <p:spPr>
          <a:xfrm>
            <a:off x="6519364" y="9773188"/>
            <a:ext cx="101464" cy="417302"/>
          </a:xfrm>
          <a:custGeom>
            <a:avLst/>
            <a:gdLst>
              <a:gd name="connsiteX0" fmla="*/ 189 w 101464"/>
              <a:gd name="connsiteY0" fmla="*/ 204 h 417302"/>
              <a:gd name="connsiteX1" fmla="*/ 71441 w 101464"/>
              <a:gd name="connsiteY1" fmla="*/ 285212 h 417302"/>
              <a:gd name="connsiteX2" fmla="*/ 95192 w 101464"/>
              <a:gd name="connsiteY2" fmla="*/ 415841 h 417302"/>
              <a:gd name="connsiteX3" fmla="*/ 95192 w 101464"/>
              <a:gd name="connsiteY3" fmla="*/ 332713 h 417302"/>
              <a:gd name="connsiteX4" fmla="*/ 189 w 101464"/>
              <a:gd name="connsiteY4" fmla="*/ 204 h 41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64" h="417302">
                <a:moveTo>
                  <a:pt x="189" y="204"/>
                </a:moveTo>
                <a:cubicBezTo>
                  <a:pt x="-3770" y="-7713"/>
                  <a:pt x="55607" y="215939"/>
                  <a:pt x="71441" y="285212"/>
                </a:cubicBezTo>
                <a:cubicBezTo>
                  <a:pt x="87275" y="354485"/>
                  <a:pt x="91234" y="407924"/>
                  <a:pt x="95192" y="415841"/>
                </a:cubicBezTo>
                <a:cubicBezTo>
                  <a:pt x="99151" y="423758"/>
                  <a:pt x="107067" y="400006"/>
                  <a:pt x="95192" y="332713"/>
                </a:cubicBezTo>
                <a:cubicBezTo>
                  <a:pt x="83317" y="265420"/>
                  <a:pt x="4148" y="8121"/>
                  <a:pt x="189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F47BCA2E-1E17-EC96-D8B6-2D317E70EDC0}"/>
              </a:ext>
            </a:extLst>
          </p:cNvPr>
          <p:cNvSpPr/>
          <p:nvPr/>
        </p:nvSpPr>
        <p:spPr>
          <a:xfrm>
            <a:off x="6958647" y="9927638"/>
            <a:ext cx="249675" cy="439834"/>
          </a:xfrm>
          <a:custGeom>
            <a:avLst/>
            <a:gdLst>
              <a:gd name="connsiteX0" fmla="*/ 293 w 249675"/>
              <a:gd name="connsiteY0" fmla="*/ 133 h 439834"/>
              <a:gd name="connsiteX1" fmla="*/ 35919 w 249675"/>
              <a:gd name="connsiteY1" fmla="*/ 261391 h 439834"/>
              <a:gd name="connsiteX2" fmla="*/ 249675 w 249675"/>
              <a:gd name="connsiteY2" fmla="*/ 439520 h 439834"/>
              <a:gd name="connsiteX3" fmla="*/ 35919 w 249675"/>
              <a:gd name="connsiteY3" fmla="*/ 297017 h 439834"/>
              <a:gd name="connsiteX4" fmla="*/ 293 w 249675"/>
              <a:gd name="connsiteY4" fmla="*/ 133 h 43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675" h="439834">
                <a:moveTo>
                  <a:pt x="293" y="133"/>
                </a:moveTo>
                <a:cubicBezTo>
                  <a:pt x="293" y="-5805"/>
                  <a:pt x="-5645" y="188160"/>
                  <a:pt x="35919" y="261391"/>
                </a:cubicBezTo>
                <a:cubicBezTo>
                  <a:pt x="77483" y="334622"/>
                  <a:pt x="249675" y="433582"/>
                  <a:pt x="249675" y="439520"/>
                </a:cubicBezTo>
                <a:cubicBezTo>
                  <a:pt x="249675" y="445458"/>
                  <a:pt x="75503" y="366290"/>
                  <a:pt x="35919" y="297017"/>
                </a:cubicBezTo>
                <a:cubicBezTo>
                  <a:pt x="-3665" y="227744"/>
                  <a:pt x="293" y="6071"/>
                  <a:pt x="293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6343D28E-6B3F-FA71-2F11-D61AF2DC23D5}"/>
              </a:ext>
            </a:extLst>
          </p:cNvPr>
          <p:cNvSpPr/>
          <p:nvPr/>
        </p:nvSpPr>
        <p:spPr>
          <a:xfrm>
            <a:off x="7623958" y="10770919"/>
            <a:ext cx="484796" cy="267005"/>
          </a:xfrm>
          <a:custGeom>
            <a:avLst/>
            <a:gdLst>
              <a:gd name="connsiteX0" fmla="*/ 0 w 484796"/>
              <a:gd name="connsiteY0" fmla="*/ 0 h 267005"/>
              <a:gd name="connsiteX1" fmla="*/ 475013 w 484796"/>
              <a:gd name="connsiteY1" fmla="*/ 261258 h 267005"/>
              <a:gd name="connsiteX2" fmla="*/ 296884 w 484796"/>
              <a:gd name="connsiteY2" fmla="*/ 166255 h 267005"/>
              <a:gd name="connsiteX3" fmla="*/ 0 w 484796"/>
              <a:gd name="connsiteY3" fmla="*/ 0 h 267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796" h="267005">
                <a:moveTo>
                  <a:pt x="0" y="0"/>
                </a:moveTo>
                <a:cubicBezTo>
                  <a:pt x="29688" y="15834"/>
                  <a:pt x="425532" y="233549"/>
                  <a:pt x="475013" y="261258"/>
                </a:cubicBezTo>
                <a:cubicBezTo>
                  <a:pt x="524494" y="288967"/>
                  <a:pt x="374073" y="209798"/>
                  <a:pt x="296884" y="16625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EC75A60A-F5F7-0E74-182D-9809B458812B}"/>
              </a:ext>
            </a:extLst>
          </p:cNvPr>
          <p:cNvSpPr/>
          <p:nvPr/>
        </p:nvSpPr>
        <p:spPr>
          <a:xfrm>
            <a:off x="7552376" y="11066273"/>
            <a:ext cx="463518" cy="167806"/>
          </a:xfrm>
          <a:custGeom>
            <a:avLst/>
            <a:gdLst>
              <a:gd name="connsiteX0" fmla="*/ 330 w 463518"/>
              <a:gd name="connsiteY0" fmla="*/ 167784 h 167806"/>
              <a:gd name="connsiteX1" fmla="*/ 214086 w 463518"/>
              <a:gd name="connsiteY1" fmla="*/ 25280 h 167806"/>
              <a:gd name="connsiteX2" fmla="*/ 463468 w 463518"/>
              <a:gd name="connsiteY2" fmla="*/ 60906 h 167806"/>
              <a:gd name="connsiteX3" fmla="*/ 237837 w 463518"/>
              <a:gd name="connsiteY3" fmla="*/ 13405 h 167806"/>
              <a:gd name="connsiteX4" fmla="*/ 166585 w 463518"/>
              <a:gd name="connsiteY4" fmla="*/ 13405 h 167806"/>
              <a:gd name="connsiteX5" fmla="*/ 330 w 463518"/>
              <a:gd name="connsiteY5" fmla="*/ 167784 h 167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518" h="167806">
                <a:moveTo>
                  <a:pt x="330" y="167784"/>
                </a:moveTo>
                <a:cubicBezTo>
                  <a:pt x="8247" y="169763"/>
                  <a:pt x="136896" y="43093"/>
                  <a:pt x="214086" y="25280"/>
                </a:cubicBezTo>
                <a:cubicBezTo>
                  <a:pt x="291276" y="7467"/>
                  <a:pt x="459510" y="62885"/>
                  <a:pt x="463468" y="60906"/>
                </a:cubicBezTo>
                <a:cubicBezTo>
                  <a:pt x="467427" y="58927"/>
                  <a:pt x="237837" y="13405"/>
                  <a:pt x="237837" y="13405"/>
                </a:cubicBezTo>
                <a:cubicBezTo>
                  <a:pt x="188357" y="5488"/>
                  <a:pt x="204190" y="-12325"/>
                  <a:pt x="166585" y="13405"/>
                </a:cubicBezTo>
                <a:cubicBezTo>
                  <a:pt x="128980" y="39135"/>
                  <a:pt x="-7587" y="165805"/>
                  <a:pt x="330" y="167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6AFBFEFC-7701-8826-FFE0-28F49939BBE2}"/>
              </a:ext>
            </a:extLst>
          </p:cNvPr>
          <p:cNvSpPr/>
          <p:nvPr/>
        </p:nvSpPr>
        <p:spPr>
          <a:xfrm>
            <a:off x="7682223" y="11400111"/>
            <a:ext cx="348890" cy="752478"/>
          </a:xfrm>
          <a:custGeom>
            <a:avLst/>
            <a:gdLst>
              <a:gd name="connsiteX0" fmla="*/ 191117 w 348890"/>
              <a:gd name="connsiteY0" fmla="*/ 201 h 752478"/>
              <a:gd name="connsiteX1" fmla="*/ 36738 w 348890"/>
              <a:gd name="connsiteY1" fmla="*/ 202081 h 752478"/>
              <a:gd name="connsiteX2" fmla="*/ 167367 w 348890"/>
              <a:gd name="connsiteY2" fmla="*/ 487089 h 752478"/>
              <a:gd name="connsiteX3" fmla="*/ 345496 w 348890"/>
              <a:gd name="connsiteY3" fmla="*/ 748346 h 752478"/>
              <a:gd name="connsiteX4" fmla="*/ 262369 w 348890"/>
              <a:gd name="connsiteY4" fmla="*/ 617718 h 752478"/>
              <a:gd name="connsiteX5" fmla="*/ 1112 w 348890"/>
              <a:gd name="connsiteY5" fmla="*/ 237707 h 752478"/>
              <a:gd name="connsiteX6" fmla="*/ 191117 w 348890"/>
              <a:gd name="connsiteY6" fmla="*/ 201 h 75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890" h="752478">
                <a:moveTo>
                  <a:pt x="191117" y="201"/>
                </a:moveTo>
                <a:cubicBezTo>
                  <a:pt x="197055" y="-5737"/>
                  <a:pt x="40696" y="120933"/>
                  <a:pt x="36738" y="202081"/>
                </a:cubicBezTo>
                <a:cubicBezTo>
                  <a:pt x="32780" y="283229"/>
                  <a:pt x="115907" y="396045"/>
                  <a:pt x="167367" y="487089"/>
                </a:cubicBezTo>
                <a:cubicBezTo>
                  <a:pt x="218827" y="578133"/>
                  <a:pt x="329662" y="726574"/>
                  <a:pt x="345496" y="748346"/>
                </a:cubicBezTo>
                <a:cubicBezTo>
                  <a:pt x="361330" y="770118"/>
                  <a:pt x="319766" y="702824"/>
                  <a:pt x="262369" y="617718"/>
                </a:cubicBezTo>
                <a:cubicBezTo>
                  <a:pt x="204972" y="532612"/>
                  <a:pt x="18925" y="338647"/>
                  <a:pt x="1112" y="237707"/>
                </a:cubicBezTo>
                <a:cubicBezTo>
                  <a:pt x="-16701" y="136767"/>
                  <a:pt x="185179" y="6139"/>
                  <a:pt x="191117" y="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AB024A19-BC95-A05A-EB0B-774A2E75BFBE}"/>
              </a:ext>
            </a:extLst>
          </p:cNvPr>
          <p:cNvSpPr/>
          <p:nvPr/>
        </p:nvSpPr>
        <p:spPr>
          <a:xfrm>
            <a:off x="2823367" y="1300104"/>
            <a:ext cx="3215141" cy="3424331"/>
          </a:xfrm>
          <a:custGeom>
            <a:avLst/>
            <a:gdLst>
              <a:gd name="connsiteX0" fmla="*/ 3209133 w 3215141"/>
              <a:gd name="connsiteY0" fmla="*/ 1760596 h 3424331"/>
              <a:gd name="connsiteX1" fmla="*/ 1113633 w 3215141"/>
              <a:gd name="connsiteY1" fmla="*/ 1087496 h 3424331"/>
              <a:gd name="connsiteX2" fmla="*/ 1405733 w 3215141"/>
              <a:gd name="connsiteY2" fmla="*/ 1100196 h 3424331"/>
              <a:gd name="connsiteX3" fmla="*/ 288133 w 3215141"/>
              <a:gd name="connsiteY3" fmla="*/ 2039996 h 3424331"/>
              <a:gd name="connsiteX4" fmla="*/ 986633 w 3215141"/>
              <a:gd name="connsiteY4" fmla="*/ 1595496 h 3424331"/>
              <a:gd name="connsiteX5" fmla="*/ 389733 w 3215141"/>
              <a:gd name="connsiteY5" fmla="*/ 2522596 h 3424331"/>
              <a:gd name="connsiteX6" fmla="*/ 46833 w 3215141"/>
              <a:gd name="connsiteY6" fmla="*/ 3424296 h 3424331"/>
              <a:gd name="connsiteX7" fmla="*/ 72233 w 3215141"/>
              <a:gd name="connsiteY7" fmla="*/ 2547996 h 3424331"/>
              <a:gd name="connsiteX8" fmla="*/ 681833 w 3215141"/>
              <a:gd name="connsiteY8" fmla="*/ 414396 h 3424331"/>
              <a:gd name="connsiteX9" fmla="*/ 643733 w 3215141"/>
              <a:gd name="connsiteY9" fmla="*/ 1214496 h 3424331"/>
              <a:gd name="connsiteX10" fmla="*/ 1291433 w 3215141"/>
              <a:gd name="connsiteY10" fmla="*/ 7996 h 3424331"/>
              <a:gd name="connsiteX11" fmla="*/ 1050133 w 3215141"/>
              <a:gd name="connsiteY11" fmla="*/ 706496 h 3424331"/>
              <a:gd name="connsiteX12" fmla="*/ 2129633 w 3215141"/>
              <a:gd name="connsiteY12" fmla="*/ 1036696 h 3424331"/>
              <a:gd name="connsiteX13" fmla="*/ 1761333 w 3215141"/>
              <a:gd name="connsiteY13" fmla="*/ 757296 h 3424331"/>
              <a:gd name="connsiteX14" fmla="*/ 3209133 w 3215141"/>
              <a:gd name="connsiteY14" fmla="*/ 1760596 h 342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15141" h="3424331">
                <a:moveTo>
                  <a:pt x="3209133" y="1760596"/>
                </a:moveTo>
                <a:cubicBezTo>
                  <a:pt x="3101183" y="1815629"/>
                  <a:pt x="1414200" y="1197563"/>
                  <a:pt x="1113633" y="1087496"/>
                </a:cubicBezTo>
                <a:cubicBezTo>
                  <a:pt x="813066" y="977429"/>
                  <a:pt x="1543316" y="941446"/>
                  <a:pt x="1405733" y="1100196"/>
                </a:cubicBezTo>
                <a:cubicBezTo>
                  <a:pt x="1268150" y="1258946"/>
                  <a:pt x="357983" y="1957446"/>
                  <a:pt x="288133" y="2039996"/>
                </a:cubicBezTo>
                <a:cubicBezTo>
                  <a:pt x="218283" y="2122546"/>
                  <a:pt x="969700" y="1515063"/>
                  <a:pt x="986633" y="1595496"/>
                </a:cubicBezTo>
                <a:cubicBezTo>
                  <a:pt x="1003566" y="1675929"/>
                  <a:pt x="546366" y="2217796"/>
                  <a:pt x="389733" y="2522596"/>
                </a:cubicBezTo>
                <a:cubicBezTo>
                  <a:pt x="233100" y="2827396"/>
                  <a:pt x="99750" y="3420063"/>
                  <a:pt x="46833" y="3424296"/>
                </a:cubicBezTo>
                <a:cubicBezTo>
                  <a:pt x="-6084" y="3428529"/>
                  <a:pt x="-33600" y="3049646"/>
                  <a:pt x="72233" y="2547996"/>
                </a:cubicBezTo>
                <a:cubicBezTo>
                  <a:pt x="178066" y="2046346"/>
                  <a:pt x="586583" y="636646"/>
                  <a:pt x="681833" y="414396"/>
                </a:cubicBezTo>
                <a:cubicBezTo>
                  <a:pt x="777083" y="192146"/>
                  <a:pt x="542133" y="1282229"/>
                  <a:pt x="643733" y="1214496"/>
                </a:cubicBezTo>
                <a:cubicBezTo>
                  <a:pt x="745333" y="1146763"/>
                  <a:pt x="1223700" y="92663"/>
                  <a:pt x="1291433" y="7996"/>
                </a:cubicBezTo>
                <a:cubicBezTo>
                  <a:pt x="1359166" y="-76671"/>
                  <a:pt x="910433" y="535046"/>
                  <a:pt x="1050133" y="706496"/>
                </a:cubicBezTo>
                <a:cubicBezTo>
                  <a:pt x="1189833" y="877946"/>
                  <a:pt x="2011100" y="1028229"/>
                  <a:pt x="2129633" y="1036696"/>
                </a:cubicBezTo>
                <a:cubicBezTo>
                  <a:pt x="2248166" y="1045163"/>
                  <a:pt x="1585650" y="634529"/>
                  <a:pt x="1761333" y="757296"/>
                </a:cubicBezTo>
                <a:cubicBezTo>
                  <a:pt x="1937016" y="880063"/>
                  <a:pt x="3317083" y="1705563"/>
                  <a:pt x="3209133" y="176059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847229B4-861A-7A1F-87B5-27012DD0C48B}"/>
              </a:ext>
            </a:extLst>
          </p:cNvPr>
          <p:cNvSpPr/>
          <p:nvPr/>
        </p:nvSpPr>
        <p:spPr>
          <a:xfrm>
            <a:off x="1840339" y="1511847"/>
            <a:ext cx="2351218" cy="3379891"/>
          </a:xfrm>
          <a:custGeom>
            <a:avLst/>
            <a:gdLst>
              <a:gd name="connsiteX0" fmla="*/ 2299861 w 2351218"/>
              <a:gd name="connsiteY0" fmla="*/ 875753 h 3379891"/>
              <a:gd name="connsiteX1" fmla="*/ 1067961 w 2351218"/>
              <a:gd name="connsiteY1" fmla="*/ 2602953 h 3379891"/>
              <a:gd name="connsiteX2" fmla="*/ 1474361 w 2351218"/>
              <a:gd name="connsiteY2" fmla="*/ 2260053 h 3379891"/>
              <a:gd name="connsiteX3" fmla="*/ 1182261 w 2351218"/>
              <a:gd name="connsiteY3" fmla="*/ 3314153 h 3379891"/>
              <a:gd name="connsiteX4" fmla="*/ 1207661 w 2351218"/>
              <a:gd name="connsiteY4" fmla="*/ 2996653 h 3379891"/>
              <a:gd name="connsiteX5" fmla="*/ 1182261 w 2351218"/>
              <a:gd name="connsiteY5" fmla="*/ 3276053 h 3379891"/>
              <a:gd name="connsiteX6" fmla="*/ 1093361 w 2351218"/>
              <a:gd name="connsiteY6" fmla="*/ 2437853 h 3379891"/>
              <a:gd name="connsiteX7" fmla="*/ 458361 w 2351218"/>
              <a:gd name="connsiteY7" fmla="*/ 3377653 h 3379891"/>
              <a:gd name="connsiteX8" fmla="*/ 953661 w 2351218"/>
              <a:gd name="connsiteY8" fmla="*/ 2107653 h 3379891"/>
              <a:gd name="connsiteX9" fmla="*/ 1161 w 2351218"/>
              <a:gd name="connsiteY9" fmla="*/ 3110953 h 3379891"/>
              <a:gd name="connsiteX10" fmla="*/ 750461 w 2351218"/>
              <a:gd name="connsiteY10" fmla="*/ 1548853 h 3379891"/>
              <a:gd name="connsiteX11" fmla="*/ 394861 w 2351218"/>
              <a:gd name="connsiteY11" fmla="*/ 2031453 h 3379891"/>
              <a:gd name="connsiteX12" fmla="*/ 2198261 w 2351218"/>
              <a:gd name="connsiteY12" fmla="*/ 12153 h 3379891"/>
              <a:gd name="connsiteX13" fmla="*/ 852061 w 2351218"/>
              <a:gd name="connsiteY13" fmla="*/ 1155153 h 3379891"/>
              <a:gd name="connsiteX14" fmla="*/ 2350661 w 2351218"/>
              <a:gd name="connsiteY14" fmla="*/ 443953 h 3379891"/>
              <a:gd name="connsiteX15" fmla="*/ 1042561 w 2351218"/>
              <a:gd name="connsiteY15" fmla="*/ 1586953 h 3379891"/>
              <a:gd name="connsiteX16" fmla="*/ 2299861 w 2351218"/>
              <a:gd name="connsiteY16" fmla="*/ 875753 h 3379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51218" h="3379891">
                <a:moveTo>
                  <a:pt x="2299861" y="875753"/>
                </a:moveTo>
                <a:cubicBezTo>
                  <a:pt x="2304094" y="1045086"/>
                  <a:pt x="1205544" y="2372236"/>
                  <a:pt x="1067961" y="2602953"/>
                </a:cubicBezTo>
                <a:cubicBezTo>
                  <a:pt x="930378" y="2833670"/>
                  <a:pt x="1455311" y="2141520"/>
                  <a:pt x="1474361" y="2260053"/>
                </a:cubicBezTo>
                <a:cubicBezTo>
                  <a:pt x="1493411" y="2378586"/>
                  <a:pt x="1226711" y="3191386"/>
                  <a:pt x="1182261" y="3314153"/>
                </a:cubicBezTo>
                <a:cubicBezTo>
                  <a:pt x="1137811" y="3436920"/>
                  <a:pt x="1207661" y="3003003"/>
                  <a:pt x="1207661" y="2996653"/>
                </a:cubicBezTo>
                <a:cubicBezTo>
                  <a:pt x="1207661" y="2990303"/>
                  <a:pt x="1201311" y="3369186"/>
                  <a:pt x="1182261" y="3276053"/>
                </a:cubicBezTo>
                <a:cubicBezTo>
                  <a:pt x="1163211" y="3182920"/>
                  <a:pt x="1214011" y="2420920"/>
                  <a:pt x="1093361" y="2437853"/>
                </a:cubicBezTo>
                <a:cubicBezTo>
                  <a:pt x="972711" y="2454786"/>
                  <a:pt x="481644" y="3432686"/>
                  <a:pt x="458361" y="3377653"/>
                </a:cubicBezTo>
                <a:cubicBezTo>
                  <a:pt x="435078" y="3322620"/>
                  <a:pt x="1029861" y="2152103"/>
                  <a:pt x="953661" y="2107653"/>
                </a:cubicBezTo>
                <a:cubicBezTo>
                  <a:pt x="877461" y="2063203"/>
                  <a:pt x="35028" y="3204086"/>
                  <a:pt x="1161" y="3110953"/>
                </a:cubicBezTo>
                <a:cubicBezTo>
                  <a:pt x="-32706" y="3017820"/>
                  <a:pt x="684844" y="1728770"/>
                  <a:pt x="750461" y="1548853"/>
                </a:cubicBezTo>
                <a:cubicBezTo>
                  <a:pt x="816078" y="1368936"/>
                  <a:pt x="153561" y="2287570"/>
                  <a:pt x="394861" y="2031453"/>
                </a:cubicBezTo>
                <a:cubicBezTo>
                  <a:pt x="636161" y="1775336"/>
                  <a:pt x="2122061" y="158203"/>
                  <a:pt x="2198261" y="12153"/>
                </a:cubicBezTo>
                <a:cubicBezTo>
                  <a:pt x="2274461" y="-133897"/>
                  <a:pt x="826661" y="1083186"/>
                  <a:pt x="852061" y="1155153"/>
                </a:cubicBezTo>
                <a:cubicBezTo>
                  <a:pt x="877461" y="1227120"/>
                  <a:pt x="2318911" y="371986"/>
                  <a:pt x="2350661" y="443953"/>
                </a:cubicBezTo>
                <a:cubicBezTo>
                  <a:pt x="2382411" y="515920"/>
                  <a:pt x="1046794" y="1512870"/>
                  <a:pt x="1042561" y="1586953"/>
                </a:cubicBezTo>
                <a:cubicBezTo>
                  <a:pt x="1038328" y="1661036"/>
                  <a:pt x="2295628" y="706420"/>
                  <a:pt x="2299861" y="875753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FC2CC556-7BB6-F187-2853-AD40C1C5C4C0}"/>
              </a:ext>
            </a:extLst>
          </p:cNvPr>
          <p:cNvSpPr/>
          <p:nvPr/>
        </p:nvSpPr>
        <p:spPr>
          <a:xfrm>
            <a:off x="655719" y="3259209"/>
            <a:ext cx="2773426" cy="2862285"/>
          </a:xfrm>
          <a:custGeom>
            <a:avLst/>
            <a:gdLst>
              <a:gd name="connsiteX0" fmla="*/ 2379581 w 2773426"/>
              <a:gd name="connsiteY0" fmla="*/ 538091 h 2862285"/>
              <a:gd name="connsiteX1" fmla="*/ 1439781 w 2773426"/>
              <a:gd name="connsiteY1" fmla="*/ 1744591 h 2862285"/>
              <a:gd name="connsiteX2" fmla="*/ 2023981 w 2773426"/>
              <a:gd name="connsiteY2" fmla="*/ 1160391 h 2862285"/>
              <a:gd name="connsiteX3" fmla="*/ 1300081 w 2773426"/>
              <a:gd name="connsiteY3" fmla="*/ 2011291 h 2862285"/>
              <a:gd name="connsiteX4" fmla="*/ 1833481 w 2773426"/>
              <a:gd name="connsiteY4" fmla="*/ 1795391 h 2862285"/>
              <a:gd name="connsiteX5" fmla="*/ 4681 w 2773426"/>
              <a:gd name="connsiteY5" fmla="*/ 2709791 h 2862285"/>
              <a:gd name="connsiteX6" fmla="*/ 1300081 w 2773426"/>
              <a:gd name="connsiteY6" fmla="*/ 2163691 h 2862285"/>
              <a:gd name="connsiteX7" fmla="*/ 1084181 w 2773426"/>
              <a:gd name="connsiteY7" fmla="*/ 2570091 h 2862285"/>
              <a:gd name="connsiteX8" fmla="*/ 1693781 w 2773426"/>
              <a:gd name="connsiteY8" fmla="*/ 2582791 h 2862285"/>
              <a:gd name="connsiteX9" fmla="*/ 931781 w 2773426"/>
              <a:gd name="connsiteY9" fmla="*/ 2671691 h 2862285"/>
              <a:gd name="connsiteX10" fmla="*/ 1769981 w 2773426"/>
              <a:gd name="connsiteY10" fmla="*/ 2798691 h 2862285"/>
              <a:gd name="connsiteX11" fmla="*/ 1160381 w 2773426"/>
              <a:gd name="connsiteY11" fmla="*/ 2862191 h 2862285"/>
              <a:gd name="connsiteX12" fmla="*/ 2557381 w 2773426"/>
              <a:gd name="connsiteY12" fmla="*/ 2785991 h 2862285"/>
              <a:gd name="connsiteX13" fmla="*/ 2176381 w 2773426"/>
              <a:gd name="connsiteY13" fmla="*/ 2404991 h 2862285"/>
              <a:gd name="connsiteX14" fmla="*/ 2773281 w 2773426"/>
              <a:gd name="connsiteY14" fmla="*/ 17391 h 2862285"/>
              <a:gd name="connsiteX15" fmla="*/ 2112881 w 2773426"/>
              <a:gd name="connsiteY15" fmla="*/ 1287391 h 2862285"/>
              <a:gd name="connsiteX16" fmla="*/ 2379581 w 2773426"/>
              <a:gd name="connsiteY16" fmla="*/ 538091 h 28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73426" h="2862285">
                <a:moveTo>
                  <a:pt x="2379581" y="538091"/>
                </a:moveTo>
                <a:cubicBezTo>
                  <a:pt x="2267398" y="614291"/>
                  <a:pt x="1499048" y="1640874"/>
                  <a:pt x="1439781" y="1744591"/>
                </a:cubicBezTo>
                <a:cubicBezTo>
                  <a:pt x="1380514" y="1848308"/>
                  <a:pt x="2047264" y="1115941"/>
                  <a:pt x="2023981" y="1160391"/>
                </a:cubicBezTo>
                <a:cubicBezTo>
                  <a:pt x="2000698" y="1204841"/>
                  <a:pt x="1331831" y="1905458"/>
                  <a:pt x="1300081" y="2011291"/>
                </a:cubicBezTo>
                <a:cubicBezTo>
                  <a:pt x="1268331" y="2117124"/>
                  <a:pt x="2049381" y="1678974"/>
                  <a:pt x="1833481" y="1795391"/>
                </a:cubicBezTo>
                <a:cubicBezTo>
                  <a:pt x="1617581" y="1911808"/>
                  <a:pt x="93581" y="2648408"/>
                  <a:pt x="4681" y="2709791"/>
                </a:cubicBezTo>
                <a:cubicBezTo>
                  <a:pt x="-84219" y="2771174"/>
                  <a:pt x="1120164" y="2186974"/>
                  <a:pt x="1300081" y="2163691"/>
                </a:cubicBezTo>
                <a:cubicBezTo>
                  <a:pt x="1479998" y="2140408"/>
                  <a:pt x="1018564" y="2500241"/>
                  <a:pt x="1084181" y="2570091"/>
                </a:cubicBezTo>
                <a:cubicBezTo>
                  <a:pt x="1149798" y="2639941"/>
                  <a:pt x="1719181" y="2565858"/>
                  <a:pt x="1693781" y="2582791"/>
                </a:cubicBezTo>
                <a:cubicBezTo>
                  <a:pt x="1668381" y="2599724"/>
                  <a:pt x="919081" y="2635708"/>
                  <a:pt x="931781" y="2671691"/>
                </a:cubicBezTo>
                <a:cubicBezTo>
                  <a:pt x="944481" y="2707674"/>
                  <a:pt x="1731881" y="2766941"/>
                  <a:pt x="1769981" y="2798691"/>
                </a:cubicBezTo>
                <a:cubicBezTo>
                  <a:pt x="1808081" y="2830441"/>
                  <a:pt x="1029148" y="2864308"/>
                  <a:pt x="1160381" y="2862191"/>
                </a:cubicBezTo>
                <a:cubicBezTo>
                  <a:pt x="1291614" y="2860074"/>
                  <a:pt x="2388048" y="2862191"/>
                  <a:pt x="2557381" y="2785991"/>
                </a:cubicBezTo>
                <a:cubicBezTo>
                  <a:pt x="2726714" y="2709791"/>
                  <a:pt x="2140398" y="2866424"/>
                  <a:pt x="2176381" y="2404991"/>
                </a:cubicBezTo>
                <a:cubicBezTo>
                  <a:pt x="2212364" y="1943558"/>
                  <a:pt x="2783864" y="203658"/>
                  <a:pt x="2773281" y="17391"/>
                </a:cubicBezTo>
                <a:cubicBezTo>
                  <a:pt x="2762698" y="-168876"/>
                  <a:pt x="2182731" y="1200608"/>
                  <a:pt x="2112881" y="1287391"/>
                </a:cubicBezTo>
                <a:cubicBezTo>
                  <a:pt x="2043031" y="1374174"/>
                  <a:pt x="2491764" y="461891"/>
                  <a:pt x="2379581" y="53809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40EBC70F-453C-431C-66B7-04502B0878B1}"/>
              </a:ext>
            </a:extLst>
          </p:cNvPr>
          <p:cNvSpPr/>
          <p:nvPr/>
        </p:nvSpPr>
        <p:spPr>
          <a:xfrm>
            <a:off x="1039274" y="3124677"/>
            <a:ext cx="2364406" cy="3550754"/>
          </a:xfrm>
          <a:custGeom>
            <a:avLst/>
            <a:gdLst>
              <a:gd name="connsiteX0" fmla="*/ 1843626 w 2364406"/>
              <a:gd name="connsiteY0" fmla="*/ 2222023 h 3550754"/>
              <a:gd name="connsiteX1" fmla="*/ 1424526 w 2364406"/>
              <a:gd name="connsiteY1" fmla="*/ 2666523 h 3550754"/>
              <a:gd name="connsiteX2" fmla="*/ 345026 w 2364406"/>
              <a:gd name="connsiteY2" fmla="*/ 2831623 h 3550754"/>
              <a:gd name="connsiteX3" fmla="*/ 1665826 w 2364406"/>
              <a:gd name="connsiteY3" fmla="*/ 3085623 h 3550754"/>
              <a:gd name="connsiteX4" fmla="*/ 345026 w 2364406"/>
              <a:gd name="connsiteY4" fmla="*/ 3365023 h 3550754"/>
              <a:gd name="connsiteX5" fmla="*/ 1564226 w 2364406"/>
              <a:gd name="connsiteY5" fmla="*/ 3352323 h 3550754"/>
              <a:gd name="connsiteX6" fmla="*/ 2126 w 2364406"/>
              <a:gd name="connsiteY6" fmla="*/ 3542823 h 3550754"/>
              <a:gd name="connsiteX7" fmla="*/ 1970626 w 2364406"/>
              <a:gd name="connsiteY7" fmla="*/ 3453923 h 3550754"/>
              <a:gd name="connsiteX8" fmla="*/ 1932526 w 2364406"/>
              <a:gd name="connsiteY8" fmla="*/ 2920523 h 3550754"/>
              <a:gd name="connsiteX9" fmla="*/ 2364326 w 2364406"/>
              <a:gd name="connsiteY9" fmla="*/ 12223 h 3550754"/>
              <a:gd name="connsiteX10" fmla="*/ 1894426 w 2364406"/>
              <a:gd name="connsiteY10" fmla="*/ 1891823 h 3550754"/>
              <a:gd name="connsiteX11" fmla="*/ 1843626 w 2364406"/>
              <a:gd name="connsiteY11" fmla="*/ 2222023 h 355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64406" h="3550754">
                <a:moveTo>
                  <a:pt x="1843626" y="2222023"/>
                </a:moveTo>
                <a:cubicBezTo>
                  <a:pt x="1765309" y="2351140"/>
                  <a:pt x="1674293" y="2564923"/>
                  <a:pt x="1424526" y="2666523"/>
                </a:cubicBezTo>
                <a:cubicBezTo>
                  <a:pt x="1174759" y="2768123"/>
                  <a:pt x="304809" y="2761773"/>
                  <a:pt x="345026" y="2831623"/>
                </a:cubicBezTo>
                <a:cubicBezTo>
                  <a:pt x="385243" y="2901473"/>
                  <a:pt x="1665826" y="2996723"/>
                  <a:pt x="1665826" y="3085623"/>
                </a:cubicBezTo>
                <a:cubicBezTo>
                  <a:pt x="1665826" y="3174523"/>
                  <a:pt x="361959" y="3320573"/>
                  <a:pt x="345026" y="3365023"/>
                </a:cubicBezTo>
                <a:cubicBezTo>
                  <a:pt x="328093" y="3409473"/>
                  <a:pt x="1621376" y="3322690"/>
                  <a:pt x="1564226" y="3352323"/>
                </a:cubicBezTo>
                <a:cubicBezTo>
                  <a:pt x="1507076" y="3381956"/>
                  <a:pt x="-65607" y="3525890"/>
                  <a:pt x="2126" y="3542823"/>
                </a:cubicBezTo>
                <a:cubicBezTo>
                  <a:pt x="69859" y="3559756"/>
                  <a:pt x="1648893" y="3557640"/>
                  <a:pt x="1970626" y="3453923"/>
                </a:cubicBezTo>
                <a:cubicBezTo>
                  <a:pt x="2292359" y="3350206"/>
                  <a:pt x="1866909" y="3494140"/>
                  <a:pt x="1932526" y="2920523"/>
                </a:cubicBezTo>
                <a:cubicBezTo>
                  <a:pt x="1998143" y="2346906"/>
                  <a:pt x="2370676" y="183673"/>
                  <a:pt x="2364326" y="12223"/>
                </a:cubicBezTo>
                <a:cubicBezTo>
                  <a:pt x="2357976" y="-159227"/>
                  <a:pt x="1985443" y="1523523"/>
                  <a:pt x="1894426" y="1891823"/>
                </a:cubicBezTo>
                <a:cubicBezTo>
                  <a:pt x="1803409" y="2260123"/>
                  <a:pt x="1921943" y="2092906"/>
                  <a:pt x="1843626" y="2222023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6410DE8E-1D3E-45A1-FA19-5190098BFE26}"/>
              </a:ext>
            </a:extLst>
          </p:cNvPr>
          <p:cNvSpPr/>
          <p:nvPr/>
        </p:nvSpPr>
        <p:spPr>
          <a:xfrm>
            <a:off x="4368800" y="2110124"/>
            <a:ext cx="2540683" cy="2678688"/>
          </a:xfrm>
          <a:custGeom>
            <a:avLst/>
            <a:gdLst>
              <a:gd name="connsiteX0" fmla="*/ 0 w 2540683"/>
              <a:gd name="connsiteY0" fmla="*/ 620376 h 2678688"/>
              <a:gd name="connsiteX1" fmla="*/ 63500 w 2540683"/>
              <a:gd name="connsiteY1" fmla="*/ 620376 h 2678688"/>
              <a:gd name="connsiteX2" fmla="*/ 1536700 w 2540683"/>
              <a:gd name="connsiteY2" fmla="*/ 798176 h 2678688"/>
              <a:gd name="connsiteX3" fmla="*/ 1054100 w 2540683"/>
              <a:gd name="connsiteY3" fmla="*/ 899776 h 2678688"/>
              <a:gd name="connsiteX4" fmla="*/ 1727200 w 2540683"/>
              <a:gd name="connsiteY4" fmla="*/ 1458576 h 2678688"/>
              <a:gd name="connsiteX5" fmla="*/ 1206500 w 2540683"/>
              <a:gd name="connsiteY5" fmla="*/ 1331576 h 2678688"/>
              <a:gd name="connsiteX6" fmla="*/ 1790700 w 2540683"/>
              <a:gd name="connsiteY6" fmla="*/ 1915776 h 2678688"/>
              <a:gd name="connsiteX7" fmla="*/ 2171700 w 2540683"/>
              <a:gd name="connsiteY7" fmla="*/ 2677776 h 2678688"/>
              <a:gd name="connsiteX8" fmla="*/ 2120900 w 2540683"/>
              <a:gd name="connsiteY8" fmla="*/ 2068176 h 2678688"/>
              <a:gd name="connsiteX9" fmla="*/ 2438400 w 2540683"/>
              <a:gd name="connsiteY9" fmla="*/ 1941176 h 2678688"/>
              <a:gd name="connsiteX10" fmla="*/ 2133600 w 2540683"/>
              <a:gd name="connsiteY10" fmla="*/ 1102976 h 2678688"/>
              <a:gd name="connsiteX11" fmla="*/ 2514600 w 2540683"/>
              <a:gd name="connsiteY11" fmla="*/ 1268076 h 2678688"/>
              <a:gd name="connsiteX12" fmla="*/ 1257300 w 2540683"/>
              <a:gd name="connsiteY12" fmla="*/ 10776 h 2678688"/>
              <a:gd name="connsiteX13" fmla="*/ 1968500 w 2540683"/>
              <a:gd name="connsiteY13" fmla="*/ 658476 h 2678688"/>
              <a:gd name="connsiteX14" fmla="*/ 1155700 w 2540683"/>
              <a:gd name="connsiteY14" fmla="*/ 620376 h 2678688"/>
              <a:gd name="connsiteX15" fmla="*/ 0 w 2540683"/>
              <a:gd name="connsiteY15" fmla="*/ 620376 h 267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40683" h="2678688">
                <a:moveTo>
                  <a:pt x="0" y="620376"/>
                </a:moveTo>
                <a:lnTo>
                  <a:pt x="63500" y="620376"/>
                </a:lnTo>
                <a:cubicBezTo>
                  <a:pt x="319617" y="650009"/>
                  <a:pt x="1371600" y="751609"/>
                  <a:pt x="1536700" y="798176"/>
                </a:cubicBezTo>
                <a:cubicBezTo>
                  <a:pt x="1701800" y="844743"/>
                  <a:pt x="1022350" y="789709"/>
                  <a:pt x="1054100" y="899776"/>
                </a:cubicBezTo>
                <a:cubicBezTo>
                  <a:pt x="1085850" y="1009843"/>
                  <a:pt x="1701800" y="1386609"/>
                  <a:pt x="1727200" y="1458576"/>
                </a:cubicBezTo>
                <a:cubicBezTo>
                  <a:pt x="1752600" y="1530543"/>
                  <a:pt x="1195917" y="1255376"/>
                  <a:pt x="1206500" y="1331576"/>
                </a:cubicBezTo>
                <a:cubicBezTo>
                  <a:pt x="1217083" y="1407776"/>
                  <a:pt x="1629833" y="1691409"/>
                  <a:pt x="1790700" y="1915776"/>
                </a:cubicBezTo>
                <a:cubicBezTo>
                  <a:pt x="1951567" y="2140143"/>
                  <a:pt x="2116667" y="2652376"/>
                  <a:pt x="2171700" y="2677776"/>
                </a:cubicBezTo>
                <a:cubicBezTo>
                  <a:pt x="2226733" y="2703176"/>
                  <a:pt x="2076450" y="2190943"/>
                  <a:pt x="2120900" y="2068176"/>
                </a:cubicBezTo>
                <a:cubicBezTo>
                  <a:pt x="2165350" y="1945409"/>
                  <a:pt x="2436283" y="2102043"/>
                  <a:pt x="2438400" y="1941176"/>
                </a:cubicBezTo>
                <a:cubicBezTo>
                  <a:pt x="2440517" y="1780309"/>
                  <a:pt x="2120900" y="1215159"/>
                  <a:pt x="2133600" y="1102976"/>
                </a:cubicBezTo>
                <a:cubicBezTo>
                  <a:pt x="2146300" y="990793"/>
                  <a:pt x="2660650" y="1450109"/>
                  <a:pt x="2514600" y="1268076"/>
                </a:cubicBezTo>
                <a:cubicBezTo>
                  <a:pt x="2368550" y="1086043"/>
                  <a:pt x="1348317" y="112376"/>
                  <a:pt x="1257300" y="10776"/>
                </a:cubicBezTo>
                <a:cubicBezTo>
                  <a:pt x="1166283" y="-90824"/>
                  <a:pt x="1985433" y="556876"/>
                  <a:pt x="1968500" y="658476"/>
                </a:cubicBezTo>
                <a:cubicBezTo>
                  <a:pt x="1951567" y="760076"/>
                  <a:pt x="1483783" y="628843"/>
                  <a:pt x="1155700" y="620376"/>
                </a:cubicBezTo>
                <a:cubicBezTo>
                  <a:pt x="827617" y="611909"/>
                  <a:pt x="182033" y="620376"/>
                  <a:pt x="0" y="620376"/>
                </a:cubicBezTo>
                <a:close/>
              </a:path>
            </a:pathLst>
          </a:custGeom>
          <a:solidFill>
            <a:srgbClr val="FFC000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F54D63F2-4C00-1CCD-301B-1DD0A51AE103}"/>
              </a:ext>
            </a:extLst>
          </p:cNvPr>
          <p:cNvSpPr/>
          <p:nvPr/>
        </p:nvSpPr>
        <p:spPr>
          <a:xfrm>
            <a:off x="3320873" y="581470"/>
            <a:ext cx="4129313" cy="2329703"/>
          </a:xfrm>
          <a:custGeom>
            <a:avLst/>
            <a:gdLst>
              <a:gd name="connsiteX0" fmla="*/ 4121327 w 4129313"/>
              <a:gd name="connsiteY0" fmla="*/ 2301430 h 2329703"/>
              <a:gd name="connsiteX1" fmla="*/ 2000427 w 4129313"/>
              <a:gd name="connsiteY1" fmla="*/ 66230 h 2329703"/>
              <a:gd name="connsiteX2" fmla="*/ 2851327 w 4129313"/>
              <a:gd name="connsiteY2" fmla="*/ 548830 h 2329703"/>
              <a:gd name="connsiteX3" fmla="*/ 1733727 w 4129313"/>
              <a:gd name="connsiteY3" fmla="*/ 104330 h 2329703"/>
              <a:gd name="connsiteX4" fmla="*/ 565327 w 4129313"/>
              <a:gd name="connsiteY4" fmla="*/ 726630 h 2329703"/>
              <a:gd name="connsiteX5" fmla="*/ 1403527 w 4129313"/>
              <a:gd name="connsiteY5" fmla="*/ 510730 h 2329703"/>
              <a:gd name="connsiteX6" fmla="*/ 6527 w 4129313"/>
              <a:gd name="connsiteY6" fmla="*/ 1501330 h 2329703"/>
              <a:gd name="connsiteX7" fmla="*/ 959027 w 4129313"/>
              <a:gd name="connsiteY7" fmla="*/ 1056830 h 2329703"/>
              <a:gd name="connsiteX8" fmla="*/ 2737027 w 4129313"/>
              <a:gd name="connsiteY8" fmla="*/ 2110930 h 2329703"/>
              <a:gd name="connsiteX9" fmla="*/ 2724327 w 4129313"/>
              <a:gd name="connsiteY9" fmla="*/ 1374330 h 2329703"/>
              <a:gd name="connsiteX10" fmla="*/ 4121327 w 4129313"/>
              <a:gd name="connsiteY10" fmla="*/ 2301430 h 2329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29313" h="2329703">
                <a:moveTo>
                  <a:pt x="4121327" y="2301430"/>
                </a:moveTo>
                <a:cubicBezTo>
                  <a:pt x="4000677" y="2083413"/>
                  <a:pt x="2212094" y="358330"/>
                  <a:pt x="2000427" y="66230"/>
                </a:cubicBezTo>
                <a:cubicBezTo>
                  <a:pt x="1788760" y="-225870"/>
                  <a:pt x="2895777" y="542480"/>
                  <a:pt x="2851327" y="548830"/>
                </a:cubicBezTo>
                <a:cubicBezTo>
                  <a:pt x="2806877" y="555180"/>
                  <a:pt x="2114727" y="74697"/>
                  <a:pt x="1733727" y="104330"/>
                </a:cubicBezTo>
                <a:cubicBezTo>
                  <a:pt x="1352727" y="133963"/>
                  <a:pt x="620360" y="658897"/>
                  <a:pt x="565327" y="726630"/>
                </a:cubicBezTo>
                <a:cubicBezTo>
                  <a:pt x="510294" y="794363"/>
                  <a:pt x="1496660" y="381613"/>
                  <a:pt x="1403527" y="510730"/>
                </a:cubicBezTo>
                <a:cubicBezTo>
                  <a:pt x="1310394" y="639847"/>
                  <a:pt x="80610" y="1410313"/>
                  <a:pt x="6527" y="1501330"/>
                </a:cubicBezTo>
                <a:cubicBezTo>
                  <a:pt x="-67556" y="1592347"/>
                  <a:pt x="503944" y="955230"/>
                  <a:pt x="959027" y="1056830"/>
                </a:cubicBezTo>
                <a:cubicBezTo>
                  <a:pt x="1414110" y="1158430"/>
                  <a:pt x="2442810" y="2058013"/>
                  <a:pt x="2737027" y="2110930"/>
                </a:cubicBezTo>
                <a:cubicBezTo>
                  <a:pt x="3031244" y="2163847"/>
                  <a:pt x="2489377" y="1342580"/>
                  <a:pt x="2724327" y="1374330"/>
                </a:cubicBezTo>
                <a:cubicBezTo>
                  <a:pt x="2959277" y="1406080"/>
                  <a:pt x="4241977" y="2519447"/>
                  <a:pt x="4121327" y="230143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895F501E-EA5B-0AB2-CAF4-881E64D66921}"/>
              </a:ext>
            </a:extLst>
          </p:cNvPr>
          <p:cNvSpPr/>
          <p:nvPr/>
        </p:nvSpPr>
        <p:spPr>
          <a:xfrm>
            <a:off x="3097699" y="334038"/>
            <a:ext cx="4400251" cy="3075017"/>
          </a:xfrm>
          <a:custGeom>
            <a:avLst/>
            <a:gdLst>
              <a:gd name="connsiteX0" fmla="*/ 1101 w 4400251"/>
              <a:gd name="connsiteY0" fmla="*/ 1901162 h 3075017"/>
              <a:gd name="connsiteX1" fmla="*/ 1868001 w 4400251"/>
              <a:gd name="connsiteY1" fmla="*/ 1990062 h 3075017"/>
              <a:gd name="connsiteX2" fmla="*/ 3595201 w 4400251"/>
              <a:gd name="connsiteY2" fmla="*/ 3056862 h 3075017"/>
              <a:gd name="connsiteX3" fmla="*/ 2744301 w 4400251"/>
              <a:gd name="connsiteY3" fmla="*/ 2675862 h 3075017"/>
              <a:gd name="connsiteX4" fmla="*/ 4369901 w 4400251"/>
              <a:gd name="connsiteY4" fmla="*/ 2853662 h 3075017"/>
              <a:gd name="connsiteX5" fmla="*/ 3709501 w 4400251"/>
              <a:gd name="connsiteY5" fmla="*/ 1786862 h 3075017"/>
              <a:gd name="connsiteX6" fmla="*/ 2541101 w 4400251"/>
              <a:gd name="connsiteY6" fmla="*/ 135862 h 3075017"/>
              <a:gd name="connsiteX7" fmla="*/ 2985601 w 4400251"/>
              <a:gd name="connsiteY7" fmla="*/ 681962 h 3075017"/>
              <a:gd name="connsiteX8" fmla="*/ 2566501 w 4400251"/>
              <a:gd name="connsiteY8" fmla="*/ 34262 h 3075017"/>
              <a:gd name="connsiteX9" fmla="*/ 1385401 w 4400251"/>
              <a:gd name="connsiteY9" fmla="*/ 110462 h 3075017"/>
              <a:gd name="connsiteX10" fmla="*/ 2668101 w 4400251"/>
              <a:gd name="connsiteY10" fmla="*/ 288262 h 3075017"/>
              <a:gd name="connsiteX11" fmla="*/ 1207601 w 4400251"/>
              <a:gd name="connsiteY11" fmla="*/ 516862 h 3075017"/>
              <a:gd name="connsiteX12" fmla="*/ 1271101 w 4400251"/>
              <a:gd name="connsiteY12" fmla="*/ 656562 h 3075017"/>
              <a:gd name="connsiteX13" fmla="*/ 2236301 w 4400251"/>
              <a:gd name="connsiteY13" fmla="*/ 707362 h 3075017"/>
              <a:gd name="connsiteX14" fmla="*/ 140801 w 4400251"/>
              <a:gd name="connsiteY14" fmla="*/ 1240762 h 3075017"/>
              <a:gd name="connsiteX15" fmla="*/ 1931501 w 4400251"/>
              <a:gd name="connsiteY15" fmla="*/ 1355062 h 3075017"/>
              <a:gd name="connsiteX16" fmla="*/ 686901 w 4400251"/>
              <a:gd name="connsiteY16" fmla="*/ 1570962 h 3075017"/>
              <a:gd name="connsiteX17" fmla="*/ 2134701 w 4400251"/>
              <a:gd name="connsiteY17" fmla="*/ 1761462 h 3075017"/>
              <a:gd name="connsiteX18" fmla="*/ 1101 w 4400251"/>
              <a:gd name="connsiteY18" fmla="*/ 1901162 h 3075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00251" h="3075017">
                <a:moveTo>
                  <a:pt x="1101" y="1901162"/>
                </a:moveTo>
                <a:cubicBezTo>
                  <a:pt x="-43349" y="1939262"/>
                  <a:pt x="1268984" y="1797445"/>
                  <a:pt x="1868001" y="1990062"/>
                </a:cubicBezTo>
                <a:cubicBezTo>
                  <a:pt x="2467018" y="2182679"/>
                  <a:pt x="3449151" y="2942562"/>
                  <a:pt x="3595201" y="3056862"/>
                </a:cubicBezTo>
                <a:cubicBezTo>
                  <a:pt x="3741251" y="3171162"/>
                  <a:pt x="2615184" y="2709729"/>
                  <a:pt x="2744301" y="2675862"/>
                </a:cubicBezTo>
                <a:cubicBezTo>
                  <a:pt x="2873418" y="2641995"/>
                  <a:pt x="4209034" y="3001829"/>
                  <a:pt x="4369901" y="2853662"/>
                </a:cubicBezTo>
                <a:cubicBezTo>
                  <a:pt x="4530768" y="2705495"/>
                  <a:pt x="4014301" y="2239829"/>
                  <a:pt x="3709501" y="1786862"/>
                </a:cubicBezTo>
                <a:cubicBezTo>
                  <a:pt x="3404701" y="1333895"/>
                  <a:pt x="2661751" y="320012"/>
                  <a:pt x="2541101" y="135862"/>
                </a:cubicBezTo>
                <a:cubicBezTo>
                  <a:pt x="2420451" y="-48288"/>
                  <a:pt x="2981368" y="698895"/>
                  <a:pt x="2985601" y="681962"/>
                </a:cubicBezTo>
                <a:cubicBezTo>
                  <a:pt x="2989834" y="665029"/>
                  <a:pt x="2833201" y="129512"/>
                  <a:pt x="2566501" y="34262"/>
                </a:cubicBezTo>
                <a:cubicBezTo>
                  <a:pt x="2299801" y="-60988"/>
                  <a:pt x="1368468" y="68129"/>
                  <a:pt x="1385401" y="110462"/>
                </a:cubicBezTo>
                <a:cubicBezTo>
                  <a:pt x="1402334" y="152795"/>
                  <a:pt x="2697734" y="220529"/>
                  <a:pt x="2668101" y="288262"/>
                </a:cubicBezTo>
                <a:cubicBezTo>
                  <a:pt x="2638468" y="355995"/>
                  <a:pt x="1440434" y="455479"/>
                  <a:pt x="1207601" y="516862"/>
                </a:cubicBezTo>
                <a:cubicBezTo>
                  <a:pt x="974768" y="578245"/>
                  <a:pt x="1099651" y="624812"/>
                  <a:pt x="1271101" y="656562"/>
                </a:cubicBezTo>
                <a:cubicBezTo>
                  <a:pt x="1442551" y="688312"/>
                  <a:pt x="2424684" y="609995"/>
                  <a:pt x="2236301" y="707362"/>
                </a:cubicBezTo>
                <a:cubicBezTo>
                  <a:pt x="2047918" y="804729"/>
                  <a:pt x="191601" y="1132812"/>
                  <a:pt x="140801" y="1240762"/>
                </a:cubicBezTo>
                <a:cubicBezTo>
                  <a:pt x="90001" y="1348712"/>
                  <a:pt x="1840484" y="1300029"/>
                  <a:pt x="1931501" y="1355062"/>
                </a:cubicBezTo>
                <a:cubicBezTo>
                  <a:pt x="2022518" y="1410095"/>
                  <a:pt x="653034" y="1503229"/>
                  <a:pt x="686901" y="1570962"/>
                </a:cubicBezTo>
                <a:cubicBezTo>
                  <a:pt x="720768" y="1638695"/>
                  <a:pt x="2249001" y="1704312"/>
                  <a:pt x="2134701" y="1761462"/>
                </a:cubicBezTo>
                <a:cubicBezTo>
                  <a:pt x="2020401" y="1818612"/>
                  <a:pt x="45551" y="1863062"/>
                  <a:pt x="1101" y="1901162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36956348-05AE-798A-C288-EC843C88E501}"/>
              </a:ext>
            </a:extLst>
          </p:cNvPr>
          <p:cNvSpPr/>
          <p:nvPr/>
        </p:nvSpPr>
        <p:spPr>
          <a:xfrm>
            <a:off x="5917908" y="1252206"/>
            <a:ext cx="3191674" cy="2619460"/>
          </a:xfrm>
          <a:custGeom>
            <a:avLst/>
            <a:gdLst>
              <a:gd name="connsiteX0" fmla="*/ 292 w 3191674"/>
              <a:gd name="connsiteY0" fmla="*/ 716294 h 2619460"/>
              <a:gd name="connsiteX1" fmla="*/ 1041692 w 3191674"/>
              <a:gd name="connsiteY1" fmla="*/ 474994 h 2619460"/>
              <a:gd name="connsiteX2" fmla="*/ 546392 w 3191674"/>
              <a:gd name="connsiteY2" fmla="*/ 5094 h 2619460"/>
              <a:gd name="connsiteX3" fmla="*/ 1943392 w 3191674"/>
              <a:gd name="connsiteY3" fmla="*/ 805194 h 2619460"/>
              <a:gd name="connsiteX4" fmla="*/ 1905292 w 3191674"/>
              <a:gd name="connsiteY4" fmla="*/ 894094 h 2619460"/>
              <a:gd name="connsiteX5" fmla="*/ 3124492 w 3191674"/>
              <a:gd name="connsiteY5" fmla="*/ 2545094 h 2619460"/>
              <a:gd name="connsiteX6" fmla="*/ 2959392 w 3191674"/>
              <a:gd name="connsiteY6" fmla="*/ 2252994 h 2619460"/>
              <a:gd name="connsiteX7" fmla="*/ 2337092 w 3191674"/>
              <a:gd name="connsiteY7" fmla="*/ 1516394 h 2619460"/>
              <a:gd name="connsiteX8" fmla="*/ 1143292 w 3191674"/>
              <a:gd name="connsiteY8" fmla="*/ 1262394 h 2619460"/>
              <a:gd name="connsiteX9" fmla="*/ 1511592 w 3191674"/>
              <a:gd name="connsiteY9" fmla="*/ 1376694 h 2619460"/>
              <a:gd name="connsiteX10" fmla="*/ 190792 w 3191674"/>
              <a:gd name="connsiteY10" fmla="*/ 1186194 h 2619460"/>
              <a:gd name="connsiteX11" fmla="*/ 927392 w 3191674"/>
              <a:gd name="connsiteY11" fmla="*/ 1046494 h 2619460"/>
              <a:gd name="connsiteX12" fmla="*/ 292 w 3191674"/>
              <a:gd name="connsiteY12" fmla="*/ 716294 h 261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91674" h="2619460">
                <a:moveTo>
                  <a:pt x="292" y="716294"/>
                </a:moveTo>
                <a:cubicBezTo>
                  <a:pt x="19342" y="621044"/>
                  <a:pt x="950675" y="593527"/>
                  <a:pt x="1041692" y="474994"/>
                </a:cubicBezTo>
                <a:cubicBezTo>
                  <a:pt x="1132709" y="356461"/>
                  <a:pt x="396109" y="-49939"/>
                  <a:pt x="546392" y="5094"/>
                </a:cubicBezTo>
                <a:cubicBezTo>
                  <a:pt x="696675" y="60127"/>
                  <a:pt x="1716909" y="657027"/>
                  <a:pt x="1943392" y="805194"/>
                </a:cubicBezTo>
                <a:cubicBezTo>
                  <a:pt x="2169875" y="953361"/>
                  <a:pt x="1708442" y="604111"/>
                  <a:pt x="1905292" y="894094"/>
                </a:cubicBezTo>
                <a:cubicBezTo>
                  <a:pt x="2102142" y="1184077"/>
                  <a:pt x="2948809" y="2318611"/>
                  <a:pt x="3124492" y="2545094"/>
                </a:cubicBezTo>
                <a:cubicBezTo>
                  <a:pt x="3300175" y="2771577"/>
                  <a:pt x="3090625" y="2424444"/>
                  <a:pt x="2959392" y="2252994"/>
                </a:cubicBezTo>
                <a:cubicBezTo>
                  <a:pt x="2828159" y="2081544"/>
                  <a:pt x="2639775" y="1681494"/>
                  <a:pt x="2337092" y="1516394"/>
                </a:cubicBezTo>
                <a:cubicBezTo>
                  <a:pt x="2034409" y="1351294"/>
                  <a:pt x="1280875" y="1285677"/>
                  <a:pt x="1143292" y="1262394"/>
                </a:cubicBezTo>
                <a:cubicBezTo>
                  <a:pt x="1005709" y="1239111"/>
                  <a:pt x="1670342" y="1389394"/>
                  <a:pt x="1511592" y="1376694"/>
                </a:cubicBezTo>
                <a:cubicBezTo>
                  <a:pt x="1352842" y="1363994"/>
                  <a:pt x="288159" y="1241227"/>
                  <a:pt x="190792" y="1186194"/>
                </a:cubicBezTo>
                <a:cubicBezTo>
                  <a:pt x="93425" y="1131161"/>
                  <a:pt x="954909" y="1131161"/>
                  <a:pt x="927392" y="1046494"/>
                </a:cubicBezTo>
                <a:cubicBezTo>
                  <a:pt x="899875" y="961827"/>
                  <a:pt x="-18758" y="811544"/>
                  <a:pt x="292" y="71629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B2309B8F-2F46-49D4-F4B0-8D835CD27717}"/>
              </a:ext>
            </a:extLst>
          </p:cNvPr>
          <p:cNvSpPr/>
          <p:nvPr/>
        </p:nvSpPr>
        <p:spPr>
          <a:xfrm>
            <a:off x="5749427" y="2589697"/>
            <a:ext cx="1054517" cy="4155817"/>
          </a:xfrm>
          <a:custGeom>
            <a:avLst/>
            <a:gdLst>
              <a:gd name="connsiteX0" fmla="*/ 79873 w 1054517"/>
              <a:gd name="connsiteY0" fmla="*/ 242403 h 4155817"/>
              <a:gd name="connsiteX1" fmla="*/ 92573 w 1054517"/>
              <a:gd name="connsiteY1" fmla="*/ 293203 h 4155817"/>
              <a:gd name="connsiteX2" fmla="*/ 613273 w 1054517"/>
              <a:gd name="connsiteY2" fmla="*/ 2833203 h 4155817"/>
              <a:gd name="connsiteX3" fmla="*/ 410073 w 1054517"/>
              <a:gd name="connsiteY3" fmla="*/ 2134703 h 4155817"/>
              <a:gd name="connsiteX4" fmla="*/ 778373 w 1054517"/>
              <a:gd name="connsiteY4" fmla="*/ 4052403 h 4155817"/>
              <a:gd name="connsiteX5" fmla="*/ 778373 w 1054517"/>
              <a:gd name="connsiteY5" fmla="*/ 3620603 h 4155817"/>
              <a:gd name="connsiteX6" fmla="*/ 1045073 w 1054517"/>
              <a:gd name="connsiteY6" fmla="*/ 1283803 h 4155817"/>
              <a:gd name="connsiteX7" fmla="*/ 905373 w 1054517"/>
              <a:gd name="connsiteY7" fmla="*/ 1982303 h 4155817"/>
              <a:gd name="connsiteX8" fmla="*/ 79873 w 1054517"/>
              <a:gd name="connsiteY8" fmla="*/ 242403 h 415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517" h="4155817">
                <a:moveTo>
                  <a:pt x="79873" y="242403"/>
                </a:moveTo>
                <a:cubicBezTo>
                  <a:pt x="-55594" y="-39113"/>
                  <a:pt x="3673" y="-138597"/>
                  <a:pt x="92573" y="293203"/>
                </a:cubicBezTo>
                <a:cubicBezTo>
                  <a:pt x="181473" y="725003"/>
                  <a:pt x="560356" y="2526286"/>
                  <a:pt x="613273" y="2833203"/>
                </a:cubicBezTo>
                <a:cubicBezTo>
                  <a:pt x="666190" y="3140120"/>
                  <a:pt x="382556" y="1931503"/>
                  <a:pt x="410073" y="2134703"/>
                </a:cubicBezTo>
                <a:cubicBezTo>
                  <a:pt x="437590" y="2337903"/>
                  <a:pt x="716990" y="3804753"/>
                  <a:pt x="778373" y="4052403"/>
                </a:cubicBezTo>
                <a:cubicBezTo>
                  <a:pt x="839756" y="4300053"/>
                  <a:pt x="733923" y="4082036"/>
                  <a:pt x="778373" y="3620603"/>
                </a:cubicBezTo>
                <a:cubicBezTo>
                  <a:pt x="822823" y="3159170"/>
                  <a:pt x="1023906" y="1556853"/>
                  <a:pt x="1045073" y="1283803"/>
                </a:cubicBezTo>
                <a:cubicBezTo>
                  <a:pt x="1066240" y="1010753"/>
                  <a:pt x="1064123" y="2155870"/>
                  <a:pt x="905373" y="1982303"/>
                </a:cubicBezTo>
                <a:cubicBezTo>
                  <a:pt x="746623" y="1808736"/>
                  <a:pt x="215340" y="523919"/>
                  <a:pt x="79873" y="242403"/>
                </a:cubicBezTo>
                <a:close/>
              </a:path>
            </a:pathLst>
          </a:custGeom>
          <a:solidFill>
            <a:srgbClr val="FFC000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FA9C91D2-7054-D7DA-C295-4FBD1E98C1E0}"/>
              </a:ext>
            </a:extLst>
          </p:cNvPr>
          <p:cNvSpPr/>
          <p:nvPr/>
        </p:nvSpPr>
        <p:spPr>
          <a:xfrm>
            <a:off x="6450931" y="4212019"/>
            <a:ext cx="1753849" cy="2276036"/>
          </a:xfrm>
          <a:custGeom>
            <a:avLst/>
            <a:gdLst>
              <a:gd name="connsiteX0" fmla="*/ 669 w 1753849"/>
              <a:gd name="connsiteY0" fmla="*/ 2264981 h 2276036"/>
              <a:gd name="connsiteX1" fmla="*/ 648369 w 1753849"/>
              <a:gd name="connsiteY1" fmla="*/ 944181 h 2276036"/>
              <a:gd name="connsiteX2" fmla="*/ 1092869 w 1753849"/>
              <a:gd name="connsiteY2" fmla="*/ 1083881 h 2276036"/>
              <a:gd name="connsiteX3" fmla="*/ 1207169 w 1753849"/>
              <a:gd name="connsiteY3" fmla="*/ 1807781 h 2276036"/>
              <a:gd name="connsiteX4" fmla="*/ 1753269 w 1753849"/>
              <a:gd name="connsiteY4" fmla="*/ 29781 h 2276036"/>
              <a:gd name="connsiteX5" fmla="*/ 1092869 w 1753849"/>
              <a:gd name="connsiteY5" fmla="*/ 652081 h 2276036"/>
              <a:gd name="connsiteX6" fmla="*/ 775369 w 1753849"/>
              <a:gd name="connsiteY6" fmla="*/ 93281 h 2276036"/>
              <a:gd name="connsiteX7" fmla="*/ 669 w 1753849"/>
              <a:gd name="connsiteY7" fmla="*/ 2264981 h 227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3849" h="2276036">
                <a:moveTo>
                  <a:pt x="669" y="2264981"/>
                </a:moveTo>
                <a:cubicBezTo>
                  <a:pt x="-20498" y="2406798"/>
                  <a:pt x="466336" y="1141031"/>
                  <a:pt x="648369" y="944181"/>
                </a:cubicBezTo>
                <a:cubicBezTo>
                  <a:pt x="830402" y="747331"/>
                  <a:pt x="999736" y="939948"/>
                  <a:pt x="1092869" y="1083881"/>
                </a:cubicBezTo>
                <a:cubicBezTo>
                  <a:pt x="1186002" y="1227814"/>
                  <a:pt x="1097102" y="1983464"/>
                  <a:pt x="1207169" y="1807781"/>
                </a:cubicBezTo>
                <a:cubicBezTo>
                  <a:pt x="1317236" y="1632098"/>
                  <a:pt x="1772319" y="222398"/>
                  <a:pt x="1753269" y="29781"/>
                </a:cubicBezTo>
                <a:cubicBezTo>
                  <a:pt x="1734219" y="-162836"/>
                  <a:pt x="1255852" y="641498"/>
                  <a:pt x="1092869" y="652081"/>
                </a:cubicBezTo>
                <a:cubicBezTo>
                  <a:pt x="929886" y="662664"/>
                  <a:pt x="953169" y="-175536"/>
                  <a:pt x="775369" y="93281"/>
                </a:cubicBezTo>
                <a:cubicBezTo>
                  <a:pt x="597569" y="362098"/>
                  <a:pt x="21836" y="2123164"/>
                  <a:pt x="669" y="226498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6BAA862A-336D-8FE0-7630-BFBFC12B7F2F}"/>
              </a:ext>
            </a:extLst>
          </p:cNvPr>
          <p:cNvSpPr/>
          <p:nvPr/>
        </p:nvSpPr>
        <p:spPr>
          <a:xfrm>
            <a:off x="5826702" y="6439664"/>
            <a:ext cx="1814571" cy="2595752"/>
          </a:xfrm>
          <a:custGeom>
            <a:avLst/>
            <a:gdLst>
              <a:gd name="connsiteX0" fmla="*/ 561398 w 1814571"/>
              <a:gd name="connsiteY0" fmla="*/ 11936 h 2595752"/>
              <a:gd name="connsiteX1" fmla="*/ 2598 w 1814571"/>
              <a:gd name="connsiteY1" fmla="*/ 1243836 h 2595752"/>
              <a:gd name="connsiteX2" fmla="*/ 358198 w 1814571"/>
              <a:gd name="connsiteY2" fmla="*/ 1053336 h 2595752"/>
              <a:gd name="connsiteX3" fmla="*/ 497898 w 1814571"/>
              <a:gd name="connsiteY3" fmla="*/ 2043936 h 2595752"/>
              <a:gd name="connsiteX4" fmla="*/ 637598 w 1814571"/>
              <a:gd name="connsiteY4" fmla="*/ 939036 h 2595752"/>
              <a:gd name="connsiteX5" fmla="*/ 1805998 w 1814571"/>
              <a:gd name="connsiteY5" fmla="*/ 2590036 h 2595752"/>
              <a:gd name="connsiteX6" fmla="*/ 1183698 w 1814571"/>
              <a:gd name="connsiteY6" fmla="*/ 1447036 h 2595752"/>
              <a:gd name="connsiteX7" fmla="*/ 1501198 w 1814571"/>
              <a:gd name="connsiteY7" fmla="*/ 494536 h 2595752"/>
              <a:gd name="connsiteX8" fmla="*/ 802698 w 1814571"/>
              <a:gd name="connsiteY8" fmla="*/ 1142236 h 2595752"/>
              <a:gd name="connsiteX9" fmla="*/ 828098 w 1814571"/>
              <a:gd name="connsiteY9" fmla="*/ 418336 h 2595752"/>
              <a:gd name="connsiteX10" fmla="*/ 510598 w 1814571"/>
              <a:gd name="connsiteY10" fmla="*/ 608836 h 2595752"/>
              <a:gd name="connsiteX11" fmla="*/ 561398 w 1814571"/>
              <a:gd name="connsiteY11" fmla="*/ 11936 h 259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4571" h="2595752">
                <a:moveTo>
                  <a:pt x="561398" y="11936"/>
                </a:moveTo>
                <a:cubicBezTo>
                  <a:pt x="476731" y="117769"/>
                  <a:pt x="36465" y="1070269"/>
                  <a:pt x="2598" y="1243836"/>
                </a:cubicBezTo>
                <a:cubicBezTo>
                  <a:pt x="-31269" y="1417403"/>
                  <a:pt x="275648" y="919986"/>
                  <a:pt x="358198" y="1053336"/>
                </a:cubicBezTo>
                <a:cubicBezTo>
                  <a:pt x="440748" y="1186686"/>
                  <a:pt x="451331" y="2062986"/>
                  <a:pt x="497898" y="2043936"/>
                </a:cubicBezTo>
                <a:cubicBezTo>
                  <a:pt x="544465" y="2024886"/>
                  <a:pt x="419581" y="848019"/>
                  <a:pt x="637598" y="939036"/>
                </a:cubicBezTo>
                <a:cubicBezTo>
                  <a:pt x="855615" y="1030053"/>
                  <a:pt x="1714982" y="2505370"/>
                  <a:pt x="1805998" y="2590036"/>
                </a:cubicBezTo>
                <a:cubicBezTo>
                  <a:pt x="1897014" y="2674702"/>
                  <a:pt x="1234498" y="1796286"/>
                  <a:pt x="1183698" y="1447036"/>
                </a:cubicBezTo>
                <a:cubicBezTo>
                  <a:pt x="1132898" y="1097786"/>
                  <a:pt x="1564698" y="545336"/>
                  <a:pt x="1501198" y="494536"/>
                </a:cubicBezTo>
                <a:cubicBezTo>
                  <a:pt x="1437698" y="443736"/>
                  <a:pt x="914881" y="1154936"/>
                  <a:pt x="802698" y="1142236"/>
                </a:cubicBezTo>
                <a:cubicBezTo>
                  <a:pt x="690515" y="1129536"/>
                  <a:pt x="876781" y="507236"/>
                  <a:pt x="828098" y="418336"/>
                </a:cubicBezTo>
                <a:cubicBezTo>
                  <a:pt x="779415" y="329436"/>
                  <a:pt x="550815" y="680803"/>
                  <a:pt x="510598" y="608836"/>
                </a:cubicBezTo>
                <a:cubicBezTo>
                  <a:pt x="470381" y="536869"/>
                  <a:pt x="646065" y="-93897"/>
                  <a:pt x="561398" y="1193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E551FBFB-0135-C156-497D-C77781F7D172}"/>
              </a:ext>
            </a:extLst>
          </p:cNvPr>
          <p:cNvSpPr/>
          <p:nvPr/>
        </p:nvSpPr>
        <p:spPr>
          <a:xfrm>
            <a:off x="5841768" y="5192359"/>
            <a:ext cx="2337432" cy="3486483"/>
          </a:xfrm>
          <a:custGeom>
            <a:avLst/>
            <a:gdLst>
              <a:gd name="connsiteX0" fmla="*/ 2184632 w 2337432"/>
              <a:gd name="connsiteY0" fmla="*/ 1941 h 3486483"/>
              <a:gd name="connsiteX1" fmla="*/ 787632 w 2337432"/>
              <a:gd name="connsiteY1" fmla="*/ 1487841 h 3486483"/>
              <a:gd name="connsiteX2" fmla="*/ 1028932 w 2337432"/>
              <a:gd name="connsiteY2" fmla="*/ 1043341 h 3486483"/>
              <a:gd name="connsiteX3" fmla="*/ 232 w 2337432"/>
              <a:gd name="connsiteY3" fmla="*/ 2199041 h 3486483"/>
              <a:gd name="connsiteX4" fmla="*/ 1130532 w 2337432"/>
              <a:gd name="connsiteY4" fmla="*/ 1564041 h 3486483"/>
              <a:gd name="connsiteX5" fmla="*/ 813032 w 2337432"/>
              <a:gd name="connsiteY5" fmla="*/ 2326041 h 3486483"/>
              <a:gd name="connsiteX6" fmla="*/ 1498832 w 2337432"/>
              <a:gd name="connsiteY6" fmla="*/ 3481741 h 3486483"/>
              <a:gd name="connsiteX7" fmla="*/ 1295632 w 2337432"/>
              <a:gd name="connsiteY7" fmla="*/ 2757841 h 3486483"/>
              <a:gd name="connsiteX8" fmla="*/ 1943332 w 2337432"/>
              <a:gd name="connsiteY8" fmla="*/ 3329341 h 3486483"/>
              <a:gd name="connsiteX9" fmla="*/ 1498832 w 2337432"/>
              <a:gd name="connsiteY9" fmla="*/ 2351441 h 3486483"/>
              <a:gd name="connsiteX10" fmla="*/ 2260832 w 2337432"/>
              <a:gd name="connsiteY10" fmla="*/ 1322741 h 3486483"/>
              <a:gd name="connsiteX11" fmla="*/ 1676632 w 2337432"/>
              <a:gd name="connsiteY11" fmla="*/ 1805341 h 3486483"/>
              <a:gd name="connsiteX12" fmla="*/ 2337032 w 2337432"/>
              <a:gd name="connsiteY12" fmla="*/ 471841 h 3486483"/>
              <a:gd name="connsiteX13" fmla="*/ 1562332 w 2337432"/>
              <a:gd name="connsiteY13" fmla="*/ 1157641 h 3486483"/>
              <a:gd name="connsiteX14" fmla="*/ 2184632 w 2337432"/>
              <a:gd name="connsiteY14" fmla="*/ 1941 h 348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37432" h="3486483">
                <a:moveTo>
                  <a:pt x="2184632" y="1941"/>
                </a:moveTo>
                <a:cubicBezTo>
                  <a:pt x="2055515" y="56974"/>
                  <a:pt x="980249" y="1314274"/>
                  <a:pt x="787632" y="1487841"/>
                </a:cubicBezTo>
                <a:cubicBezTo>
                  <a:pt x="595015" y="1661408"/>
                  <a:pt x="1160165" y="924808"/>
                  <a:pt x="1028932" y="1043341"/>
                </a:cubicBezTo>
                <a:cubicBezTo>
                  <a:pt x="897699" y="1161874"/>
                  <a:pt x="-16701" y="2112258"/>
                  <a:pt x="232" y="2199041"/>
                </a:cubicBezTo>
                <a:cubicBezTo>
                  <a:pt x="17165" y="2285824"/>
                  <a:pt x="995065" y="1542874"/>
                  <a:pt x="1130532" y="1564041"/>
                </a:cubicBezTo>
                <a:cubicBezTo>
                  <a:pt x="1265999" y="1585208"/>
                  <a:pt x="751649" y="2006424"/>
                  <a:pt x="813032" y="2326041"/>
                </a:cubicBezTo>
                <a:cubicBezTo>
                  <a:pt x="874415" y="2645658"/>
                  <a:pt x="1418399" y="3409774"/>
                  <a:pt x="1498832" y="3481741"/>
                </a:cubicBezTo>
                <a:cubicBezTo>
                  <a:pt x="1579265" y="3553708"/>
                  <a:pt x="1221549" y="2783241"/>
                  <a:pt x="1295632" y="2757841"/>
                </a:cubicBezTo>
                <a:cubicBezTo>
                  <a:pt x="1369715" y="2732441"/>
                  <a:pt x="1909465" y="3397074"/>
                  <a:pt x="1943332" y="3329341"/>
                </a:cubicBezTo>
                <a:cubicBezTo>
                  <a:pt x="1977199" y="3261608"/>
                  <a:pt x="1445915" y="2685874"/>
                  <a:pt x="1498832" y="2351441"/>
                </a:cubicBezTo>
                <a:cubicBezTo>
                  <a:pt x="1551749" y="2017008"/>
                  <a:pt x="2231199" y="1413758"/>
                  <a:pt x="2260832" y="1322741"/>
                </a:cubicBezTo>
                <a:cubicBezTo>
                  <a:pt x="2290465" y="1231724"/>
                  <a:pt x="1663932" y="1947158"/>
                  <a:pt x="1676632" y="1805341"/>
                </a:cubicBezTo>
                <a:cubicBezTo>
                  <a:pt x="1689332" y="1663524"/>
                  <a:pt x="2356082" y="579791"/>
                  <a:pt x="2337032" y="471841"/>
                </a:cubicBezTo>
                <a:cubicBezTo>
                  <a:pt x="2317982" y="363891"/>
                  <a:pt x="1589849" y="1235958"/>
                  <a:pt x="1562332" y="1157641"/>
                </a:cubicBezTo>
                <a:cubicBezTo>
                  <a:pt x="1534815" y="1079324"/>
                  <a:pt x="2313749" y="-53092"/>
                  <a:pt x="2184632" y="194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9F94A1DD-91EC-5287-1CD4-168907C93C7D}"/>
              </a:ext>
            </a:extLst>
          </p:cNvPr>
          <p:cNvSpPr/>
          <p:nvPr/>
        </p:nvSpPr>
        <p:spPr>
          <a:xfrm>
            <a:off x="7073146" y="5026373"/>
            <a:ext cx="1055219" cy="3617480"/>
          </a:xfrm>
          <a:custGeom>
            <a:avLst/>
            <a:gdLst>
              <a:gd name="connsiteX0" fmla="*/ 724654 w 1055219"/>
              <a:gd name="connsiteY0" fmla="*/ 15527 h 3617480"/>
              <a:gd name="connsiteX1" fmla="*/ 788154 w 1055219"/>
              <a:gd name="connsiteY1" fmla="*/ 167927 h 3617480"/>
              <a:gd name="connsiteX2" fmla="*/ 1054854 w 1055219"/>
              <a:gd name="connsiteY2" fmla="*/ 1222027 h 3617480"/>
              <a:gd name="connsiteX3" fmla="*/ 724654 w 1055219"/>
              <a:gd name="connsiteY3" fmla="*/ 2276127 h 3617480"/>
              <a:gd name="connsiteX4" fmla="*/ 851654 w 1055219"/>
              <a:gd name="connsiteY4" fmla="*/ 1882427 h 3617480"/>
              <a:gd name="connsiteX5" fmla="*/ 280154 w 1055219"/>
              <a:gd name="connsiteY5" fmla="*/ 3609627 h 3617480"/>
              <a:gd name="connsiteX6" fmla="*/ 546854 w 1055219"/>
              <a:gd name="connsiteY6" fmla="*/ 2555527 h 3617480"/>
              <a:gd name="connsiteX7" fmla="*/ 754 w 1055219"/>
              <a:gd name="connsiteY7" fmla="*/ 3368327 h 3617480"/>
              <a:gd name="connsiteX8" fmla="*/ 686554 w 1055219"/>
              <a:gd name="connsiteY8" fmla="*/ 1247427 h 3617480"/>
              <a:gd name="connsiteX9" fmla="*/ 140454 w 1055219"/>
              <a:gd name="connsiteY9" fmla="*/ 3203227 h 3617480"/>
              <a:gd name="connsiteX10" fmla="*/ 584954 w 1055219"/>
              <a:gd name="connsiteY10" fmla="*/ 1514127 h 3617480"/>
              <a:gd name="connsiteX11" fmla="*/ 457954 w 1055219"/>
              <a:gd name="connsiteY11" fmla="*/ 2111027 h 3617480"/>
              <a:gd name="connsiteX12" fmla="*/ 1016754 w 1055219"/>
              <a:gd name="connsiteY12" fmla="*/ 802927 h 3617480"/>
              <a:gd name="connsiteX13" fmla="*/ 889754 w 1055219"/>
              <a:gd name="connsiteY13" fmla="*/ 929927 h 3617480"/>
              <a:gd name="connsiteX14" fmla="*/ 826254 w 1055219"/>
              <a:gd name="connsiteY14" fmla="*/ 307627 h 3617480"/>
              <a:gd name="connsiteX15" fmla="*/ 724654 w 1055219"/>
              <a:gd name="connsiteY15" fmla="*/ 15527 h 361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55219" h="3617480">
                <a:moveTo>
                  <a:pt x="724654" y="15527"/>
                </a:moveTo>
                <a:cubicBezTo>
                  <a:pt x="718304" y="-7756"/>
                  <a:pt x="733121" y="-33156"/>
                  <a:pt x="788154" y="167927"/>
                </a:cubicBezTo>
                <a:cubicBezTo>
                  <a:pt x="843187" y="369010"/>
                  <a:pt x="1065437" y="870660"/>
                  <a:pt x="1054854" y="1222027"/>
                </a:cubicBezTo>
                <a:cubicBezTo>
                  <a:pt x="1044271" y="1573394"/>
                  <a:pt x="758521" y="2166060"/>
                  <a:pt x="724654" y="2276127"/>
                </a:cubicBezTo>
                <a:cubicBezTo>
                  <a:pt x="690787" y="2386194"/>
                  <a:pt x="925737" y="1660177"/>
                  <a:pt x="851654" y="1882427"/>
                </a:cubicBezTo>
                <a:cubicBezTo>
                  <a:pt x="777571" y="2104677"/>
                  <a:pt x="330954" y="3497444"/>
                  <a:pt x="280154" y="3609627"/>
                </a:cubicBezTo>
                <a:cubicBezTo>
                  <a:pt x="229354" y="3721810"/>
                  <a:pt x="593421" y="2595744"/>
                  <a:pt x="546854" y="2555527"/>
                </a:cubicBezTo>
                <a:cubicBezTo>
                  <a:pt x="500287" y="2515310"/>
                  <a:pt x="-22529" y="3586343"/>
                  <a:pt x="754" y="3368327"/>
                </a:cubicBezTo>
                <a:cubicBezTo>
                  <a:pt x="24037" y="3150311"/>
                  <a:pt x="663271" y="1274944"/>
                  <a:pt x="686554" y="1247427"/>
                </a:cubicBezTo>
                <a:cubicBezTo>
                  <a:pt x="709837" y="1219910"/>
                  <a:pt x="157387" y="3158777"/>
                  <a:pt x="140454" y="3203227"/>
                </a:cubicBezTo>
                <a:cubicBezTo>
                  <a:pt x="123521" y="3247677"/>
                  <a:pt x="532037" y="1696160"/>
                  <a:pt x="584954" y="1514127"/>
                </a:cubicBezTo>
                <a:cubicBezTo>
                  <a:pt x="637871" y="1332094"/>
                  <a:pt x="385987" y="2229560"/>
                  <a:pt x="457954" y="2111027"/>
                </a:cubicBezTo>
                <a:cubicBezTo>
                  <a:pt x="529921" y="1992494"/>
                  <a:pt x="944787" y="999777"/>
                  <a:pt x="1016754" y="802927"/>
                </a:cubicBezTo>
                <a:cubicBezTo>
                  <a:pt x="1088721" y="606077"/>
                  <a:pt x="921504" y="1012477"/>
                  <a:pt x="889754" y="929927"/>
                </a:cubicBezTo>
                <a:cubicBezTo>
                  <a:pt x="858004" y="847377"/>
                  <a:pt x="855887" y="462143"/>
                  <a:pt x="826254" y="307627"/>
                </a:cubicBezTo>
                <a:cubicBezTo>
                  <a:pt x="796621" y="153111"/>
                  <a:pt x="731004" y="38810"/>
                  <a:pt x="724654" y="1552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A3AC9F10-1B0F-EE81-A588-8D529EBB9266}"/>
              </a:ext>
            </a:extLst>
          </p:cNvPr>
          <p:cNvSpPr/>
          <p:nvPr/>
        </p:nvSpPr>
        <p:spPr>
          <a:xfrm>
            <a:off x="3542625" y="2157779"/>
            <a:ext cx="2211030" cy="855947"/>
          </a:xfrm>
          <a:custGeom>
            <a:avLst/>
            <a:gdLst>
              <a:gd name="connsiteX0" fmla="*/ 675 w 2211030"/>
              <a:gd name="connsiteY0" fmla="*/ 852121 h 855947"/>
              <a:gd name="connsiteX1" fmla="*/ 711875 w 2211030"/>
              <a:gd name="connsiteY1" fmla="*/ 648921 h 855947"/>
              <a:gd name="connsiteX2" fmla="*/ 1511975 w 2211030"/>
              <a:gd name="connsiteY2" fmla="*/ 636221 h 855947"/>
              <a:gd name="connsiteX3" fmla="*/ 762675 w 2211030"/>
              <a:gd name="connsiteY3" fmla="*/ 217121 h 855947"/>
              <a:gd name="connsiteX4" fmla="*/ 2210475 w 2211030"/>
              <a:gd name="connsiteY4" fmla="*/ 242521 h 855947"/>
              <a:gd name="connsiteX5" fmla="*/ 927775 w 2211030"/>
              <a:gd name="connsiteY5" fmla="*/ 280621 h 855947"/>
              <a:gd name="connsiteX6" fmla="*/ 368975 w 2211030"/>
              <a:gd name="connsiteY6" fmla="*/ 1221 h 855947"/>
              <a:gd name="connsiteX7" fmla="*/ 876975 w 2211030"/>
              <a:gd name="connsiteY7" fmla="*/ 407621 h 855947"/>
              <a:gd name="connsiteX8" fmla="*/ 267375 w 2211030"/>
              <a:gd name="connsiteY8" fmla="*/ 267921 h 855947"/>
              <a:gd name="connsiteX9" fmla="*/ 673775 w 2211030"/>
              <a:gd name="connsiteY9" fmla="*/ 344121 h 855947"/>
              <a:gd name="connsiteX10" fmla="*/ 76875 w 2211030"/>
              <a:gd name="connsiteY10" fmla="*/ 471121 h 855947"/>
              <a:gd name="connsiteX11" fmla="*/ 572175 w 2211030"/>
              <a:gd name="connsiteY11" fmla="*/ 445721 h 855947"/>
              <a:gd name="connsiteX12" fmla="*/ 675 w 2211030"/>
              <a:gd name="connsiteY12" fmla="*/ 852121 h 855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11030" h="855947">
                <a:moveTo>
                  <a:pt x="675" y="852121"/>
                </a:moveTo>
                <a:cubicBezTo>
                  <a:pt x="23958" y="885988"/>
                  <a:pt x="459992" y="684904"/>
                  <a:pt x="711875" y="648921"/>
                </a:cubicBezTo>
                <a:cubicBezTo>
                  <a:pt x="963758" y="612938"/>
                  <a:pt x="1503508" y="708188"/>
                  <a:pt x="1511975" y="636221"/>
                </a:cubicBezTo>
                <a:cubicBezTo>
                  <a:pt x="1520442" y="564254"/>
                  <a:pt x="646258" y="282738"/>
                  <a:pt x="762675" y="217121"/>
                </a:cubicBezTo>
                <a:cubicBezTo>
                  <a:pt x="879092" y="151504"/>
                  <a:pt x="2182958" y="231938"/>
                  <a:pt x="2210475" y="242521"/>
                </a:cubicBezTo>
                <a:cubicBezTo>
                  <a:pt x="2237992" y="253104"/>
                  <a:pt x="1234692" y="320838"/>
                  <a:pt x="927775" y="280621"/>
                </a:cubicBezTo>
                <a:cubicBezTo>
                  <a:pt x="620858" y="240404"/>
                  <a:pt x="377442" y="-19946"/>
                  <a:pt x="368975" y="1221"/>
                </a:cubicBezTo>
                <a:cubicBezTo>
                  <a:pt x="360508" y="22388"/>
                  <a:pt x="893908" y="363171"/>
                  <a:pt x="876975" y="407621"/>
                </a:cubicBezTo>
                <a:cubicBezTo>
                  <a:pt x="860042" y="452071"/>
                  <a:pt x="301242" y="278504"/>
                  <a:pt x="267375" y="267921"/>
                </a:cubicBezTo>
                <a:cubicBezTo>
                  <a:pt x="233508" y="257338"/>
                  <a:pt x="705525" y="310254"/>
                  <a:pt x="673775" y="344121"/>
                </a:cubicBezTo>
                <a:cubicBezTo>
                  <a:pt x="642025" y="377988"/>
                  <a:pt x="93808" y="454188"/>
                  <a:pt x="76875" y="471121"/>
                </a:cubicBezTo>
                <a:cubicBezTo>
                  <a:pt x="59942" y="488054"/>
                  <a:pt x="580642" y="384338"/>
                  <a:pt x="572175" y="445721"/>
                </a:cubicBezTo>
                <a:cubicBezTo>
                  <a:pt x="563708" y="507104"/>
                  <a:pt x="-22608" y="818254"/>
                  <a:pt x="675" y="852121"/>
                </a:cubicBezTo>
                <a:close/>
              </a:path>
            </a:pathLst>
          </a:custGeom>
          <a:solidFill>
            <a:srgbClr val="FFC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CD060EBC-4DDE-CEAF-CE32-C9A42D6209E8}"/>
              </a:ext>
            </a:extLst>
          </p:cNvPr>
          <p:cNvSpPr/>
          <p:nvPr/>
        </p:nvSpPr>
        <p:spPr>
          <a:xfrm>
            <a:off x="3067048" y="3707927"/>
            <a:ext cx="1009687" cy="472234"/>
          </a:xfrm>
          <a:custGeom>
            <a:avLst/>
            <a:gdLst>
              <a:gd name="connsiteX0" fmla="*/ 6352 w 1009687"/>
              <a:gd name="connsiteY0" fmla="*/ 473 h 472234"/>
              <a:gd name="connsiteX1" fmla="*/ 768352 w 1009687"/>
              <a:gd name="connsiteY1" fmla="*/ 76673 h 472234"/>
              <a:gd name="connsiteX2" fmla="*/ 603252 w 1009687"/>
              <a:gd name="connsiteY2" fmla="*/ 140173 h 472234"/>
              <a:gd name="connsiteX3" fmla="*/ 1009652 w 1009687"/>
              <a:gd name="connsiteY3" fmla="*/ 470373 h 472234"/>
              <a:gd name="connsiteX4" fmla="*/ 577852 w 1009687"/>
              <a:gd name="connsiteY4" fmla="*/ 267173 h 472234"/>
              <a:gd name="connsiteX5" fmla="*/ 412752 w 1009687"/>
              <a:gd name="connsiteY5" fmla="*/ 114773 h 472234"/>
              <a:gd name="connsiteX6" fmla="*/ 6352 w 1009687"/>
              <a:gd name="connsiteY6" fmla="*/ 473 h 47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9687" h="472234">
                <a:moveTo>
                  <a:pt x="6352" y="473"/>
                </a:moveTo>
                <a:cubicBezTo>
                  <a:pt x="65619" y="-5877"/>
                  <a:pt x="668869" y="53390"/>
                  <a:pt x="768352" y="76673"/>
                </a:cubicBezTo>
                <a:cubicBezTo>
                  <a:pt x="867835" y="99956"/>
                  <a:pt x="563035" y="74556"/>
                  <a:pt x="603252" y="140173"/>
                </a:cubicBezTo>
                <a:cubicBezTo>
                  <a:pt x="643469" y="205790"/>
                  <a:pt x="1013885" y="449206"/>
                  <a:pt x="1009652" y="470373"/>
                </a:cubicBezTo>
                <a:cubicBezTo>
                  <a:pt x="1005419" y="491540"/>
                  <a:pt x="677335" y="326440"/>
                  <a:pt x="577852" y="267173"/>
                </a:cubicBezTo>
                <a:cubicBezTo>
                  <a:pt x="478369" y="207906"/>
                  <a:pt x="505885" y="161340"/>
                  <a:pt x="412752" y="114773"/>
                </a:cubicBezTo>
                <a:cubicBezTo>
                  <a:pt x="319619" y="68206"/>
                  <a:pt x="-52915" y="6823"/>
                  <a:pt x="6352" y="473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D9658C39-2D52-B453-99A0-6D1B75D25814}"/>
              </a:ext>
            </a:extLst>
          </p:cNvPr>
          <p:cNvSpPr/>
          <p:nvPr/>
        </p:nvSpPr>
        <p:spPr>
          <a:xfrm>
            <a:off x="4419600" y="4037173"/>
            <a:ext cx="1558949" cy="650418"/>
          </a:xfrm>
          <a:custGeom>
            <a:avLst/>
            <a:gdLst>
              <a:gd name="connsiteX0" fmla="*/ 0 w 1558949"/>
              <a:gd name="connsiteY0" fmla="*/ 420527 h 650418"/>
              <a:gd name="connsiteX1" fmla="*/ 508000 w 1558949"/>
              <a:gd name="connsiteY1" fmla="*/ 1427 h 650418"/>
              <a:gd name="connsiteX2" fmla="*/ 165100 w 1558949"/>
              <a:gd name="connsiteY2" fmla="*/ 280827 h 650418"/>
              <a:gd name="connsiteX3" fmla="*/ 571500 w 1558949"/>
              <a:gd name="connsiteY3" fmla="*/ 204627 h 650418"/>
              <a:gd name="connsiteX4" fmla="*/ 1016000 w 1558949"/>
              <a:gd name="connsiteY4" fmla="*/ 306227 h 650418"/>
              <a:gd name="connsiteX5" fmla="*/ 812800 w 1558949"/>
              <a:gd name="connsiteY5" fmla="*/ 204627 h 650418"/>
              <a:gd name="connsiteX6" fmla="*/ 1549400 w 1558949"/>
              <a:gd name="connsiteY6" fmla="*/ 636427 h 650418"/>
              <a:gd name="connsiteX7" fmla="*/ 1181100 w 1558949"/>
              <a:gd name="connsiteY7" fmla="*/ 534827 h 650418"/>
              <a:gd name="connsiteX8" fmla="*/ 457200 w 1558949"/>
              <a:gd name="connsiteY8" fmla="*/ 433227 h 650418"/>
              <a:gd name="connsiteX9" fmla="*/ 647700 w 1558949"/>
              <a:gd name="connsiteY9" fmla="*/ 433227 h 650418"/>
              <a:gd name="connsiteX10" fmla="*/ 0 w 1558949"/>
              <a:gd name="connsiteY10" fmla="*/ 420527 h 65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8949" h="650418">
                <a:moveTo>
                  <a:pt x="0" y="420527"/>
                </a:moveTo>
                <a:lnTo>
                  <a:pt x="508000" y="1427"/>
                </a:lnTo>
                <a:cubicBezTo>
                  <a:pt x="535517" y="-21856"/>
                  <a:pt x="154517" y="246960"/>
                  <a:pt x="165100" y="280827"/>
                </a:cubicBezTo>
                <a:cubicBezTo>
                  <a:pt x="175683" y="314694"/>
                  <a:pt x="429683" y="200394"/>
                  <a:pt x="571500" y="204627"/>
                </a:cubicBezTo>
                <a:cubicBezTo>
                  <a:pt x="713317" y="208860"/>
                  <a:pt x="975783" y="306227"/>
                  <a:pt x="1016000" y="306227"/>
                </a:cubicBezTo>
                <a:cubicBezTo>
                  <a:pt x="1056217" y="306227"/>
                  <a:pt x="723900" y="149594"/>
                  <a:pt x="812800" y="204627"/>
                </a:cubicBezTo>
                <a:cubicBezTo>
                  <a:pt x="901700" y="259660"/>
                  <a:pt x="1488017" y="581394"/>
                  <a:pt x="1549400" y="636427"/>
                </a:cubicBezTo>
                <a:cubicBezTo>
                  <a:pt x="1610783" y="691460"/>
                  <a:pt x="1363133" y="568694"/>
                  <a:pt x="1181100" y="534827"/>
                </a:cubicBezTo>
                <a:cubicBezTo>
                  <a:pt x="999067" y="500960"/>
                  <a:pt x="546100" y="450160"/>
                  <a:pt x="457200" y="433227"/>
                </a:cubicBezTo>
                <a:cubicBezTo>
                  <a:pt x="368300" y="416294"/>
                  <a:pt x="647700" y="433227"/>
                  <a:pt x="647700" y="433227"/>
                </a:cubicBezTo>
                <a:lnTo>
                  <a:pt x="0" y="420527"/>
                </a:ln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5348B496-C84D-730E-A90E-3E4950AACBA7}"/>
              </a:ext>
            </a:extLst>
          </p:cNvPr>
          <p:cNvSpPr/>
          <p:nvPr/>
        </p:nvSpPr>
        <p:spPr>
          <a:xfrm>
            <a:off x="3267215" y="7459503"/>
            <a:ext cx="1536267" cy="3604913"/>
          </a:xfrm>
          <a:custGeom>
            <a:avLst/>
            <a:gdLst>
              <a:gd name="connsiteX0" fmla="*/ 9385 w 1536267"/>
              <a:gd name="connsiteY0" fmla="*/ 8097 h 3604913"/>
              <a:gd name="connsiteX1" fmla="*/ 949185 w 1536267"/>
              <a:gd name="connsiteY1" fmla="*/ 1278097 h 3604913"/>
              <a:gd name="connsiteX2" fmla="*/ 885685 w 1536267"/>
              <a:gd name="connsiteY2" fmla="*/ 1239997 h 3604913"/>
              <a:gd name="connsiteX3" fmla="*/ 1228585 w 1536267"/>
              <a:gd name="connsiteY3" fmla="*/ 2484597 h 3604913"/>
              <a:gd name="connsiteX4" fmla="*/ 1304785 w 1536267"/>
              <a:gd name="connsiteY4" fmla="*/ 2141697 h 3604913"/>
              <a:gd name="connsiteX5" fmla="*/ 1533385 w 1536267"/>
              <a:gd name="connsiteY5" fmla="*/ 3602197 h 3604913"/>
              <a:gd name="connsiteX6" fmla="*/ 1126985 w 1536267"/>
              <a:gd name="connsiteY6" fmla="*/ 2459197 h 3604913"/>
              <a:gd name="connsiteX7" fmla="*/ 504685 w 1536267"/>
              <a:gd name="connsiteY7" fmla="*/ 820897 h 3604913"/>
              <a:gd name="connsiteX8" fmla="*/ 9385 w 1536267"/>
              <a:gd name="connsiteY8" fmla="*/ 8097 h 360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6267" h="3604913">
                <a:moveTo>
                  <a:pt x="9385" y="8097"/>
                </a:moveTo>
                <a:cubicBezTo>
                  <a:pt x="83468" y="84297"/>
                  <a:pt x="803135" y="1072780"/>
                  <a:pt x="949185" y="1278097"/>
                </a:cubicBezTo>
                <a:cubicBezTo>
                  <a:pt x="1095235" y="1483414"/>
                  <a:pt x="839118" y="1038914"/>
                  <a:pt x="885685" y="1239997"/>
                </a:cubicBezTo>
                <a:cubicBezTo>
                  <a:pt x="932252" y="1441080"/>
                  <a:pt x="1158735" y="2334314"/>
                  <a:pt x="1228585" y="2484597"/>
                </a:cubicBezTo>
                <a:cubicBezTo>
                  <a:pt x="1298435" y="2634880"/>
                  <a:pt x="1253985" y="1955430"/>
                  <a:pt x="1304785" y="2141697"/>
                </a:cubicBezTo>
                <a:cubicBezTo>
                  <a:pt x="1355585" y="2327964"/>
                  <a:pt x="1563018" y="3549280"/>
                  <a:pt x="1533385" y="3602197"/>
                </a:cubicBezTo>
                <a:cubicBezTo>
                  <a:pt x="1503752" y="3655114"/>
                  <a:pt x="1298435" y="2922747"/>
                  <a:pt x="1126985" y="2459197"/>
                </a:cubicBezTo>
                <a:cubicBezTo>
                  <a:pt x="955535" y="1995647"/>
                  <a:pt x="690952" y="1233647"/>
                  <a:pt x="504685" y="820897"/>
                </a:cubicBezTo>
                <a:cubicBezTo>
                  <a:pt x="318418" y="408147"/>
                  <a:pt x="-64698" y="-68103"/>
                  <a:pt x="9385" y="8097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6DD3A061-C808-2DB1-A9C2-BD167888A173}"/>
              </a:ext>
            </a:extLst>
          </p:cNvPr>
          <p:cNvSpPr/>
          <p:nvPr/>
        </p:nvSpPr>
        <p:spPr>
          <a:xfrm>
            <a:off x="5853979" y="8762957"/>
            <a:ext cx="576221" cy="3814845"/>
          </a:xfrm>
          <a:custGeom>
            <a:avLst/>
            <a:gdLst>
              <a:gd name="connsiteX0" fmla="*/ 721 w 576221"/>
              <a:gd name="connsiteY0" fmla="*/ 43 h 3814845"/>
              <a:gd name="connsiteX1" fmla="*/ 394421 w 576221"/>
              <a:gd name="connsiteY1" fmla="*/ 1397043 h 3814845"/>
              <a:gd name="connsiteX2" fmla="*/ 292821 w 576221"/>
              <a:gd name="connsiteY2" fmla="*/ 1016043 h 3814845"/>
              <a:gd name="connsiteX3" fmla="*/ 572221 w 576221"/>
              <a:gd name="connsiteY3" fmla="*/ 3556043 h 3814845"/>
              <a:gd name="connsiteX4" fmla="*/ 457921 w 576221"/>
              <a:gd name="connsiteY4" fmla="*/ 2425743 h 3814845"/>
              <a:gd name="connsiteX5" fmla="*/ 457921 w 576221"/>
              <a:gd name="connsiteY5" fmla="*/ 3797343 h 3814845"/>
              <a:gd name="connsiteX6" fmla="*/ 521421 w 576221"/>
              <a:gd name="connsiteY6" fmla="*/ 3086143 h 3814845"/>
              <a:gd name="connsiteX7" fmla="*/ 508721 w 576221"/>
              <a:gd name="connsiteY7" fmla="*/ 1447843 h 3814845"/>
              <a:gd name="connsiteX8" fmla="*/ 721 w 576221"/>
              <a:gd name="connsiteY8" fmla="*/ 43 h 381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221" h="3814845">
                <a:moveTo>
                  <a:pt x="721" y="43"/>
                </a:moveTo>
                <a:cubicBezTo>
                  <a:pt x="-18329" y="-8424"/>
                  <a:pt x="345738" y="1227710"/>
                  <a:pt x="394421" y="1397043"/>
                </a:cubicBezTo>
                <a:cubicBezTo>
                  <a:pt x="443104" y="1566376"/>
                  <a:pt x="263188" y="656210"/>
                  <a:pt x="292821" y="1016043"/>
                </a:cubicBezTo>
                <a:cubicBezTo>
                  <a:pt x="322454" y="1375876"/>
                  <a:pt x="544704" y="3321093"/>
                  <a:pt x="572221" y="3556043"/>
                </a:cubicBezTo>
                <a:cubicBezTo>
                  <a:pt x="599738" y="3790993"/>
                  <a:pt x="476971" y="2385526"/>
                  <a:pt x="457921" y="2425743"/>
                </a:cubicBezTo>
                <a:cubicBezTo>
                  <a:pt x="438871" y="2465960"/>
                  <a:pt x="447338" y="3687276"/>
                  <a:pt x="457921" y="3797343"/>
                </a:cubicBezTo>
                <a:cubicBezTo>
                  <a:pt x="468504" y="3907410"/>
                  <a:pt x="512954" y="3477726"/>
                  <a:pt x="521421" y="3086143"/>
                </a:cubicBezTo>
                <a:cubicBezTo>
                  <a:pt x="529888" y="2694560"/>
                  <a:pt x="597621" y="1960076"/>
                  <a:pt x="508721" y="1447843"/>
                </a:cubicBezTo>
                <a:cubicBezTo>
                  <a:pt x="419821" y="935610"/>
                  <a:pt x="19771" y="8510"/>
                  <a:pt x="721" y="43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6178CF18-8E66-1E75-5913-9A3230EABE32}"/>
              </a:ext>
            </a:extLst>
          </p:cNvPr>
          <p:cNvSpPr/>
          <p:nvPr/>
        </p:nvSpPr>
        <p:spPr>
          <a:xfrm>
            <a:off x="5585996" y="8717868"/>
            <a:ext cx="402536" cy="4011907"/>
          </a:xfrm>
          <a:custGeom>
            <a:avLst/>
            <a:gdLst>
              <a:gd name="connsiteX0" fmla="*/ 395704 w 402536"/>
              <a:gd name="connsiteY0" fmla="*/ 7032 h 4011907"/>
              <a:gd name="connsiteX1" fmla="*/ 281404 w 402536"/>
              <a:gd name="connsiteY1" fmla="*/ 2547032 h 4011907"/>
              <a:gd name="connsiteX2" fmla="*/ 370304 w 402536"/>
              <a:gd name="connsiteY2" fmla="*/ 2178732 h 4011907"/>
              <a:gd name="connsiteX3" fmla="*/ 90904 w 402536"/>
              <a:gd name="connsiteY3" fmla="*/ 3944032 h 4011907"/>
              <a:gd name="connsiteX4" fmla="*/ 154404 w 402536"/>
              <a:gd name="connsiteY4" fmla="*/ 3550332 h 4011907"/>
              <a:gd name="connsiteX5" fmla="*/ 2004 w 402536"/>
              <a:gd name="connsiteY5" fmla="*/ 2635932 h 4011907"/>
              <a:gd name="connsiteX6" fmla="*/ 65504 w 402536"/>
              <a:gd name="connsiteY6" fmla="*/ 1251632 h 4011907"/>
              <a:gd name="connsiteX7" fmla="*/ 40104 w 402536"/>
              <a:gd name="connsiteY7" fmla="*/ 1772332 h 4011907"/>
              <a:gd name="connsiteX8" fmla="*/ 395704 w 402536"/>
              <a:gd name="connsiteY8" fmla="*/ 7032 h 4011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536" h="4011907">
                <a:moveTo>
                  <a:pt x="395704" y="7032"/>
                </a:moveTo>
                <a:cubicBezTo>
                  <a:pt x="435921" y="136149"/>
                  <a:pt x="285637" y="2185082"/>
                  <a:pt x="281404" y="2547032"/>
                </a:cubicBezTo>
                <a:cubicBezTo>
                  <a:pt x="277171" y="2908982"/>
                  <a:pt x="402054" y="1945899"/>
                  <a:pt x="370304" y="2178732"/>
                </a:cubicBezTo>
                <a:cubicBezTo>
                  <a:pt x="338554" y="2411565"/>
                  <a:pt x="126887" y="3715432"/>
                  <a:pt x="90904" y="3944032"/>
                </a:cubicBezTo>
                <a:cubicBezTo>
                  <a:pt x="54921" y="4172632"/>
                  <a:pt x="169221" y="3768349"/>
                  <a:pt x="154404" y="3550332"/>
                </a:cubicBezTo>
                <a:cubicBezTo>
                  <a:pt x="139587" y="3332315"/>
                  <a:pt x="16821" y="3019049"/>
                  <a:pt x="2004" y="2635932"/>
                </a:cubicBezTo>
                <a:cubicBezTo>
                  <a:pt x="-12813" y="2252815"/>
                  <a:pt x="59154" y="1395565"/>
                  <a:pt x="65504" y="1251632"/>
                </a:cubicBezTo>
                <a:cubicBezTo>
                  <a:pt x="71854" y="1107699"/>
                  <a:pt x="-14929" y="1977649"/>
                  <a:pt x="40104" y="1772332"/>
                </a:cubicBezTo>
                <a:cubicBezTo>
                  <a:pt x="95137" y="1567015"/>
                  <a:pt x="355487" y="-122085"/>
                  <a:pt x="395704" y="7032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9586675A-876E-2674-C82A-51EF961FB64A}"/>
              </a:ext>
            </a:extLst>
          </p:cNvPr>
          <p:cNvSpPr/>
          <p:nvPr/>
        </p:nvSpPr>
        <p:spPr>
          <a:xfrm>
            <a:off x="3742204" y="7648136"/>
            <a:ext cx="1112458" cy="3648492"/>
          </a:xfrm>
          <a:custGeom>
            <a:avLst/>
            <a:gdLst>
              <a:gd name="connsiteX0" fmla="*/ 42396 w 1112458"/>
              <a:gd name="connsiteY0" fmla="*/ 60764 h 3648492"/>
              <a:gd name="connsiteX1" fmla="*/ 80496 w 1112458"/>
              <a:gd name="connsiteY1" fmla="*/ 111564 h 3648492"/>
              <a:gd name="connsiteX2" fmla="*/ 575796 w 1112458"/>
              <a:gd name="connsiteY2" fmla="*/ 644964 h 3648492"/>
              <a:gd name="connsiteX3" fmla="*/ 664696 w 1112458"/>
              <a:gd name="connsiteY3" fmla="*/ 1495864 h 3648492"/>
              <a:gd name="connsiteX4" fmla="*/ 791696 w 1112458"/>
              <a:gd name="connsiteY4" fmla="*/ 1267264 h 3648492"/>
              <a:gd name="connsiteX5" fmla="*/ 994896 w 1112458"/>
              <a:gd name="connsiteY5" fmla="*/ 2626164 h 3648492"/>
              <a:gd name="connsiteX6" fmla="*/ 1083796 w 1112458"/>
              <a:gd name="connsiteY6" fmla="*/ 2054664 h 3648492"/>
              <a:gd name="connsiteX7" fmla="*/ 1109196 w 1112458"/>
              <a:gd name="connsiteY7" fmla="*/ 3629464 h 3648492"/>
              <a:gd name="connsiteX8" fmla="*/ 1020296 w 1112458"/>
              <a:gd name="connsiteY8" fmla="*/ 2803964 h 3648492"/>
              <a:gd name="connsiteX9" fmla="*/ 436096 w 1112458"/>
              <a:gd name="connsiteY9" fmla="*/ 1013264 h 3648492"/>
              <a:gd name="connsiteX10" fmla="*/ 499596 w 1112458"/>
              <a:gd name="connsiteY10" fmla="*/ 810064 h 3648492"/>
              <a:gd name="connsiteX11" fmla="*/ 42396 w 1112458"/>
              <a:gd name="connsiteY11" fmla="*/ 60764 h 364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2458" h="3648492">
                <a:moveTo>
                  <a:pt x="42396" y="60764"/>
                </a:moveTo>
                <a:cubicBezTo>
                  <a:pt x="-27454" y="-55653"/>
                  <a:pt x="-8404" y="14197"/>
                  <a:pt x="80496" y="111564"/>
                </a:cubicBezTo>
                <a:cubicBezTo>
                  <a:pt x="169396" y="208931"/>
                  <a:pt x="478429" y="414247"/>
                  <a:pt x="575796" y="644964"/>
                </a:cubicBezTo>
                <a:cubicBezTo>
                  <a:pt x="673163" y="875681"/>
                  <a:pt x="628713" y="1392147"/>
                  <a:pt x="664696" y="1495864"/>
                </a:cubicBezTo>
                <a:cubicBezTo>
                  <a:pt x="700679" y="1599581"/>
                  <a:pt x="736663" y="1078881"/>
                  <a:pt x="791696" y="1267264"/>
                </a:cubicBezTo>
                <a:cubicBezTo>
                  <a:pt x="846729" y="1455647"/>
                  <a:pt x="946213" y="2494931"/>
                  <a:pt x="994896" y="2626164"/>
                </a:cubicBezTo>
                <a:cubicBezTo>
                  <a:pt x="1043579" y="2757397"/>
                  <a:pt x="1064746" y="1887447"/>
                  <a:pt x="1083796" y="2054664"/>
                </a:cubicBezTo>
                <a:cubicBezTo>
                  <a:pt x="1102846" y="2221881"/>
                  <a:pt x="1119779" y="3504581"/>
                  <a:pt x="1109196" y="3629464"/>
                </a:cubicBezTo>
                <a:cubicBezTo>
                  <a:pt x="1098613" y="3754347"/>
                  <a:pt x="1132479" y="3239997"/>
                  <a:pt x="1020296" y="2803964"/>
                </a:cubicBezTo>
                <a:cubicBezTo>
                  <a:pt x="908113" y="2367931"/>
                  <a:pt x="522879" y="1345581"/>
                  <a:pt x="436096" y="1013264"/>
                </a:cubicBezTo>
                <a:cubicBezTo>
                  <a:pt x="349313" y="680947"/>
                  <a:pt x="567329" y="973047"/>
                  <a:pt x="499596" y="810064"/>
                </a:cubicBezTo>
                <a:cubicBezTo>
                  <a:pt x="431863" y="647081"/>
                  <a:pt x="112246" y="177181"/>
                  <a:pt x="42396" y="60764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6CCE2FA6-E5FB-9E83-3188-430B27EEAC6B}"/>
              </a:ext>
            </a:extLst>
          </p:cNvPr>
          <p:cNvSpPr/>
          <p:nvPr/>
        </p:nvSpPr>
        <p:spPr>
          <a:xfrm>
            <a:off x="5853353" y="8087764"/>
            <a:ext cx="274602" cy="4575540"/>
          </a:xfrm>
          <a:custGeom>
            <a:avLst/>
            <a:gdLst>
              <a:gd name="connsiteX0" fmla="*/ 204547 w 274602"/>
              <a:gd name="connsiteY0" fmla="*/ 52936 h 4575540"/>
              <a:gd name="connsiteX1" fmla="*/ 204547 w 274602"/>
              <a:gd name="connsiteY1" fmla="*/ 2986636 h 4575540"/>
              <a:gd name="connsiteX2" fmla="*/ 268047 w 274602"/>
              <a:gd name="connsiteY2" fmla="*/ 2224636 h 4575540"/>
              <a:gd name="connsiteX3" fmla="*/ 255347 w 274602"/>
              <a:gd name="connsiteY3" fmla="*/ 4574136 h 4575540"/>
              <a:gd name="connsiteX4" fmla="*/ 115647 w 274602"/>
              <a:gd name="connsiteY4" fmla="*/ 2580236 h 4575540"/>
              <a:gd name="connsiteX5" fmla="*/ 1347 w 274602"/>
              <a:gd name="connsiteY5" fmla="*/ 3266036 h 4575540"/>
              <a:gd name="connsiteX6" fmla="*/ 52147 w 274602"/>
              <a:gd name="connsiteY6" fmla="*/ 484736 h 4575540"/>
              <a:gd name="connsiteX7" fmla="*/ 39447 w 274602"/>
              <a:gd name="connsiteY7" fmla="*/ 1056236 h 4575540"/>
              <a:gd name="connsiteX8" fmla="*/ 204547 w 274602"/>
              <a:gd name="connsiteY8" fmla="*/ 52936 h 457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602" h="4575540">
                <a:moveTo>
                  <a:pt x="204547" y="52936"/>
                </a:moveTo>
                <a:cubicBezTo>
                  <a:pt x="232064" y="374669"/>
                  <a:pt x="193964" y="2624686"/>
                  <a:pt x="204547" y="2986636"/>
                </a:cubicBezTo>
                <a:cubicBezTo>
                  <a:pt x="215130" y="3348586"/>
                  <a:pt x="259580" y="1960053"/>
                  <a:pt x="268047" y="2224636"/>
                </a:cubicBezTo>
                <a:cubicBezTo>
                  <a:pt x="276514" y="2489219"/>
                  <a:pt x="280747" y="4514869"/>
                  <a:pt x="255347" y="4574136"/>
                </a:cubicBezTo>
                <a:cubicBezTo>
                  <a:pt x="229947" y="4633403"/>
                  <a:pt x="157980" y="2798253"/>
                  <a:pt x="115647" y="2580236"/>
                </a:cubicBezTo>
                <a:cubicBezTo>
                  <a:pt x="73314" y="2362219"/>
                  <a:pt x="11930" y="3615286"/>
                  <a:pt x="1347" y="3266036"/>
                </a:cubicBezTo>
                <a:cubicBezTo>
                  <a:pt x="-9236" y="2916786"/>
                  <a:pt x="45797" y="853036"/>
                  <a:pt x="52147" y="484736"/>
                </a:cubicBezTo>
                <a:cubicBezTo>
                  <a:pt x="58497" y="116436"/>
                  <a:pt x="16164" y="1134553"/>
                  <a:pt x="39447" y="1056236"/>
                </a:cubicBezTo>
                <a:cubicBezTo>
                  <a:pt x="62730" y="977919"/>
                  <a:pt x="177030" y="-268797"/>
                  <a:pt x="204547" y="52936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524BABAD-BE47-D7EB-03FA-4E4A1AE246F3}"/>
              </a:ext>
            </a:extLst>
          </p:cNvPr>
          <p:cNvSpPr/>
          <p:nvPr/>
        </p:nvSpPr>
        <p:spPr>
          <a:xfrm>
            <a:off x="2863193" y="6919724"/>
            <a:ext cx="1813530" cy="3998800"/>
          </a:xfrm>
          <a:custGeom>
            <a:avLst/>
            <a:gdLst>
              <a:gd name="connsiteX0" fmla="*/ 7007 w 1813530"/>
              <a:gd name="connsiteY0" fmla="*/ 1776 h 3998800"/>
              <a:gd name="connsiteX1" fmla="*/ 1035707 w 1813530"/>
              <a:gd name="connsiteY1" fmla="*/ 1678176 h 3998800"/>
              <a:gd name="connsiteX2" fmla="*/ 883307 w 1813530"/>
              <a:gd name="connsiteY2" fmla="*/ 1500376 h 3998800"/>
              <a:gd name="connsiteX3" fmla="*/ 1810407 w 1813530"/>
              <a:gd name="connsiteY3" fmla="*/ 3976876 h 3998800"/>
              <a:gd name="connsiteX4" fmla="*/ 1150007 w 1813530"/>
              <a:gd name="connsiteY4" fmla="*/ 2617976 h 3998800"/>
              <a:gd name="connsiteX5" fmla="*/ 222907 w 1813530"/>
              <a:gd name="connsiteY5" fmla="*/ 992376 h 3998800"/>
              <a:gd name="connsiteX6" fmla="*/ 565807 w 1813530"/>
              <a:gd name="connsiteY6" fmla="*/ 1347976 h 3998800"/>
              <a:gd name="connsiteX7" fmla="*/ 7007 w 1813530"/>
              <a:gd name="connsiteY7" fmla="*/ 1776 h 399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3530" h="3998800">
                <a:moveTo>
                  <a:pt x="7007" y="1776"/>
                </a:moveTo>
                <a:cubicBezTo>
                  <a:pt x="85324" y="56809"/>
                  <a:pt x="889657" y="1428409"/>
                  <a:pt x="1035707" y="1678176"/>
                </a:cubicBezTo>
                <a:cubicBezTo>
                  <a:pt x="1181757" y="1927943"/>
                  <a:pt x="754190" y="1117259"/>
                  <a:pt x="883307" y="1500376"/>
                </a:cubicBezTo>
                <a:cubicBezTo>
                  <a:pt x="1012424" y="1883493"/>
                  <a:pt x="1765957" y="3790609"/>
                  <a:pt x="1810407" y="3976876"/>
                </a:cubicBezTo>
                <a:cubicBezTo>
                  <a:pt x="1854857" y="4163143"/>
                  <a:pt x="1414590" y="3115393"/>
                  <a:pt x="1150007" y="2617976"/>
                </a:cubicBezTo>
                <a:cubicBezTo>
                  <a:pt x="885424" y="2120559"/>
                  <a:pt x="320274" y="1204043"/>
                  <a:pt x="222907" y="992376"/>
                </a:cubicBezTo>
                <a:cubicBezTo>
                  <a:pt x="125540" y="780709"/>
                  <a:pt x="599674" y="1508843"/>
                  <a:pt x="565807" y="1347976"/>
                </a:cubicBezTo>
                <a:cubicBezTo>
                  <a:pt x="531940" y="1187109"/>
                  <a:pt x="-71310" y="-53257"/>
                  <a:pt x="7007" y="1776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75EE26E6-DE8B-35F1-8004-D71FE687B4CD}"/>
              </a:ext>
            </a:extLst>
          </p:cNvPr>
          <p:cNvSpPr/>
          <p:nvPr/>
        </p:nvSpPr>
        <p:spPr>
          <a:xfrm>
            <a:off x="5478363" y="8085931"/>
            <a:ext cx="453189" cy="3602611"/>
          </a:xfrm>
          <a:custGeom>
            <a:avLst/>
            <a:gdLst>
              <a:gd name="connsiteX0" fmla="*/ 274737 w 453189"/>
              <a:gd name="connsiteY0" fmla="*/ 194469 h 3602611"/>
              <a:gd name="connsiteX1" fmla="*/ 274737 w 453189"/>
              <a:gd name="connsiteY1" fmla="*/ 257969 h 3602611"/>
              <a:gd name="connsiteX2" fmla="*/ 8037 w 453189"/>
              <a:gd name="connsiteY2" fmla="*/ 2391569 h 3602611"/>
              <a:gd name="connsiteX3" fmla="*/ 147737 w 453189"/>
              <a:gd name="connsiteY3" fmla="*/ 1654969 h 3602611"/>
              <a:gd name="connsiteX4" fmla="*/ 8037 w 453189"/>
              <a:gd name="connsiteY4" fmla="*/ 3598069 h 3602611"/>
              <a:gd name="connsiteX5" fmla="*/ 439837 w 453189"/>
              <a:gd name="connsiteY5" fmla="*/ 1007269 h 3602611"/>
              <a:gd name="connsiteX6" fmla="*/ 338237 w 453189"/>
              <a:gd name="connsiteY6" fmla="*/ 1680369 h 3602611"/>
              <a:gd name="connsiteX7" fmla="*/ 274737 w 453189"/>
              <a:gd name="connsiteY7" fmla="*/ 194469 h 360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189" h="3602611">
                <a:moveTo>
                  <a:pt x="274737" y="194469"/>
                </a:moveTo>
                <a:cubicBezTo>
                  <a:pt x="264154" y="-42598"/>
                  <a:pt x="319187" y="-108214"/>
                  <a:pt x="274737" y="257969"/>
                </a:cubicBezTo>
                <a:cubicBezTo>
                  <a:pt x="230287" y="624152"/>
                  <a:pt x="29204" y="2158736"/>
                  <a:pt x="8037" y="2391569"/>
                </a:cubicBezTo>
                <a:cubicBezTo>
                  <a:pt x="-13130" y="2624402"/>
                  <a:pt x="147737" y="1453886"/>
                  <a:pt x="147737" y="1654969"/>
                </a:cubicBezTo>
                <a:cubicBezTo>
                  <a:pt x="147737" y="1856052"/>
                  <a:pt x="-40646" y="3706019"/>
                  <a:pt x="8037" y="3598069"/>
                </a:cubicBezTo>
                <a:cubicBezTo>
                  <a:pt x="56720" y="3490119"/>
                  <a:pt x="384804" y="1326886"/>
                  <a:pt x="439837" y="1007269"/>
                </a:cubicBezTo>
                <a:cubicBezTo>
                  <a:pt x="494870" y="687652"/>
                  <a:pt x="363637" y="1815836"/>
                  <a:pt x="338237" y="1680369"/>
                </a:cubicBezTo>
                <a:cubicBezTo>
                  <a:pt x="312837" y="1544902"/>
                  <a:pt x="285320" y="431536"/>
                  <a:pt x="274737" y="194469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F3F210F3-ECE0-1541-370A-00556F9212A9}"/>
              </a:ext>
            </a:extLst>
          </p:cNvPr>
          <p:cNvSpPr/>
          <p:nvPr/>
        </p:nvSpPr>
        <p:spPr>
          <a:xfrm>
            <a:off x="5883396" y="1717641"/>
            <a:ext cx="2486047" cy="1444659"/>
          </a:xfrm>
          <a:custGeom>
            <a:avLst/>
            <a:gdLst>
              <a:gd name="connsiteX0" fmla="*/ 22104 w 2486047"/>
              <a:gd name="connsiteY0" fmla="*/ 34959 h 1444659"/>
              <a:gd name="connsiteX1" fmla="*/ 1800104 w 2486047"/>
              <a:gd name="connsiteY1" fmla="*/ 1012859 h 1444659"/>
              <a:gd name="connsiteX2" fmla="*/ 1584204 w 2486047"/>
              <a:gd name="connsiteY2" fmla="*/ 733459 h 1444659"/>
              <a:gd name="connsiteX3" fmla="*/ 2485904 w 2486047"/>
              <a:gd name="connsiteY3" fmla="*/ 1444659 h 1444659"/>
              <a:gd name="connsiteX4" fmla="*/ 1647704 w 2486047"/>
              <a:gd name="connsiteY4" fmla="*/ 733459 h 1444659"/>
              <a:gd name="connsiteX5" fmla="*/ 860304 w 2486047"/>
              <a:gd name="connsiteY5" fmla="*/ 263559 h 1444659"/>
              <a:gd name="connsiteX6" fmla="*/ 22104 w 2486047"/>
              <a:gd name="connsiteY6" fmla="*/ 34959 h 144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6047" h="1444659">
                <a:moveTo>
                  <a:pt x="22104" y="34959"/>
                </a:moveTo>
                <a:cubicBezTo>
                  <a:pt x="178737" y="159842"/>
                  <a:pt x="1539754" y="896442"/>
                  <a:pt x="1800104" y="1012859"/>
                </a:cubicBezTo>
                <a:cubicBezTo>
                  <a:pt x="2060454" y="1129276"/>
                  <a:pt x="1469904" y="661492"/>
                  <a:pt x="1584204" y="733459"/>
                </a:cubicBezTo>
                <a:cubicBezTo>
                  <a:pt x="1698504" y="805426"/>
                  <a:pt x="2475321" y="1444659"/>
                  <a:pt x="2485904" y="1444659"/>
                </a:cubicBezTo>
                <a:cubicBezTo>
                  <a:pt x="2496487" y="1444659"/>
                  <a:pt x="1918637" y="930309"/>
                  <a:pt x="1647704" y="733459"/>
                </a:cubicBezTo>
                <a:cubicBezTo>
                  <a:pt x="1376771" y="536609"/>
                  <a:pt x="1137587" y="375742"/>
                  <a:pt x="860304" y="263559"/>
                </a:cubicBezTo>
                <a:cubicBezTo>
                  <a:pt x="583021" y="151376"/>
                  <a:pt x="-134529" y="-89924"/>
                  <a:pt x="22104" y="34959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0B5A2938-A5CE-EC8A-F9F3-5E072F7821C4}"/>
              </a:ext>
            </a:extLst>
          </p:cNvPr>
          <p:cNvSpPr/>
          <p:nvPr/>
        </p:nvSpPr>
        <p:spPr>
          <a:xfrm>
            <a:off x="6475584" y="1165574"/>
            <a:ext cx="1958800" cy="5020029"/>
          </a:xfrm>
          <a:custGeom>
            <a:avLst/>
            <a:gdLst>
              <a:gd name="connsiteX0" fmla="*/ 1416 w 1958800"/>
              <a:gd name="connsiteY0" fmla="*/ 587026 h 5020029"/>
              <a:gd name="connsiteX1" fmla="*/ 522116 w 1958800"/>
              <a:gd name="connsiteY1" fmla="*/ 548926 h 5020029"/>
              <a:gd name="connsiteX2" fmla="*/ 242716 w 1958800"/>
              <a:gd name="connsiteY2" fmla="*/ 2826 h 5020029"/>
              <a:gd name="connsiteX3" fmla="*/ 1411116 w 1958800"/>
              <a:gd name="connsiteY3" fmla="*/ 815626 h 5020029"/>
              <a:gd name="connsiteX4" fmla="*/ 1157116 w 1958800"/>
              <a:gd name="connsiteY4" fmla="*/ 688626 h 5020029"/>
              <a:gd name="connsiteX5" fmla="*/ 1931816 w 1958800"/>
              <a:gd name="connsiteY5" fmla="*/ 2377726 h 5020029"/>
              <a:gd name="connsiteX6" fmla="*/ 1792116 w 1958800"/>
              <a:gd name="connsiteY6" fmla="*/ 1869726 h 5020029"/>
              <a:gd name="connsiteX7" fmla="*/ 1893716 w 1958800"/>
              <a:gd name="connsiteY7" fmla="*/ 2403126 h 5020029"/>
              <a:gd name="connsiteX8" fmla="*/ 1754016 w 1958800"/>
              <a:gd name="connsiteY8" fmla="*/ 3698526 h 5020029"/>
              <a:gd name="connsiteX9" fmla="*/ 1893716 w 1958800"/>
              <a:gd name="connsiteY9" fmla="*/ 5019326 h 5020029"/>
              <a:gd name="connsiteX10" fmla="*/ 1588916 w 1958800"/>
              <a:gd name="connsiteY10" fmla="*/ 3520726 h 5020029"/>
              <a:gd name="connsiteX11" fmla="*/ 1423816 w 1958800"/>
              <a:gd name="connsiteY11" fmla="*/ 2149126 h 5020029"/>
              <a:gd name="connsiteX12" fmla="*/ 788816 w 1958800"/>
              <a:gd name="connsiteY12" fmla="*/ 1209326 h 5020029"/>
              <a:gd name="connsiteX13" fmla="*/ 979316 w 1958800"/>
              <a:gd name="connsiteY13" fmla="*/ 1183926 h 5020029"/>
              <a:gd name="connsiteX14" fmla="*/ 103016 w 1958800"/>
              <a:gd name="connsiteY14" fmla="*/ 802926 h 5020029"/>
              <a:gd name="connsiteX15" fmla="*/ 712616 w 1958800"/>
              <a:gd name="connsiteY15" fmla="*/ 841026 h 5020029"/>
              <a:gd name="connsiteX16" fmla="*/ 1416 w 1958800"/>
              <a:gd name="connsiteY16" fmla="*/ 587026 h 502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58800" h="5020029">
                <a:moveTo>
                  <a:pt x="1416" y="587026"/>
                </a:moveTo>
                <a:cubicBezTo>
                  <a:pt x="-30334" y="538343"/>
                  <a:pt x="481899" y="646293"/>
                  <a:pt x="522116" y="548926"/>
                </a:cubicBezTo>
                <a:cubicBezTo>
                  <a:pt x="562333" y="451559"/>
                  <a:pt x="94549" y="-41624"/>
                  <a:pt x="242716" y="2826"/>
                </a:cubicBezTo>
                <a:cubicBezTo>
                  <a:pt x="390883" y="47276"/>
                  <a:pt x="1258716" y="701326"/>
                  <a:pt x="1411116" y="815626"/>
                </a:cubicBezTo>
                <a:cubicBezTo>
                  <a:pt x="1563516" y="929926"/>
                  <a:pt x="1070333" y="428276"/>
                  <a:pt x="1157116" y="688626"/>
                </a:cubicBezTo>
                <a:cubicBezTo>
                  <a:pt x="1243899" y="948976"/>
                  <a:pt x="1825983" y="2180876"/>
                  <a:pt x="1931816" y="2377726"/>
                </a:cubicBezTo>
                <a:cubicBezTo>
                  <a:pt x="2037649" y="2574576"/>
                  <a:pt x="1798466" y="1865493"/>
                  <a:pt x="1792116" y="1869726"/>
                </a:cubicBezTo>
                <a:cubicBezTo>
                  <a:pt x="1785766" y="1873959"/>
                  <a:pt x="1900066" y="2098326"/>
                  <a:pt x="1893716" y="2403126"/>
                </a:cubicBezTo>
                <a:cubicBezTo>
                  <a:pt x="1887366" y="2707926"/>
                  <a:pt x="1754016" y="3262493"/>
                  <a:pt x="1754016" y="3698526"/>
                </a:cubicBezTo>
                <a:cubicBezTo>
                  <a:pt x="1754016" y="4134559"/>
                  <a:pt x="1921233" y="5048959"/>
                  <a:pt x="1893716" y="5019326"/>
                </a:cubicBezTo>
                <a:cubicBezTo>
                  <a:pt x="1866199" y="4989693"/>
                  <a:pt x="1667233" y="3999093"/>
                  <a:pt x="1588916" y="3520726"/>
                </a:cubicBezTo>
                <a:cubicBezTo>
                  <a:pt x="1510599" y="3042359"/>
                  <a:pt x="1557166" y="2534359"/>
                  <a:pt x="1423816" y="2149126"/>
                </a:cubicBezTo>
                <a:cubicBezTo>
                  <a:pt x="1290466" y="1763893"/>
                  <a:pt x="862899" y="1370193"/>
                  <a:pt x="788816" y="1209326"/>
                </a:cubicBezTo>
                <a:cubicBezTo>
                  <a:pt x="714733" y="1048459"/>
                  <a:pt x="1093616" y="1251659"/>
                  <a:pt x="979316" y="1183926"/>
                </a:cubicBezTo>
                <a:cubicBezTo>
                  <a:pt x="865016" y="1116193"/>
                  <a:pt x="147466" y="860076"/>
                  <a:pt x="103016" y="802926"/>
                </a:cubicBezTo>
                <a:cubicBezTo>
                  <a:pt x="58566" y="745776"/>
                  <a:pt x="725316" y="872776"/>
                  <a:pt x="712616" y="841026"/>
                </a:cubicBezTo>
                <a:cubicBezTo>
                  <a:pt x="699916" y="809276"/>
                  <a:pt x="33166" y="635709"/>
                  <a:pt x="1416" y="587026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3AF6D95B-96A4-085B-3BF6-CA4A3AE31AC3}"/>
              </a:ext>
            </a:extLst>
          </p:cNvPr>
          <p:cNvSpPr/>
          <p:nvPr/>
        </p:nvSpPr>
        <p:spPr>
          <a:xfrm>
            <a:off x="2635172" y="2042843"/>
            <a:ext cx="1621416" cy="3310828"/>
          </a:xfrm>
          <a:custGeom>
            <a:avLst/>
            <a:gdLst>
              <a:gd name="connsiteX0" fmla="*/ 1619328 w 1621416"/>
              <a:gd name="connsiteY0" fmla="*/ 14557 h 3310828"/>
              <a:gd name="connsiteX1" fmla="*/ 285828 w 1621416"/>
              <a:gd name="connsiteY1" fmla="*/ 2351357 h 3310828"/>
              <a:gd name="connsiteX2" fmla="*/ 590628 w 1621416"/>
              <a:gd name="connsiteY2" fmla="*/ 1360757 h 3310828"/>
              <a:gd name="connsiteX3" fmla="*/ 6428 w 1621416"/>
              <a:gd name="connsiteY3" fmla="*/ 3303857 h 3310828"/>
              <a:gd name="connsiteX4" fmla="*/ 323928 w 1621416"/>
              <a:gd name="connsiteY4" fmla="*/ 1944957 h 3310828"/>
              <a:gd name="connsiteX5" fmla="*/ 1009728 w 1621416"/>
              <a:gd name="connsiteY5" fmla="*/ 243157 h 3310828"/>
              <a:gd name="connsiteX6" fmla="*/ 603328 w 1621416"/>
              <a:gd name="connsiteY6" fmla="*/ 1309957 h 3310828"/>
              <a:gd name="connsiteX7" fmla="*/ 1619328 w 1621416"/>
              <a:gd name="connsiteY7" fmla="*/ 14557 h 3310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1416" h="3310828">
                <a:moveTo>
                  <a:pt x="1619328" y="14557"/>
                </a:moveTo>
                <a:cubicBezTo>
                  <a:pt x="1566411" y="188124"/>
                  <a:pt x="457278" y="2126990"/>
                  <a:pt x="285828" y="2351357"/>
                </a:cubicBezTo>
                <a:cubicBezTo>
                  <a:pt x="114378" y="2575724"/>
                  <a:pt x="637195" y="1202007"/>
                  <a:pt x="590628" y="1360757"/>
                </a:cubicBezTo>
                <a:cubicBezTo>
                  <a:pt x="544061" y="1519507"/>
                  <a:pt x="50878" y="3206490"/>
                  <a:pt x="6428" y="3303857"/>
                </a:cubicBezTo>
                <a:cubicBezTo>
                  <a:pt x="-38022" y="3401224"/>
                  <a:pt x="156711" y="2455074"/>
                  <a:pt x="323928" y="1944957"/>
                </a:cubicBezTo>
                <a:cubicBezTo>
                  <a:pt x="491145" y="1434840"/>
                  <a:pt x="963161" y="348990"/>
                  <a:pt x="1009728" y="243157"/>
                </a:cubicBezTo>
                <a:cubicBezTo>
                  <a:pt x="1056295" y="137324"/>
                  <a:pt x="503845" y="1343824"/>
                  <a:pt x="603328" y="1309957"/>
                </a:cubicBezTo>
                <a:cubicBezTo>
                  <a:pt x="702811" y="1276090"/>
                  <a:pt x="1672245" y="-159010"/>
                  <a:pt x="1619328" y="14557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B7D00182-0F6F-2298-A814-517C66B669E8}"/>
              </a:ext>
            </a:extLst>
          </p:cNvPr>
          <p:cNvSpPr/>
          <p:nvPr/>
        </p:nvSpPr>
        <p:spPr>
          <a:xfrm>
            <a:off x="4326219" y="507571"/>
            <a:ext cx="2813441" cy="2335060"/>
          </a:xfrm>
          <a:custGeom>
            <a:avLst/>
            <a:gdLst>
              <a:gd name="connsiteX0" fmla="*/ 4481 w 2813441"/>
              <a:gd name="connsiteY0" fmla="*/ 216329 h 2335060"/>
              <a:gd name="connsiteX1" fmla="*/ 1007781 w 2813441"/>
              <a:gd name="connsiteY1" fmla="*/ 406829 h 2335060"/>
              <a:gd name="connsiteX2" fmla="*/ 969681 w 2813441"/>
              <a:gd name="connsiteY2" fmla="*/ 343329 h 2335060"/>
              <a:gd name="connsiteX3" fmla="*/ 1782481 w 2813441"/>
              <a:gd name="connsiteY3" fmla="*/ 1079929 h 2335060"/>
              <a:gd name="connsiteX4" fmla="*/ 1782481 w 2813441"/>
              <a:gd name="connsiteY4" fmla="*/ 762429 h 2335060"/>
              <a:gd name="connsiteX5" fmla="*/ 2811181 w 2813441"/>
              <a:gd name="connsiteY5" fmla="*/ 2324529 h 2335060"/>
              <a:gd name="connsiteX6" fmla="*/ 2036481 w 2813441"/>
              <a:gd name="connsiteY6" fmla="*/ 1384729 h 2335060"/>
              <a:gd name="connsiteX7" fmla="*/ 1287181 w 2813441"/>
              <a:gd name="connsiteY7" fmla="*/ 190929 h 2335060"/>
              <a:gd name="connsiteX8" fmla="*/ 1376081 w 2813441"/>
              <a:gd name="connsiteY8" fmla="*/ 610029 h 2335060"/>
              <a:gd name="connsiteX9" fmla="*/ 1083981 w 2813441"/>
              <a:gd name="connsiteY9" fmla="*/ 76629 h 2335060"/>
              <a:gd name="connsiteX10" fmla="*/ 296581 w 2813441"/>
              <a:gd name="connsiteY10" fmla="*/ 190929 h 2335060"/>
              <a:gd name="connsiteX11" fmla="*/ 1464981 w 2813441"/>
              <a:gd name="connsiteY11" fmla="*/ 429 h 2335060"/>
              <a:gd name="connsiteX12" fmla="*/ 4481 w 2813441"/>
              <a:gd name="connsiteY12" fmla="*/ 216329 h 233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13441" h="2335060">
                <a:moveTo>
                  <a:pt x="4481" y="216329"/>
                </a:moveTo>
                <a:cubicBezTo>
                  <a:pt x="-71719" y="284062"/>
                  <a:pt x="846914" y="385662"/>
                  <a:pt x="1007781" y="406829"/>
                </a:cubicBezTo>
                <a:cubicBezTo>
                  <a:pt x="1168648" y="427996"/>
                  <a:pt x="840564" y="231146"/>
                  <a:pt x="969681" y="343329"/>
                </a:cubicBezTo>
                <a:cubicBezTo>
                  <a:pt x="1098798" y="455512"/>
                  <a:pt x="1647014" y="1010079"/>
                  <a:pt x="1782481" y="1079929"/>
                </a:cubicBezTo>
                <a:cubicBezTo>
                  <a:pt x="1917948" y="1149779"/>
                  <a:pt x="1611031" y="554996"/>
                  <a:pt x="1782481" y="762429"/>
                </a:cubicBezTo>
                <a:cubicBezTo>
                  <a:pt x="1953931" y="969862"/>
                  <a:pt x="2768848" y="2220812"/>
                  <a:pt x="2811181" y="2324529"/>
                </a:cubicBezTo>
                <a:cubicBezTo>
                  <a:pt x="2853514" y="2428246"/>
                  <a:pt x="2290481" y="1740329"/>
                  <a:pt x="2036481" y="1384729"/>
                </a:cubicBezTo>
                <a:cubicBezTo>
                  <a:pt x="1782481" y="1029129"/>
                  <a:pt x="1397248" y="320046"/>
                  <a:pt x="1287181" y="190929"/>
                </a:cubicBezTo>
                <a:cubicBezTo>
                  <a:pt x="1177114" y="61812"/>
                  <a:pt x="1409948" y="629079"/>
                  <a:pt x="1376081" y="610029"/>
                </a:cubicBezTo>
                <a:cubicBezTo>
                  <a:pt x="1342214" y="590979"/>
                  <a:pt x="1263898" y="146479"/>
                  <a:pt x="1083981" y="76629"/>
                </a:cubicBezTo>
                <a:cubicBezTo>
                  <a:pt x="904064" y="6779"/>
                  <a:pt x="233081" y="203629"/>
                  <a:pt x="296581" y="190929"/>
                </a:cubicBezTo>
                <a:cubicBezTo>
                  <a:pt x="360081" y="178229"/>
                  <a:pt x="1511548" y="-10154"/>
                  <a:pt x="1464981" y="429"/>
                </a:cubicBezTo>
                <a:cubicBezTo>
                  <a:pt x="1418414" y="11012"/>
                  <a:pt x="80681" y="148596"/>
                  <a:pt x="4481" y="216329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C29E90DC-9BBC-7E83-43E3-B1636826D0E8}"/>
              </a:ext>
            </a:extLst>
          </p:cNvPr>
          <p:cNvSpPr/>
          <p:nvPr/>
        </p:nvSpPr>
        <p:spPr>
          <a:xfrm>
            <a:off x="2831087" y="1279730"/>
            <a:ext cx="3275000" cy="1934737"/>
          </a:xfrm>
          <a:custGeom>
            <a:avLst/>
            <a:gdLst>
              <a:gd name="connsiteX0" fmla="*/ 2198113 w 3275000"/>
              <a:gd name="connsiteY0" fmla="*/ 1336470 h 1934737"/>
              <a:gd name="connsiteX1" fmla="*/ 1156713 w 3275000"/>
              <a:gd name="connsiteY1" fmla="*/ 701470 h 1934737"/>
              <a:gd name="connsiteX2" fmla="*/ 1013 w 3275000"/>
              <a:gd name="connsiteY2" fmla="*/ 1450770 h 1934737"/>
              <a:gd name="connsiteX3" fmla="*/ 1359913 w 3275000"/>
              <a:gd name="connsiteY3" fmla="*/ 41070 h 1934737"/>
              <a:gd name="connsiteX4" fmla="*/ 1245613 w 3275000"/>
              <a:gd name="connsiteY4" fmla="*/ 409370 h 1934737"/>
              <a:gd name="connsiteX5" fmla="*/ 2210813 w 3275000"/>
              <a:gd name="connsiteY5" fmla="*/ 739570 h 1934737"/>
              <a:gd name="connsiteX6" fmla="*/ 2045713 w 3275000"/>
              <a:gd name="connsiteY6" fmla="*/ 409370 h 1934737"/>
              <a:gd name="connsiteX7" fmla="*/ 3264913 w 3275000"/>
              <a:gd name="connsiteY7" fmla="*/ 1882570 h 1934737"/>
              <a:gd name="connsiteX8" fmla="*/ 2604513 w 3275000"/>
              <a:gd name="connsiteY8" fmla="*/ 1577770 h 1934737"/>
              <a:gd name="connsiteX9" fmla="*/ 2198113 w 3275000"/>
              <a:gd name="connsiteY9" fmla="*/ 1336470 h 193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75000" h="1934737">
                <a:moveTo>
                  <a:pt x="2198113" y="1336470"/>
                </a:moveTo>
                <a:cubicBezTo>
                  <a:pt x="1956813" y="1190420"/>
                  <a:pt x="1522896" y="682420"/>
                  <a:pt x="1156713" y="701470"/>
                </a:cubicBezTo>
                <a:cubicBezTo>
                  <a:pt x="790530" y="720520"/>
                  <a:pt x="-32854" y="1560837"/>
                  <a:pt x="1013" y="1450770"/>
                </a:cubicBezTo>
                <a:cubicBezTo>
                  <a:pt x="34880" y="1340703"/>
                  <a:pt x="1152480" y="214637"/>
                  <a:pt x="1359913" y="41070"/>
                </a:cubicBezTo>
                <a:cubicBezTo>
                  <a:pt x="1567346" y="-132497"/>
                  <a:pt x="1103796" y="292953"/>
                  <a:pt x="1245613" y="409370"/>
                </a:cubicBezTo>
                <a:cubicBezTo>
                  <a:pt x="1387430" y="525787"/>
                  <a:pt x="2077463" y="739570"/>
                  <a:pt x="2210813" y="739570"/>
                </a:cubicBezTo>
                <a:cubicBezTo>
                  <a:pt x="2344163" y="739570"/>
                  <a:pt x="1870030" y="218870"/>
                  <a:pt x="2045713" y="409370"/>
                </a:cubicBezTo>
                <a:cubicBezTo>
                  <a:pt x="2221396" y="599870"/>
                  <a:pt x="3171780" y="1687837"/>
                  <a:pt x="3264913" y="1882570"/>
                </a:cubicBezTo>
                <a:cubicBezTo>
                  <a:pt x="3358046" y="2077303"/>
                  <a:pt x="2780196" y="1670903"/>
                  <a:pt x="2604513" y="1577770"/>
                </a:cubicBezTo>
                <a:cubicBezTo>
                  <a:pt x="2428830" y="1484637"/>
                  <a:pt x="2439413" y="1482520"/>
                  <a:pt x="2198113" y="1336470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55DD6A35-5CFB-773E-6E0E-5FBEB2CD8C67}"/>
              </a:ext>
            </a:extLst>
          </p:cNvPr>
          <p:cNvSpPr/>
          <p:nvPr/>
        </p:nvSpPr>
        <p:spPr>
          <a:xfrm>
            <a:off x="4557353" y="4265966"/>
            <a:ext cx="1303205" cy="269607"/>
          </a:xfrm>
          <a:custGeom>
            <a:avLst/>
            <a:gdLst>
              <a:gd name="connsiteX0" fmla="*/ 1947 w 1303205"/>
              <a:gd name="connsiteY0" fmla="*/ 102834 h 269607"/>
              <a:gd name="connsiteX1" fmla="*/ 738547 w 1303205"/>
              <a:gd name="connsiteY1" fmla="*/ 153634 h 269607"/>
              <a:gd name="connsiteX2" fmla="*/ 586147 w 1303205"/>
              <a:gd name="connsiteY2" fmla="*/ 217134 h 269607"/>
              <a:gd name="connsiteX3" fmla="*/ 1297347 w 1303205"/>
              <a:gd name="connsiteY3" fmla="*/ 267934 h 269607"/>
              <a:gd name="connsiteX4" fmla="*/ 903647 w 1303205"/>
              <a:gd name="connsiteY4" fmla="*/ 153634 h 269607"/>
              <a:gd name="connsiteX5" fmla="*/ 535347 w 1303205"/>
              <a:gd name="connsiteY5" fmla="*/ 1234 h 269607"/>
              <a:gd name="connsiteX6" fmla="*/ 1947 w 1303205"/>
              <a:gd name="connsiteY6" fmla="*/ 102834 h 26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3205" h="269607">
                <a:moveTo>
                  <a:pt x="1947" y="102834"/>
                </a:moveTo>
                <a:cubicBezTo>
                  <a:pt x="35814" y="128234"/>
                  <a:pt x="641180" y="134584"/>
                  <a:pt x="738547" y="153634"/>
                </a:cubicBezTo>
                <a:cubicBezTo>
                  <a:pt x="835914" y="172684"/>
                  <a:pt x="493014" y="198084"/>
                  <a:pt x="586147" y="217134"/>
                </a:cubicBezTo>
                <a:cubicBezTo>
                  <a:pt x="679280" y="236184"/>
                  <a:pt x="1244430" y="278517"/>
                  <a:pt x="1297347" y="267934"/>
                </a:cubicBezTo>
                <a:cubicBezTo>
                  <a:pt x="1350264" y="257351"/>
                  <a:pt x="1030647" y="198084"/>
                  <a:pt x="903647" y="153634"/>
                </a:cubicBezTo>
                <a:cubicBezTo>
                  <a:pt x="776647" y="109184"/>
                  <a:pt x="685630" y="13934"/>
                  <a:pt x="535347" y="1234"/>
                </a:cubicBezTo>
                <a:cubicBezTo>
                  <a:pt x="385064" y="-11466"/>
                  <a:pt x="-31920" y="77434"/>
                  <a:pt x="1947" y="10283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B69312D2-50A3-A24F-5DA1-5EE5A83EE02D}"/>
              </a:ext>
            </a:extLst>
          </p:cNvPr>
          <p:cNvSpPr/>
          <p:nvPr/>
        </p:nvSpPr>
        <p:spPr>
          <a:xfrm>
            <a:off x="3377876" y="3635674"/>
            <a:ext cx="635391" cy="751744"/>
          </a:xfrm>
          <a:custGeom>
            <a:avLst/>
            <a:gdLst>
              <a:gd name="connsiteX0" fmla="*/ 13024 w 635391"/>
              <a:gd name="connsiteY0" fmla="*/ 9226 h 751744"/>
              <a:gd name="connsiteX1" fmla="*/ 482924 w 635391"/>
              <a:gd name="connsiteY1" fmla="*/ 390226 h 751744"/>
              <a:gd name="connsiteX2" fmla="*/ 419424 w 635391"/>
              <a:gd name="connsiteY2" fmla="*/ 301326 h 751744"/>
              <a:gd name="connsiteX3" fmla="*/ 635324 w 635391"/>
              <a:gd name="connsiteY3" fmla="*/ 745826 h 751744"/>
              <a:gd name="connsiteX4" fmla="*/ 394024 w 635391"/>
              <a:gd name="connsiteY4" fmla="*/ 529926 h 751744"/>
              <a:gd name="connsiteX5" fmla="*/ 152724 w 635391"/>
              <a:gd name="connsiteY5" fmla="*/ 148926 h 751744"/>
              <a:gd name="connsiteX6" fmla="*/ 13024 w 635391"/>
              <a:gd name="connsiteY6" fmla="*/ 9226 h 75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391" h="751744">
                <a:moveTo>
                  <a:pt x="13024" y="9226"/>
                </a:moveTo>
                <a:cubicBezTo>
                  <a:pt x="68057" y="49443"/>
                  <a:pt x="415191" y="341543"/>
                  <a:pt x="482924" y="390226"/>
                </a:cubicBezTo>
                <a:cubicBezTo>
                  <a:pt x="550657" y="438909"/>
                  <a:pt x="394024" y="242059"/>
                  <a:pt x="419424" y="301326"/>
                </a:cubicBezTo>
                <a:cubicBezTo>
                  <a:pt x="444824" y="360593"/>
                  <a:pt x="639557" y="707726"/>
                  <a:pt x="635324" y="745826"/>
                </a:cubicBezTo>
                <a:cubicBezTo>
                  <a:pt x="631091" y="783926"/>
                  <a:pt x="474457" y="629409"/>
                  <a:pt x="394024" y="529926"/>
                </a:cubicBezTo>
                <a:cubicBezTo>
                  <a:pt x="313591" y="430443"/>
                  <a:pt x="214107" y="229359"/>
                  <a:pt x="152724" y="148926"/>
                </a:cubicBezTo>
                <a:cubicBezTo>
                  <a:pt x="91341" y="68493"/>
                  <a:pt x="-42009" y="-30991"/>
                  <a:pt x="13024" y="922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5DE96EB9-FE9C-75DB-DFB0-2E9B51EB7755}"/>
              </a:ext>
            </a:extLst>
          </p:cNvPr>
          <p:cNvSpPr/>
          <p:nvPr/>
        </p:nvSpPr>
        <p:spPr>
          <a:xfrm>
            <a:off x="4457685" y="4062144"/>
            <a:ext cx="469927" cy="389865"/>
          </a:xfrm>
          <a:custGeom>
            <a:avLst/>
            <a:gdLst>
              <a:gd name="connsiteX0" fmla="*/ 241315 w 469927"/>
              <a:gd name="connsiteY0" fmla="*/ 1856 h 389865"/>
              <a:gd name="connsiteX1" fmla="*/ 15 w 469927"/>
              <a:gd name="connsiteY1" fmla="*/ 382856 h 389865"/>
              <a:gd name="connsiteX2" fmla="*/ 254015 w 469927"/>
              <a:gd name="connsiteY2" fmla="*/ 255856 h 389865"/>
              <a:gd name="connsiteX3" fmla="*/ 177815 w 469927"/>
              <a:gd name="connsiteY3" fmla="*/ 344756 h 389865"/>
              <a:gd name="connsiteX4" fmla="*/ 469915 w 469927"/>
              <a:gd name="connsiteY4" fmla="*/ 90756 h 389865"/>
              <a:gd name="connsiteX5" fmla="*/ 165115 w 469927"/>
              <a:gd name="connsiteY5" fmla="*/ 230456 h 389865"/>
              <a:gd name="connsiteX6" fmla="*/ 241315 w 469927"/>
              <a:gd name="connsiteY6" fmla="*/ 1856 h 38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927" h="389865">
                <a:moveTo>
                  <a:pt x="241315" y="1856"/>
                </a:moveTo>
                <a:cubicBezTo>
                  <a:pt x="213798" y="27256"/>
                  <a:pt x="-2102" y="340523"/>
                  <a:pt x="15" y="382856"/>
                </a:cubicBezTo>
                <a:cubicBezTo>
                  <a:pt x="2132" y="425189"/>
                  <a:pt x="224382" y="262206"/>
                  <a:pt x="254015" y="255856"/>
                </a:cubicBezTo>
                <a:cubicBezTo>
                  <a:pt x="283648" y="249506"/>
                  <a:pt x="141832" y="372273"/>
                  <a:pt x="177815" y="344756"/>
                </a:cubicBezTo>
                <a:cubicBezTo>
                  <a:pt x="213798" y="317239"/>
                  <a:pt x="472032" y="109806"/>
                  <a:pt x="469915" y="90756"/>
                </a:cubicBezTo>
                <a:cubicBezTo>
                  <a:pt x="467798" y="71706"/>
                  <a:pt x="205332" y="241039"/>
                  <a:pt x="165115" y="230456"/>
                </a:cubicBezTo>
                <a:cubicBezTo>
                  <a:pt x="124898" y="219873"/>
                  <a:pt x="268832" y="-23544"/>
                  <a:pt x="241315" y="185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F7AE193F-FC0A-AF58-2798-478C28F04F11}"/>
              </a:ext>
            </a:extLst>
          </p:cNvPr>
          <p:cNvSpPr/>
          <p:nvPr/>
        </p:nvSpPr>
        <p:spPr>
          <a:xfrm>
            <a:off x="5692521" y="3294258"/>
            <a:ext cx="966582" cy="3468125"/>
          </a:xfrm>
          <a:custGeom>
            <a:avLst/>
            <a:gdLst>
              <a:gd name="connsiteX0" fmla="*/ 22479 w 966582"/>
              <a:gd name="connsiteY0" fmla="*/ 33142 h 3468125"/>
              <a:gd name="connsiteX1" fmla="*/ 35179 w 966582"/>
              <a:gd name="connsiteY1" fmla="*/ 83942 h 3468125"/>
              <a:gd name="connsiteX2" fmla="*/ 581279 w 966582"/>
              <a:gd name="connsiteY2" fmla="*/ 2115942 h 3468125"/>
              <a:gd name="connsiteX3" fmla="*/ 454279 w 966582"/>
              <a:gd name="connsiteY3" fmla="*/ 1760342 h 3468125"/>
              <a:gd name="connsiteX4" fmla="*/ 962279 w 966582"/>
              <a:gd name="connsiteY4" fmla="*/ 3436742 h 3468125"/>
              <a:gd name="connsiteX5" fmla="*/ 708279 w 966582"/>
              <a:gd name="connsiteY5" fmla="*/ 2725542 h 3468125"/>
              <a:gd name="connsiteX6" fmla="*/ 886079 w 966582"/>
              <a:gd name="connsiteY6" fmla="*/ 1150742 h 3468125"/>
              <a:gd name="connsiteX7" fmla="*/ 708279 w 966582"/>
              <a:gd name="connsiteY7" fmla="*/ 1341242 h 3468125"/>
              <a:gd name="connsiteX8" fmla="*/ 378079 w 966582"/>
              <a:gd name="connsiteY8" fmla="*/ 668142 h 3468125"/>
              <a:gd name="connsiteX9" fmla="*/ 22479 w 966582"/>
              <a:gd name="connsiteY9" fmla="*/ 33142 h 346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6582" h="3468125">
                <a:moveTo>
                  <a:pt x="22479" y="33142"/>
                </a:moveTo>
                <a:cubicBezTo>
                  <a:pt x="-34671" y="-64225"/>
                  <a:pt x="35179" y="83942"/>
                  <a:pt x="35179" y="83942"/>
                </a:cubicBezTo>
                <a:cubicBezTo>
                  <a:pt x="128312" y="431075"/>
                  <a:pt x="511429" y="1836542"/>
                  <a:pt x="581279" y="2115942"/>
                </a:cubicBezTo>
                <a:cubicBezTo>
                  <a:pt x="651129" y="2395342"/>
                  <a:pt x="390779" y="1540209"/>
                  <a:pt x="454279" y="1760342"/>
                </a:cubicBezTo>
                <a:cubicBezTo>
                  <a:pt x="517779" y="1980475"/>
                  <a:pt x="919946" y="3275875"/>
                  <a:pt x="962279" y="3436742"/>
                </a:cubicBezTo>
                <a:cubicBezTo>
                  <a:pt x="1004612" y="3597609"/>
                  <a:pt x="720979" y="3106542"/>
                  <a:pt x="708279" y="2725542"/>
                </a:cubicBezTo>
                <a:cubicBezTo>
                  <a:pt x="695579" y="2344542"/>
                  <a:pt x="886079" y="1381459"/>
                  <a:pt x="886079" y="1150742"/>
                </a:cubicBezTo>
                <a:cubicBezTo>
                  <a:pt x="886079" y="920025"/>
                  <a:pt x="792946" y="1421675"/>
                  <a:pt x="708279" y="1341242"/>
                </a:cubicBezTo>
                <a:cubicBezTo>
                  <a:pt x="623612" y="1260809"/>
                  <a:pt x="490262" y="886159"/>
                  <a:pt x="378079" y="668142"/>
                </a:cubicBezTo>
                <a:cubicBezTo>
                  <a:pt x="265896" y="450125"/>
                  <a:pt x="79629" y="130509"/>
                  <a:pt x="22479" y="33142"/>
                </a:cubicBezTo>
                <a:close/>
              </a:path>
            </a:pathLst>
          </a:custGeom>
          <a:solidFill>
            <a:srgbClr val="FFC000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7CE70FEA-8D42-6E05-3C4C-672FA842888F}"/>
              </a:ext>
            </a:extLst>
          </p:cNvPr>
          <p:cNvSpPr/>
          <p:nvPr/>
        </p:nvSpPr>
        <p:spPr>
          <a:xfrm>
            <a:off x="5750939" y="4295680"/>
            <a:ext cx="1285749" cy="3211348"/>
          </a:xfrm>
          <a:custGeom>
            <a:avLst/>
            <a:gdLst>
              <a:gd name="connsiteX0" fmla="*/ 1030861 w 1285749"/>
              <a:gd name="connsiteY0" fmla="*/ 22320 h 3211348"/>
              <a:gd name="connsiteX1" fmla="*/ 243461 w 1285749"/>
              <a:gd name="connsiteY1" fmla="*/ 2371820 h 3211348"/>
              <a:gd name="connsiteX2" fmla="*/ 383161 w 1285749"/>
              <a:gd name="connsiteY2" fmla="*/ 2130520 h 3211348"/>
              <a:gd name="connsiteX3" fmla="*/ 2161 w 1285749"/>
              <a:gd name="connsiteY3" fmla="*/ 3210020 h 3211348"/>
              <a:gd name="connsiteX4" fmla="*/ 586361 w 1285749"/>
              <a:gd name="connsiteY4" fmla="*/ 1876520 h 3211348"/>
              <a:gd name="connsiteX5" fmla="*/ 1284861 w 1285749"/>
              <a:gd name="connsiteY5" fmla="*/ 543020 h 3211348"/>
              <a:gd name="connsiteX6" fmla="*/ 738761 w 1285749"/>
              <a:gd name="connsiteY6" fmla="*/ 1152620 h 3211348"/>
              <a:gd name="connsiteX7" fmla="*/ 1030861 w 1285749"/>
              <a:gd name="connsiteY7" fmla="*/ 22320 h 321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5749" h="3211348">
                <a:moveTo>
                  <a:pt x="1030861" y="22320"/>
                </a:moveTo>
                <a:cubicBezTo>
                  <a:pt x="948311" y="225520"/>
                  <a:pt x="351411" y="2020453"/>
                  <a:pt x="243461" y="2371820"/>
                </a:cubicBezTo>
                <a:cubicBezTo>
                  <a:pt x="135511" y="2723187"/>
                  <a:pt x="423378" y="1990820"/>
                  <a:pt x="383161" y="2130520"/>
                </a:cubicBezTo>
                <a:cubicBezTo>
                  <a:pt x="342944" y="2270220"/>
                  <a:pt x="-31706" y="3252353"/>
                  <a:pt x="2161" y="3210020"/>
                </a:cubicBezTo>
                <a:cubicBezTo>
                  <a:pt x="36028" y="3167687"/>
                  <a:pt x="372578" y="2321020"/>
                  <a:pt x="586361" y="1876520"/>
                </a:cubicBezTo>
                <a:cubicBezTo>
                  <a:pt x="800144" y="1432020"/>
                  <a:pt x="1259461" y="663670"/>
                  <a:pt x="1284861" y="543020"/>
                </a:cubicBezTo>
                <a:cubicBezTo>
                  <a:pt x="1310261" y="422370"/>
                  <a:pt x="783211" y="1237287"/>
                  <a:pt x="738761" y="1152620"/>
                </a:cubicBezTo>
                <a:cubicBezTo>
                  <a:pt x="694311" y="1067953"/>
                  <a:pt x="1113411" y="-180880"/>
                  <a:pt x="1030861" y="2232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1208B955-681B-70F9-AE7B-A640629CD891}"/>
              </a:ext>
            </a:extLst>
          </p:cNvPr>
          <p:cNvSpPr/>
          <p:nvPr/>
        </p:nvSpPr>
        <p:spPr>
          <a:xfrm>
            <a:off x="3063179" y="2104345"/>
            <a:ext cx="1560166" cy="2776296"/>
          </a:xfrm>
          <a:custGeom>
            <a:avLst/>
            <a:gdLst>
              <a:gd name="connsiteX0" fmla="*/ 1559621 w 1560166"/>
              <a:gd name="connsiteY0" fmla="*/ 3855 h 2776296"/>
              <a:gd name="connsiteX1" fmla="*/ 454721 w 1560166"/>
              <a:gd name="connsiteY1" fmla="*/ 1642155 h 2776296"/>
              <a:gd name="connsiteX2" fmla="*/ 899221 w 1560166"/>
              <a:gd name="connsiteY2" fmla="*/ 1286555 h 2776296"/>
              <a:gd name="connsiteX3" fmla="*/ 10221 w 1560166"/>
              <a:gd name="connsiteY3" fmla="*/ 2772455 h 2776296"/>
              <a:gd name="connsiteX4" fmla="*/ 454721 w 1560166"/>
              <a:gd name="connsiteY4" fmla="*/ 1667555 h 2776296"/>
              <a:gd name="connsiteX5" fmla="*/ 1038921 w 1560166"/>
              <a:gd name="connsiteY5" fmla="*/ 194355 h 2776296"/>
              <a:gd name="connsiteX6" fmla="*/ 289621 w 1560166"/>
              <a:gd name="connsiteY6" fmla="*/ 1159555 h 2776296"/>
              <a:gd name="connsiteX7" fmla="*/ 1559621 w 1560166"/>
              <a:gd name="connsiteY7" fmla="*/ 3855 h 277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0166" h="2776296">
                <a:moveTo>
                  <a:pt x="1559621" y="3855"/>
                </a:moveTo>
                <a:cubicBezTo>
                  <a:pt x="1587138" y="84288"/>
                  <a:pt x="564788" y="1428372"/>
                  <a:pt x="454721" y="1642155"/>
                </a:cubicBezTo>
                <a:cubicBezTo>
                  <a:pt x="344654" y="1855938"/>
                  <a:pt x="973304" y="1098172"/>
                  <a:pt x="899221" y="1286555"/>
                </a:cubicBezTo>
                <a:cubicBezTo>
                  <a:pt x="825138" y="1474938"/>
                  <a:pt x="84304" y="2708955"/>
                  <a:pt x="10221" y="2772455"/>
                </a:cubicBezTo>
                <a:cubicBezTo>
                  <a:pt x="-63862" y="2835955"/>
                  <a:pt x="283271" y="2097238"/>
                  <a:pt x="454721" y="1667555"/>
                </a:cubicBezTo>
                <a:cubicBezTo>
                  <a:pt x="626171" y="1237872"/>
                  <a:pt x="1066438" y="279022"/>
                  <a:pt x="1038921" y="194355"/>
                </a:cubicBezTo>
                <a:cubicBezTo>
                  <a:pt x="1011404" y="109688"/>
                  <a:pt x="202838" y="1191305"/>
                  <a:pt x="289621" y="1159555"/>
                </a:cubicBezTo>
                <a:cubicBezTo>
                  <a:pt x="376404" y="1127805"/>
                  <a:pt x="1532104" y="-76578"/>
                  <a:pt x="1559621" y="3855"/>
                </a:cubicBezTo>
                <a:close/>
              </a:path>
            </a:pathLst>
          </a:custGeom>
          <a:solidFill>
            <a:srgbClr val="FFC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301C00BD-483D-07B5-6A80-C42139D41463}"/>
              </a:ext>
            </a:extLst>
          </p:cNvPr>
          <p:cNvSpPr/>
          <p:nvPr/>
        </p:nvSpPr>
        <p:spPr>
          <a:xfrm>
            <a:off x="7175372" y="4698153"/>
            <a:ext cx="993853" cy="3801375"/>
          </a:xfrm>
          <a:custGeom>
            <a:avLst/>
            <a:gdLst>
              <a:gd name="connsiteX0" fmla="*/ 990728 w 993853"/>
              <a:gd name="connsiteY0" fmla="*/ 847 h 3801375"/>
              <a:gd name="connsiteX1" fmla="*/ 165228 w 993853"/>
              <a:gd name="connsiteY1" fmla="*/ 2528147 h 3801375"/>
              <a:gd name="connsiteX2" fmla="*/ 431928 w 993853"/>
              <a:gd name="connsiteY2" fmla="*/ 2032847 h 3801375"/>
              <a:gd name="connsiteX3" fmla="*/ 128 w 993853"/>
              <a:gd name="connsiteY3" fmla="*/ 3798147 h 3801375"/>
              <a:gd name="connsiteX4" fmla="*/ 482728 w 993853"/>
              <a:gd name="connsiteY4" fmla="*/ 2439247 h 3801375"/>
              <a:gd name="connsiteX5" fmla="*/ 698628 w 993853"/>
              <a:gd name="connsiteY5" fmla="*/ 1334347 h 3801375"/>
              <a:gd name="connsiteX6" fmla="*/ 457328 w 993853"/>
              <a:gd name="connsiteY6" fmla="*/ 2236047 h 3801375"/>
              <a:gd name="connsiteX7" fmla="*/ 990728 w 993853"/>
              <a:gd name="connsiteY7" fmla="*/ 847 h 380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3853" h="3801375">
                <a:moveTo>
                  <a:pt x="990728" y="847"/>
                </a:moveTo>
                <a:cubicBezTo>
                  <a:pt x="942045" y="49530"/>
                  <a:pt x="258361" y="2189480"/>
                  <a:pt x="165228" y="2528147"/>
                </a:cubicBezTo>
                <a:cubicBezTo>
                  <a:pt x="72095" y="2866814"/>
                  <a:pt x="459445" y="1821180"/>
                  <a:pt x="431928" y="2032847"/>
                </a:cubicBezTo>
                <a:cubicBezTo>
                  <a:pt x="404411" y="2244514"/>
                  <a:pt x="-8339" y="3730414"/>
                  <a:pt x="128" y="3798147"/>
                </a:cubicBezTo>
                <a:cubicBezTo>
                  <a:pt x="8595" y="3865880"/>
                  <a:pt x="366311" y="2849880"/>
                  <a:pt x="482728" y="2439247"/>
                </a:cubicBezTo>
                <a:cubicBezTo>
                  <a:pt x="599145" y="2028614"/>
                  <a:pt x="702861" y="1368214"/>
                  <a:pt x="698628" y="1334347"/>
                </a:cubicBezTo>
                <a:cubicBezTo>
                  <a:pt x="694395" y="1300480"/>
                  <a:pt x="410761" y="2456180"/>
                  <a:pt x="457328" y="2236047"/>
                </a:cubicBezTo>
                <a:cubicBezTo>
                  <a:pt x="503895" y="2015914"/>
                  <a:pt x="1039411" y="-47836"/>
                  <a:pt x="990728" y="847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6C5FCA10-18D6-4541-24D9-FA3F71AED675}"/>
              </a:ext>
            </a:extLst>
          </p:cNvPr>
          <p:cNvSpPr/>
          <p:nvPr/>
        </p:nvSpPr>
        <p:spPr>
          <a:xfrm>
            <a:off x="2421495" y="7889959"/>
            <a:ext cx="2550689" cy="3922813"/>
          </a:xfrm>
          <a:custGeom>
            <a:avLst/>
            <a:gdLst>
              <a:gd name="connsiteX0" fmla="*/ 258205 w 2550689"/>
              <a:gd name="connsiteY0" fmla="*/ 390441 h 3922813"/>
              <a:gd name="connsiteX1" fmla="*/ 2480705 w 2550689"/>
              <a:gd name="connsiteY1" fmla="*/ 3806741 h 3922813"/>
              <a:gd name="connsiteX2" fmla="*/ 1833005 w 2550689"/>
              <a:gd name="connsiteY2" fmla="*/ 2866941 h 3922813"/>
              <a:gd name="connsiteX3" fmla="*/ 220105 w 2550689"/>
              <a:gd name="connsiteY3" fmla="*/ 352341 h 3922813"/>
              <a:gd name="connsiteX4" fmla="*/ 258205 w 2550689"/>
              <a:gd name="connsiteY4" fmla="*/ 390441 h 392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689" h="3922813">
                <a:moveTo>
                  <a:pt x="258205" y="390441"/>
                </a:moveTo>
                <a:lnTo>
                  <a:pt x="2480705" y="3806741"/>
                </a:lnTo>
                <a:cubicBezTo>
                  <a:pt x="2743172" y="4219491"/>
                  <a:pt x="2209772" y="3442674"/>
                  <a:pt x="1833005" y="2866941"/>
                </a:cubicBezTo>
                <a:cubicBezTo>
                  <a:pt x="1456238" y="2291208"/>
                  <a:pt x="480455" y="765091"/>
                  <a:pt x="220105" y="352341"/>
                </a:cubicBezTo>
                <a:cubicBezTo>
                  <a:pt x="-40245" y="-60409"/>
                  <a:pt x="-118562" y="-185292"/>
                  <a:pt x="258205" y="39044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4EC47E70-9B53-BD0C-25C4-3E51EF66F685}"/>
              </a:ext>
            </a:extLst>
          </p:cNvPr>
          <p:cNvSpPr/>
          <p:nvPr/>
        </p:nvSpPr>
        <p:spPr>
          <a:xfrm>
            <a:off x="6235592" y="9845784"/>
            <a:ext cx="1238009" cy="2726866"/>
          </a:xfrm>
          <a:custGeom>
            <a:avLst/>
            <a:gdLst>
              <a:gd name="connsiteX0" fmla="*/ 63608 w 1238009"/>
              <a:gd name="connsiteY0" fmla="*/ 9416 h 2726866"/>
              <a:gd name="connsiteX1" fmla="*/ 952608 w 1238009"/>
              <a:gd name="connsiteY1" fmla="*/ 1495316 h 2726866"/>
              <a:gd name="connsiteX2" fmla="*/ 914508 w 1238009"/>
              <a:gd name="connsiteY2" fmla="*/ 1355616 h 2726866"/>
              <a:gd name="connsiteX3" fmla="*/ 1232008 w 1238009"/>
              <a:gd name="connsiteY3" fmla="*/ 2676416 h 2726866"/>
              <a:gd name="connsiteX4" fmla="*/ 1130408 w 1238009"/>
              <a:gd name="connsiteY4" fmla="*/ 2473216 h 2726866"/>
              <a:gd name="connsiteX5" fmla="*/ 1193908 w 1238009"/>
              <a:gd name="connsiteY5" fmla="*/ 2600216 h 2726866"/>
              <a:gd name="connsiteX6" fmla="*/ 1117708 w 1238009"/>
              <a:gd name="connsiteY6" fmla="*/ 2587516 h 2726866"/>
              <a:gd name="connsiteX7" fmla="*/ 1028808 w 1238009"/>
              <a:gd name="connsiteY7" fmla="*/ 2689116 h 2726866"/>
              <a:gd name="connsiteX8" fmla="*/ 50908 w 1238009"/>
              <a:gd name="connsiteY8" fmla="*/ 2625616 h 2726866"/>
              <a:gd name="connsiteX9" fmla="*/ 127108 w 1238009"/>
              <a:gd name="connsiteY9" fmla="*/ 2168416 h 2726866"/>
              <a:gd name="connsiteX10" fmla="*/ 25508 w 1238009"/>
              <a:gd name="connsiteY10" fmla="*/ 974616 h 2726866"/>
              <a:gd name="connsiteX11" fmla="*/ 304908 w 1238009"/>
              <a:gd name="connsiteY11" fmla="*/ 1660416 h 2726866"/>
              <a:gd name="connsiteX12" fmla="*/ 228708 w 1238009"/>
              <a:gd name="connsiteY12" fmla="*/ 898416 h 2726866"/>
              <a:gd name="connsiteX13" fmla="*/ 63608 w 1238009"/>
              <a:gd name="connsiteY13" fmla="*/ 9416 h 272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8009" h="2726866">
                <a:moveTo>
                  <a:pt x="63608" y="9416"/>
                </a:moveTo>
                <a:cubicBezTo>
                  <a:pt x="184258" y="108899"/>
                  <a:pt x="810791" y="1270949"/>
                  <a:pt x="952608" y="1495316"/>
                </a:cubicBezTo>
                <a:cubicBezTo>
                  <a:pt x="1094425" y="1719683"/>
                  <a:pt x="867941" y="1158766"/>
                  <a:pt x="914508" y="1355616"/>
                </a:cubicBezTo>
                <a:cubicBezTo>
                  <a:pt x="961075" y="1552466"/>
                  <a:pt x="1196025" y="2490149"/>
                  <a:pt x="1232008" y="2676416"/>
                </a:cubicBezTo>
                <a:cubicBezTo>
                  <a:pt x="1267991" y="2862683"/>
                  <a:pt x="1130408" y="2473216"/>
                  <a:pt x="1130408" y="2473216"/>
                </a:cubicBezTo>
                <a:cubicBezTo>
                  <a:pt x="1124058" y="2460516"/>
                  <a:pt x="1196025" y="2581166"/>
                  <a:pt x="1193908" y="2600216"/>
                </a:cubicBezTo>
                <a:cubicBezTo>
                  <a:pt x="1191791" y="2619266"/>
                  <a:pt x="1145225" y="2572699"/>
                  <a:pt x="1117708" y="2587516"/>
                </a:cubicBezTo>
                <a:cubicBezTo>
                  <a:pt x="1090191" y="2602333"/>
                  <a:pt x="1206608" y="2682766"/>
                  <a:pt x="1028808" y="2689116"/>
                </a:cubicBezTo>
                <a:cubicBezTo>
                  <a:pt x="851008" y="2695466"/>
                  <a:pt x="201191" y="2712399"/>
                  <a:pt x="50908" y="2625616"/>
                </a:cubicBezTo>
                <a:cubicBezTo>
                  <a:pt x="-99375" y="2538833"/>
                  <a:pt x="131341" y="2443583"/>
                  <a:pt x="127108" y="2168416"/>
                </a:cubicBezTo>
                <a:cubicBezTo>
                  <a:pt x="122875" y="1893249"/>
                  <a:pt x="-4125" y="1059283"/>
                  <a:pt x="25508" y="974616"/>
                </a:cubicBezTo>
                <a:cubicBezTo>
                  <a:pt x="55141" y="889949"/>
                  <a:pt x="271041" y="1673116"/>
                  <a:pt x="304908" y="1660416"/>
                </a:cubicBezTo>
                <a:cubicBezTo>
                  <a:pt x="338775" y="1647716"/>
                  <a:pt x="271041" y="1171466"/>
                  <a:pt x="228708" y="898416"/>
                </a:cubicBezTo>
                <a:cubicBezTo>
                  <a:pt x="186375" y="625366"/>
                  <a:pt x="-57042" y="-90067"/>
                  <a:pt x="63608" y="9416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213BD41A-1D45-DC3E-1886-B33ABBBC9DEB}"/>
              </a:ext>
            </a:extLst>
          </p:cNvPr>
          <p:cNvSpPr/>
          <p:nvPr/>
        </p:nvSpPr>
        <p:spPr>
          <a:xfrm>
            <a:off x="6312183" y="9592468"/>
            <a:ext cx="1295376" cy="2864169"/>
          </a:xfrm>
          <a:custGeom>
            <a:avLst/>
            <a:gdLst>
              <a:gd name="connsiteX0" fmla="*/ 63217 w 1295376"/>
              <a:gd name="connsiteY0" fmla="*/ 148432 h 2864169"/>
              <a:gd name="connsiteX1" fmla="*/ 152117 w 1295376"/>
              <a:gd name="connsiteY1" fmla="*/ 199232 h 2864169"/>
              <a:gd name="connsiteX2" fmla="*/ 977617 w 1295376"/>
              <a:gd name="connsiteY2" fmla="*/ 1850232 h 2864169"/>
              <a:gd name="connsiteX3" fmla="*/ 977617 w 1295376"/>
              <a:gd name="connsiteY3" fmla="*/ 1583532 h 2864169"/>
              <a:gd name="connsiteX4" fmla="*/ 1295117 w 1295376"/>
              <a:gd name="connsiteY4" fmla="*/ 2853532 h 2864169"/>
              <a:gd name="connsiteX5" fmla="*/ 1028417 w 1295376"/>
              <a:gd name="connsiteY5" fmla="*/ 2142332 h 2864169"/>
              <a:gd name="connsiteX6" fmla="*/ 850617 w 1295376"/>
              <a:gd name="connsiteY6" fmla="*/ 1278732 h 2864169"/>
              <a:gd name="connsiteX7" fmla="*/ 63217 w 1295376"/>
              <a:gd name="connsiteY7" fmla="*/ 148432 h 286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5376" h="2864169">
                <a:moveTo>
                  <a:pt x="63217" y="148432"/>
                </a:moveTo>
                <a:cubicBezTo>
                  <a:pt x="-53200" y="-31485"/>
                  <a:pt x="-283" y="-84401"/>
                  <a:pt x="152117" y="199232"/>
                </a:cubicBezTo>
                <a:cubicBezTo>
                  <a:pt x="304517" y="482865"/>
                  <a:pt x="840034" y="1619515"/>
                  <a:pt x="977617" y="1850232"/>
                </a:cubicBezTo>
                <a:cubicBezTo>
                  <a:pt x="1115200" y="2080949"/>
                  <a:pt x="924700" y="1416315"/>
                  <a:pt x="977617" y="1583532"/>
                </a:cubicBezTo>
                <a:cubicBezTo>
                  <a:pt x="1030534" y="1750749"/>
                  <a:pt x="1286650" y="2760399"/>
                  <a:pt x="1295117" y="2853532"/>
                </a:cubicBezTo>
                <a:cubicBezTo>
                  <a:pt x="1303584" y="2946665"/>
                  <a:pt x="1102500" y="2404799"/>
                  <a:pt x="1028417" y="2142332"/>
                </a:cubicBezTo>
                <a:cubicBezTo>
                  <a:pt x="954334" y="1879865"/>
                  <a:pt x="1009367" y="1613165"/>
                  <a:pt x="850617" y="1278732"/>
                </a:cubicBezTo>
                <a:cubicBezTo>
                  <a:pt x="691867" y="944299"/>
                  <a:pt x="179634" y="328349"/>
                  <a:pt x="63217" y="14843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30703787-D534-94F9-BB79-1C3D61EAC24D}"/>
              </a:ext>
            </a:extLst>
          </p:cNvPr>
          <p:cNvSpPr/>
          <p:nvPr/>
        </p:nvSpPr>
        <p:spPr>
          <a:xfrm>
            <a:off x="1603213" y="7930805"/>
            <a:ext cx="466926" cy="1746693"/>
          </a:xfrm>
          <a:custGeom>
            <a:avLst/>
            <a:gdLst>
              <a:gd name="connsiteX0" fmla="*/ 22387 w 466926"/>
              <a:gd name="connsiteY0" fmla="*/ 57495 h 1746693"/>
              <a:gd name="connsiteX1" fmla="*/ 22387 w 466926"/>
              <a:gd name="connsiteY1" fmla="*/ 171795 h 1746693"/>
              <a:gd name="connsiteX2" fmla="*/ 60487 w 466926"/>
              <a:gd name="connsiteY2" fmla="*/ 882995 h 1746693"/>
              <a:gd name="connsiteX3" fmla="*/ 466887 w 466926"/>
              <a:gd name="connsiteY3" fmla="*/ 1746595 h 1746693"/>
              <a:gd name="connsiteX4" fmla="*/ 35087 w 466926"/>
              <a:gd name="connsiteY4" fmla="*/ 933795 h 1746693"/>
              <a:gd name="connsiteX5" fmla="*/ 22387 w 466926"/>
              <a:gd name="connsiteY5" fmla="*/ 57495 h 174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926" h="1746693">
                <a:moveTo>
                  <a:pt x="22387" y="57495"/>
                </a:moveTo>
                <a:cubicBezTo>
                  <a:pt x="20270" y="-69505"/>
                  <a:pt x="16037" y="34212"/>
                  <a:pt x="22387" y="171795"/>
                </a:cubicBezTo>
                <a:cubicBezTo>
                  <a:pt x="28737" y="309378"/>
                  <a:pt x="-13596" y="620528"/>
                  <a:pt x="60487" y="882995"/>
                </a:cubicBezTo>
                <a:cubicBezTo>
                  <a:pt x="134570" y="1145462"/>
                  <a:pt x="471120" y="1738128"/>
                  <a:pt x="466887" y="1746595"/>
                </a:cubicBezTo>
                <a:cubicBezTo>
                  <a:pt x="462654" y="1755062"/>
                  <a:pt x="107054" y="1213195"/>
                  <a:pt x="35087" y="933795"/>
                </a:cubicBezTo>
                <a:cubicBezTo>
                  <a:pt x="-36880" y="654395"/>
                  <a:pt x="24504" y="184495"/>
                  <a:pt x="22387" y="5749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21CF6532-4375-77AC-CC8A-FFA1212A3856}"/>
              </a:ext>
            </a:extLst>
          </p:cNvPr>
          <p:cNvSpPr/>
          <p:nvPr/>
        </p:nvSpPr>
        <p:spPr>
          <a:xfrm>
            <a:off x="1611201" y="10195757"/>
            <a:ext cx="2133352" cy="2489178"/>
          </a:xfrm>
          <a:custGeom>
            <a:avLst/>
            <a:gdLst>
              <a:gd name="connsiteX0" fmla="*/ 1699 w 2133352"/>
              <a:gd name="connsiteY0" fmla="*/ 2343 h 2489178"/>
              <a:gd name="connsiteX1" fmla="*/ 2020999 w 2133352"/>
              <a:gd name="connsiteY1" fmla="*/ 2364543 h 2489178"/>
              <a:gd name="connsiteX2" fmla="*/ 1678099 w 2133352"/>
              <a:gd name="connsiteY2" fmla="*/ 1932743 h 2489178"/>
              <a:gd name="connsiteX3" fmla="*/ 1699 w 2133352"/>
              <a:gd name="connsiteY3" fmla="*/ 2343 h 248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352" h="2489178">
                <a:moveTo>
                  <a:pt x="1699" y="2343"/>
                </a:moveTo>
                <a:cubicBezTo>
                  <a:pt x="58849" y="74310"/>
                  <a:pt x="1741599" y="2042810"/>
                  <a:pt x="2020999" y="2364543"/>
                </a:cubicBezTo>
                <a:cubicBezTo>
                  <a:pt x="2300399" y="2686276"/>
                  <a:pt x="2010416" y="2328560"/>
                  <a:pt x="1678099" y="1932743"/>
                </a:cubicBezTo>
                <a:cubicBezTo>
                  <a:pt x="1345782" y="1536926"/>
                  <a:pt x="-55451" y="-69624"/>
                  <a:pt x="1699" y="234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BB2E042E-AE6D-90DC-82AE-06EE3F83B952}"/>
              </a:ext>
            </a:extLst>
          </p:cNvPr>
          <p:cNvSpPr/>
          <p:nvPr/>
        </p:nvSpPr>
        <p:spPr>
          <a:xfrm>
            <a:off x="2792516" y="7884633"/>
            <a:ext cx="1457506" cy="2456754"/>
          </a:xfrm>
          <a:custGeom>
            <a:avLst/>
            <a:gdLst>
              <a:gd name="connsiteX0" fmla="*/ 26884 w 1457506"/>
              <a:gd name="connsiteY0" fmla="*/ 40167 h 2456754"/>
              <a:gd name="connsiteX1" fmla="*/ 1449284 w 1457506"/>
              <a:gd name="connsiteY1" fmla="*/ 2440467 h 2456754"/>
              <a:gd name="connsiteX2" fmla="*/ 585684 w 1457506"/>
              <a:gd name="connsiteY2" fmla="*/ 1043467 h 2456754"/>
              <a:gd name="connsiteX3" fmla="*/ 26884 w 1457506"/>
              <a:gd name="connsiteY3" fmla="*/ 40167 h 245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7506" h="2456754">
                <a:moveTo>
                  <a:pt x="26884" y="40167"/>
                </a:moveTo>
                <a:cubicBezTo>
                  <a:pt x="170817" y="273000"/>
                  <a:pt x="1356151" y="2273250"/>
                  <a:pt x="1449284" y="2440467"/>
                </a:cubicBezTo>
                <a:cubicBezTo>
                  <a:pt x="1542417" y="2607684"/>
                  <a:pt x="818517" y="1441400"/>
                  <a:pt x="585684" y="1043467"/>
                </a:cubicBezTo>
                <a:cubicBezTo>
                  <a:pt x="352851" y="645534"/>
                  <a:pt x="-117049" y="-192666"/>
                  <a:pt x="26884" y="4016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317A4D01-C063-94A2-7B36-0285FAD810BA}"/>
              </a:ext>
            </a:extLst>
          </p:cNvPr>
          <p:cNvSpPr/>
          <p:nvPr/>
        </p:nvSpPr>
        <p:spPr>
          <a:xfrm>
            <a:off x="6036752" y="7169838"/>
            <a:ext cx="1508223" cy="1729941"/>
          </a:xfrm>
          <a:custGeom>
            <a:avLst/>
            <a:gdLst>
              <a:gd name="connsiteX0" fmla="*/ 237048 w 1508223"/>
              <a:gd name="connsiteY0" fmla="*/ 18362 h 1729941"/>
              <a:gd name="connsiteX1" fmla="*/ 275148 w 1508223"/>
              <a:gd name="connsiteY1" fmla="*/ 69162 h 1729941"/>
              <a:gd name="connsiteX2" fmla="*/ 1507048 w 1508223"/>
              <a:gd name="connsiteY2" fmla="*/ 1720162 h 1729941"/>
              <a:gd name="connsiteX3" fmla="*/ 503748 w 1508223"/>
              <a:gd name="connsiteY3" fmla="*/ 780362 h 1729941"/>
              <a:gd name="connsiteX4" fmla="*/ 656148 w 1508223"/>
              <a:gd name="connsiteY4" fmla="*/ 1351862 h 1729941"/>
              <a:gd name="connsiteX5" fmla="*/ 275148 w 1508223"/>
              <a:gd name="connsiteY5" fmla="*/ 805762 h 1729941"/>
              <a:gd name="connsiteX6" fmla="*/ 198948 w 1508223"/>
              <a:gd name="connsiteY6" fmla="*/ 1250262 h 1729941"/>
              <a:gd name="connsiteX7" fmla="*/ 33848 w 1508223"/>
              <a:gd name="connsiteY7" fmla="*/ 297762 h 1729941"/>
              <a:gd name="connsiteX8" fmla="*/ 935548 w 1508223"/>
              <a:gd name="connsiteY8" fmla="*/ 818462 h 1729941"/>
              <a:gd name="connsiteX9" fmla="*/ 618048 w 1508223"/>
              <a:gd name="connsiteY9" fmla="*/ 437462 h 1729941"/>
              <a:gd name="connsiteX10" fmla="*/ 237048 w 1508223"/>
              <a:gd name="connsiteY10" fmla="*/ 18362 h 172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08223" h="1729941">
                <a:moveTo>
                  <a:pt x="237048" y="18362"/>
                </a:moveTo>
                <a:cubicBezTo>
                  <a:pt x="179898" y="-43021"/>
                  <a:pt x="275148" y="69162"/>
                  <a:pt x="275148" y="69162"/>
                </a:cubicBezTo>
                <a:cubicBezTo>
                  <a:pt x="486815" y="352795"/>
                  <a:pt x="1468948" y="1601629"/>
                  <a:pt x="1507048" y="1720162"/>
                </a:cubicBezTo>
                <a:cubicBezTo>
                  <a:pt x="1545148" y="1838695"/>
                  <a:pt x="645565" y="841745"/>
                  <a:pt x="503748" y="780362"/>
                </a:cubicBezTo>
                <a:cubicBezTo>
                  <a:pt x="361931" y="718979"/>
                  <a:pt x="694248" y="1347629"/>
                  <a:pt x="656148" y="1351862"/>
                </a:cubicBezTo>
                <a:cubicBezTo>
                  <a:pt x="618048" y="1356095"/>
                  <a:pt x="351348" y="822695"/>
                  <a:pt x="275148" y="805762"/>
                </a:cubicBezTo>
                <a:cubicBezTo>
                  <a:pt x="198948" y="788829"/>
                  <a:pt x="239165" y="1334929"/>
                  <a:pt x="198948" y="1250262"/>
                </a:cubicBezTo>
                <a:cubicBezTo>
                  <a:pt x="158731" y="1165595"/>
                  <a:pt x="-88919" y="369729"/>
                  <a:pt x="33848" y="297762"/>
                </a:cubicBezTo>
                <a:cubicBezTo>
                  <a:pt x="156615" y="225795"/>
                  <a:pt x="838181" y="795179"/>
                  <a:pt x="935548" y="818462"/>
                </a:cubicBezTo>
                <a:cubicBezTo>
                  <a:pt x="1032915" y="841745"/>
                  <a:pt x="738698" y="566579"/>
                  <a:pt x="618048" y="437462"/>
                </a:cubicBezTo>
                <a:cubicBezTo>
                  <a:pt x="497398" y="308345"/>
                  <a:pt x="294198" y="79745"/>
                  <a:pt x="237048" y="18362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3D24EA92-CDBA-6A2C-C519-0E2CFB746E3D}"/>
              </a:ext>
            </a:extLst>
          </p:cNvPr>
          <p:cNvSpPr/>
          <p:nvPr/>
        </p:nvSpPr>
        <p:spPr>
          <a:xfrm>
            <a:off x="5976218" y="6169096"/>
            <a:ext cx="1699949" cy="2517979"/>
          </a:xfrm>
          <a:custGeom>
            <a:avLst/>
            <a:gdLst>
              <a:gd name="connsiteX0" fmla="*/ 1694582 w 1699949"/>
              <a:gd name="connsiteY0" fmla="*/ 3104 h 2517979"/>
              <a:gd name="connsiteX1" fmla="*/ 132482 w 1699949"/>
              <a:gd name="connsiteY1" fmla="*/ 917504 h 2517979"/>
              <a:gd name="connsiteX2" fmla="*/ 653182 w 1699949"/>
              <a:gd name="connsiteY2" fmla="*/ 828604 h 2517979"/>
              <a:gd name="connsiteX3" fmla="*/ 246782 w 1699949"/>
              <a:gd name="connsiteY3" fmla="*/ 1146104 h 2517979"/>
              <a:gd name="connsiteX4" fmla="*/ 310282 w 1699949"/>
              <a:gd name="connsiteY4" fmla="*/ 1323904 h 2517979"/>
              <a:gd name="connsiteX5" fmla="*/ 18182 w 1699949"/>
              <a:gd name="connsiteY5" fmla="*/ 1374704 h 2517979"/>
              <a:gd name="connsiteX6" fmla="*/ 919882 w 1699949"/>
              <a:gd name="connsiteY6" fmla="*/ 1755704 h 2517979"/>
              <a:gd name="connsiteX7" fmla="*/ 1631082 w 1699949"/>
              <a:gd name="connsiteY7" fmla="*/ 2517704 h 2517979"/>
              <a:gd name="connsiteX8" fmla="*/ 1161182 w 1699949"/>
              <a:gd name="connsiteY8" fmla="*/ 1666804 h 2517979"/>
              <a:gd name="connsiteX9" fmla="*/ 1592982 w 1699949"/>
              <a:gd name="connsiteY9" fmla="*/ 638104 h 2517979"/>
              <a:gd name="connsiteX10" fmla="*/ 919882 w 1699949"/>
              <a:gd name="connsiteY10" fmla="*/ 790504 h 2517979"/>
              <a:gd name="connsiteX11" fmla="*/ 1631082 w 1699949"/>
              <a:gd name="connsiteY11" fmla="*/ 447604 h 2517979"/>
              <a:gd name="connsiteX12" fmla="*/ 678582 w 1699949"/>
              <a:gd name="connsiteY12" fmla="*/ 612704 h 2517979"/>
              <a:gd name="connsiteX13" fmla="*/ 1694582 w 1699949"/>
              <a:gd name="connsiteY13" fmla="*/ 3104 h 251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99949" h="2517979">
                <a:moveTo>
                  <a:pt x="1694582" y="3104"/>
                </a:moveTo>
                <a:cubicBezTo>
                  <a:pt x="1603565" y="53904"/>
                  <a:pt x="306049" y="779921"/>
                  <a:pt x="132482" y="917504"/>
                </a:cubicBezTo>
                <a:cubicBezTo>
                  <a:pt x="-41085" y="1055087"/>
                  <a:pt x="634132" y="790504"/>
                  <a:pt x="653182" y="828604"/>
                </a:cubicBezTo>
                <a:cubicBezTo>
                  <a:pt x="672232" y="866704"/>
                  <a:pt x="303932" y="1063554"/>
                  <a:pt x="246782" y="1146104"/>
                </a:cubicBezTo>
                <a:cubicBezTo>
                  <a:pt x="189632" y="1228654"/>
                  <a:pt x="348382" y="1285804"/>
                  <a:pt x="310282" y="1323904"/>
                </a:cubicBezTo>
                <a:cubicBezTo>
                  <a:pt x="272182" y="1362004"/>
                  <a:pt x="-83418" y="1302737"/>
                  <a:pt x="18182" y="1374704"/>
                </a:cubicBezTo>
                <a:cubicBezTo>
                  <a:pt x="119782" y="1446671"/>
                  <a:pt x="651065" y="1565204"/>
                  <a:pt x="919882" y="1755704"/>
                </a:cubicBezTo>
                <a:cubicBezTo>
                  <a:pt x="1188699" y="1946204"/>
                  <a:pt x="1590865" y="2532521"/>
                  <a:pt x="1631082" y="2517704"/>
                </a:cubicBezTo>
                <a:cubicBezTo>
                  <a:pt x="1671299" y="2502887"/>
                  <a:pt x="1167532" y="1980071"/>
                  <a:pt x="1161182" y="1666804"/>
                </a:cubicBezTo>
                <a:cubicBezTo>
                  <a:pt x="1154832" y="1353537"/>
                  <a:pt x="1633199" y="784154"/>
                  <a:pt x="1592982" y="638104"/>
                </a:cubicBezTo>
                <a:cubicBezTo>
                  <a:pt x="1552765" y="492054"/>
                  <a:pt x="913532" y="822254"/>
                  <a:pt x="919882" y="790504"/>
                </a:cubicBezTo>
                <a:cubicBezTo>
                  <a:pt x="926232" y="758754"/>
                  <a:pt x="1671298" y="477237"/>
                  <a:pt x="1631082" y="447604"/>
                </a:cubicBezTo>
                <a:cubicBezTo>
                  <a:pt x="1590866" y="417971"/>
                  <a:pt x="667999" y="684671"/>
                  <a:pt x="678582" y="612704"/>
                </a:cubicBezTo>
                <a:cubicBezTo>
                  <a:pt x="689165" y="540737"/>
                  <a:pt x="1785599" y="-47696"/>
                  <a:pt x="1694582" y="3104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AD54D388-1447-B8E7-77DA-B6D523091A94}"/>
              </a:ext>
            </a:extLst>
          </p:cNvPr>
          <p:cNvSpPr/>
          <p:nvPr/>
        </p:nvSpPr>
        <p:spPr>
          <a:xfrm>
            <a:off x="6375379" y="4849467"/>
            <a:ext cx="1593134" cy="1754591"/>
          </a:xfrm>
          <a:custGeom>
            <a:avLst/>
            <a:gdLst>
              <a:gd name="connsiteX0" fmla="*/ 190521 w 1593134"/>
              <a:gd name="connsiteY0" fmla="*/ 548033 h 1754591"/>
              <a:gd name="connsiteX1" fmla="*/ 1270021 w 1593134"/>
              <a:gd name="connsiteY1" fmla="*/ 1933 h 1754591"/>
              <a:gd name="connsiteX2" fmla="*/ 1028721 w 1593134"/>
              <a:gd name="connsiteY2" fmla="*/ 370233 h 1754591"/>
              <a:gd name="connsiteX3" fmla="*/ 1587521 w 1593134"/>
              <a:gd name="connsiteY3" fmla="*/ 471833 h 1754591"/>
              <a:gd name="connsiteX4" fmla="*/ 1257321 w 1593134"/>
              <a:gd name="connsiteY4" fmla="*/ 1017933 h 1754591"/>
              <a:gd name="connsiteX5" fmla="*/ 342921 w 1593134"/>
              <a:gd name="connsiteY5" fmla="*/ 1348133 h 1754591"/>
              <a:gd name="connsiteX6" fmla="*/ 88921 w 1593134"/>
              <a:gd name="connsiteY6" fmla="*/ 1589433 h 1754591"/>
              <a:gd name="connsiteX7" fmla="*/ 901721 w 1593134"/>
              <a:gd name="connsiteY7" fmla="*/ 1322733 h 1754591"/>
              <a:gd name="connsiteX8" fmla="*/ 50821 w 1593134"/>
              <a:gd name="connsiteY8" fmla="*/ 1741833 h 1754591"/>
              <a:gd name="connsiteX9" fmla="*/ 635021 w 1593134"/>
              <a:gd name="connsiteY9" fmla="*/ 738533 h 1754591"/>
              <a:gd name="connsiteX10" fmla="*/ 21 w 1593134"/>
              <a:gd name="connsiteY10" fmla="*/ 1119533 h 1754591"/>
              <a:gd name="connsiteX11" fmla="*/ 660421 w 1593134"/>
              <a:gd name="connsiteY11" fmla="*/ 560733 h 1754591"/>
              <a:gd name="connsiteX12" fmla="*/ 190521 w 1593134"/>
              <a:gd name="connsiteY12" fmla="*/ 548033 h 175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3134" h="1754591">
                <a:moveTo>
                  <a:pt x="190521" y="548033"/>
                </a:moveTo>
                <a:cubicBezTo>
                  <a:pt x="292121" y="454900"/>
                  <a:pt x="1130321" y="31566"/>
                  <a:pt x="1270021" y="1933"/>
                </a:cubicBezTo>
                <a:cubicBezTo>
                  <a:pt x="1409721" y="-27700"/>
                  <a:pt x="975804" y="291916"/>
                  <a:pt x="1028721" y="370233"/>
                </a:cubicBezTo>
                <a:cubicBezTo>
                  <a:pt x="1081638" y="448550"/>
                  <a:pt x="1549421" y="363883"/>
                  <a:pt x="1587521" y="471833"/>
                </a:cubicBezTo>
                <a:cubicBezTo>
                  <a:pt x="1625621" y="579783"/>
                  <a:pt x="1464754" y="871883"/>
                  <a:pt x="1257321" y="1017933"/>
                </a:cubicBezTo>
                <a:cubicBezTo>
                  <a:pt x="1049888" y="1163983"/>
                  <a:pt x="537654" y="1252883"/>
                  <a:pt x="342921" y="1348133"/>
                </a:cubicBezTo>
                <a:cubicBezTo>
                  <a:pt x="148188" y="1443383"/>
                  <a:pt x="-4212" y="1593666"/>
                  <a:pt x="88921" y="1589433"/>
                </a:cubicBezTo>
                <a:cubicBezTo>
                  <a:pt x="182054" y="1585200"/>
                  <a:pt x="908071" y="1297333"/>
                  <a:pt x="901721" y="1322733"/>
                </a:cubicBezTo>
                <a:cubicBezTo>
                  <a:pt x="895371" y="1348133"/>
                  <a:pt x="95271" y="1839200"/>
                  <a:pt x="50821" y="1741833"/>
                </a:cubicBezTo>
                <a:cubicBezTo>
                  <a:pt x="6371" y="1644466"/>
                  <a:pt x="643488" y="842250"/>
                  <a:pt x="635021" y="738533"/>
                </a:cubicBezTo>
                <a:cubicBezTo>
                  <a:pt x="626554" y="634816"/>
                  <a:pt x="-4212" y="1149166"/>
                  <a:pt x="21" y="1119533"/>
                </a:cubicBezTo>
                <a:cubicBezTo>
                  <a:pt x="4254" y="1089900"/>
                  <a:pt x="630788" y="660216"/>
                  <a:pt x="660421" y="560733"/>
                </a:cubicBezTo>
                <a:cubicBezTo>
                  <a:pt x="690054" y="461250"/>
                  <a:pt x="88921" y="641166"/>
                  <a:pt x="190521" y="54803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CBC9C94A-0EB2-0387-3FD1-C7C5523C26B6}"/>
              </a:ext>
            </a:extLst>
          </p:cNvPr>
          <p:cNvSpPr/>
          <p:nvPr/>
        </p:nvSpPr>
        <p:spPr>
          <a:xfrm>
            <a:off x="5796161" y="4712339"/>
            <a:ext cx="1920526" cy="2312673"/>
          </a:xfrm>
          <a:custGeom>
            <a:avLst/>
            <a:gdLst>
              <a:gd name="connsiteX0" fmla="*/ 1722239 w 1920526"/>
              <a:gd name="connsiteY0" fmla="*/ 24761 h 2312673"/>
              <a:gd name="connsiteX1" fmla="*/ 299839 w 1920526"/>
              <a:gd name="connsiteY1" fmla="*/ 1650361 h 2312673"/>
              <a:gd name="connsiteX2" fmla="*/ 706239 w 1920526"/>
              <a:gd name="connsiteY2" fmla="*/ 1320161 h 2312673"/>
              <a:gd name="connsiteX3" fmla="*/ 7739 w 1920526"/>
              <a:gd name="connsiteY3" fmla="*/ 2310761 h 2312673"/>
              <a:gd name="connsiteX4" fmla="*/ 1252339 w 1920526"/>
              <a:gd name="connsiteY4" fmla="*/ 1561461 h 2312673"/>
              <a:gd name="connsiteX5" fmla="*/ 1823839 w 1920526"/>
              <a:gd name="connsiteY5" fmla="*/ 1205861 h 2312673"/>
              <a:gd name="connsiteX6" fmla="*/ 1734939 w 1920526"/>
              <a:gd name="connsiteY6" fmla="*/ 1243961 h 2312673"/>
              <a:gd name="connsiteX7" fmla="*/ 1912739 w 1920526"/>
              <a:gd name="connsiteY7" fmla="*/ 393061 h 2312673"/>
              <a:gd name="connsiteX8" fmla="*/ 1430139 w 1920526"/>
              <a:gd name="connsiteY8" fmla="*/ 647061 h 2312673"/>
              <a:gd name="connsiteX9" fmla="*/ 1722239 w 1920526"/>
              <a:gd name="connsiteY9" fmla="*/ 24761 h 231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0526" h="2312673">
                <a:moveTo>
                  <a:pt x="1722239" y="24761"/>
                </a:moveTo>
                <a:cubicBezTo>
                  <a:pt x="1533856" y="191978"/>
                  <a:pt x="469172" y="1434461"/>
                  <a:pt x="299839" y="1650361"/>
                </a:cubicBezTo>
                <a:cubicBezTo>
                  <a:pt x="130506" y="1866261"/>
                  <a:pt x="754922" y="1210094"/>
                  <a:pt x="706239" y="1320161"/>
                </a:cubicBezTo>
                <a:cubicBezTo>
                  <a:pt x="657556" y="1430228"/>
                  <a:pt x="-83278" y="2270544"/>
                  <a:pt x="7739" y="2310761"/>
                </a:cubicBezTo>
                <a:cubicBezTo>
                  <a:pt x="98756" y="2350978"/>
                  <a:pt x="949656" y="1745611"/>
                  <a:pt x="1252339" y="1561461"/>
                </a:cubicBezTo>
                <a:cubicBezTo>
                  <a:pt x="1555022" y="1377311"/>
                  <a:pt x="1743406" y="1258778"/>
                  <a:pt x="1823839" y="1205861"/>
                </a:cubicBezTo>
                <a:cubicBezTo>
                  <a:pt x="1904272" y="1152944"/>
                  <a:pt x="1720122" y="1379428"/>
                  <a:pt x="1734939" y="1243961"/>
                </a:cubicBezTo>
                <a:cubicBezTo>
                  <a:pt x="1749756" y="1108494"/>
                  <a:pt x="1963539" y="492544"/>
                  <a:pt x="1912739" y="393061"/>
                </a:cubicBezTo>
                <a:cubicBezTo>
                  <a:pt x="1861939" y="293578"/>
                  <a:pt x="1464006" y="704211"/>
                  <a:pt x="1430139" y="647061"/>
                </a:cubicBezTo>
                <a:cubicBezTo>
                  <a:pt x="1396272" y="589911"/>
                  <a:pt x="1910622" y="-142456"/>
                  <a:pt x="1722239" y="24761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F423CBAB-1A9A-F88D-AE22-6AA44B65F9C9}"/>
              </a:ext>
            </a:extLst>
          </p:cNvPr>
          <p:cNvSpPr/>
          <p:nvPr/>
        </p:nvSpPr>
        <p:spPr>
          <a:xfrm>
            <a:off x="2426737" y="1790028"/>
            <a:ext cx="2150633" cy="1401565"/>
          </a:xfrm>
          <a:custGeom>
            <a:avLst/>
            <a:gdLst>
              <a:gd name="connsiteX0" fmla="*/ 2145263 w 2150633"/>
              <a:gd name="connsiteY0" fmla="*/ 13372 h 1401565"/>
              <a:gd name="connsiteX1" fmla="*/ 405363 w 2150633"/>
              <a:gd name="connsiteY1" fmla="*/ 1245272 h 1401565"/>
              <a:gd name="connsiteX2" fmla="*/ 697463 w 2150633"/>
              <a:gd name="connsiteY2" fmla="*/ 838872 h 1401565"/>
              <a:gd name="connsiteX3" fmla="*/ 11663 w 2150633"/>
              <a:gd name="connsiteY3" fmla="*/ 1397672 h 1401565"/>
              <a:gd name="connsiteX4" fmla="*/ 1370563 w 2150633"/>
              <a:gd name="connsiteY4" fmla="*/ 495972 h 1401565"/>
              <a:gd name="connsiteX5" fmla="*/ 964163 w 2150633"/>
              <a:gd name="connsiteY5" fmla="*/ 584872 h 1401565"/>
              <a:gd name="connsiteX6" fmla="*/ 2145263 w 2150633"/>
              <a:gd name="connsiteY6" fmla="*/ 13372 h 1401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0633" h="1401565">
                <a:moveTo>
                  <a:pt x="2145263" y="13372"/>
                </a:moveTo>
                <a:cubicBezTo>
                  <a:pt x="2052130" y="123439"/>
                  <a:pt x="646663" y="1107689"/>
                  <a:pt x="405363" y="1245272"/>
                </a:cubicBezTo>
                <a:cubicBezTo>
                  <a:pt x="164063" y="1382855"/>
                  <a:pt x="763080" y="813472"/>
                  <a:pt x="697463" y="838872"/>
                </a:cubicBezTo>
                <a:cubicBezTo>
                  <a:pt x="631846" y="864272"/>
                  <a:pt x="-100520" y="1454822"/>
                  <a:pt x="11663" y="1397672"/>
                </a:cubicBezTo>
                <a:cubicBezTo>
                  <a:pt x="123846" y="1340522"/>
                  <a:pt x="1211813" y="631439"/>
                  <a:pt x="1370563" y="495972"/>
                </a:cubicBezTo>
                <a:cubicBezTo>
                  <a:pt x="1529313" y="360505"/>
                  <a:pt x="837163" y="663189"/>
                  <a:pt x="964163" y="584872"/>
                </a:cubicBezTo>
                <a:cubicBezTo>
                  <a:pt x="1091163" y="506555"/>
                  <a:pt x="2238396" y="-96695"/>
                  <a:pt x="2145263" y="13372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9E45BD2C-C23D-BD6D-EE1E-F341ADA0FCBB}"/>
              </a:ext>
            </a:extLst>
          </p:cNvPr>
          <p:cNvSpPr/>
          <p:nvPr/>
        </p:nvSpPr>
        <p:spPr>
          <a:xfrm>
            <a:off x="6605683" y="2613740"/>
            <a:ext cx="1789434" cy="2721174"/>
          </a:xfrm>
          <a:custGeom>
            <a:avLst/>
            <a:gdLst>
              <a:gd name="connsiteX0" fmla="*/ 11017 w 1789434"/>
              <a:gd name="connsiteY0" fmla="*/ 523160 h 2721174"/>
              <a:gd name="connsiteX1" fmla="*/ 1077817 w 1789434"/>
              <a:gd name="connsiteY1" fmla="*/ 383460 h 2721174"/>
              <a:gd name="connsiteX2" fmla="*/ 696817 w 1789434"/>
              <a:gd name="connsiteY2" fmla="*/ 91360 h 2721174"/>
              <a:gd name="connsiteX3" fmla="*/ 1382617 w 1789434"/>
              <a:gd name="connsiteY3" fmla="*/ 1310560 h 2721174"/>
              <a:gd name="connsiteX4" fmla="*/ 1052417 w 1789434"/>
              <a:gd name="connsiteY4" fmla="*/ 777160 h 2721174"/>
              <a:gd name="connsiteX5" fmla="*/ 1789017 w 1789434"/>
              <a:gd name="connsiteY5" fmla="*/ 2466260 h 2721174"/>
              <a:gd name="connsiteX6" fmla="*/ 1166717 w 1789434"/>
              <a:gd name="connsiteY6" fmla="*/ 1107360 h 2721174"/>
              <a:gd name="connsiteX7" fmla="*/ 1776317 w 1789434"/>
              <a:gd name="connsiteY7" fmla="*/ 2707560 h 2721174"/>
              <a:gd name="connsiteX8" fmla="*/ 658717 w 1789434"/>
              <a:gd name="connsiteY8" fmla="*/ 2460 h 2721174"/>
              <a:gd name="connsiteX9" fmla="*/ 1255617 w 1789434"/>
              <a:gd name="connsiteY9" fmla="*/ 2186860 h 2721174"/>
              <a:gd name="connsiteX10" fmla="*/ 455517 w 1789434"/>
              <a:gd name="connsiteY10" fmla="*/ 205660 h 2721174"/>
              <a:gd name="connsiteX11" fmla="*/ 988917 w 1789434"/>
              <a:gd name="connsiteY11" fmla="*/ 1691560 h 2721174"/>
              <a:gd name="connsiteX12" fmla="*/ 722217 w 1789434"/>
              <a:gd name="connsiteY12" fmla="*/ 777160 h 2721174"/>
              <a:gd name="connsiteX13" fmla="*/ 531717 w 1789434"/>
              <a:gd name="connsiteY13" fmla="*/ 688260 h 2721174"/>
              <a:gd name="connsiteX14" fmla="*/ 11017 w 1789434"/>
              <a:gd name="connsiteY14" fmla="*/ 523160 h 272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89434" h="2721174">
                <a:moveTo>
                  <a:pt x="11017" y="523160"/>
                </a:moveTo>
                <a:cubicBezTo>
                  <a:pt x="102034" y="472360"/>
                  <a:pt x="963517" y="455427"/>
                  <a:pt x="1077817" y="383460"/>
                </a:cubicBezTo>
                <a:cubicBezTo>
                  <a:pt x="1192117" y="311493"/>
                  <a:pt x="646017" y="-63157"/>
                  <a:pt x="696817" y="91360"/>
                </a:cubicBezTo>
                <a:cubicBezTo>
                  <a:pt x="747617" y="245877"/>
                  <a:pt x="1323350" y="1196260"/>
                  <a:pt x="1382617" y="1310560"/>
                </a:cubicBezTo>
                <a:cubicBezTo>
                  <a:pt x="1441884" y="1424860"/>
                  <a:pt x="984684" y="584543"/>
                  <a:pt x="1052417" y="777160"/>
                </a:cubicBezTo>
                <a:cubicBezTo>
                  <a:pt x="1120150" y="969777"/>
                  <a:pt x="1769967" y="2411227"/>
                  <a:pt x="1789017" y="2466260"/>
                </a:cubicBezTo>
                <a:cubicBezTo>
                  <a:pt x="1808067" y="2521293"/>
                  <a:pt x="1168834" y="1067143"/>
                  <a:pt x="1166717" y="1107360"/>
                </a:cubicBezTo>
                <a:cubicBezTo>
                  <a:pt x="1164600" y="1147577"/>
                  <a:pt x="1860984" y="2891710"/>
                  <a:pt x="1776317" y="2707560"/>
                </a:cubicBezTo>
                <a:cubicBezTo>
                  <a:pt x="1691650" y="2523410"/>
                  <a:pt x="745500" y="89243"/>
                  <a:pt x="658717" y="2460"/>
                </a:cubicBezTo>
                <a:cubicBezTo>
                  <a:pt x="571934" y="-84323"/>
                  <a:pt x="1289484" y="2152993"/>
                  <a:pt x="1255617" y="2186860"/>
                </a:cubicBezTo>
                <a:cubicBezTo>
                  <a:pt x="1221750" y="2220727"/>
                  <a:pt x="499967" y="288210"/>
                  <a:pt x="455517" y="205660"/>
                </a:cubicBezTo>
                <a:cubicBezTo>
                  <a:pt x="411067" y="123110"/>
                  <a:pt x="944467" y="1596310"/>
                  <a:pt x="988917" y="1691560"/>
                </a:cubicBezTo>
                <a:cubicBezTo>
                  <a:pt x="1033367" y="1786810"/>
                  <a:pt x="798417" y="944377"/>
                  <a:pt x="722217" y="777160"/>
                </a:cubicBezTo>
                <a:cubicBezTo>
                  <a:pt x="646017" y="609943"/>
                  <a:pt x="643900" y="728477"/>
                  <a:pt x="531717" y="688260"/>
                </a:cubicBezTo>
                <a:cubicBezTo>
                  <a:pt x="419534" y="648043"/>
                  <a:pt x="-80000" y="573960"/>
                  <a:pt x="11017" y="523160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太陽 1411">
            <a:extLst>
              <a:ext uri="{FF2B5EF4-FFF2-40B4-BE49-F238E27FC236}">
                <a16:creationId xmlns:a16="http://schemas.microsoft.com/office/drawing/2014/main" id="{FDB40768-491F-C64B-5465-308096EE9368}"/>
              </a:ext>
            </a:extLst>
          </p:cNvPr>
          <p:cNvSpPr/>
          <p:nvPr/>
        </p:nvSpPr>
        <p:spPr>
          <a:xfrm>
            <a:off x="5409920" y="5848350"/>
            <a:ext cx="130442" cy="130442"/>
          </a:xfrm>
          <a:prstGeom prst="sun">
            <a:avLst/>
          </a:pr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AB4A6329-88A2-9243-2EB4-7E0BF471BBBD}"/>
              </a:ext>
            </a:extLst>
          </p:cNvPr>
          <p:cNvSpPr/>
          <p:nvPr/>
        </p:nvSpPr>
        <p:spPr>
          <a:xfrm>
            <a:off x="3362784" y="6309360"/>
            <a:ext cx="705452" cy="392979"/>
          </a:xfrm>
          <a:custGeom>
            <a:avLst/>
            <a:gdLst>
              <a:gd name="connsiteX0" fmla="*/ 9066 w 705452"/>
              <a:gd name="connsiteY0" fmla="*/ 0 h 392979"/>
              <a:gd name="connsiteX1" fmla="*/ 694866 w 705452"/>
              <a:gd name="connsiteY1" fmla="*/ 354330 h 392979"/>
              <a:gd name="connsiteX2" fmla="*/ 409116 w 705452"/>
              <a:gd name="connsiteY2" fmla="*/ 377190 h 392979"/>
              <a:gd name="connsiteX3" fmla="*/ 180516 w 705452"/>
              <a:gd name="connsiteY3" fmla="*/ 297180 h 392979"/>
              <a:gd name="connsiteX4" fmla="*/ 294816 w 705452"/>
              <a:gd name="connsiteY4" fmla="*/ 354330 h 392979"/>
              <a:gd name="connsiteX5" fmla="*/ 9066 w 705452"/>
              <a:gd name="connsiteY5" fmla="*/ 0 h 39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5452" h="392979">
                <a:moveTo>
                  <a:pt x="9066" y="0"/>
                </a:moveTo>
                <a:cubicBezTo>
                  <a:pt x="75741" y="0"/>
                  <a:pt x="628191" y="291465"/>
                  <a:pt x="694866" y="354330"/>
                </a:cubicBezTo>
                <a:cubicBezTo>
                  <a:pt x="761541" y="417195"/>
                  <a:pt x="494841" y="386715"/>
                  <a:pt x="409116" y="377190"/>
                </a:cubicBezTo>
                <a:cubicBezTo>
                  <a:pt x="323391" y="367665"/>
                  <a:pt x="199566" y="300990"/>
                  <a:pt x="180516" y="297180"/>
                </a:cubicBezTo>
                <a:cubicBezTo>
                  <a:pt x="161466" y="293370"/>
                  <a:pt x="325296" y="396240"/>
                  <a:pt x="294816" y="354330"/>
                </a:cubicBezTo>
                <a:cubicBezTo>
                  <a:pt x="264336" y="312420"/>
                  <a:pt x="-57609" y="0"/>
                  <a:pt x="9066" y="0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7821A226-0D5D-AE65-BD86-CD734102CDA9}"/>
              </a:ext>
            </a:extLst>
          </p:cNvPr>
          <p:cNvSpPr/>
          <p:nvPr/>
        </p:nvSpPr>
        <p:spPr>
          <a:xfrm>
            <a:off x="3291384" y="2633108"/>
            <a:ext cx="806382" cy="1646885"/>
          </a:xfrm>
          <a:custGeom>
            <a:avLst/>
            <a:gdLst>
              <a:gd name="connsiteX0" fmla="*/ 800556 w 806382"/>
              <a:gd name="connsiteY0" fmla="*/ 18652 h 1646885"/>
              <a:gd name="connsiteX1" fmla="*/ 11886 w 806382"/>
              <a:gd name="connsiteY1" fmla="*/ 1630282 h 1646885"/>
              <a:gd name="connsiteX2" fmla="*/ 354786 w 806382"/>
              <a:gd name="connsiteY2" fmla="*/ 807322 h 1646885"/>
              <a:gd name="connsiteX3" fmla="*/ 800556 w 806382"/>
              <a:gd name="connsiteY3" fmla="*/ 18652 h 164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382" h="1646885">
                <a:moveTo>
                  <a:pt x="800556" y="18652"/>
                </a:moveTo>
                <a:cubicBezTo>
                  <a:pt x="743406" y="155812"/>
                  <a:pt x="86181" y="1498837"/>
                  <a:pt x="11886" y="1630282"/>
                </a:cubicBezTo>
                <a:cubicBezTo>
                  <a:pt x="-62409" y="1761727"/>
                  <a:pt x="230961" y="1077832"/>
                  <a:pt x="354786" y="807322"/>
                </a:cubicBezTo>
                <a:cubicBezTo>
                  <a:pt x="478611" y="536812"/>
                  <a:pt x="857706" y="-118508"/>
                  <a:pt x="800556" y="1865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DB3E231A-F089-67BC-5226-C5FCB6DE604D}"/>
              </a:ext>
            </a:extLst>
          </p:cNvPr>
          <p:cNvSpPr/>
          <p:nvPr/>
        </p:nvSpPr>
        <p:spPr>
          <a:xfrm>
            <a:off x="5910867" y="3152639"/>
            <a:ext cx="418522" cy="933127"/>
          </a:xfrm>
          <a:custGeom>
            <a:avLst/>
            <a:gdLst>
              <a:gd name="connsiteX0" fmla="*/ 9873 w 418522"/>
              <a:gd name="connsiteY0" fmla="*/ 13471 h 933127"/>
              <a:gd name="connsiteX1" fmla="*/ 387063 w 418522"/>
              <a:gd name="connsiteY1" fmla="*/ 882151 h 933127"/>
              <a:gd name="connsiteX2" fmla="*/ 352773 w 418522"/>
              <a:gd name="connsiteY2" fmla="*/ 676411 h 933127"/>
              <a:gd name="connsiteX3" fmla="*/ 409923 w 418522"/>
              <a:gd name="connsiteY3" fmla="*/ 927871 h 933127"/>
              <a:gd name="connsiteX4" fmla="*/ 135603 w 418522"/>
              <a:gd name="connsiteY4" fmla="*/ 390661 h 933127"/>
              <a:gd name="connsiteX5" fmla="*/ 9873 w 418522"/>
              <a:gd name="connsiteY5" fmla="*/ 13471 h 93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8522" h="933127">
                <a:moveTo>
                  <a:pt x="9873" y="13471"/>
                </a:moveTo>
                <a:cubicBezTo>
                  <a:pt x="51783" y="95386"/>
                  <a:pt x="329913" y="771661"/>
                  <a:pt x="387063" y="882151"/>
                </a:cubicBezTo>
                <a:cubicBezTo>
                  <a:pt x="444213" y="992641"/>
                  <a:pt x="348963" y="668791"/>
                  <a:pt x="352773" y="676411"/>
                </a:cubicBezTo>
                <a:cubicBezTo>
                  <a:pt x="356583" y="684031"/>
                  <a:pt x="446118" y="975496"/>
                  <a:pt x="409923" y="927871"/>
                </a:cubicBezTo>
                <a:cubicBezTo>
                  <a:pt x="373728" y="880246"/>
                  <a:pt x="202278" y="537346"/>
                  <a:pt x="135603" y="390661"/>
                </a:cubicBezTo>
                <a:cubicBezTo>
                  <a:pt x="68928" y="243976"/>
                  <a:pt x="-32037" y="-68444"/>
                  <a:pt x="9873" y="1347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6BE1DC54-8AD1-514E-4288-EF71B02FBD6B}"/>
              </a:ext>
            </a:extLst>
          </p:cNvPr>
          <p:cNvSpPr/>
          <p:nvPr/>
        </p:nvSpPr>
        <p:spPr>
          <a:xfrm>
            <a:off x="3086010" y="4596546"/>
            <a:ext cx="45867" cy="1145124"/>
          </a:xfrm>
          <a:custGeom>
            <a:avLst/>
            <a:gdLst>
              <a:gd name="connsiteX0" fmla="*/ 90 w 45867"/>
              <a:gd name="connsiteY0" fmla="*/ 9744 h 1145124"/>
              <a:gd name="connsiteX1" fmla="*/ 34380 w 45867"/>
              <a:gd name="connsiteY1" fmla="*/ 1129884 h 1145124"/>
              <a:gd name="connsiteX2" fmla="*/ 45810 w 45867"/>
              <a:gd name="connsiteY2" fmla="*/ 615534 h 1145124"/>
              <a:gd name="connsiteX3" fmla="*/ 90 w 45867"/>
              <a:gd name="connsiteY3" fmla="*/ 9744 h 114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67" h="1145124">
                <a:moveTo>
                  <a:pt x="90" y="9744"/>
                </a:moveTo>
                <a:cubicBezTo>
                  <a:pt x="-1815" y="95469"/>
                  <a:pt x="26760" y="1028919"/>
                  <a:pt x="34380" y="1129884"/>
                </a:cubicBezTo>
                <a:cubicBezTo>
                  <a:pt x="42000" y="1230849"/>
                  <a:pt x="43905" y="804129"/>
                  <a:pt x="45810" y="615534"/>
                </a:cubicBezTo>
                <a:cubicBezTo>
                  <a:pt x="47715" y="426939"/>
                  <a:pt x="1995" y="-75981"/>
                  <a:pt x="90" y="974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6A9051FE-5D28-CC78-381E-C92A47A4AF99}"/>
              </a:ext>
            </a:extLst>
          </p:cNvPr>
          <p:cNvSpPr/>
          <p:nvPr/>
        </p:nvSpPr>
        <p:spPr>
          <a:xfrm>
            <a:off x="6044576" y="2649320"/>
            <a:ext cx="2037262" cy="2754130"/>
          </a:xfrm>
          <a:custGeom>
            <a:avLst/>
            <a:gdLst>
              <a:gd name="connsiteX0" fmla="*/ 81904 w 2037262"/>
              <a:gd name="connsiteY0" fmla="*/ 2440 h 2754130"/>
              <a:gd name="connsiteX1" fmla="*/ 1567804 w 2037262"/>
              <a:gd name="connsiteY1" fmla="*/ 836830 h 2754130"/>
              <a:gd name="connsiteX2" fmla="*/ 1144894 w 2037262"/>
              <a:gd name="connsiteY2" fmla="*/ 562510 h 2754130"/>
              <a:gd name="connsiteX3" fmla="*/ 2036434 w 2037262"/>
              <a:gd name="connsiteY3" fmla="*/ 1705510 h 2754130"/>
              <a:gd name="connsiteX4" fmla="*/ 1316344 w 2037262"/>
              <a:gd name="connsiteY4" fmla="*/ 1431190 h 2754130"/>
              <a:gd name="connsiteX5" fmla="*/ 1864984 w 2037262"/>
              <a:gd name="connsiteY5" fmla="*/ 2745640 h 2754130"/>
              <a:gd name="connsiteX6" fmla="*/ 927724 w 2037262"/>
              <a:gd name="connsiteY6" fmla="*/ 2025550 h 2754130"/>
              <a:gd name="connsiteX7" fmla="*/ 1030594 w 2037262"/>
              <a:gd name="connsiteY7" fmla="*/ 2631340 h 2754130"/>
              <a:gd name="connsiteX8" fmla="*/ 447664 w 2037262"/>
              <a:gd name="connsiteY8" fmla="*/ 1934110 h 2754130"/>
              <a:gd name="connsiteX9" fmla="*/ 436234 w 2037262"/>
              <a:gd name="connsiteY9" fmla="*/ 1888390 h 2754130"/>
              <a:gd name="connsiteX10" fmla="*/ 1894 w 2037262"/>
              <a:gd name="connsiteY10" fmla="*/ 653950 h 2754130"/>
              <a:gd name="connsiteX11" fmla="*/ 630544 w 2037262"/>
              <a:gd name="connsiteY11" fmla="*/ 1374040 h 2754130"/>
              <a:gd name="connsiteX12" fmla="*/ 516244 w 2037262"/>
              <a:gd name="connsiteY12" fmla="*/ 608230 h 2754130"/>
              <a:gd name="connsiteX13" fmla="*/ 81904 w 2037262"/>
              <a:gd name="connsiteY13" fmla="*/ 2440 h 275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37262" h="2754130">
                <a:moveTo>
                  <a:pt x="81904" y="2440"/>
                </a:moveTo>
                <a:cubicBezTo>
                  <a:pt x="257164" y="40540"/>
                  <a:pt x="1390639" y="743485"/>
                  <a:pt x="1567804" y="836830"/>
                </a:cubicBezTo>
                <a:cubicBezTo>
                  <a:pt x="1744969" y="930175"/>
                  <a:pt x="1066789" y="417730"/>
                  <a:pt x="1144894" y="562510"/>
                </a:cubicBezTo>
                <a:cubicBezTo>
                  <a:pt x="1222999" y="707290"/>
                  <a:pt x="2007859" y="1560730"/>
                  <a:pt x="2036434" y="1705510"/>
                </a:cubicBezTo>
                <a:cubicBezTo>
                  <a:pt x="2065009" y="1850290"/>
                  <a:pt x="1344919" y="1257835"/>
                  <a:pt x="1316344" y="1431190"/>
                </a:cubicBezTo>
                <a:cubicBezTo>
                  <a:pt x="1287769" y="1604545"/>
                  <a:pt x="1929754" y="2646580"/>
                  <a:pt x="1864984" y="2745640"/>
                </a:cubicBezTo>
                <a:cubicBezTo>
                  <a:pt x="1800214" y="2844700"/>
                  <a:pt x="1066789" y="2044600"/>
                  <a:pt x="927724" y="2025550"/>
                </a:cubicBezTo>
                <a:cubicBezTo>
                  <a:pt x="788659" y="2006500"/>
                  <a:pt x="1110604" y="2646580"/>
                  <a:pt x="1030594" y="2631340"/>
                </a:cubicBezTo>
                <a:cubicBezTo>
                  <a:pt x="950584" y="2616100"/>
                  <a:pt x="546724" y="2057935"/>
                  <a:pt x="447664" y="1934110"/>
                </a:cubicBezTo>
                <a:cubicBezTo>
                  <a:pt x="348604" y="1810285"/>
                  <a:pt x="510529" y="2101750"/>
                  <a:pt x="436234" y="1888390"/>
                </a:cubicBezTo>
                <a:cubicBezTo>
                  <a:pt x="361939" y="1675030"/>
                  <a:pt x="-30491" y="739675"/>
                  <a:pt x="1894" y="653950"/>
                </a:cubicBezTo>
                <a:cubicBezTo>
                  <a:pt x="34279" y="568225"/>
                  <a:pt x="544819" y="1381660"/>
                  <a:pt x="630544" y="1374040"/>
                </a:cubicBezTo>
                <a:cubicBezTo>
                  <a:pt x="716269" y="1366420"/>
                  <a:pt x="609589" y="834925"/>
                  <a:pt x="516244" y="608230"/>
                </a:cubicBezTo>
                <a:cubicBezTo>
                  <a:pt x="422899" y="381535"/>
                  <a:pt x="-93356" y="-35660"/>
                  <a:pt x="81904" y="244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44D64518-DFFF-F364-B422-B771D5FA321D}"/>
              </a:ext>
            </a:extLst>
          </p:cNvPr>
          <p:cNvSpPr/>
          <p:nvPr/>
        </p:nvSpPr>
        <p:spPr>
          <a:xfrm>
            <a:off x="5146260" y="6010329"/>
            <a:ext cx="1227762" cy="3726940"/>
          </a:xfrm>
          <a:custGeom>
            <a:avLst/>
            <a:gdLst>
              <a:gd name="connsiteX0" fmla="*/ 1128810 w 1227762"/>
              <a:gd name="connsiteY0" fmla="*/ 333321 h 3726940"/>
              <a:gd name="connsiteX1" fmla="*/ 8670 w 1227762"/>
              <a:gd name="connsiteY1" fmla="*/ 3705171 h 3726940"/>
              <a:gd name="connsiteX2" fmla="*/ 591600 w 1227762"/>
              <a:gd name="connsiteY2" fmla="*/ 1819221 h 3726940"/>
              <a:gd name="connsiteX3" fmla="*/ 248700 w 1227762"/>
              <a:gd name="connsiteY3" fmla="*/ 2562171 h 3726940"/>
              <a:gd name="connsiteX4" fmla="*/ 785910 w 1227762"/>
              <a:gd name="connsiteY4" fmla="*/ 1156281 h 3726940"/>
              <a:gd name="connsiteX5" fmla="*/ 545880 w 1227762"/>
              <a:gd name="connsiteY5" fmla="*/ 1773501 h 3726940"/>
              <a:gd name="connsiteX6" fmla="*/ 1105950 w 1227762"/>
              <a:gd name="connsiteY6" fmla="*/ 287601 h 3726940"/>
              <a:gd name="connsiteX7" fmla="*/ 1128810 w 1227762"/>
              <a:gd name="connsiteY7" fmla="*/ 333321 h 372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7762" h="3726940">
                <a:moveTo>
                  <a:pt x="1128810" y="333321"/>
                </a:moveTo>
                <a:cubicBezTo>
                  <a:pt x="945930" y="902916"/>
                  <a:pt x="98205" y="3457521"/>
                  <a:pt x="8670" y="3705171"/>
                </a:cubicBezTo>
                <a:cubicBezTo>
                  <a:pt x="-80865" y="3952821"/>
                  <a:pt x="551595" y="2009721"/>
                  <a:pt x="591600" y="1819221"/>
                </a:cubicBezTo>
                <a:cubicBezTo>
                  <a:pt x="631605" y="1628721"/>
                  <a:pt x="216315" y="2672661"/>
                  <a:pt x="248700" y="2562171"/>
                </a:cubicBezTo>
                <a:cubicBezTo>
                  <a:pt x="281085" y="2451681"/>
                  <a:pt x="736380" y="1287726"/>
                  <a:pt x="785910" y="1156281"/>
                </a:cubicBezTo>
                <a:cubicBezTo>
                  <a:pt x="835440" y="1024836"/>
                  <a:pt x="492540" y="1918281"/>
                  <a:pt x="545880" y="1773501"/>
                </a:cubicBezTo>
                <a:cubicBezTo>
                  <a:pt x="599220" y="1628721"/>
                  <a:pt x="1008795" y="529536"/>
                  <a:pt x="1105950" y="287601"/>
                </a:cubicBezTo>
                <a:cubicBezTo>
                  <a:pt x="1203105" y="45666"/>
                  <a:pt x="1311690" y="-236274"/>
                  <a:pt x="1128810" y="33332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5080BDE0-DF47-B1AF-CC79-F023C95D8D4A}"/>
              </a:ext>
            </a:extLst>
          </p:cNvPr>
          <p:cNvSpPr/>
          <p:nvPr/>
        </p:nvSpPr>
        <p:spPr>
          <a:xfrm>
            <a:off x="3347384" y="1245902"/>
            <a:ext cx="2788587" cy="691383"/>
          </a:xfrm>
          <a:custGeom>
            <a:avLst/>
            <a:gdLst>
              <a:gd name="connsiteX0" fmla="*/ 2767666 w 2788587"/>
              <a:gd name="connsiteY0" fmla="*/ 685768 h 691383"/>
              <a:gd name="connsiteX1" fmla="*/ 1098886 w 2788587"/>
              <a:gd name="connsiteY1" fmla="*/ 22828 h 691383"/>
              <a:gd name="connsiteX2" fmla="*/ 1327486 w 2788587"/>
              <a:gd name="connsiteY2" fmla="*/ 159988 h 691383"/>
              <a:gd name="connsiteX3" fmla="*/ 13036 w 2788587"/>
              <a:gd name="connsiteY3" fmla="*/ 228568 h 691383"/>
              <a:gd name="connsiteX4" fmla="*/ 710266 w 2788587"/>
              <a:gd name="connsiteY4" fmla="*/ 194278 h 691383"/>
              <a:gd name="connsiteX5" fmla="*/ 1624666 w 2788587"/>
              <a:gd name="connsiteY5" fmla="*/ 331438 h 691383"/>
              <a:gd name="connsiteX6" fmla="*/ 1521796 w 2788587"/>
              <a:gd name="connsiteY6" fmla="*/ 217138 h 691383"/>
              <a:gd name="connsiteX7" fmla="*/ 2070436 w 2788587"/>
              <a:gd name="connsiteY7" fmla="*/ 377158 h 691383"/>
              <a:gd name="connsiteX8" fmla="*/ 2036146 w 2788587"/>
              <a:gd name="connsiteY8" fmla="*/ 342868 h 691383"/>
              <a:gd name="connsiteX9" fmla="*/ 2767666 w 2788587"/>
              <a:gd name="connsiteY9" fmla="*/ 685768 h 69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88587" h="691383">
                <a:moveTo>
                  <a:pt x="2767666" y="685768"/>
                </a:moveTo>
                <a:cubicBezTo>
                  <a:pt x="2611456" y="632428"/>
                  <a:pt x="1338916" y="110458"/>
                  <a:pt x="1098886" y="22828"/>
                </a:cubicBezTo>
                <a:cubicBezTo>
                  <a:pt x="858856" y="-64802"/>
                  <a:pt x="1508461" y="125698"/>
                  <a:pt x="1327486" y="159988"/>
                </a:cubicBezTo>
                <a:cubicBezTo>
                  <a:pt x="1146511" y="194278"/>
                  <a:pt x="13036" y="228568"/>
                  <a:pt x="13036" y="228568"/>
                </a:cubicBezTo>
                <a:cubicBezTo>
                  <a:pt x="-89834" y="234283"/>
                  <a:pt x="441661" y="177133"/>
                  <a:pt x="710266" y="194278"/>
                </a:cubicBezTo>
                <a:cubicBezTo>
                  <a:pt x="978871" y="211423"/>
                  <a:pt x="1489411" y="327628"/>
                  <a:pt x="1624666" y="331438"/>
                </a:cubicBezTo>
                <a:cubicBezTo>
                  <a:pt x="1759921" y="335248"/>
                  <a:pt x="1447501" y="209518"/>
                  <a:pt x="1521796" y="217138"/>
                </a:cubicBezTo>
                <a:cubicBezTo>
                  <a:pt x="1596091" y="224758"/>
                  <a:pt x="1984711" y="356203"/>
                  <a:pt x="2070436" y="377158"/>
                </a:cubicBezTo>
                <a:cubicBezTo>
                  <a:pt x="2156161" y="398113"/>
                  <a:pt x="1914226" y="289528"/>
                  <a:pt x="2036146" y="342868"/>
                </a:cubicBezTo>
                <a:cubicBezTo>
                  <a:pt x="2158066" y="396208"/>
                  <a:pt x="2923876" y="739108"/>
                  <a:pt x="2767666" y="68576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4589AAE8-7958-3953-F8DA-5E4927F2D7D3}"/>
              </a:ext>
            </a:extLst>
          </p:cNvPr>
          <p:cNvSpPr/>
          <p:nvPr/>
        </p:nvSpPr>
        <p:spPr>
          <a:xfrm>
            <a:off x="6743700" y="1508760"/>
            <a:ext cx="2066103" cy="2149290"/>
          </a:xfrm>
          <a:custGeom>
            <a:avLst/>
            <a:gdLst>
              <a:gd name="connsiteX0" fmla="*/ 0 w 2066103"/>
              <a:gd name="connsiteY0" fmla="*/ 0 h 2149290"/>
              <a:gd name="connsiteX1" fmla="*/ 1977390 w 2066103"/>
              <a:gd name="connsiteY1" fmla="*/ 2057400 h 2149290"/>
              <a:gd name="connsiteX2" fmla="*/ 1748790 w 2066103"/>
              <a:gd name="connsiteY2" fmla="*/ 1817370 h 2149290"/>
              <a:gd name="connsiteX3" fmla="*/ 0 w 2066103"/>
              <a:gd name="connsiteY3" fmla="*/ 0 h 214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6103" h="2149290">
                <a:moveTo>
                  <a:pt x="0" y="0"/>
                </a:moveTo>
                <a:lnTo>
                  <a:pt x="1977390" y="2057400"/>
                </a:lnTo>
                <a:cubicBezTo>
                  <a:pt x="2268855" y="2360295"/>
                  <a:pt x="1748790" y="1817370"/>
                  <a:pt x="1748790" y="181737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A304086A-D998-6983-3845-F1B50A88BBEF}"/>
              </a:ext>
            </a:extLst>
          </p:cNvPr>
          <p:cNvSpPr/>
          <p:nvPr/>
        </p:nvSpPr>
        <p:spPr>
          <a:xfrm>
            <a:off x="6680332" y="1353382"/>
            <a:ext cx="1993842" cy="1991163"/>
          </a:xfrm>
          <a:custGeom>
            <a:avLst/>
            <a:gdLst>
              <a:gd name="connsiteX0" fmla="*/ 6218 w 1993842"/>
              <a:gd name="connsiteY0" fmla="*/ 6788 h 1991163"/>
              <a:gd name="connsiteX1" fmla="*/ 1937888 w 1993842"/>
              <a:gd name="connsiteY1" fmla="*/ 1938458 h 1991163"/>
              <a:gd name="connsiteX2" fmla="*/ 1343528 w 1993842"/>
              <a:gd name="connsiteY2" fmla="*/ 1321238 h 1991163"/>
              <a:gd name="connsiteX3" fmla="*/ 6218 w 1993842"/>
              <a:gd name="connsiteY3" fmla="*/ 6788 h 199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3842" h="1991163">
                <a:moveTo>
                  <a:pt x="6218" y="6788"/>
                </a:moveTo>
                <a:cubicBezTo>
                  <a:pt x="105278" y="109658"/>
                  <a:pt x="1715003" y="1719383"/>
                  <a:pt x="1937888" y="1938458"/>
                </a:cubicBezTo>
                <a:cubicBezTo>
                  <a:pt x="2160773" y="2157533"/>
                  <a:pt x="1667378" y="1643183"/>
                  <a:pt x="1343528" y="1321238"/>
                </a:cubicBezTo>
                <a:cubicBezTo>
                  <a:pt x="1019678" y="999293"/>
                  <a:pt x="-92842" y="-96082"/>
                  <a:pt x="6218" y="678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58947E0A-E6C7-6F8F-9459-B990FF952D5E}"/>
              </a:ext>
            </a:extLst>
          </p:cNvPr>
          <p:cNvSpPr/>
          <p:nvPr/>
        </p:nvSpPr>
        <p:spPr>
          <a:xfrm>
            <a:off x="4479509" y="4454970"/>
            <a:ext cx="63982" cy="648752"/>
          </a:xfrm>
          <a:custGeom>
            <a:avLst/>
            <a:gdLst>
              <a:gd name="connsiteX0" fmla="*/ 35341 w 63982"/>
              <a:gd name="connsiteY0" fmla="*/ 2730 h 648752"/>
              <a:gd name="connsiteX1" fmla="*/ 416 w 63982"/>
              <a:gd name="connsiteY1" fmla="*/ 647255 h 648752"/>
              <a:gd name="connsiteX2" fmla="*/ 63916 w 63982"/>
              <a:gd name="connsiteY2" fmla="*/ 186880 h 648752"/>
              <a:gd name="connsiteX3" fmla="*/ 13116 w 63982"/>
              <a:gd name="connsiteY3" fmla="*/ 405955 h 648752"/>
              <a:gd name="connsiteX4" fmla="*/ 35341 w 63982"/>
              <a:gd name="connsiteY4" fmla="*/ 2730 h 64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82" h="648752">
                <a:moveTo>
                  <a:pt x="35341" y="2730"/>
                </a:moveTo>
                <a:cubicBezTo>
                  <a:pt x="33224" y="42947"/>
                  <a:pt x="-4346" y="616564"/>
                  <a:pt x="416" y="647255"/>
                </a:cubicBezTo>
                <a:cubicBezTo>
                  <a:pt x="5178" y="677946"/>
                  <a:pt x="61799" y="227097"/>
                  <a:pt x="63916" y="186880"/>
                </a:cubicBezTo>
                <a:cubicBezTo>
                  <a:pt x="66033" y="146663"/>
                  <a:pt x="16820" y="432413"/>
                  <a:pt x="13116" y="405955"/>
                </a:cubicBezTo>
                <a:cubicBezTo>
                  <a:pt x="9412" y="379497"/>
                  <a:pt x="37458" y="-37487"/>
                  <a:pt x="35341" y="273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287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B0C7A-B8FB-7772-F756-D1329D710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水原希子聯手長谷川潤心機演繹資生堂Shiseido春夏彩妝,資生堂Shiseido,水原希子Kiko  Mizuhara,長谷川潤,彩妝,2015春妝|彩妝美髮-VOGUE時尚網| Vogue Taiwan">
            <a:extLst>
              <a:ext uri="{FF2B5EF4-FFF2-40B4-BE49-F238E27FC236}">
                <a16:creationId xmlns:a16="http://schemas.microsoft.com/office/drawing/2014/main" id="{B3E0A576-A6B4-AED7-F501-042A13B1D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51660"/>
            <a:ext cx="7010400" cy="1051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184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2E2BE-1904-82FB-9D83-D716853A0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水原希子聯手長谷川潤心機演繹資生堂Shiseido春夏彩妝,資生堂Shiseido,水原希子Kiko  Mizuhara,長谷川潤,彩妝,2015春妝|彩妝美髮-VOGUE時尚網| Vogue Taiwan" hidden="1">
            <a:extLst>
              <a:ext uri="{FF2B5EF4-FFF2-40B4-BE49-F238E27FC236}">
                <a16:creationId xmlns:a16="http://schemas.microsoft.com/office/drawing/2014/main" id="{E54D2930-4E5E-A175-C40B-0A04CEBAF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51660"/>
            <a:ext cx="7010400" cy="1051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0EAEAAFF-276D-36F1-E727-66198381D4E8}"/>
              </a:ext>
            </a:extLst>
          </p:cNvPr>
          <p:cNvSpPr/>
          <p:nvPr/>
        </p:nvSpPr>
        <p:spPr>
          <a:xfrm>
            <a:off x="4600551" y="4765643"/>
            <a:ext cx="321117" cy="200058"/>
          </a:xfrm>
          <a:custGeom>
            <a:avLst/>
            <a:gdLst>
              <a:gd name="connsiteX0" fmla="*/ 24 w 321117"/>
              <a:gd name="connsiteY0" fmla="*/ 200057 h 200058"/>
              <a:gd name="connsiteX1" fmla="*/ 168299 w 321117"/>
              <a:gd name="connsiteY1" fmla="*/ 57182 h 200058"/>
              <a:gd name="connsiteX2" fmla="*/ 320699 w 321117"/>
              <a:gd name="connsiteY2" fmla="*/ 32 h 200058"/>
              <a:gd name="connsiteX3" fmla="*/ 120674 w 321117"/>
              <a:gd name="connsiteY3" fmla="*/ 63532 h 200058"/>
              <a:gd name="connsiteX4" fmla="*/ 155599 w 321117"/>
              <a:gd name="connsiteY4" fmla="*/ 54007 h 200058"/>
              <a:gd name="connsiteX5" fmla="*/ 24 w 321117"/>
              <a:gd name="connsiteY5" fmla="*/ 200057 h 20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117" h="200058">
                <a:moveTo>
                  <a:pt x="24" y="200057"/>
                </a:moveTo>
                <a:cubicBezTo>
                  <a:pt x="2141" y="200586"/>
                  <a:pt x="114853" y="90519"/>
                  <a:pt x="168299" y="57182"/>
                </a:cubicBezTo>
                <a:cubicBezTo>
                  <a:pt x="221745" y="23845"/>
                  <a:pt x="328636" y="-1026"/>
                  <a:pt x="320699" y="32"/>
                </a:cubicBezTo>
                <a:cubicBezTo>
                  <a:pt x="312762" y="1090"/>
                  <a:pt x="148191" y="54536"/>
                  <a:pt x="120674" y="63532"/>
                </a:cubicBezTo>
                <a:cubicBezTo>
                  <a:pt x="93157" y="72528"/>
                  <a:pt x="175178" y="33899"/>
                  <a:pt x="155599" y="54007"/>
                </a:cubicBezTo>
                <a:cubicBezTo>
                  <a:pt x="136020" y="74115"/>
                  <a:pt x="-2093" y="199528"/>
                  <a:pt x="24" y="2000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BEDB45A6-01F4-2016-407C-20E078818A18}"/>
              </a:ext>
            </a:extLst>
          </p:cNvPr>
          <p:cNvSpPr/>
          <p:nvPr/>
        </p:nvSpPr>
        <p:spPr>
          <a:xfrm>
            <a:off x="4666739" y="4784689"/>
            <a:ext cx="239023" cy="146248"/>
          </a:xfrm>
          <a:custGeom>
            <a:avLst/>
            <a:gdLst>
              <a:gd name="connsiteX0" fmla="*/ 511 w 239023"/>
              <a:gd name="connsiteY0" fmla="*/ 146086 h 146248"/>
              <a:gd name="connsiteX1" fmla="*/ 210061 w 239023"/>
              <a:gd name="connsiteY1" fmla="*/ 31786 h 146248"/>
              <a:gd name="connsiteX2" fmla="*/ 140211 w 239023"/>
              <a:gd name="connsiteY2" fmla="*/ 54011 h 146248"/>
              <a:gd name="connsiteX3" fmla="*/ 238636 w 239023"/>
              <a:gd name="connsiteY3" fmla="*/ 36 h 146248"/>
              <a:gd name="connsiteX4" fmla="*/ 95761 w 239023"/>
              <a:gd name="connsiteY4" fmla="*/ 63536 h 146248"/>
              <a:gd name="connsiteX5" fmla="*/ 149736 w 239023"/>
              <a:gd name="connsiteY5" fmla="*/ 57186 h 146248"/>
              <a:gd name="connsiteX6" fmla="*/ 511 w 239023"/>
              <a:gd name="connsiteY6" fmla="*/ 146086 h 14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23" h="146248">
                <a:moveTo>
                  <a:pt x="511" y="146086"/>
                </a:moveTo>
                <a:cubicBezTo>
                  <a:pt x="10565" y="141853"/>
                  <a:pt x="186778" y="47132"/>
                  <a:pt x="210061" y="31786"/>
                </a:cubicBezTo>
                <a:cubicBezTo>
                  <a:pt x="233344" y="16440"/>
                  <a:pt x="135449" y="59303"/>
                  <a:pt x="140211" y="54011"/>
                </a:cubicBezTo>
                <a:cubicBezTo>
                  <a:pt x="144974" y="48719"/>
                  <a:pt x="246044" y="-1551"/>
                  <a:pt x="238636" y="36"/>
                </a:cubicBezTo>
                <a:cubicBezTo>
                  <a:pt x="231228" y="1623"/>
                  <a:pt x="110578" y="54011"/>
                  <a:pt x="95761" y="63536"/>
                </a:cubicBezTo>
                <a:cubicBezTo>
                  <a:pt x="80944" y="73061"/>
                  <a:pt x="167728" y="43957"/>
                  <a:pt x="149736" y="57186"/>
                </a:cubicBezTo>
                <a:cubicBezTo>
                  <a:pt x="131744" y="70415"/>
                  <a:pt x="-9543" y="150319"/>
                  <a:pt x="511" y="1460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29F73031-1E83-46B0-E131-639C8746CA6C}"/>
              </a:ext>
            </a:extLst>
          </p:cNvPr>
          <p:cNvSpPr/>
          <p:nvPr/>
        </p:nvSpPr>
        <p:spPr>
          <a:xfrm>
            <a:off x="4673540" y="4762304"/>
            <a:ext cx="269952" cy="168499"/>
          </a:xfrm>
          <a:custGeom>
            <a:avLst/>
            <a:gdLst>
              <a:gd name="connsiteX0" fmla="*/ 60 w 269952"/>
              <a:gd name="connsiteY0" fmla="*/ 168471 h 168499"/>
              <a:gd name="connsiteX1" fmla="*/ 209610 w 269952"/>
              <a:gd name="connsiteY1" fmla="*/ 95446 h 168499"/>
              <a:gd name="connsiteX2" fmla="*/ 161985 w 269952"/>
              <a:gd name="connsiteY2" fmla="*/ 111321 h 168499"/>
              <a:gd name="connsiteX3" fmla="*/ 241360 w 269952"/>
              <a:gd name="connsiteY3" fmla="*/ 95446 h 168499"/>
              <a:gd name="connsiteX4" fmla="*/ 219135 w 269952"/>
              <a:gd name="connsiteY4" fmla="*/ 85921 h 168499"/>
              <a:gd name="connsiteX5" fmla="*/ 269935 w 269952"/>
              <a:gd name="connsiteY5" fmla="*/ 196 h 168499"/>
              <a:gd name="connsiteX6" fmla="*/ 212785 w 269952"/>
              <a:gd name="connsiteY6" fmla="*/ 63696 h 168499"/>
              <a:gd name="connsiteX7" fmla="*/ 206435 w 269952"/>
              <a:gd name="connsiteY7" fmla="*/ 104971 h 168499"/>
              <a:gd name="connsiteX8" fmla="*/ 206435 w 269952"/>
              <a:gd name="connsiteY8" fmla="*/ 50996 h 168499"/>
              <a:gd name="connsiteX9" fmla="*/ 209610 w 269952"/>
              <a:gd name="connsiteY9" fmla="*/ 85921 h 168499"/>
              <a:gd name="connsiteX10" fmla="*/ 146110 w 269952"/>
              <a:gd name="connsiteY10" fmla="*/ 108146 h 168499"/>
              <a:gd name="connsiteX11" fmla="*/ 187385 w 269952"/>
              <a:gd name="connsiteY11" fmla="*/ 85921 h 168499"/>
              <a:gd name="connsiteX12" fmla="*/ 60 w 269952"/>
              <a:gd name="connsiteY12" fmla="*/ 168471 h 16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952" h="168499">
                <a:moveTo>
                  <a:pt x="60" y="168471"/>
                </a:moveTo>
                <a:cubicBezTo>
                  <a:pt x="3764" y="170058"/>
                  <a:pt x="182623" y="104971"/>
                  <a:pt x="209610" y="95446"/>
                </a:cubicBezTo>
                <a:cubicBezTo>
                  <a:pt x="236597" y="85921"/>
                  <a:pt x="156693" y="111321"/>
                  <a:pt x="161985" y="111321"/>
                </a:cubicBezTo>
                <a:cubicBezTo>
                  <a:pt x="167277" y="111321"/>
                  <a:pt x="231835" y="99679"/>
                  <a:pt x="241360" y="95446"/>
                </a:cubicBezTo>
                <a:cubicBezTo>
                  <a:pt x="250885" y="91213"/>
                  <a:pt x="214373" y="101796"/>
                  <a:pt x="219135" y="85921"/>
                </a:cubicBezTo>
                <a:cubicBezTo>
                  <a:pt x="223897" y="70046"/>
                  <a:pt x="270993" y="3900"/>
                  <a:pt x="269935" y="196"/>
                </a:cubicBezTo>
                <a:cubicBezTo>
                  <a:pt x="268877" y="-3508"/>
                  <a:pt x="223368" y="46233"/>
                  <a:pt x="212785" y="63696"/>
                </a:cubicBezTo>
                <a:cubicBezTo>
                  <a:pt x="202202" y="81158"/>
                  <a:pt x="207493" y="107088"/>
                  <a:pt x="206435" y="104971"/>
                </a:cubicBezTo>
                <a:cubicBezTo>
                  <a:pt x="205377" y="102854"/>
                  <a:pt x="205906" y="54171"/>
                  <a:pt x="206435" y="50996"/>
                </a:cubicBezTo>
                <a:cubicBezTo>
                  <a:pt x="206964" y="47821"/>
                  <a:pt x="219664" y="76396"/>
                  <a:pt x="209610" y="85921"/>
                </a:cubicBezTo>
                <a:cubicBezTo>
                  <a:pt x="199556" y="95446"/>
                  <a:pt x="149814" y="108146"/>
                  <a:pt x="146110" y="108146"/>
                </a:cubicBezTo>
                <a:cubicBezTo>
                  <a:pt x="142406" y="108146"/>
                  <a:pt x="210668" y="74809"/>
                  <a:pt x="187385" y="85921"/>
                </a:cubicBezTo>
                <a:cubicBezTo>
                  <a:pt x="164102" y="97033"/>
                  <a:pt x="-3644" y="166884"/>
                  <a:pt x="60" y="168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16A32B3-A2E1-F8CE-64D6-AE5F177AC878}"/>
              </a:ext>
            </a:extLst>
          </p:cNvPr>
          <p:cNvSpPr/>
          <p:nvPr/>
        </p:nvSpPr>
        <p:spPr>
          <a:xfrm>
            <a:off x="4889309" y="4844944"/>
            <a:ext cx="536886" cy="223033"/>
          </a:xfrm>
          <a:custGeom>
            <a:avLst/>
            <a:gdLst>
              <a:gd name="connsiteX0" fmla="*/ 191 w 536886"/>
              <a:gd name="connsiteY0" fmla="*/ 9631 h 223033"/>
              <a:gd name="connsiteX1" fmla="*/ 155766 w 536886"/>
              <a:gd name="connsiteY1" fmla="*/ 12806 h 223033"/>
              <a:gd name="connsiteX2" fmla="*/ 330391 w 536886"/>
              <a:gd name="connsiteY2" fmla="*/ 85831 h 223033"/>
              <a:gd name="connsiteX3" fmla="*/ 324041 w 536886"/>
              <a:gd name="connsiteY3" fmla="*/ 69956 h 223033"/>
              <a:gd name="connsiteX4" fmla="*/ 463741 w 536886"/>
              <a:gd name="connsiteY4" fmla="*/ 158856 h 223033"/>
              <a:gd name="connsiteX5" fmla="*/ 431991 w 536886"/>
              <a:gd name="connsiteY5" fmla="*/ 136631 h 223033"/>
              <a:gd name="connsiteX6" fmla="*/ 533591 w 536886"/>
              <a:gd name="connsiteY6" fmla="*/ 222356 h 223033"/>
              <a:gd name="connsiteX7" fmla="*/ 485966 w 536886"/>
              <a:gd name="connsiteY7" fmla="*/ 168381 h 223033"/>
              <a:gd name="connsiteX8" fmla="*/ 238316 w 536886"/>
              <a:gd name="connsiteY8" fmla="*/ 25506 h 223033"/>
              <a:gd name="connsiteX9" fmla="*/ 289116 w 536886"/>
              <a:gd name="connsiteY9" fmla="*/ 41381 h 223033"/>
              <a:gd name="connsiteX10" fmla="*/ 190691 w 536886"/>
              <a:gd name="connsiteY10" fmla="*/ 106 h 223033"/>
              <a:gd name="connsiteX11" fmla="*/ 254191 w 536886"/>
              <a:gd name="connsiteY11" fmla="*/ 28681 h 223033"/>
              <a:gd name="connsiteX12" fmla="*/ 187516 w 536886"/>
              <a:gd name="connsiteY12" fmla="*/ 3281 h 223033"/>
              <a:gd name="connsiteX13" fmla="*/ 191 w 536886"/>
              <a:gd name="connsiteY13" fmla="*/ 9631 h 22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6886" h="223033">
                <a:moveTo>
                  <a:pt x="191" y="9631"/>
                </a:moveTo>
                <a:cubicBezTo>
                  <a:pt x="-5101" y="11218"/>
                  <a:pt x="100733" y="106"/>
                  <a:pt x="155766" y="12806"/>
                </a:cubicBezTo>
                <a:cubicBezTo>
                  <a:pt x="210799" y="25506"/>
                  <a:pt x="330391" y="85831"/>
                  <a:pt x="330391" y="85831"/>
                </a:cubicBezTo>
                <a:cubicBezTo>
                  <a:pt x="358437" y="95356"/>
                  <a:pt x="301816" y="57785"/>
                  <a:pt x="324041" y="69956"/>
                </a:cubicBezTo>
                <a:cubicBezTo>
                  <a:pt x="346266" y="82127"/>
                  <a:pt x="445750" y="147744"/>
                  <a:pt x="463741" y="158856"/>
                </a:cubicBezTo>
                <a:cubicBezTo>
                  <a:pt x="481732" y="169968"/>
                  <a:pt x="420349" y="126048"/>
                  <a:pt x="431991" y="136631"/>
                </a:cubicBezTo>
                <a:cubicBezTo>
                  <a:pt x="443633" y="147214"/>
                  <a:pt x="524595" y="217064"/>
                  <a:pt x="533591" y="222356"/>
                </a:cubicBezTo>
                <a:cubicBezTo>
                  <a:pt x="542587" y="227648"/>
                  <a:pt x="535179" y="201189"/>
                  <a:pt x="485966" y="168381"/>
                </a:cubicBezTo>
                <a:cubicBezTo>
                  <a:pt x="436754" y="135573"/>
                  <a:pt x="271124" y="46673"/>
                  <a:pt x="238316" y="25506"/>
                </a:cubicBezTo>
                <a:cubicBezTo>
                  <a:pt x="205508" y="4339"/>
                  <a:pt x="297053" y="45614"/>
                  <a:pt x="289116" y="41381"/>
                </a:cubicBezTo>
                <a:cubicBezTo>
                  <a:pt x="281179" y="37148"/>
                  <a:pt x="196512" y="2223"/>
                  <a:pt x="190691" y="106"/>
                </a:cubicBezTo>
                <a:cubicBezTo>
                  <a:pt x="184870" y="-2011"/>
                  <a:pt x="254720" y="28152"/>
                  <a:pt x="254191" y="28681"/>
                </a:cubicBezTo>
                <a:cubicBezTo>
                  <a:pt x="253662" y="29210"/>
                  <a:pt x="230908" y="6985"/>
                  <a:pt x="187516" y="3281"/>
                </a:cubicBezTo>
                <a:cubicBezTo>
                  <a:pt x="144124" y="-423"/>
                  <a:pt x="5483" y="8044"/>
                  <a:pt x="191" y="9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4EF34BB4-F47A-0B93-50FA-B99DA728DD29}"/>
              </a:ext>
            </a:extLst>
          </p:cNvPr>
          <p:cNvSpPr/>
          <p:nvPr/>
        </p:nvSpPr>
        <p:spPr>
          <a:xfrm>
            <a:off x="5422722" y="5000039"/>
            <a:ext cx="112420" cy="96532"/>
          </a:xfrm>
          <a:custGeom>
            <a:avLst/>
            <a:gdLst>
              <a:gd name="connsiteX0" fmla="*/ 178 w 112420"/>
              <a:gd name="connsiteY0" fmla="*/ 95836 h 96532"/>
              <a:gd name="connsiteX1" fmla="*/ 70028 w 112420"/>
              <a:gd name="connsiteY1" fmla="*/ 64086 h 96532"/>
              <a:gd name="connsiteX2" fmla="*/ 111303 w 112420"/>
              <a:gd name="connsiteY2" fmla="*/ 586 h 96532"/>
              <a:gd name="connsiteX3" fmla="*/ 92253 w 112420"/>
              <a:gd name="connsiteY3" fmla="*/ 35511 h 96532"/>
              <a:gd name="connsiteX4" fmla="*/ 178 w 112420"/>
              <a:gd name="connsiteY4" fmla="*/ 95836 h 9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0" h="96532">
                <a:moveTo>
                  <a:pt x="178" y="95836"/>
                </a:moveTo>
                <a:cubicBezTo>
                  <a:pt x="-3526" y="100598"/>
                  <a:pt x="51507" y="79961"/>
                  <a:pt x="70028" y="64086"/>
                </a:cubicBezTo>
                <a:cubicBezTo>
                  <a:pt x="88549" y="48211"/>
                  <a:pt x="107599" y="5348"/>
                  <a:pt x="111303" y="586"/>
                </a:cubicBezTo>
                <a:cubicBezTo>
                  <a:pt x="115007" y="-4176"/>
                  <a:pt x="109715" y="21224"/>
                  <a:pt x="92253" y="35511"/>
                </a:cubicBezTo>
                <a:cubicBezTo>
                  <a:pt x="74791" y="49798"/>
                  <a:pt x="3882" y="91074"/>
                  <a:pt x="178" y="95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22C2C915-1B9B-38DF-2CFB-BC6FD1B3510D}"/>
              </a:ext>
            </a:extLst>
          </p:cNvPr>
          <p:cNvSpPr/>
          <p:nvPr/>
        </p:nvSpPr>
        <p:spPr>
          <a:xfrm>
            <a:off x="4857475" y="4757335"/>
            <a:ext cx="603555" cy="281800"/>
          </a:xfrm>
          <a:custGeom>
            <a:avLst/>
            <a:gdLst>
              <a:gd name="connsiteX0" fmla="*/ 275 w 603555"/>
              <a:gd name="connsiteY0" fmla="*/ 97240 h 281800"/>
              <a:gd name="connsiteX1" fmla="*/ 213000 w 603555"/>
              <a:gd name="connsiteY1" fmla="*/ 100415 h 281800"/>
              <a:gd name="connsiteX2" fmla="*/ 330475 w 603555"/>
              <a:gd name="connsiteY2" fmla="*/ 138515 h 281800"/>
              <a:gd name="connsiteX3" fmla="*/ 486050 w 603555"/>
              <a:gd name="connsiteY3" fmla="*/ 227415 h 281800"/>
              <a:gd name="connsiteX4" fmla="*/ 536850 w 603555"/>
              <a:gd name="connsiteY4" fmla="*/ 281390 h 281800"/>
              <a:gd name="connsiteX5" fmla="*/ 533675 w 603555"/>
              <a:gd name="connsiteY5" fmla="*/ 249640 h 281800"/>
              <a:gd name="connsiteX6" fmla="*/ 603525 w 603555"/>
              <a:gd name="connsiteY6" fmla="*/ 202015 h 281800"/>
              <a:gd name="connsiteX7" fmla="*/ 524150 w 603555"/>
              <a:gd name="connsiteY7" fmla="*/ 249640 h 281800"/>
              <a:gd name="connsiteX8" fmla="*/ 559075 w 603555"/>
              <a:gd name="connsiteY8" fmla="*/ 186140 h 281800"/>
              <a:gd name="connsiteX9" fmla="*/ 479700 w 603555"/>
              <a:gd name="connsiteY9" fmla="*/ 230590 h 281800"/>
              <a:gd name="connsiteX10" fmla="*/ 505100 w 603555"/>
              <a:gd name="connsiteY10" fmla="*/ 182965 h 281800"/>
              <a:gd name="connsiteX11" fmla="*/ 543200 w 603555"/>
              <a:gd name="connsiteY11" fmla="*/ 119465 h 281800"/>
              <a:gd name="connsiteX12" fmla="*/ 460650 w 603555"/>
              <a:gd name="connsiteY12" fmla="*/ 205190 h 281800"/>
              <a:gd name="connsiteX13" fmla="*/ 460650 w 603555"/>
              <a:gd name="connsiteY13" fmla="*/ 173440 h 281800"/>
              <a:gd name="connsiteX14" fmla="*/ 524150 w 603555"/>
              <a:gd name="connsiteY14" fmla="*/ 106765 h 281800"/>
              <a:gd name="connsiteX15" fmla="*/ 441600 w 603555"/>
              <a:gd name="connsiteY15" fmla="*/ 182965 h 281800"/>
              <a:gd name="connsiteX16" fmla="*/ 419375 w 603555"/>
              <a:gd name="connsiteY16" fmla="*/ 160740 h 281800"/>
              <a:gd name="connsiteX17" fmla="*/ 476525 w 603555"/>
              <a:gd name="connsiteY17" fmla="*/ 128990 h 281800"/>
              <a:gd name="connsiteX18" fmla="*/ 470175 w 603555"/>
              <a:gd name="connsiteY18" fmla="*/ 84540 h 281800"/>
              <a:gd name="connsiteX19" fmla="*/ 457475 w 603555"/>
              <a:gd name="connsiteY19" fmla="*/ 135340 h 281800"/>
              <a:gd name="connsiteX20" fmla="*/ 390800 w 603555"/>
              <a:gd name="connsiteY20" fmla="*/ 141690 h 281800"/>
              <a:gd name="connsiteX21" fmla="*/ 419375 w 603555"/>
              <a:gd name="connsiteY21" fmla="*/ 78190 h 281800"/>
              <a:gd name="connsiteX22" fmla="*/ 365400 w 603555"/>
              <a:gd name="connsiteY22" fmla="*/ 141690 h 281800"/>
              <a:gd name="connsiteX23" fmla="*/ 343175 w 603555"/>
              <a:gd name="connsiteY23" fmla="*/ 94065 h 281800"/>
              <a:gd name="connsiteX24" fmla="*/ 365400 w 603555"/>
              <a:gd name="connsiteY24" fmla="*/ 33740 h 281800"/>
              <a:gd name="connsiteX25" fmla="*/ 336825 w 603555"/>
              <a:gd name="connsiteY25" fmla="*/ 109940 h 281800"/>
              <a:gd name="connsiteX26" fmla="*/ 305075 w 603555"/>
              <a:gd name="connsiteY26" fmla="*/ 119465 h 281800"/>
              <a:gd name="connsiteX27" fmla="*/ 289200 w 603555"/>
              <a:gd name="connsiteY27" fmla="*/ 94065 h 281800"/>
              <a:gd name="connsiteX28" fmla="*/ 311425 w 603555"/>
              <a:gd name="connsiteY28" fmla="*/ 24215 h 281800"/>
              <a:gd name="connsiteX29" fmla="*/ 289200 w 603555"/>
              <a:gd name="connsiteY29" fmla="*/ 109940 h 281800"/>
              <a:gd name="connsiteX30" fmla="*/ 238400 w 603555"/>
              <a:gd name="connsiteY30" fmla="*/ 81365 h 281800"/>
              <a:gd name="connsiteX31" fmla="*/ 260625 w 603555"/>
              <a:gd name="connsiteY31" fmla="*/ 21040 h 281800"/>
              <a:gd name="connsiteX32" fmla="*/ 232050 w 603555"/>
              <a:gd name="connsiteY32" fmla="*/ 87715 h 281800"/>
              <a:gd name="connsiteX33" fmla="*/ 206650 w 603555"/>
              <a:gd name="connsiteY33" fmla="*/ 59140 h 281800"/>
              <a:gd name="connsiteX34" fmla="*/ 209825 w 603555"/>
              <a:gd name="connsiteY34" fmla="*/ 5165 h 281800"/>
              <a:gd name="connsiteX35" fmla="*/ 200300 w 603555"/>
              <a:gd name="connsiteY35" fmla="*/ 78190 h 281800"/>
              <a:gd name="connsiteX36" fmla="*/ 159025 w 603555"/>
              <a:gd name="connsiteY36" fmla="*/ 17865 h 281800"/>
              <a:gd name="connsiteX37" fmla="*/ 152675 w 603555"/>
              <a:gd name="connsiteY37" fmla="*/ 5165 h 281800"/>
              <a:gd name="connsiteX38" fmla="*/ 216175 w 603555"/>
              <a:gd name="connsiteY38" fmla="*/ 94065 h 281800"/>
              <a:gd name="connsiteX39" fmla="*/ 190775 w 603555"/>
              <a:gd name="connsiteY39" fmla="*/ 78190 h 281800"/>
              <a:gd name="connsiteX40" fmla="*/ 136800 w 603555"/>
              <a:gd name="connsiteY40" fmla="*/ 97240 h 281800"/>
              <a:gd name="connsiteX41" fmla="*/ 260625 w 603555"/>
              <a:gd name="connsiteY41" fmla="*/ 87715 h 281800"/>
              <a:gd name="connsiteX42" fmla="*/ 275 w 603555"/>
              <a:gd name="connsiteY42" fmla="*/ 97240 h 28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03555" h="281800">
                <a:moveTo>
                  <a:pt x="275" y="97240"/>
                </a:moveTo>
                <a:cubicBezTo>
                  <a:pt x="-7662" y="99357"/>
                  <a:pt x="157967" y="93536"/>
                  <a:pt x="213000" y="100415"/>
                </a:cubicBezTo>
                <a:cubicBezTo>
                  <a:pt x="268033" y="107294"/>
                  <a:pt x="284967" y="117348"/>
                  <a:pt x="330475" y="138515"/>
                </a:cubicBezTo>
                <a:cubicBezTo>
                  <a:pt x="375983" y="159682"/>
                  <a:pt x="451654" y="203603"/>
                  <a:pt x="486050" y="227415"/>
                </a:cubicBezTo>
                <a:cubicBezTo>
                  <a:pt x="520446" y="251228"/>
                  <a:pt x="528913" y="277686"/>
                  <a:pt x="536850" y="281390"/>
                </a:cubicBezTo>
                <a:cubicBezTo>
                  <a:pt x="544787" y="285094"/>
                  <a:pt x="522563" y="262869"/>
                  <a:pt x="533675" y="249640"/>
                </a:cubicBezTo>
                <a:cubicBezTo>
                  <a:pt x="544787" y="236411"/>
                  <a:pt x="605112" y="202015"/>
                  <a:pt x="603525" y="202015"/>
                </a:cubicBezTo>
                <a:cubicBezTo>
                  <a:pt x="601938" y="202015"/>
                  <a:pt x="531558" y="252286"/>
                  <a:pt x="524150" y="249640"/>
                </a:cubicBezTo>
                <a:cubicBezTo>
                  <a:pt x="516742" y="246994"/>
                  <a:pt x="566483" y="189315"/>
                  <a:pt x="559075" y="186140"/>
                </a:cubicBezTo>
                <a:cubicBezTo>
                  <a:pt x="551667" y="182965"/>
                  <a:pt x="488696" y="231119"/>
                  <a:pt x="479700" y="230590"/>
                </a:cubicBezTo>
                <a:cubicBezTo>
                  <a:pt x="470704" y="230061"/>
                  <a:pt x="494517" y="201486"/>
                  <a:pt x="505100" y="182965"/>
                </a:cubicBezTo>
                <a:cubicBezTo>
                  <a:pt x="515683" y="164444"/>
                  <a:pt x="550608" y="115761"/>
                  <a:pt x="543200" y="119465"/>
                </a:cubicBezTo>
                <a:cubicBezTo>
                  <a:pt x="535792" y="123169"/>
                  <a:pt x="474408" y="196194"/>
                  <a:pt x="460650" y="205190"/>
                </a:cubicBezTo>
                <a:cubicBezTo>
                  <a:pt x="446892" y="214186"/>
                  <a:pt x="450067" y="189844"/>
                  <a:pt x="460650" y="173440"/>
                </a:cubicBezTo>
                <a:cubicBezTo>
                  <a:pt x="471233" y="157036"/>
                  <a:pt x="527325" y="105178"/>
                  <a:pt x="524150" y="106765"/>
                </a:cubicBezTo>
                <a:cubicBezTo>
                  <a:pt x="520975" y="108352"/>
                  <a:pt x="459063" y="173969"/>
                  <a:pt x="441600" y="182965"/>
                </a:cubicBezTo>
                <a:cubicBezTo>
                  <a:pt x="424138" y="191961"/>
                  <a:pt x="413554" y="169736"/>
                  <a:pt x="419375" y="160740"/>
                </a:cubicBezTo>
                <a:cubicBezTo>
                  <a:pt x="425196" y="151744"/>
                  <a:pt x="468058" y="141690"/>
                  <a:pt x="476525" y="128990"/>
                </a:cubicBezTo>
                <a:cubicBezTo>
                  <a:pt x="484992" y="116290"/>
                  <a:pt x="473350" y="83482"/>
                  <a:pt x="470175" y="84540"/>
                </a:cubicBezTo>
                <a:cubicBezTo>
                  <a:pt x="467000" y="85598"/>
                  <a:pt x="470704" y="125815"/>
                  <a:pt x="457475" y="135340"/>
                </a:cubicBezTo>
                <a:cubicBezTo>
                  <a:pt x="444246" y="144865"/>
                  <a:pt x="397150" y="151215"/>
                  <a:pt x="390800" y="141690"/>
                </a:cubicBezTo>
                <a:cubicBezTo>
                  <a:pt x="384450" y="132165"/>
                  <a:pt x="423608" y="78190"/>
                  <a:pt x="419375" y="78190"/>
                </a:cubicBezTo>
                <a:cubicBezTo>
                  <a:pt x="415142" y="78190"/>
                  <a:pt x="378100" y="139044"/>
                  <a:pt x="365400" y="141690"/>
                </a:cubicBezTo>
                <a:cubicBezTo>
                  <a:pt x="352700" y="144336"/>
                  <a:pt x="343175" y="112057"/>
                  <a:pt x="343175" y="94065"/>
                </a:cubicBezTo>
                <a:cubicBezTo>
                  <a:pt x="343175" y="76073"/>
                  <a:pt x="366458" y="31094"/>
                  <a:pt x="365400" y="33740"/>
                </a:cubicBezTo>
                <a:cubicBezTo>
                  <a:pt x="364342" y="36386"/>
                  <a:pt x="346879" y="95653"/>
                  <a:pt x="336825" y="109940"/>
                </a:cubicBezTo>
                <a:cubicBezTo>
                  <a:pt x="326771" y="124227"/>
                  <a:pt x="313012" y="122111"/>
                  <a:pt x="305075" y="119465"/>
                </a:cubicBezTo>
                <a:cubicBezTo>
                  <a:pt x="297138" y="116819"/>
                  <a:pt x="288142" y="109940"/>
                  <a:pt x="289200" y="94065"/>
                </a:cubicBezTo>
                <a:cubicBezTo>
                  <a:pt x="290258" y="78190"/>
                  <a:pt x="311425" y="21569"/>
                  <a:pt x="311425" y="24215"/>
                </a:cubicBezTo>
                <a:cubicBezTo>
                  <a:pt x="311425" y="26861"/>
                  <a:pt x="301371" y="100415"/>
                  <a:pt x="289200" y="109940"/>
                </a:cubicBezTo>
                <a:cubicBezTo>
                  <a:pt x="277029" y="119465"/>
                  <a:pt x="243163" y="96182"/>
                  <a:pt x="238400" y="81365"/>
                </a:cubicBezTo>
                <a:cubicBezTo>
                  <a:pt x="233637" y="66548"/>
                  <a:pt x="261683" y="19982"/>
                  <a:pt x="260625" y="21040"/>
                </a:cubicBezTo>
                <a:cubicBezTo>
                  <a:pt x="259567" y="22098"/>
                  <a:pt x="241046" y="81365"/>
                  <a:pt x="232050" y="87715"/>
                </a:cubicBezTo>
                <a:cubicBezTo>
                  <a:pt x="223054" y="94065"/>
                  <a:pt x="210354" y="72898"/>
                  <a:pt x="206650" y="59140"/>
                </a:cubicBezTo>
                <a:cubicBezTo>
                  <a:pt x="202946" y="45382"/>
                  <a:pt x="210883" y="1990"/>
                  <a:pt x="209825" y="5165"/>
                </a:cubicBezTo>
                <a:cubicBezTo>
                  <a:pt x="208767" y="8340"/>
                  <a:pt x="208767" y="76073"/>
                  <a:pt x="200300" y="78190"/>
                </a:cubicBezTo>
                <a:cubicBezTo>
                  <a:pt x="191833" y="80307"/>
                  <a:pt x="166962" y="30036"/>
                  <a:pt x="159025" y="17865"/>
                </a:cubicBezTo>
                <a:cubicBezTo>
                  <a:pt x="151088" y="5694"/>
                  <a:pt x="143150" y="-7535"/>
                  <a:pt x="152675" y="5165"/>
                </a:cubicBezTo>
                <a:cubicBezTo>
                  <a:pt x="162200" y="17865"/>
                  <a:pt x="209825" y="81894"/>
                  <a:pt x="216175" y="94065"/>
                </a:cubicBezTo>
                <a:cubicBezTo>
                  <a:pt x="222525" y="106236"/>
                  <a:pt x="204004" y="77661"/>
                  <a:pt x="190775" y="78190"/>
                </a:cubicBezTo>
                <a:cubicBezTo>
                  <a:pt x="177546" y="78719"/>
                  <a:pt x="125158" y="95653"/>
                  <a:pt x="136800" y="97240"/>
                </a:cubicBezTo>
                <a:cubicBezTo>
                  <a:pt x="148442" y="98827"/>
                  <a:pt x="283379" y="87715"/>
                  <a:pt x="260625" y="87715"/>
                </a:cubicBezTo>
                <a:cubicBezTo>
                  <a:pt x="237871" y="87715"/>
                  <a:pt x="8212" y="95123"/>
                  <a:pt x="275" y="97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4F1DEFBE-C3CB-B190-D65A-D57457D13D05}"/>
              </a:ext>
            </a:extLst>
          </p:cNvPr>
          <p:cNvSpPr/>
          <p:nvPr/>
        </p:nvSpPr>
        <p:spPr>
          <a:xfrm>
            <a:off x="5310271" y="4930775"/>
            <a:ext cx="220581" cy="153184"/>
          </a:xfrm>
          <a:custGeom>
            <a:avLst/>
            <a:gdLst>
              <a:gd name="connsiteX0" fmla="*/ 1504 w 220581"/>
              <a:gd name="connsiteY0" fmla="*/ 15875 h 153184"/>
              <a:gd name="connsiteX1" fmla="*/ 118979 w 220581"/>
              <a:gd name="connsiteY1" fmla="*/ 120650 h 153184"/>
              <a:gd name="connsiteX2" fmla="*/ 128504 w 220581"/>
              <a:gd name="connsiteY2" fmla="*/ 152400 h 153184"/>
              <a:gd name="connsiteX3" fmla="*/ 125329 w 220581"/>
              <a:gd name="connsiteY3" fmla="*/ 95250 h 153184"/>
              <a:gd name="connsiteX4" fmla="*/ 220579 w 220581"/>
              <a:gd name="connsiteY4" fmla="*/ 0 h 153184"/>
              <a:gd name="connsiteX5" fmla="*/ 128504 w 220581"/>
              <a:gd name="connsiteY5" fmla="*/ 95250 h 153184"/>
              <a:gd name="connsiteX6" fmla="*/ 109454 w 220581"/>
              <a:gd name="connsiteY6" fmla="*/ 76200 h 153184"/>
              <a:gd name="connsiteX7" fmla="*/ 160254 w 220581"/>
              <a:gd name="connsiteY7" fmla="*/ 3175 h 153184"/>
              <a:gd name="connsiteX8" fmla="*/ 93579 w 220581"/>
              <a:gd name="connsiteY8" fmla="*/ 82550 h 153184"/>
              <a:gd name="connsiteX9" fmla="*/ 55479 w 220581"/>
              <a:gd name="connsiteY9" fmla="*/ 60325 h 153184"/>
              <a:gd name="connsiteX10" fmla="*/ 1504 w 220581"/>
              <a:gd name="connsiteY10" fmla="*/ 15875 h 15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581" h="153184">
                <a:moveTo>
                  <a:pt x="1504" y="15875"/>
                </a:moveTo>
                <a:cubicBezTo>
                  <a:pt x="12087" y="25929"/>
                  <a:pt x="97812" y="97896"/>
                  <a:pt x="118979" y="120650"/>
                </a:cubicBezTo>
                <a:cubicBezTo>
                  <a:pt x="140146" y="143404"/>
                  <a:pt x="127446" y="156633"/>
                  <a:pt x="128504" y="152400"/>
                </a:cubicBezTo>
                <a:cubicBezTo>
                  <a:pt x="129562" y="148167"/>
                  <a:pt x="109983" y="120650"/>
                  <a:pt x="125329" y="95250"/>
                </a:cubicBezTo>
                <a:cubicBezTo>
                  <a:pt x="140675" y="69850"/>
                  <a:pt x="220050" y="0"/>
                  <a:pt x="220579" y="0"/>
                </a:cubicBezTo>
                <a:cubicBezTo>
                  <a:pt x="221108" y="0"/>
                  <a:pt x="147025" y="82550"/>
                  <a:pt x="128504" y="95250"/>
                </a:cubicBezTo>
                <a:cubicBezTo>
                  <a:pt x="109983" y="107950"/>
                  <a:pt x="104162" y="91546"/>
                  <a:pt x="109454" y="76200"/>
                </a:cubicBezTo>
                <a:cubicBezTo>
                  <a:pt x="114746" y="60854"/>
                  <a:pt x="162900" y="2117"/>
                  <a:pt x="160254" y="3175"/>
                </a:cubicBezTo>
                <a:cubicBezTo>
                  <a:pt x="157608" y="4233"/>
                  <a:pt x="111042" y="73025"/>
                  <a:pt x="93579" y="82550"/>
                </a:cubicBezTo>
                <a:cubicBezTo>
                  <a:pt x="76117" y="92075"/>
                  <a:pt x="71883" y="74083"/>
                  <a:pt x="55479" y="60325"/>
                </a:cubicBezTo>
                <a:cubicBezTo>
                  <a:pt x="39075" y="46567"/>
                  <a:pt x="-9079" y="5821"/>
                  <a:pt x="1504" y="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86719D05-4766-FEAC-0261-88F07358ADDA}"/>
              </a:ext>
            </a:extLst>
          </p:cNvPr>
          <p:cNvSpPr/>
          <p:nvPr/>
        </p:nvSpPr>
        <p:spPr>
          <a:xfrm>
            <a:off x="4867270" y="4800600"/>
            <a:ext cx="397376" cy="46241"/>
          </a:xfrm>
          <a:custGeom>
            <a:avLst/>
            <a:gdLst>
              <a:gd name="connsiteX0" fmla="*/ 5 w 397376"/>
              <a:gd name="connsiteY0" fmla="*/ 19050 h 46241"/>
              <a:gd name="connsiteX1" fmla="*/ 206380 w 397376"/>
              <a:gd name="connsiteY1" fmla="*/ 3175 h 46241"/>
              <a:gd name="connsiteX2" fmla="*/ 390530 w 397376"/>
              <a:gd name="connsiteY2" fmla="*/ 44450 h 46241"/>
              <a:gd name="connsiteX3" fmla="*/ 342905 w 397376"/>
              <a:gd name="connsiteY3" fmla="*/ 34925 h 46241"/>
              <a:gd name="connsiteX4" fmla="*/ 200030 w 397376"/>
              <a:gd name="connsiteY4" fmla="*/ 0 h 46241"/>
              <a:gd name="connsiteX5" fmla="*/ 5 w 397376"/>
              <a:gd name="connsiteY5" fmla="*/ 19050 h 46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376" h="46241">
                <a:moveTo>
                  <a:pt x="5" y="19050"/>
                </a:moveTo>
                <a:cubicBezTo>
                  <a:pt x="1063" y="19579"/>
                  <a:pt x="141292" y="-1058"/>
                  <a:pt x="206380" y="3175"/>
                </a:cubicBezTo>
                <a:cubicBezTo>
                  <a:pt x="271468" y="7408"/>
                  <a:pt x="367776" y="39158"/>
                  <a:pt x="390530" y="44450"/>
                </a:cubicBezTo>
                <a:cubicBezTo>
                  <a:pt x="413284" y="49742"/>
                  <a:pt x="374655" y="42333"/>
                  <a:pt x="342905" y="34925"/>
                </a:cubicBezTo>
                <a:cubicBezTo>
                  <a:pt x="311155" y="27517"/>
                  <a:pt x="255592" y="0"/>
                  <a:pt x="200030" y="0"/>
                </a:cubicBezTo>
                <a:cubicBezTo>
                  <a:pt x="144468" y="0"/>
                  <a:pt x="-1053" y="18521"/>
                  <a:pt x="5" y="19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A6AB109E-BE49-FB6B-E3FB-2556D2A8AFD7}"/>
              </a:ext>
            </a:extLst>
          </p:cNvPr>
          <p:cNvSpPr/>
          <p:nvPr/>
        </p:nvSpPr>
        <p:spPr>
          <a:xfrm>
            <a:off x="5213350" y="4835525"/>
            <a:ext cx="372524" cy="296016"/>
          </a:xfrm>
          <a:custGeom>
            <a:avLst/>
            <a:gdLst>
              <a:gd name="connsiteX0" fmla="*/ 0 w 372524"/>
              <a:gd name="connsiteY0" fmla="*/ 0 h 296016"/>
              <a:gd name="connsiteX1" fmla="*/ 165100 w 372524"/>
              <a:gd name="connsiteY1" fmla="*/ 127000 h 296016"/>
              <a:gd name="connsiteX2" fmla="*/ 285750 w 372524"/>
              <a:gd name="connsiteY2" fmla="*/ 225425 h 296016"/>
              <a:gd name="connsiteX3" fmla="*/ 247650 w 372524"/>
              <a:gd name="connsiteY3" fmla="*/ 155575 h 296016"/>
              <a:gd name="connsiteX4" fmla="*/ 371475 w 372524"/>
              <a:gd name="connsiteY4" fmla="*/ 295275 h 296016"/>
              <a:gd name="connsiteX5" fmla="*/ 298450 w 372524"/>
              <a:gd name="connsiteY5" fmla="*/ 206375 h 296016"/>
              <a:gd name="connsiteX6" fmla="*/ 149225 w 372524"/>
              <a:gd name="connsiteY6" fmla="*/ 107950 h 296016"/>
              <a:gd name="connsiteX7" fmla="*/ 0 w 372524"/>
              <a:gd name="connsiteY7" fmla="*/ 0 h 29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524" h="296016">
                <a:moveTo>
                  <a:pt x="0" y="0"/>
                </a:moveTo>
                <a:lnTo>
                  <a:pt x="165100" y="127000"/>
                </a:lnTo>
                <a:cubicBezTo>
                  <a:pt x="212725" y="164571"/>
                  <a:pt x="271992" y="220663"/>
                  <a:pt x="285750" y="225425"/>
                </a:cubicBezTo>
                <a:cubicBezTo>
                  <a:pt x="299508" y="230187"/>
                  <a:pt x="233363" y="143933"/>
                  <a:pt x="247650" y="155575"/>
                </a:cubicBezTo>
                <a:cubicBezTo>
                  <a:pt x="261937" y="167217"/>
                  <a:pt x="363008" y="286808"/>
                  <a:pt x="371475" y="295275"/>
                </a:cubicBezTo>
                <a:cubicBezTo>
                  <a:pt x="379942" y="303742"/>
                  <a:pt x="335492" y="237596"/>
                  <a:pt x="298450" y="206375"/>
                </a:cubicBezTo>
                <a:cubicBezTo>
                  <a:pt x="261408" y="175154"/>
                  <a:pt x="149225" y="107950"/>
                  <a:pt x="149225" y="1079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25DB6316-9475-16FD-DDAB-81A421F35B85}"/>
              </a:ext>
            </a:extLst>
          </p:cNvPr>
          <p:cNvSpPr/>
          <p:nvPr/>
        </p:nvSpPr>
        <p:spPr>
          <a:xfrm>
            <a:off x="4625919" y="4772023"/>
            <a:ext cx="257322" cy="165117"/>
          </a:xfrm>
          <a:custGeom>
            <a:avLst/>
            <a:gdLst>
              <a:gd name="connsiteX0" fmla="*/ 257231 w 257322"/>
              <a:gd name="connsiteY0" fmla="*/ 2 h 165117"/>
              <a:gd name="connsiteX1" fmla="*/ 108006 w 257322"/>
              <a:gd name="connsiteY1" fmla="*/ 85727 h 165117"/>
              <a:gd name="connsiteX2" fmla="*/ 56 w 257322"/>
              <a:gd name="connsiteY2" fmla="*/ 165102 h 165117"/>
              <a:gd name="connsiteX3" fmla="*/ 92131 w 257322"/>
              <a:gd name="connsiteY3" fmla="*/ 79377 h 165117"/>
              <a:gd name="connsiteX4" fmla="*/ 22281 w 257322"/>
              <a:gd name="connsiteY4" fmla="*/ 136527 h 165117"/>
              <a:gd name="connsiteX5" fmla="*/ 155631 w 257322"/>
              <a:gd name="connsiteY5" fmla="*/ 28577 h 165117"/>
              <a:gd name="connsiteX6" fmla="*/ 85781 w 257322"/>
              <a:gd name="connsiteY6" fmla="*/ 82552 h 165117"/>
              <a:gd name="connsiteX7" fmla="*/ 257231 w 257322"/>
              <a:gd name="connsiteY7" fmla="*/ 2 h 16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322" h="165117">
                <a:moveTo>
                  <a:pt x="257231" y="2"/>
                </a:moveTo>
                <a:cubicBezTo>
                  <a:pt x="260935" y="531"/>
                  <a:pt x="150868" y="58210"/>
                  <a:pt x="108006" y="85727"/>
                </a:cubicBezTo>
                <a:cubicBezTo>
                  <a:pt x="65144" y="113244"/>
                  <a:pt x="2702" y="166160"/>
                  <a:pt x="56" y="165102"/>
                </a:cubicBezTo>
                <a:cubicBezTo>
                  <a:pt x="-2590" y="164044"/>
                  <a:pt x="88427" y="84139"/>
                  <a:pt x="92131" y="79377"/>
                </a:cubicBezTo>
                <a:cubicBezTo>
                  <a:pt x="95835" y="74615"/>
                  <a:pt x="22281" y="136527"/>
                  <a:pt x="22281" y="136527"/>
                </a:cubicBezTo>
                <a:lnTo>
                  <a:pt x="155631" y="28577"/>
                </a:lnTo>
                <a:cubicBezTo>
                  <a:pt x="166214" y="19581"/>
                  <a:pt x="73081" y="86256"/>
                  <a:pt x="85781" y="82552"/>
                </a:cubicBezTo>
                <a:cubicBezTo>
                  <a:pt x="98481" y="78848"/>
                  <a:pt x="253527" y="-527"/>
                  <a:pt x="25723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5ED010EF-43DF-3C46-0862-C220625573DF}"/>
              </a:ext>
            </a:extLst>
          </p:cNvPr>
          <p:cNvSpPr/>
          <p:nvPr/>
        </p:nvSpPr>
        <p:spPr>
          <a:xfrm>
            <a:off x="4834717" y="4734422"/>
            <a:ext cx="439270" cy="98753"/>
          </a:xfrm>
          <a:custGeom>
            <a:avLst/>
            <a:gdLst>
              <a:gd name="connsiteX0" fmla="*/ 808 w 439270"/>
              <a:gd name="connsiteY0" fmla="*/ 47128 h 98753"/>
              <a:gd name="connsiteX1" fmla="*/ 143683 w 439270"/>
              <a:gd name="connsiteY1" fmla="*/ 28078 h 98753"/>
              <a:gd name="connsiteX2" fmla="*/ 346883 w 439270"/>
              <a:gd name="connsiteY2" fmla="*/ 75703 h 98753"/>
              <a:gd name="connsiteX3" fmla="*/ 315133 w 439270"/>
              <a:gd name="connsiteY3" fmla="*/ 50303 h 98753"/>
              <a:gd name="connsiteX4" fmla="*/ 435783 w 439270"/>
              <a:gd name="connsiteY4" fmla="*/ 97928 h 98753"/>
              <a:gd name="connsiteX5" fmla="*/ 156383 w 439270"/>
              <a:gd name="connsiteY5" fmla="*/ 2678 h 98753"/>
              <a:gd name="connsiteX6" fmla="*/ 207183 w 439270"/>
              <a:gd name="connsiteY6" fmla="*/ 28078 h 98753"/>
              <a:gd name="connsiteX7" fmla="*/ 808 w 439270"/>
              <a:gd name="connsiteY7" fmla="*/ 47128 h 9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270" h="98753">
                <a:moveTo>
                  <a:pt x="808" y="47128"/>
                </a:moveTo>
                <a:cubicBezTo>
                  <a:pt x="-9775" y="47128"/>
                  <a:pt x="86004" y="23316"/>
                  <a:pt x="143683" y="28078"/>
                </a:cubicBezTo>
                <a:cubicBezTo>
                  <a:pt x="201362" y="32840"/>
                  <a:pt x="318308" y="71999"/>
                  <a:pt x="346883" y="75703"/>
                </a:cubicBezTo>
                <a:cubicBezTo>
                  <a:pt x="375458" y="79407"/>
                  <a:pt x="300316" y="46599"/>
                  <a:pt x="315133" y="50303"/>
                </a:cubicBezTo>
                <a:cubicBezTo>
                  <a:pt x="329950" y="54007"/>
                  <a:pt x="462241" y="105866"/>
                  <a:pt x="435783" y="97928"/>
                </a:cubicBezTo>
                <a:cubicBezTo>
                  <a:pt x="409325" y="89990"/>
                  <a:pt x="194483" y="14320"/>
                  <a:pt x="156383" y="2678"/>
                </a:cubicBezTo>
                <a:cubicBezTo>
                  <a:pt x="118283" y="-8964"/>
                  <a:pt x="228879" y="20670"/>
                  <a:pt x="207183" y="28078"/>
                </a:cubicBezTo>
                <a:cubicBezTo>
                  <a:pt x="185487" y="35486"/>
                  <a:pt x="11391" y="47128"/>
                  <a:pt x="808" y="47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A9895F93-ACE4-54AD-3E89-59E26377ADA3}"/>
              </a:ext>
            </a:extLst>
          </p:cNvPr>
          <p:cNvSpPr/>
          <p:nvPr/>
        </p:nvSpPr>
        <p:spPr>
          <a:xfrm>
            <a:off x="5205440" y="4789194"/>
            <a:ext cx="338768" cy="287847"/>
          </a:xfrm>
          <a:custGeom>
            <a:avLst/>
            <a:gdLst>
              <a:gd name="connsiteX0" fmla="*/ 1560 w 338768"/>
              <a:gd name="connsiteY0" fmla="*/ 1881 h 287847"/>
              <a:gd name="connsiteX1" fmla="*/ 211110 w 338768"/>
              <a:gd name="connsiteY1" fmla="*/ 122531 h 287847"/>
              <a:gd name="connsiteX2" fmla="*/ 188885 w 338768"/>
              <a:gd name="connsiteY2" fmla="*/ 87606 h 287847"/>
              <a:gd name="connsiteX3" fmla="*/ 290485 w 338768"/>
              <a:gd name="connsiteY3" fmla="*/ 205081 h 287847"/>
              <a:gd name="connsiteX4" fmla="*/ 242860 w 338768"/>
              <a:gd name="connsiteY4" fmla="*/ 144756 h 287847"/>
              <a:gd name="connsiteX5" fmla="*/ 338110 w 338768"/>
              <a:gd name="connsiteY5" fmla="*/ 287631 h 287847"/>
              <a:gd name="connsiteX6" fmla="*/ 185710 w 338768"/>
              <a:gd name="connsiteY6" fmla="*/ 106656 h 287847"/>
              <a:gd name="connsiteX7" fmla="*/ 185710 w 338768"/>
              <a:gd name="connsiteY7" fmla="*/ 113006 h 287847"/>
              <a:gd name="connsiteX8" fmla="*/ 119035 w 338768"/>
              <a:gd name="connsiteY8" fmla="*/ 52681 h 287847"/>
              <a:gd name="connsiteX9" fmla="*/ 1560 w 338768"/>
              <a:gd name="connsiteY9" fmla="*/ 1881 h 28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768" h="287847">
                <a:moveTo>
                  <a:pt x="1560" y="1881"/>
                </a:moveTo>
                <a:cubicBezTo>
                  <a:pt x="16906" y="13523"/>
                  <a:pt x="179889" y="108244"/>
                  <a:pt x="211110" y="122531"/>
                </a:cubicBezTo>
                <a:cubicBezTo>
                  <a:pt x="242331" y="136819"/>
                  <a:pt x="175656" y="73848"/>
                  <a:pt x="188885" y="87606"/>
                </a:cubicBezTo>
                <a:cubicBezTo>
                  <a:pt x="202114" y="101364"/>
                  <a:pt x="281489" y="195556"/>
                  <a:pt x="290485" y="205081"/>
                </a:cubicBezTo>
                <a:cubicBezTo>
                  <a:pt x="299481" y="214606"/>
                  <a:pt x="234923" y="130998"/>
                  <a:pt x="242860" y="144756"/>
                </a:cubicBezTo>
                <a:cubicBezTo>
                  <a:pt x="250798" y="158514"/>
                  <a:pt x="347635" y="293981"/>
                  <a:pt x="338110" y="287631"/>
                </a:cubicBezTo>
                <a:cubicBezTo>
                  <a:pt x="328585" y="281281"/>
                  <a:pt x="185710" y="106656"/>
                  <a:pt x="185710" y="106656"/>
                </a:cubicBezTo>
                <a:cubicBezTo>
                  <a:pt x="160310" y="77552"/>
                  <a:pt x="196822" y="122002"/>
                  <a:pt x="185710" y="113006"/>
                </a:cubicBezTo>
                <a:cubicBezTo>
                  <a:pt x="174598" y="104010"/>
                  <a:pt x="149727" y="69614"/>
                  <a:pt x="119035" y="52681"/>
                </a:cubicBezTo>
                <a:cubicBezTo>
                  <a:pt x="88343" y="35748"/>
                  <a:pt x="-13786" y="-9761"/>
                  <a:pt x="1560" y="1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78F31883-9C54-1E08-E769-BD13E5C520BD}"/>
              </a:ext>
            </a:extLst>
          </p:cNvPr>
          <p:cNvSpPr/>
          <p:nvPr/>
        </p:nvSpPr>
        <p:spPr>
          <a:xfrm>
            <a:off x="5155859" y="5051149"/>
            <a:ext cx="366006" cy="131094"/>
          </a:xfrm>
          <a:custGeom>
            <a:avLst/>
            <a:gdLst>
              <a:gd name="connsiteX0" fmla="*/ 3516 w 366006"/>
              <a:gd name="connsiteY0" fmla="*/ 89176 h 131094"/>
              <a:gd name="connsiteX1" fmla="*/ 276566 w 366006"/>
              <a:gd name="connsiteY1" fmla="*/ 54251 h 131094"/>
              <a:gd name="connsiteX2" fmla="*/ 365466 w 366006"/>
              <a:gd name="connsiteY2" fmla="*/ 130451 h 131094"/>
              <a:gd name="connsiteX3" fmla="*/ 244816 w 366006"/>
              <a:gd name="connsiteY3" fmla="*/ 3451 h 131094"/>
              <a:gd name="connsiteX4" fmla="*/ 295616 w 366006"/>
              <a:gd name="connsiteY4" fmla="*/ 41551 h 131094"/>
              <a:gd name="connsiteX5" fmla="*/ 330541 w 366006"/>
              <a:gd name="connsiteY5" fmla="*/ 276 h 131094"/>
              <a:gd name="connsiteX6" fmla="*/ 289266 w 366006"/>
              <a:gd name="connsiteY6" fmla="*/ 25676 h 131094"/>
              <a:gd name="connsiteX7" fmla="*/ 130516 w 366006"/>
              <a:gd name="connsiteY7" fmla="*/ 66951 h 131094"/>
              <a:gd name="connsiteX8" fmla="*/ 3516 w 366006"/>
              <a:gd name="connsiteY8" fmla="*/ 89176 h 13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006" h="131094">
                <a:moveTo>
                  <a:pt x="3516" y="89176"/>
                </a:moveTo>
                <a:cubicBezTo>
                  <a:pt x="27858" y="87059"/>
                  <a:pt x="216241" y="47372"/>
                  <a:pt x="276566" y="54251"/>
                </a:cubicBezTo>
                <a:cubicBezTo>
                  <a:pt x="336891" y="61130"/>
                  <a:pt x="370758" y="138918"/>
                  <a:pt x="365466" y="130451"/>
                </a:cubicBezTo>
                <a:cubicBezTo>
                  <a:pt x="360174" y="121984"/>
                  <a:pt x="256458" y="18267"/>
                  <a:pt x="244816" y="3451"/>
                </a:cubicBezTo>
                <a:cubicBezTo>
                  <a:pt x="233174" y="-11365"/>
                  <a:pt x="281329" y="42080"/>
                  <a:pt x="295616" y="41551"/>
                </a:cubicBezTo>
                <a:cubicBezTo>
                  <a:pt x="309904" y="41022"/>
                  <a:pt x="331599" y="2922"/>
                  <a:pt x="330541" y="276"/>
                </a:cubicBezTo>
                <a:cubicBezTo>
                  <a:pt x="329483" y="-2370"/>
                  <a:pt x="322603" y="14564"/>
                  <a:pt x="289266" y="25676"/>
                </a:cubicBezTo>
                <a:cubicBezTo>
                  <a:pt x="255929" y="36788"/>
                  <a:pt x="173378" y="54780"/>
                  <a:pt x="130516" y="66951"/>
                </a:cubicBezTo>
                <a:cubicBezTo>
                  <a:pt x="87654" y="79122"/>
                  <a:pt x="-20826" y="91293"/>
                  <a:pt x="3516" y="89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DFADD7DF-3CBE-347F-1A62-611120694D59}"/>
              </a:ext>
            </a:extLst>
          </p:cNvPr>
          <p:cNvSpPr/>
          <p:nvPr/>
        </p:nvSpPr>
        <p:spPr>
          <a:xfrm>
            <a:off x="4622800" y="4978400"/>
            <a:ext cx="715091" cy="159506"/>
          </a:xfrm>
          <a:custGeom>
            <a:avLst/>
            <a:gdLst>
              <a:gd name="connsiteX0" fmla="*/ 0 w 715091"/>
              <a:gd name="connsiteY0" fmla="*/ 0 h 159506"/>
              <a:gd name="connsiteX1" fmla="*/ 279400 w 715091"/>
              <a:gd name="connsiteY1" fmla="*/ 101600 h 159506"/>
              <a:gd name="connsiteX2" fmla="*/ 155575 w 715091"/>
              <a:gd name="connsiteY2" fmla="*/ 22225 h 159506"/>
              <a:gd name="connsiteX3" fmla="*/ 228600 w 715091"/>
              <a:gd name="connsiteY3" fmla="*/ 76200 h 159506"/>
              <a:gd name="connsiteX4" fmla="*/ 355600 w 715091"/>
              <a:gd name="connsiteY4" fmla="*/ 117475 h 159506"/>
              <a:gd name="connsiteX5" fmla="*/ 349250 w 715091"/>
              <a:gd name="connsiteY5" fmla="*/ 120650 h 159506"/>
              <a:gd name="connsiteX6" fmla="*/ 488950 w 715091"/>
              <a:gd name="connsiteY6" fmla="*/ 158750 h 159506"/>
              <a:gd name="connsiteX7" fmla="*/ 454025 w 715091"/>
              <a:gd name="connsiteY7" fmla="*/ 146050 h 159506"/>
              <a:gd name="connsiteX8" fmla="*/ 622300 w 715091"/>
              <a:gd name="connsiteY8" fmla="*/ 146050 h 159506"/>
              <a:gd name="connsiteX9" fmla="*/ 708025 w 715091"/>
              <a:gd name="connsiteY9" fmla="*/ 136525 h 159506"/>
              <a:gd name="connsiteX10" fmla="*/ 441325 w 715091"/>
              <a:gd name="connsiteY10" fmla="*/ 152400 h 159506"/>
              <a:gd name="connsiteX11" fmla="*/ 146050 w 715091"/>
              <a:gd name="connsiteY11" fmla="*/ 50800 h 159506"/>
              <a:gd name="connsiteX12" fmla="*/ 200025 w 715091"/>
              <a:gd name="connsiteY12" fmla="*/ 44450 h 159506"/>
              <a:gd name="connsiteX13" fmla="*/ 149225 w 715091"/>
              <a:gd name="connsiteY13" fmla="*/ 31750 h 159506"/>
              <a:gd name="connsiteX14" fmla="*/ 0 w 715091"/>
              <a:gd name="connsiteY14" fmla="*/ 0 h 159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15091" h="159506">
                <a:moveTo>
                  <a:pt x="0" y="0"/>
                </a:moveTo>
                <a:cubicBezTo>
                  <a:pt x="126735" y="48948"/>
                  <a:pt x="253471" y="97896"/>
                  <a:pt x="279400" y="101600"/>
                </a:cubicBezTo>
                <a:cubicBezTo>
                  <a:pt x="305329" y="105304"/>
                  <a:pt x="164042" y="26458"/>
                  <a:pt x="155575" y="22225"/>
                </a:cubicBezTo>
                <a:cubicBezTo>
                  <a:pt x="147108" y="17992"/>
                  <a:pt x="195263" y="60325"/>
                  <a:pt x="228600" y="76200"/>
                </a:cubicBezTo>
                <a:cubicBezTo>
                  <a:pt x="261937" y="92075"/>
                  <a:pt x="335492" y="110067"/>
                  <a:pt x="355600" y="117475"/>
                </a:cubicBezTo>
                <a:cubicBezTo>
                  <a:pt x="375708" y="124883"/>
                  <a:pt x="327025" y="113771"/>
                  <a:pt x="349250" y="120650"/>
                </a:cubicBezTo>
                <a:cubicBezTo>
                  <a:pt x="371475" y="127529"/>
                  <a:pt x="471488" y="154517"/>
                  <a:pt x="488950" y="158750"/>
                </a:cubicBezTo>
                <a:cubicBezTo>
                  <a:pt x="506412" y="162983"/>
                  <a:pt x="431800" y="148167"/>
                  <a:pt x="454025" y="146050"/>
                </a:cubicBezTo>
                <a:cubicBezTo>
                  <a:pt x="476250" y="143933"/>
                  <a:pt x="579967" y="147638"/>
                  <a:pt x="622300" y="146050"/>
                </a:cubicBezTo>
                <a:cubicBezTo>
                  <a:pt x="664633" y="144463"/>
                  <a:pt x="738187" y="135467"/>
                  <a:pt x="708025" y="136525"/>
                </a:cubicBezTo>
                <a:cubicBezTo>
                  <a:pt x="677863" y="137583"/>
                  <a:pt x="534987" y="166687"/>
                  <a:pt x="441325" y="152400"/>
                </a:cubicBezTo>
                <a:cubicBezTo>
                  <a:pt x="347663" y="138113"/>
                  <a:pt x="186267" y="68792"/>
                  <a:pt x="146050" y="50800"/>
                </a:cubicBezTo>
                <a:cubicBezTo>
                  <a:pt x="105833" y="32808"/>
                  <a:pt x="199496" y="47625"/>
                  <a:pt x="200025" y="44450"/>
                </a:cubicBezTo>
                <a:cubicBezTo>
                  <a:pt x="200554" y="41275"/>
                  <a:pt x="149225" y="31750"/>
                  <a:pt x="149225" y="317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75DF33BC-B67C-0447-FF98-DF9E97372346}"/>
              </a:ext>
            </a:extLst>
          </p:cNvPr>
          <p:cNvSpPr/>
          <p:nvPr/>
        </p:nvSpPr>
        <p:spPr>
          <a:xfrm>
            <a:off x="4784558" y="4822383"/>
            <a:ext cx="171847" cy="261720"/>
          </a:xfrm>
          <a:custGeom>
            <a:avLst/>
            <a:gdLst>
              <a:gd name="connsiteX0" fmla="*/ 70017 w 171847"/>
              <a:gd name="connsiteY0" fmla="*/ 442 h 261720"/>
              <a:gd name="connsiteX1" fmla="*/ 22392 w 171847"/>
              <a:gd name="connsiteY1" fmla="*/ 63942 h 261720"/>
              <a:gd name="connsiteX2" fmla="*/ 41442 w 171847"/>
              <a:gd name="connsiteY2" fmla="*/ 152842 h 261720"/>
              <a:gd name="connsiteX3" fmla="*/ 22392 w 171847"/>
              <a:gd name="connsiteY3" fmla="*/ 92517 h 261720"/>
              <a:gd name="connsiteX4" fmla="*/ 108117 w 171847"/>
              <a:gd name="connsiteY4" fmla="*/ 251267 h 261720"/>
              <a:gd name="connsiteX5" fmla="*/ 82717 w 171847"/>
              <a:gd name="connsiteY5" fmla="*/ 190942 h 261720"/>
              <a:gd name="connsiteX6" fmla="*/ 171617 w 171847"/>
              <a:gd name="connsiteY6" fmla="*/ 260792 h 261720"/>
              <a:gd name="connsiteX7" fmla="*/ 104942 w 171847"/>
              <a:gd name="connsiteY7" fmla="*/ 225867 h 261720"/>
              <a:gd name="connsiteX8" fmla="*/ 167 w 171847"/>
              <a:gd name="connsiteY8" fmla="*/ 152842 h 261720"/>
              <a:gd name="connsiteX9" fmla="*/ 79542 w 171847"/>
              <a:gd name="connsiteY9" fmla="*/ 238567 h 261720"/>
              <a:gd name="connsiteX10" fmla="*/ 38267 w 171847"/>
              <a:gd name="connsiteY10" fmla="*/ 184592 h 261720"/>
              <a:gd name="connsiteX11" fmla="*/ 25567 w 171847"/>
              <a:gd name="connsiteY11" fmla="*/ 143317 h 261720"/>
              <a:gd name="connsiteX12" fmla="*/ 16042 w 171847"/>
              <a:gd name="connsiteY12" fmla="*/ 95692 h 261720"/>
              <a:gd name="connsiteX13" fmla="*/ 70017 w 171847"/>
              <a:gd name="connsiteY13" fmla="*/ 442 h 2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1847" h="261720">
                <a:moveTo>
                  <a:pt x="70017" y="442"/>
                </a:moveTo>
                <a:cubicBezTo>
                  <a:pt x="71075" y="-4849"/>
                  <a:pt x="27154" y="38542"/>
                  <a:pt x="22392" y="63942"/>
                </a:cubicBezTo>
                <a:cubicBezTo>
                  <a:pt x="17630" y="89342"/>
                  <a:pt x="41442" y="148080"/>
                  <a:pt x="41442" y="152842"/>
                </a:cubicBezTo>
                <a:cubicBezTo>
                  <a:pt x="41442" y="157604"/>
                  <a:pt x="11280" y="76113"/>
                  <a:pt x="22392" y="92517"/>
                </a:cubicBezTo>
                <a:cubicBezTo>
                  <a:pt x="33504" y="108921"/>
                  <a:pt x="98063" y="234863"/>
                  <a:pt x="108117" y="251267"/>
                </a:cubicBezTo>
                <a:cubicBezTo>
                  <a:pt x="118171" y="267671"/>
                  <a:pt x="72134" y="189355"/>
                  <a:pt x="82717" y="190942"/>
                </a:cubicBezTo>
                <a:cubicBezTo>
                  <a:pt x="93300" y="192530"/>
                  <a:pt x="167913" y="254971"/>
                  <a:pt x="171617" y="260792"/>
                </a:cubicBezTo>
                <a:cubicBezTo>
                  <a:pt x="175321" y="266613"/>
                  <a:pt x="133517" y="243859"/>
                  <a:pt x="104942" y="225867"/>
                </a:cubicBezTo>
                <a:cubicBezTo>
                  <a:pt x="76367" y="207875"/>
                  <a:pt x="4400" y="150725"/>
                  <a:pt x="167" y="152842"/>
                </a:cubicBezTo>
                <a:cubicBezTo>
                  <a:pt x="-4066" y="154959"/>
                  <a:pt x="73192" y="233275"/>
                  <a:pt x="79542" y="238567"/>
                </a:cubicBezTo>
                <a:cubicBezTo>
                  <a:pt x="85892" y="243859"/>
                  <a:pt x="47263" y="200467"/>
                  <a:pt x="38267" y="184592"/>
                </a:cubicBezTo>
                <a:cubicBezTo>
                  <a:pt x="29271" y="168717"/>
                  <a:pt x="29271" y="158134"/>
                  <a:pt x="25567" y="143317"/>
                </a:cubicBezTo>
                <a:cubicBezTo>
                  <a:pt x="21863" y="128500"/>
                  <a:pt x="10221" y="117917"/>
                  <a:pt x="16042" y="95692"/>
                </a:cubicBezTo>
                <a:cubicBezTo>
                  <a:pt x="21863" y="73467"/>
                  <a:pt x="68959" y="5733"/>
                  <a:pt x="70017" y="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A81B82F3-6146-7D67-03DD-7AA8722B0DAF}"/>
              </a:ext>
            </a:extLst>
          </p:cNvPr>
          <p:cNvSpPr/>
          <p:nvPr/>
        </p:nvSpPr>
        <p:spPr>
          <a:xfrm>
            <a:off x="4736889" y="4825897"/>
            <a:ext cx="89648" cy="220167"/>
          </a:xfrm>
          <a:custGeom>
            <a:avLst/>
            <a:gdLst>
              <a:gd name="connsiteX0" fmla="*/ 89111 w 89648"/>
              <a:gd name="connsiteY0" fmla="*/ 103 h 220167"/>
              <a:gd name="connsiteX1" fmla="*/ 38311 w 89648"/>
              <a:gd name="connsiteY1" fmla="*/ 95353 h 220167"/>
              <a:gd name="connsiteX2" fmla="*/ 57361 w 89648"/>
              <a:gd name="connsiteY2" fmla="*/ 168378 h 220167"/>
              <a:gd name="connsiteX3" fmla="*/ 22436 w 89648"/>
              <a:gd name="connsiteY3" fmla="*/ 117578 h 220167"/>
              <a:gd name="connsiteX4" fmla="*/ 89111 w 89648"/>
              <a:gd name="connsiteY4" fmla="*/ 219178 h 220167"/>
              <a:gd name="connsiteX5" fmla="*/ 51011 w 89648"/>
              <a:gd name="connsiteY5" fmla="*/ 165203 h 220167"/>
              <a:gd name="connsiteX6" fmla="*/ 211 w 89648"/>
              <a:gd name="connsiteY6" fmla="*/ 98528 h 220167"/>
              <a:gd name="connsiteX7" fmla="*/ 35136 w 89648"/>
              <a:gd name="connsiteY7" fmla="*/ 114403 h 220167"/>
              <a:gd name="connsiteX8" fmla="*/ 89111 w 89648"/>
              <a:gd name="connsiteY8" fmla="*/ 103 h 22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648" h="220167">
                <a:moveTo>
                  <a:pt x="89111" y="103"/>
                </a:moveTo>
                <a:cubicBezTo>
                  <a:pt x="89640" y="-3072"/>
                  <a:pt x="43603" y="67307"/>
                  <a:pt x="38311" y="95353"/>
                </a:cubicBezTo>
                <a:cubicBezTo>
                  <a:pt x="33019" y="123399"/>
                  <a:pt x="60007" y="164674"/>
                  <a:pt x="57361" y="168378"/>
                </a:cubicBezTo>
                <a:cubicBezTo>
                  <a:pt x="54715" y="172082"/>
                  <a:pt x="17144" y="109111"/>
                  <a:pt x="22436" y="117578"/>
                </a:cubicBezTo>
                <a:cubicBezTo>
                  <a:pt x="27728" y="126045"/>
                  <a:pt x="84348" y="211241"/>
                  <a:pt x="89111" y="219178"/>
                </a:cubicBezTo>
                <a:cubicBezTo>
                  <a:pt x="93874" y="227116"/>
                  <a:pt x="65828" y="185311"/>
                  <a:pt x="51011" y="165203"/>
                </a:cubicBezTo>
                <a:cubicBezTo>
                  <a:pt x="36194" y="145095"/>
                  <a:pt x="2857" y="106995"/>
                  <a:pt x="211" y="98528"/>
                </a:cubicBezTo>
                <a:cubicBezTo>
                  <a:pt x="-2435" y="90061"/>
                  <a:pt x="20319" y="129749"/>
                  <a:pt x="35136" y="114403"/>
                </a:cubicBezTo>
                <a:cubicBezTo>
                  <a:pt x="49953" y="99057"/>
                  <a:pt x="88582" y="3278"/>
                  <a:pt x="89111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DB9DE3EF-64E0-C09E-CD02-405F815D8863}"/>
              </a:ext>
            </a:extLst>
          </p:cNvPr>
          <p:cNvSpPr/>
          <p:nvPr/>
        </p:nvSpPr>
        <p:spPr>
          <a:xfrm>
            <a:off x="4643962" y="4860089"/>
            <a:ext cx="120504" cy="162763"/>
          </a:xfrm>
          <a:custGeom>
            <a:avLst/>
            <a:gdLst>
              <a:gd name="connsiteX0" fmla="*/ 118538 w 120504"/>
              <a:gd name="connsiteY0" fmla="*/ 836 h 162763"/>
              <a:gd name="connsiteX1" fmla="*/ 77263 w 120504"/>
              <a:gd name="connsiteY1" fmla="*/ 57986 h 162763"/>
              <a:gd name="connsiteX2" fmla="*/ 112188 w 120504"/>
              <a:gd name="connsiteY2" fmla="*/ 162761 h 162763"/>
              <a:gd name="connsiteX3" fmla="*/ 80438 w 120504"/>
              <a:gd name="connsiteY3" fmla="*/ 61161 h 162763"/>
              <a:gd name="connsiteX4" fmla="*/ 1063 w 120504"/>
              <a:gd name="connsiteY4" fmla="*/ 99261 h 162763"/>
              <a:gd name="connsiteX5" fmla="*/ 118538 w 120504"/>
              <a:gd name="connsiteY5" fmla="*/ 836 h 16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504" h="162763">
                <a:moveTo>
                  <a:pt x="118538" y="836"/>
                </a:moveTo>
                <a:cubicBezTo>
                  <a:pt x="131238" y="-6043"/>
                  <a:pt x="78321" y="30999"/>
                  <a:pt x="77263" y="57986"/>
                </a:cubicBezTo>
                <a:cubicBezTo>
                  <a:pt x="76205" y="84973"/>
                  <a:pt x="111659" y="162232"/>
                  <a:pt x="112188" y="162761"/>
                </a:cubicBezTo>
                <a:cubicBezTo>
                  <a:pt x="112717" y="163290"/>
                  <a:pt x="98959" y="71744"/>
                  <a:pt x="80438" y="61161"/>
                </a:cubicBezTo>
                <a:cubicBezTo>
                  <a:pt x="61917" y="50578"/>
                  <a:pt x="-9520" y="110903"/>
                  <a:pt x="1063" y="99261"/>
                </a:cubicBezTo>
                <a:cubicBezTo>
                  <a:pt x="11646" y="87619"/>
                  <a:pt x="105838" y="7715"/>
                  <a:pt x="118538" y="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06BEAB86-3917-2425-BCA7-E176E5214412}"/>
              </a:ext>
            </a:extLst>
          </p:cNvPr>
          <p:cNvSpPr/>
          <p:nvPr/>
        </p:nvSpPr>
        <p:spPr>
          <a:xfrm>
            <a:off x="4830809" y="4746575"/>
            <a:ext cx="215268" cy="108132"/>
          </a:xfrm>
          <a:custGeom>
            <a:avLst/>
            <a:gdLst>
              <a:gd name="connsiteX0" fmla="*/ 1541 w 215268"/>
              <a:gd name="connsiteY0" fmla="*/ 108000 h 108132"/>
              <a:gd name="connsiteX1" fmla="*/ 207916 w 215268"/>
              <a:gd name="connsiteY1" fmla="*/ 104825 h 108132"/>
              <a:gd name="connsiteX2" fmla="*/ 169816 w 215268"/>
              <a:gd name="connsiteY2" fmla="*/ 92125 h 108132"/>
              <a:gd name="connsiteX3" fmla="*/ 176166 w 215268"/>
              <a:gd name="connsiteY3" fmla="*/ 9575 h 108132"/>
              <a:gd name="connsiteX4" fmla="*/ 169816 w 215268"/>
              <a:gd name="connsiteY4" fmla="*/ 85775 h 108132"/>
              <a:gd name="connsiteX5" fmla="*/ 122191 w 215268"/>
              <a:gd name="connsiteY5" fmla="*/ 92125 h 108132"/>
              <a:gd name="connsiteX6" fmla="*/ 128541 w 215268"/>
              <a:gd name="connsiteY6" fmla="*/ 50 h 108132"/>
              <a:gd name="connsiteX7" fmla="*/ 122191 w 215268"/>
              <a:gd name="connsiteY7" fmla="*/ 79425 h 108132"/>
              <a:gd name="connsiteX8" fmla="*/ 112666 w 215268"/>
              <a:gd name="connsiteY8" fmla="*/ 101650 h 108132"/>
              <a:gd name="connsiteX9" fmla="*/ 1541 w 215268"/>
              <a:gd name="connsiteY9" fmla="*/ 108000 h 10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268" h="108132">
                <a:moveTo>
                  <a:pt x="1541" y="108000"/>
                </a:moveTo>
                <a:cubicBezTo>
                  <a:pt x="17416" y="108529"/>
                  <a:pt x="179870" y="107471"/>
                  <a:pt x="207916" y="104825"/>
                </a:cubicBezTo>
                <a:cubicBezTo>
                  <a:pt x="235962" y="102179"/>
                  <a:pt x="175108" y="108000"/>
                  <a:pt x="169816" y="92125"/>
                </a:cubicBezTo>
                <a:cubicBezTo>
                  <a:pt x="164524" y="76250"/>
                  <a:pt x="176166" y="10633"/>
                  <a:pt x="176166" y="9575"/>
                </a:cubicBezTo>
                <a:cubicBezTo>
                  <a:pt x="176166" y="8517"/>
                  <a:pt x="178812" y="72017"/>
                  <a:pt x="169816" y="85775"/>
                </a:cubicBezTo>
                <a:cubicBezTo>
                  <a:pt x="160820" y="99533"/>
                  <a:pt x="129070" y="106412"/>
                  <a:pt x="122191" y="92125"/>
                </a:cubicBezTo>
                <a:cubicBezTo>
                  <a:pt x="115312" y="77837"/>
                  <a:pt x="128541" y="2167"/>
                  <a:pt x="128541" y="50"/>
                </a:cubicBezTo>
                <a:cubicBezTo>
                  <a:pt x="128541" y="-2067"/>
                  <a:pt x="124837" y="62492"/>
                  <a:pt x="122191" y="79425"/>
                </a:cubicBezTo>
                <a:cubicBezTo>
                  <a:pt x="119545" y="96358"/>
                  <a:pt x="128012" y="97946"/>
                  <a:pt x="112666" y="101650"/>
                </a:cubicBezTo>
                <a:cubicBezTo>
                  <a:pt x="97320" y="105354"/>
                  <a:pt x="-14334" y="107471"/>
                  <a:pt x="1541" y="108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A5BE554B-81F2-F4AE-E253-52DBF638A5C6}"/>
              </a:ext>
            </a:extLst>
          </p:cNvPr>
          <p:cNvSpPr/>
          <p:nvPr/>
        </p:nvSpPr>
        <p:spPr>
          <a:xfrm>
            <a:off x="4978763" y="4829393"/>
            <a:ext cx="398895" cy="305973"/>
          </a:xfrm>
          <a:custGeom>
            <a:avLst/>
            <a:gdLst>
              <a:gd name="connsiteX0" fmla="*/ 63137 w 398895"/>
              <a:gd name="connsiteY0" fmla="*/ 2957 h 305973"/>
              <a:gd name="connsiteX1" fmla="*/ 5987 w 398895"/>
              <a:gd name="connsiteY1" fmla="*/ 85507 h 305973"/>
              <a:gd name="connsiteX2" fmla="*/ 2812 w 398895"/>
              <a:gd name="connsiteY2" fmla="*/ 149007 h 305973"/>
              <a:gd name="connsiteX3" fmla="*/ 15512 w 398895"/>
              <a:gd name="connsiteY3" fmla="*/ 190282 h 305973"/>
              <a:gd name="connsiteX4" fmla="*/ 50437 w 398895"/>
              <a:gd name="connsiteY4" fmla="*/ 244257 h 305973"/>
              <a:gd name="connsiteX5" fmla="*/ 91712 w 398895"/>
              <a:gd name="connsiteY5" fmla="*/ 276007 h 305973"/>
              <a:gd name="connsiteX6" fmla="*/ 186962 w 398895"/>
              <a:gd name="connsiteY6" fmla="*/ 304582 h 305973"/>
              <a:gd name="connsiteX7" fmla="*/ 237762 w 398895"/>
              <a:gd name="connsiteY7" fmla="*/ 298232 h 305973"/>
              <a:gd name="connsiteX8" fmla="*/ 301262 w 398895"/>
              <a:gd name="connsiteY8" fmla="*/ 269657 h 305973"/>
              <a:gd name="connsiteX9" fmla="*/ 355237 w 398895"/>
              <a:gd name="connsiteY9" fmla="*/ 218857 h 305973"/>
              <a:gd name="connsiteX10" fmla="*/ 367937 w 398895"/>
              <a:gd name="connsiteY10" fmla="*/ 190282 h 305973"/>
              <a:gd name="connsiteX11" fmla="*/ 393337 w 398895"/>
              <a:gd name="connsiteY11" fmla="*/ 206157 h 305973"/>
              <a:gd name="connsiteX12" fmla="*/ 371112 w 398895"/>
              <a:gd name="connsiteY12" fmla="*/ 139482 h 305973"/>
              <a:gd name="connsiteX13" fmla="*/ 129812 w 398895"/>
              <a:gd name="connsiteY13" fmla="*/ 28357 h 305973"/>
              <a:gd name="connsiteX14" fmla="*/ 63137 w 398895"/>
              <a:gd name="connsiteY14" fmla="*/ 2957 h 30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8895" h="305973">
                <a:moveTo>
                  <a:pt x="63137" y="2957"/>
                </a:moveTo>
                <a:cubicBezTo>
                  <a:pt x="42500" y="12482"/>
                  <a:pt x="16041" y="61165"/>
                  <a:pt x="5987" y="85507"/>
                </a:cubicBezTo>
                <a:cubicBezTo>
                  <a:pt x="-4067" y="109849"/>
                  <a:pt x="1225" y="131545"/>
                  <a:pt x="2812" y="149007"/>
                </a:cubicBezTo>
                <a:cubicBezTo>
                  <a:pt x="4399" y="166469"/>
                  <a:pt x="7575" y="174407"/>
                  <a:pt x="15512" y="190282"/>
                </a:cubicBezTo>
                <a:cubicBezTo>
                  <a:pt x="23449" y="206157"/>
                  <a:pt x="37737" y="229970"/>
                  <a:pt x="50437" y="244257"/>
                </a:cubicBezTo>
                <a:cubicBezTo>
                  <a:pt x="63137" y="258545"/>
                  <a:pt x="68958" y="265953"/>
                  <a:pt x="91712" y="276007"/>
                </a:cubicBezTo>
                <a:cubicBezTo>
                  <a:pt x="114466" y="286061"/>
                  <a:pt x="162620" y="300878"/>
                  <a:pt x="186962" y="304582"/>
                </a:cubicBezTo>
                <a:cubicBezTo>
                  <a:pt x="211304" y="308286"/>
                  <a:pt x="218712" y="304053"/>
                  <a:pt x="237762" y="298232"/>
                </a:cubicBezTo>
                <a:cubicBezTo>
                  <a:pt x="256812" y="292411"/>
                  <a:pt x="281683" y="282886"/>
                  <a:pt x="301262" y="269657"/>
                </a:cubicBezTo>
                <a:cubicBezTo>
                  <a:pt x="320841" y="256428"/>
                  <a:pt x="344125" y="232086"/>
                  <a:pt x="355237" y="218857"/>
                </a:cubicBezTo>
                <a:cubicBezTo>
                  <a:pt x="366349" y="205628"/>
                  <a:pt x="361587" y="192399"/>
                  <a:pt x="367937" y="190282"/>
                </a:cubicBezTo>
                <a:cubicBezTo>
                  <a:pt x="374287" y="188165"/>
                  <a:pt x="392808" y="214624"/>
                  <a:pt x="393337" y="206157"/>
                </a:cubicBezTo>
                <a:cubicBezTo>
                  <a:pt x="393866" y="197690"/>
                  <a:pt x="415033" y="169115"/>
                  <a:pt x="371112" y="139482"/>
                </a:cubicBezTo>
                <a:cubicBezTo>
                  <a:pt x="327191" y="109849"/>
                  <a:pt x="177437" y="48465"/>
                  <a:pt x="129812" y="28357"/>
                </a:cubicBezTo>
                <a:cubicBezTo>
                  <a:pt x="82187" y="8249"/>
                  <a:pt x="83774" y="-6568"/>
                  <a:pt x="63137" y="2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960A8F05-9CCB-A7E2-FC27-FDFD20F6B040}"/>
              </a:ext>
            </a:extLst>
          </p:cNvPr>
          <p:cNvSpPr/>
          <p:nvPr/>
        </p:nvSpPr>
        <p:spPr>
          <a:xfrm>
            <a:off x="4930488" y="4813165"/>
            <a:ext cx="476768" cy="208631"/>
          </a:xfrm>
          <a:custGeom>
            <a:avLst/>
            <a:gdLst>
              <a:gd name="connsiteX0" fmla="*/ 287 w 476768"/>
              <a:gd name="connsiteY0" fmla="*/ 28710 h 208631"/>
              <a:gd name="connsiteX1" fmla="*/ 146337 w 476768"/>
              <a:gd name="connsiteY1" fmla="*/ 25535 h 208631"/>
              <a:gd name="connsiteX2" fmla="*/ 311437 w 476768"/>
              <a:gd name="connsiteY2" fmla="*/ 95385 h 208631"/>
              <a:gd name="connsiteX3" fmla="*/ 298737 w 476768"/>
              <a:gd name="connsiteY3" fmla="*/ 60460 h 208631"/>
              <a:gd name="connsiteX4" fmla="*/ 470187 w 476768"/>
              <a:gd name="connsiteY4" fmla="*/ 206510 h 208631"/>
              <a:gd name="connsiteX5" fmla="*/ 422562 w 476768"/>
              <a:gd name="connsiteY5" fmla="*/ 139835 h 208631"/>
              <a:gd name="connsiteX6" fmla="*/ 247937 w 476768"/>
              <a:gd name="connsiteY6" fmla="*/ 38235 h 208631"/>
              <a:gd name="connsiteX7" fmla="*/ 139987 w 476768"/>
              <a:gd name="connsiteY7" fmla="*/ 135 h 208631"/>
              <a:gd name="connsiteX8" fmla="*/ 184437 w 476768"/>
              <a:gd name="connsiteY8" fmla="*/ 25535 h 208631"/>
              <a:gd name="connsiteX9" fmla="*/ 287 w 476768"/>
              <a:gd name="connsiteY9" fmla="*/ 28710 h 20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6768" h="208631">
                <a:moveTo>
                  <a:pt x="287" y="28710"/>
                </a:moveTo>
                <a:cubicBezTo>
                  <a:pt x="-6063" y="28710"/>
                  <a:pt x="94479" y="14423"/>
                  <a:pt x="146337" y="25535"/>
                </a:cubicBezTo>
                <a:cubicBezTo>
                  <a:pt x="198195" y="36647"/>
                  <a:pt x="286037" y="89564"/>
                  <a:pt x="311437" y="95385"/>
                </a:cubicBezTo>
                <a:cubicBezTo>
                  <a:pt x="336837" y="101206"/>
                  <a:pt x="272279" y="41939"/>
                  <a:pt x="298737" y="60460"/>
                </a:cubicBezTo>
                <a:cubicBezTo>
                  <a:pt x="325195" y="78981"/>
                  <a:pt x="449549" y="193281"/>
                  <a:pt x="470187" y="206510"/>
                </a:cubicBezTo>
                <a:cubicBezTo>
                  <a:pt x="490825" y="219739"/>
                  <a:pt x="459604" y="167881"/>
                  <a:pt x="422562" y="139835"/>
                </a:cubicBezTo>
                <a:cubicBezTo>
                  <a:pt x="385520" y="111789"/>
                  <a:pt x="295033" y="61518"/>
                  <a:pt x="247937" y="38235"/>
                </a:cubicBezTo>
                <a:cubicBezTo>
                  <a:pt x="200841" y="14952"/>
                  <a:pt x="150570" y="2252"/>
                  <a:pt x="139987" y="135"/>
                </a:cubicBezTo>
                <a:cubicBezTo>
                  <a:pt x="129404" y="-1982"/>
                  <a:pt x="208249" y="21302"/>
                  <a:pt x="184437" y="25535"/>
                </a:cubicBezTo>
                <a:cubicBezTo>
                  <a:pt x="160625" y="29768"/>
                  <a:pt x="6637" y="28710"/>
                  <a:pt x="287" y="287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D3C1419E-DA80-8D2A-5C44-31B13B5409BD}"/>
              </a:ext>
            </a:extLst>
          </p:cNvPr>
          <p:cNvSpPr/>
          <p:nvPr/>
        </p:nvSpPr>
        <p:spPr>
          <a:xfrm rot="853686">
            <a:off x="5114574" y="4904232"/>
            <a:ext cx="172218" cy="793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6D060A20-D0E3-6438-06B1-38D86D234456}"/>
              </a:ext>
            </a:extLst>
          </p:cNvPr>
          <p:cNvSpPr/>
          <p:nvPr/>
        </p:nvSpPr>
        <p:spPr>
          <a:xfrm>
            <a:off x="4691672" y="5021954"/>
            <a:ext cx="772484" cy="158001"/>
          </a:xfrm>
          <a:custGeom>
            <a:avLst/>
            <a:gdLst>
              <a:gd name="connsiteX0" fmla="*/ 978 w 772484"/>
              <a:gd name="connsiteY0" fmla="*/ 896 h 158001"/>
              <a:gd name="connsiteX1" fmla="*/ 197828 w 772484"/>
              <a:gd name="connsiteY1" fmla="*/ 48521 h 158001"/>
              <a:gd name="connsiteX2" fmla="*/ 518503 w 772484"/>
              <a:gd name="connsiteY2" fmla="*/ 153296 h 158001"/>
              <a:gd name="connsiteX3" fmla="*/ 480403 w 772484"/>
              <a:gd name="connsiteY3" fmla="*/ 137421 h 158001"/>
              <a:gd name="connsiteX4" fmla="*/ 769328 w 772484"/>
              <a:gd name="connsiteY4" fmla="*/ 115196 h 158001"/>
              <a:gd name="connsiteX5" fmla="*/ 620103 w 772484"/>
              <a:gd name="connsiteY5" fmla="*/ 121546 h 158001"/>
              <a:gd name="connsiteX6" fmla="*/ 401028 w 772484"/>
              <a:gd name="connsiteY6" fmla="*/ 140596 h 158001"/>
              <a:gd name="connsiteX7" fmla="*/ 439128 w 772484"/>
              <a:gd name="connsiteY7" fmla="*/ 137421 h 158001"/>
              <a:gd name="connsiteX8" fmla="*/ 277203 w 772484"/>
              <a:gd name="connsiteY8" fmla="*/ 86621 h 158001"/>
              <a:gd name="connsiteX9" fmla="*/ 978 w 772484"/>
              <a:gd name="connsiteY9" fmla="*/ 896 h 1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2484" h="158001">
                <a:moveTo>
                  <a:pt x="978" y="896"/>
                </a:moveTo>
                <a:cubicBezTo>
                  <a:pt x="-12251" y="-5454"/>
                  <a:pt x="111574" y="23121"/>
                  <a:pt x="197828" y="48521"/>
                </a:cubicBezTo>
                <a:cubicBezTo>
                  <a:pt x="284082" y="73921"/>
                  <a:pt x="471407" y="138479"/>
                  <a:pt x="518503" y="153296"/>
                </a:cubicBezTo>
                <a:cubicBezTo>
                  <a:pt x="565599" y="168113"/>
                  <a:pt x="438599" y="143771"/>
                  <a:pt x="480403" y="137421"/>
                </a:cubicBezTo>
                <a:cubicBezTo>
                  <a:pt x="522207" y="131071"/>
                  <a:pt x="746045" y="117842"/>
                  <a:pt x="769328" y="115196"/>
                </a:cubicBezTo>
                <a:cubicBezTo>
                  <a:pt x="792611" y="112550"/>
                  <a:pt x="681486" y="117313"/>
                  <a:pt x="620103" y="121546"/>
                </a:cubicBezTo>
                <a:cubicBezTo>
                  <a:pt x="558720" y="125779"/>
                  <a:pt x="431190" y="137950"/>
                  <a:pt x="401028" y="140596"/>
                </a:cubicBezTo>
                <a:cubicBezTo>
                  <a:pt x="370866" y="143242"/>
                  <a:pt x="459766" y="146417"/>
                  <a:pt x="439128" y="137421"/>
                </a:cubicBezTo>
                <a:cubicBezTo>
                  <a:pt x="418491" y="128425"/>
                  <a:pt x="348640" y="110433"/>
                  <a:pt x="277203" y="86621"/>
                </a:cubicBezTo>
                <a:cubicBezTo>
                  <a:pt x="205766" y="62809"/>
                  <a:pt x="14207" y="7246"/>
                  <a:pt x="978" y="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6D95D1C6-2152-C762-C6B4-68D783250760}"/>
              </a:ext>
            </a:extLst>
          </p:cNvPr>
          <p:cNvSpPr/>
          <p:nvPr/>
        </p:nvSpPr>
        <p:spPr>
          <a:xfrm>
            <a:off x="5165609" y="5100441"/>
            <a:ext cx="451891" cy="116610"/>
          </a:xfrm>
          <a:custGeom>
            <a:avLst/>
            <a:gdLst>
              <a:gd name="connsiteX0" fmla="*/ 116 w 451891"/>
              <a:gd name="connsiteY0" fmla="*/ 49409 h 116610"/>
              <a:gd name="connsiteX1" fmla="*/ 317616 w 451891"/>
              <a:gd name="connsiteY1" fmla="*/ 1784 h 116610"/>
              <a:gd name="connsiteX2" fmla="*/ 282691 w 451891"/>
              <a:gd name="connsiteY2" fmla="*/ 14484 h 116610"/>
              <a:gd name="connsiteX3" fmla="*/ 333491 w 451891"/>
              <a:gd name="connsiteY3" fmla="*/ 55759 h 116610"/>
              <a:gd name="connsiteX4" fmla="*/ 301741 w 451891"/>
              <a:gd name="connsiteY4" fmla="*/ 39884 h 116610"/>
              <a:gd name="connsiteX5" fmla="*/ 450966 w 451891"/>
              <a:gd name="connsiteY5" fmla="*/ 116084 h 116610"/>
              <a:gd name="connsiteX6" fmla="*/ 362066 w 451891"/>
              <a:gd name="connsiteY6" fmla="*/ 71634 h 116610"/>
              <a:gd name="connsiteX7" fmla="*/ 304916 w 451891"/>
              <a:gd name="connsiteY7" fmla="*/ 33534 h 116610"/>
              <a:gd name="connsiteX8" fmla="*/ 187441 w 451891"/>
              <a:gd name="connsiteY8" fmla="*/ 33534 h 116610"/>
              <a:gd name="connsiteX9" fmla="*/ 279516 w 451891"/>
              <a:gd name="connsiteY9" fmla="*/ 24009 h 116610"/>
              <a:gd name="connsiteX10" fmla="*/ 116 w 451891"/>
              <a:gd name="connsiteY10" fmla="*/ 49409 h 11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1891" h="116610">
                <a:moveTo>
                  <a:pt x="116" y="49409"/>
                </a:moveTo>
                <a:cubicBezTo>
                  <a:pt x="6466" y="45705"/>
                  <a:pt x="270520" y="7605"/>
                  <a:pt x="317616" y="1784"/>
                </a:cubicBezTo>
                <a:cubicBezTo>
                  <a:pt x="364712" y="-4037"/>
                  <a:pt x="280045" y="5488"/>
                  <a:pt x="282691" y="14484"/>
                </a:cubicBezTo>
                <a:cubicBezTo>
                  <a:pt x="285337" y="23480"/>
                  <a:pt x="330316" y="51526"/>
                  <a:pt x="333491" y="55759"/>
                </a:cubicBezTo>
                <a:cubicBezTo>
                  <a:pt x="336666" y="59992"/>
                  <a:pt x="301741" y="39884"/>
                  <a:pt x="301741" y="39884"/>
                </a:cubicBezTo>
                <a:lnTo>
                  <a:pt x="450966" y="116084"/>
                </a:lnTo>
                <a:cubicBezTo>
                  <a:pt x="461020" y="121376"/>
                  <a:pt x="386408" y="85392"/>
                  <a:pt x="362066" y="71634"/>
                </a:cubicBezTo>
                <a:cubicBezTo>
                  <a:pt x="337724" y="57876"/>
                  <a:pt x="334020" y="39884"/>
                  <a:pt x="304916" y="33534"/>
                </a:cubicBezTo>
                <a:cubicBezTo>
                  <a:pt x="275812" y="27184"/>
                  <a:pt x="191674" y="35121"/>
                  <a:pt x="187441" y="33534"/>
                </a:cubicBezTo>
                <a:cubicBezTo>
                  <a:pt x="183208" y="31947"/>
                  <a:pt x="309149" y="22951"/>
                  <a:pt x="279516" y="24009"/>
                </a:cubicBezTo>
                <a:cubicBezTo>
                  <a:pt x="249883" y="25067"/>
                  <a:pt x="-6234" y="53113"/>
                  <a:pt x="116" y="49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FAE882D5-65FB-C3C6-8183-2C5AAC0E11B6}"/>
              </a:ext>
            </a:extLst>
          </p:cNvPr>
          <p:cNvSpPr/>
          <p:nvPr/>
        </p:nvSpPr>
        <p:spPr>
          <a:xfrm>
            <a:off x="4766434" y="5047342"/>
            <a:ext cx="646649" cy="188545"/>
          </a:xfrm>
          <a:custGeom>
            <a:avLst/>
            <a:gdLst>
              <a:gd name="connsiteX0" fmla="*/ 5591 w 646649"/>
              <a:gd name="connsiteY0" fmla="*/ 908 h 188545"/>
              <a:gd name="connsiteX1" fmla="*/ 434216 w 646649"/>
              <a:gd name="connsiteY1" fmla="*/ 124733 h 188545"/>
              <a:gd name="connsiteX2" fmla="*/ 396116 w 646649"/>
              <a:gd name="connsiteY2" fmla="*/ 92983 h 188545"/>
              <a:gd name="connsiteX3" fmla="*/ 545341 w 646649"/>
              <a:gd name="connsiteY3" fmla="*/ 134258 h 188545"/>
              <a:gd name="connsiteX4" fmla="*/ 643766 w 646649"/>
              <a:gd name="connsiteY4" fmla="*/ 188233 h 188545"/>
              <a:gd name="connsiteX5" fmla="*/ 608841 w 646649"/>
              <a:gd name="connsiteY5" fmla="*/ 153308 h 188545"/>
              <a:gd name="connsiteX6" fmla="*/ 491366 w 646649"/>
              <a:gd name="connsiteY6" fmla="*/ 89808 h 188545"/>
              <a:gd name="connsiteX7" fmla="*/ 567566 w 646649"/>
              <a:gd name="connsiteY7" fmla="*/ 169183 h 188545"/>
              <a:gd name="connsiteX8" fmla="*/ 465966 w 646649"/>
              <a:gd name="connsiteY8" fmla="*/ 105683 h 188545"/>
              <a:gd name="connsiteX9" fmla="*/ 535816 w 646649"/>
              <a:gd name="connsiteY9" fmla="*/ 175533 h 188545"/>
              <a:gd name="connsiteX10" fmla="*/ 405641 w 646649"/>
              <a:gd name="connsiteY10" fmla="*/ 86633 h 188545"/>
              <a:gd name="connsiteX11" fmla="*/ 424691 w 646649"/>
              <a:gd name="connsiteY11" fmla="*/ 127908 h 188545"/>
              <a:gd name="connsiteX12" fmla="*/ 443741 w 646649"/>
              <a:gd name="connsiteY12" fmla="*/ 172358 h 188545"/>
              <a:gd name="connsiteX13" fmla="*/ 392941 w 646649"/>
              <a:gd name="connsiteY13" fmla="*/ 102508 h 188545"/>
              <a:gd name="connsiteX14" fmla="*/ 383416 w 646649"/>
              <a:gd name="connsiteY14" fmla="*/ 175533 h 188545"/>
              <a:gd name="connsiteX15" fmla="*/ 386591 w 646649"/>
              <a:gd name="connsiteY15" fmla="*/ 166008 h 188545"/>
              <a:gd name="connsiteX16" fmla="*/ 345316 w 646649"/>
              <a:gd name="connsiteY16" fmla="*/ 73933 h 188545"/>
              <a:gd name="connsiteX17" fmla="*/ 304041 w 646649"/>
              <a:gd name="connsiteY17" fmla="*/ 92983 h 188545"/>
              <a:gd name="connsiteX18" fmla="*/ 310391 w 646649"/>
              <a:gd name="connsiteY18" fmla="*/ 162833 h 188545"/>
              <a:gd name="connsiteX19" fmla="*/ 307216 w 646649"/>
              <a:gd name="connsiteY19" fmla="*/ 80283 h 188545"/>
              <a:gd name="connsiteX20" fmla="*/ 269116 w 646649"/>
              <a:gd name="connsiteY20" fmla="*/ 124733 h 188545"/>
              <a:gd name="connsiteX21" fmla="*/ 256416 w 646649"/>
              <a:gd name="connsiteY21" fmla="*/ 86633 h 188545"/>
              <a:gd name="connsiteX22" fmla="*/ 218316 w 646649"/>
              <a:gd name="connsiteY22" fmla="*/ 143783 h 188545"/>
              <a:gd name="connsiteX23" fmla="*/ 231016 w 646649"/>
              <a:gd name="connsiteY23" fmla="*/ 83458 h 188545"/>
              <a:gd name="connsiteX24" fmla="*/ 189741 w 646649"/>
              <a:gd name="connsiteY24" fmla="*/ 67583 h 188545"/>
              <a:gd name="connsiteX25" fmla="*/ 154816 w 646649"/>
              <a:gd name="connsiteY25" fmla="*/ 102508 h 188545"/>
              <a:gd name="connsiteX26" fmla="*/ 186566 w 646649"/>
              <a:gd name="connsiteY26" fmla="*/ 70758 h 188545"/>
              <a:gd name="connsiteX27" fmla="*/ 5591 w 646649"/>
              <a:gd name="connsiteY27" fmla="*/ 908 h 188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46649" h="188545">
                <a:moveTo>
                  <a:pt x="5591" y="908"/>
                </a:moveTo>
                <a:cubicBezTo>
                  <a:pt x="46866" y="9904"/>
                  <a:pt x="369129" y="109387"/>
                  <a:pt x="434216" y="124733"/>
                </a:cubicBezTo>
                <a:cubicBezTo>
                  <a:pt x="499304" y="140079"/>
                  <a:pt x="377595" y="91396"/>
                  <a:pt x="396116" y="92983"/>
                </a:cubicBezTo>
                <a:cubicBezTo>
                  <a:pt x="414637" y="94570"/>
                  <a:pt x="504066" y="118383"/>
                  <a:pt x="545341" y="134258"/>
                </a:cubicBezTo>
                <a:cubicBezTo>
                  <a:pt x="586616" y="150133"/>
                  <a:pt x="633183" y="185058"/>
                  <a:pt x="643766" y="188233"/>
                </a:cubicBezTo>
                <a:cubicBezTo>
                  <a:pt x="654349" y="191408"/>
                  <a:pt x="634241" y="169712"/>
                  <a:pt x="608841" y="153308"/>
                </a:cubicBezTo>
                <a:cubicBezTo>
                  <a:pt x="583441" y="136904"/>
                  <a:pt x="498245" y="87162"/>
                  <a:pt x="491366" y="89808"/>
                </a:cubicBezTo>
                <a:cubicBezTo>
                  <a:pt x="484487" y="92454"/>
                  <a:pt x="571799" y="166537"/>
                  <a:pt x="567566" y="169183"/>
                </a:cubicBezTo>
                <a:cubicBezTo>
                  <a:pt x="563333" y="171829"/>
                  <a:pt x="471257" y="104625"/>
                  <a:pt x="465966" y="105683"/>
                </a:cubicBezTo>
                <a:cubicBezTo>
                  <a:pt x="460675" y="106741"/>
                  <a:pt x="545870" y="178708"/>
                  <a:pt x="535816" y="175533"/>
                </a:cubicBezTo>
                <a:cubicBezTo>
                  <a:pt x="525762" y="172358"/>
                  <a:pt x="424162" y="94570"/>
                  <a:pt x="405641" y="86633"/>
                </a:cubicBezTo>
                <a:cubicBezTo>
                  <a:pt x="387120" y="78696"/>
                  <a:pt x="418341" y="113620"/>
                  <a:pt x="424691" y="127908"/>
                </a:cubicBezTo>
                <a:cubicBezTo>
                  <a:pt x="431041" y="142196"/>
                  <a:pt x="449033" y="176591"/>
                  <a:pt x="443741" y="172358"/>
                </a:cubicBezTo>
                <a:cubicBezTo>
                  <a:pt x="438449" y="168125"/>
                  <a:pt x="402995" y="101979"/>
                  <a:pt x="392941" y="102508"/>
                </a:cubicBezTo>
                <a:cubicBezTo>
                  <a:pt x="382887" y="103037"/>
                  <a:pt x="384474" y="164950"/>
                  <a:pt x="383416" y="175533"/>
                </a:cubicBezTo>
                <a:cubicBezTo>
                  <a:pt x="382358" y="186116"/>
                  <a:pt x="392941" y="182941"/>
                  <a:pt x="386591" y="166008"/>
                </a:cubicBezTo>
                <a:cubicBezTo>
                  <a:pt x="380241" y="149075"/>
                  <a:pt x="359074" y="86104"/>
                  <a:pt x="345316" y="73933"/>
                </a:cubicBezTo>
                <a:cubicBezTo>
                  <a:pt x="331558" y="61762"/>
                  <a:pt x="309862" y="78166"/>
                  <a:pt x="304041" y="92983"/>
                </a:cubicBezTo>
                <a:cubicBezTo>
                  <a:pt x="298220" y="107800"/>
                  <a:pt x="309862" y="164950"/>
                  <a:pt x="310391" y="162833"/>
                </a:cubicBezTo>
                <a:cubicBezTo>
                  <a:pt x="310920" y="160716"/>
                  <a:pt x="314095" y="86633"/>
                  <a:pt x="307216" y="80283"/>
                </a:cubicBezTo>
                <a:cubicBezTo>
                  <a:pt x="300337" y="73933"/>
                  <a:pt x="277583" y="123675"/>
                  <a:pt x="269116" y="124733"/>
                </a:cubicBezTo>
                <a:cubicBezTo>
                  <a:pt x="260649" y="125791"/>
                  <a:pt x="264883" y="83458"/>
                  <a:pt x="256416" y="86633"/>
                </a:cubicBezTo>
                <a:cubicBezTo>
                  <a:pt x="247949" y="89808"/>
                  <a:pt x="222549" y="144312"/>
                  <a:pt x="218316" y="143783"/>
                </a:cubicBezTo>
                <a:cubicBezTo>
                  <a:pt x="214083" y="143254"/>
                  <a:pt x="235779" y="96158"/>
                  <a:pt x="231016" y="83458"/>
                </a:cubicBezTo>
                <a:cubicBezTo>
                  <a:pt x="226253" y="70758"/>
                  <a:pt x="202441" y="64408"/>
                  <a:pt x="189741" y="67583"/>
                </a:cubicBezTo>
                <a:cubicBezTo>
                  <a:pt x="177041" y="70758"/>
                  <a:pt x="154816" y="102508"/>
                  <a:pt x="154816" y="102508"/>
                </a:cubicBezTo>
                <a:cubicBezTo>
                  <a:pt x="154287" y="103037"/>
                  <a:pt x="208791" y="89279"/>
                  <a:pt x="186566" y="70758"/>
                </a:cubicBezTo>
                <a:cubicBezTo>
                  <a:pt x="164341" y="52237"/>
                  <a:pt x="-35684" y="-8088"/>
                  <a:pt x="5591" y="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D20244BF-5B7E-F133-68F2-1EC561E2B5CE}"/>
              </a:ext>
            </a:extLst>
          </p:cNvPr>
          <p:cNvSpPr/>
          <p:nvPr/>
        </p:nvSpPr>
        <p:spPr>
          <a:xfrm>
            <a:off x="4556997" y="4762271"/>
            <a:ext cx="243292" cy="195248"/>
          </a:xfrm>
          <a:custGeom>
            <a:avLst/>
            <a:gdLst>
              <a:gd name="connsiteX0" fmla="*/ 2303 w 243292"/>
              <a:gd name="connsiteY0" fmla="*/ 193904 h 195248"/>
              <a:gd name="connsiteX1" fmla="*/ 240428 w 243292"/>
              <a:gd name="connsiteY1" fmla="*/ 3404 h 195248"/>
              <a:gd name="connsiteX2" fmla="*/ 126128 w 243292"/>
              <a:gd name="connsiteY2" fmla="*/ 82779 h 195248"/>
              <a:gd name="connsiteX3" fmla="*/ 2303 w 243292"/>
              <a:gd name="connsiteY3" fmla="*/ 193904 h 19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292" h="195248">
                <a:moveTo>
                  <a:pt x="2303" y="193904"/>
                </a:moveTo>
                <a:cubicBezTo>
                  <a:pt x="21353" y="180675"/>
                  <a:pt x="219791" y="21925"/>
                  <a:pt x="240428" y="3404"/>
                </a:cubicBezTo>
                <a:cubicBezTo>
                  <a:pt x="261065" y="-15117"/>
                  <a:pt x="164757" y="46267"/>
                  <a:pt x="126128" y="82779"/>
                </a:cubicBezTo>
                <a:cubicBezTo>
                  <a:pt x="87499" y="119291"/>
                  <a:pt x="-16747" y="207133"/>
                  <a:pt x="2303" y="193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7D23E0B3-0A38-3E77-E86B-6A5D66CBADAF}"/>
              </a:ext>
            </a:extLst>
          </p:cNvPr>
          <p:cNvSpPr/>
          <p:nvPr/>
        </p:nvSpPr>
        <p:spPr>
          <a:xfrm>
            <a:off x="4825965" y="4713945"/>
            <a:ext cx="412957" cy="80487"/>
          </a:xfrm>
          <a:custGeom>
            <a:avLst/>
            <a:gdLst>
              <a:gd name="connsiteX0" fmla="*/ 35 w 412957"/>
              <a:gd name="connsiteY0" fmla="*/ 39030 h 80487"/>
              <a:gd name="connsiteX1" fmla="*/ 254035 w 412957"/>
              <a:gd name="connsiteY1" fmla="*/ 23155 h 80487"/>
              <a:gd name="connsiteX2" fmla="*/ 412785 w 412957"/>
              <a:gd name="connsiteY2" fmla="*/ 80305 h 80487"/>
              <a:gd name="connsiteX3" fmla="*/ 225460 w 412957"/>
              <a:gd name="connsiteY3" fmla="*/ 930 h 80487"/>
              <a:gd name="connsiteX4" fmla="*/ 342935 w 412957"/>
              <a:gd name="connsiteY4" fmla="*/ 35855 h 80487"/>
              <a:gd name="connsiteX5" fmla="*/ 117510 w 412957"/>
              <a:gd name="connsiteY5" fmla="*/ 19980 h 80487"/>
              <a:gd name="connsiteX6" fmla="*/ 234985 w 412957"/>
              <a:gd name="connsiteY6" fmla="*/ 10455 h 80487"/>
              <a:gd name="connsiteX7" fmla="*/ 35 w 412957"/>
              <a:gd name="connsiteY7" fmla="*/ 39030 h 8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2957" h="80487">
                <a:moveTo>
                  <a:pt x="35" y="39030"/>
                </a:moveTo>
                <a:cubicBezTo>
                  <a:pt x="3210" y="41147"/>
                  <a:pt x="185243" y="16276"/>
                  <a:pt x="254035" y="23155"/>
                </a:cubicBezTo>
                <a:cubicBezTo>
                  <a:pt x="322827" y="30034"/>
                  <a:pt x="417547" y="84009"/>
                  <a:pt x="412785" y="80305"/>
                </a:cubicBezTo>
                <a:cubicBezTo>
                  <a:pt x="408023" y="76601"/>
                  <a:pt x="237102" y="8338"/>
                  <a:pt x="225460" y="930"/>
                </a:cubicBezTo>
                <a:cubicBezTo>
                  <a:pt x="213818" y="-6478"/>
                  <a:pt x="360927" y="32680"/>
                  <a:pt x="342935" y="35855"/>
                </a:cubicBezTo>
                <a:cubicBezTo>
                  <a:pt x="324943" y="39030"/>
                  <a:pt x="135502" y="24213"/>
                  <a:pt x="117510" y="19980"/>
                </a:cubicBezTo>
                <a:cubicBezTo>
                  <a:pt x="99518" y="15747"/>
                  <a:pt x="260385" y="6222"/>
                  <a:pt x="234985" y="10455"/>
                </a:cubicBezTo>
                <a:cubicBezTo>
                  <a:pt x="209585" y="14688"/>
                  <a:pt x="-3140" y="36913"/>
                  <a:pt x="35" y="39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642A9230-54F5-6DE5-0FB4-F72EA83A24C4}"/>
              </a:ext>
            </a:extLst>
          </p:cNvPr>
          <p:cNvSpPr/>
          <p:nvPr/>
        </p:nvSpPr>
        <p:spPr>
          <a:xfrm>
            <a:off x="5028945" y="4660781"/>
            <a:ext cx="465816" cy="267700"/>
          </a:xfrm>
          <a:custGeom>
            <a:avLst/>
            <a:gdLst>
              <a:gd name="connsiteX0" fmla="*/ 255 w 465816"/>
              <a:gd name="connsiteY0" fmla="*/ 119 h 267700"/>
              <a:gd name="connsiteX1" fmla="*/ 308230 w 465816"/>
              <a:gd name="connsiteY1" fmla="*/ 177919 h 267700"/>
              <a:gd name="connsiteX2" fmla="*/ 286005 w 465816"/>
              <a:gd name="connsiteY2" fmla="*/ 155694 h 267700"/>
              <a:gd name="connsiteX3" fmla="*/ 463805 w 465816"/>
              <a:gd name="connsiteY3" fmla="*/ 266819 h 267700"/>
              <a:gd name="connsiteX4" fmla="*/ 371730 w 465816"/>
              <a:gd name="connsiteY4" fmla="*/ 203319 h 267700"/>
              <a:gd name="connsiteX5" fmla="*/ 216155 w 465816"/>
              <a:gd name="connsiteY5" fmla="*/ 123944 h 267700"/>
              <a:gd name="connsiteX6" fmla="*/ 254255 w 465816"/>
              <a:gd name="connsiteY6" fmla="*/ 149344 h 267700"/>
              <a:gd name="connsiteX7" fmla="*/ 255 w 465816"/>
              <a:gd name="connsiteY7" fmla="*/ 119 h 26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5816" h="267700">
                <a:moveTo>
                  <a:pt x="255" y="119"/>
                </a:moveTo>
                <a:cubicBezTo>
                  <a:pt x="9251" y="4881"/>
                  <a:pt x="260605" y="151990"/>
                  <a:pt x="308230" y="177919"/>
                </a:cubicBezTo>
                <a:cubicBezTo>
                  <a:pt x="355855" y="203848"/>
                  <a:pt x="260076" y="140877"/>
                  <a:pt x="286005" y="155694"/>
                </a:cubicBezTo>
                <a:cubicBezTo>
                  <a:pt x="311934" y="170511"/>
                  <a:pt x="449518" y="258882"/>
                  <a:pt x="463805" y="266819"/>
                </a:cubicBezTo>
                <a:cubicBezTo>
                  <a:pt x="478092" y="274756"/>
                  <a:pt x="413005" y="227131"/>
                  <a:pt x="371730" y="203319"/>
                </a:cubicBezTo>
                <a:cubicBezTo>
                  <a:pt x="330455" y="179507"/>
                  <a:pt x="235734" y="132940"/>
                  <a:pt x="216155" y="123944"/>
                </a:cubicBezTo>
                <a:cubicBezTo>
                  <a:pt x="196576" y="114948"/>
                  <a:pt x="285476" y="164690"/>
                  <a:pt x="254255" y="149344"/>
                </a:cubicBezTo>
                <a:cubicBezTo>
                  <a:pt x="223034" y="133998"/>
                  <a:pt x="-8741" y="-4643"/>
                  <a:pt x="255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AAEDEF59-CA9A-8BB1-8A89-83E12138B26B}"/>
              </a:ext>
            </a:extLst>
          </p:cNvPr>
          <p:cNvSpPr/>
          <p:nvPr/>
        </p:nvSpPr>
        <p:spPr>
          <a:xfrm>
            <a:off x="5387838" y="4959300"/>
            <a:ext cx="317646" cy="225505"/>
          </a:xfrm>
          <a:custGeom>
            <a:avLst/>
            <a:gdLst>
              <a:gd name="connsiteX0" fmla="*/ 137 w 317646"/>
              <a:gd name="connsiteY0" fmla="*/ 50 h 225505"/>
              <a:gd name="connsiteX1" fmla="*/ 228737 w 317646"/>
              <a:gd name="connsiteY1" fmla="*/ 184200 h 225505"/>
              <a:gd name="connsiteX2" fmla="*/ 187462 w 317646"/>
              <a:gd name="connsiteY2" fmla="*/ 158800 h 225505"/>
              <a:gd name="connsiteX3" fmla="*/ 317637 w 317646"/>
              <a:gd name="connsiteY3" fmla="*/ 225475 h 225505"/>
              <a:gd name="connsiteX4" fmla="*/ 193812 w 317646"/>
              <a:gd name="connsiteY4" fmla="*/ 149275 h 225505"/>
              <a:gd name="connsiteX5" fmla="*/ 95387 w 317646"/>
              <a:gd name="connsiteY5" fmla="*/ 111175 h 225505"/>
              <a:gd name="connsiteX6" fmla="*/ 193812 w 317646"/>
              <a:gd name="connsiteY6" fmla="*/ 165150 h 225505"/>
              <a:gd name="connsiteX7" fmla="*/ 137 w 317646"/>
              <a:gd name="connsiteY7" fmla="*/ 50 h 22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646" h="225505">
                <a:moveTo>
                  <a:pt x="137" y="50"/>
                </a:moveTo>
                <a:cubicBezTo>
                  <a:pt x="5958" y="3225"/>
                  <a:pt x="197516" y="157742"/>
                  <a:pt x="228737" y="184200"/>
                </a:cubicBezTo>
                <a:cubicBezTo>
                  <a:pt x="259958" y="210658"/>
                  <a:pt x="172645" y="151921"/>
                  <a:pt x="187462" y="158800"/>
                </a:cubicBezTo>
                <a:cubicBezTo>
                  <a:pt x="202279" y="165679"/>
                  <a:pt x="316579" y="227063"/>
                  <a:pt x="317637" y="225475"/>
                </a:cubicBezTo>
                <a:cubicBezTo>
                  <a:pt x="318695" y="223887"/>
                  <a:pt x="230854" y="168325"/>
                  <a:pt x="193812" y="149275"/>
                </a:cubicBezTo>
                <a:cubicBezTo>
                  <a:pt x="156770" y="130225"/>
                  <a:pt x="95387" y="108529"/>
                  <a:pt x="95387" y="111175"/>
                </a:cubicBezTo>
                <a:cubicBezTo>
                  <a:pt x="95387" y="113821"/>
                  <a:pt x="212333" y="185258"/>
                  <a:pt x="193812" y="165150"/>
                </a:cubicBezTo>
                <a:cubicBezTo>
                  <a:pt x="175291" y="145042"/>
                  <a:pt x="-5684" y="-3125"/>
                  <a:pt x="137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BDA76E9D-996B-65E5-BB72-5F0945D21EFD}"/>
              </a:ext>
            </a:extLst>
          </p:cNvPr>
          <p:cNvSpPr/>
          <p:nvPr/>
        </p:nvSpPr>
        <p:spPr>
          <a:xfrm>
            <a:off x="4689253" y="5070438"/>
            <a:ext cx="357596" cy="238825"/>
          </a:xfrm>
          <a:custGeom>
            <a:avLst/>
            <a:gdLst>
              <a:gd name="connsiteX0" fmla="*/ 222 w 357596"/>
              <a:gd name="connsiteY0" fmla="*/ 37 h 238825"/>
              <a:gd name="connsiteX1" fmla="*/ 203422 w 357596"/>
              <a:gd name="connsiteY1" fmla="*/ 168312 h 238825"/>
              <a:gd name="connsiteX2" fmla="*/ 139922 w 357596"/>
              <a:gd name="connsiteY2" fmla="*/ 123862 h 238825"/>
              <a:gd name="connsiteX3" fmla="*/ 355822 w 357596"/>
              <a:gd name="connsiteY3" fmla="*/ 238162 h 238825"/>
              <a:gd name="connsiteX4" fmla="*/ 235172 w 357596"/>
              <a:gd name="connsiteY4" fmla="*/ 168312 h 238825"/>
              <a:gd name="connsiteX5" fmla="*/ 104997 w 357596"/>
              <a:gd name="connsiteY5" fmla="*/ 114337 h 238825"/>
              <a:gd name="connsiteX6" fmla="*/ 162147 w 357596"/>
              <a:gd name="connsiteY6" fmla="*/ 152437 h 238825"/>
              <a:gd name="connsiteX7" fmla="*/ 222 w 357596"/>
              <a:gd name="connsiteY7" fmla="*/ 37 h 23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596" h="238825">
                <a:moveTo>
                  <a:pt x="222" y="37"/>
                </a:moveTo>
                <a:cubicBezTo>
                  <a:pt x="7101" y="2683"/>
                  <a:pt x="180139" y="147675"/>
                  <a:pt x="203422" y="168312"/>
                </a:cubicBezTo>
                <a:cubicBezTo>
                  <a:pt x="226705" y="188949"/>
                  <a:pt x="114522" y="112220"/>
                  <a:pt x="139922" y="123862"/>
                </a:cubicBezTo>
                <a:cubicBezTo>
                  <a:pt x="165322" y="135504"/>
                  <a:pt x="339947" y="230754"/>
                  <a:pt x="355822" y="238162"/>
                </a:cubicBezTo>
                <a:cubicBezTo>
                  <a:pt x="371697" y="245570"/>
                  <a:pt x="276976" y="188950"/>
                  <a:pt x="235172" y="168312"/>
                </a:cubicBezTo>
                <a:cubicBezTo>
                  <a:pt x="193368" y="147675"/>
                  <a:pt x="117168" y="116983"/>
                  <a:pt x="104997" y="114337"/>
                </a:cubicBezTo>
                <a:cubicBezTo>
                  <a:pt x="92826" y="111691"/>
                  <a:pt x="176435" y="167783"/>
                  <a:pt x="162147" y="152437"/>
                </a:cubicBezTo>
                <a:cubicBezTo>
                  <a:pt x="147860" y="137091"/>
                  <a:pt x="-6657" y="-2609"/>
                  <a:pt x="222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71AE3AB3-1C91-0C16-E05B-B74C5D447CC9}"/>
              </a:ext>
            </a:extLst>
          </p:cNvPr>
          <p:cNvSpPr/>
          <p:nvPr/>
        </p:nvSpPr>
        <p:spPr>
          <a:xfrm>
            <a:off x="4724383" y="5051353"/>
            <a:ext cx="330220" cy="144418"/>
          </a:xfrm>
          <a:custGeom>
            <a:avLst/>
            <a:gdLst>
              <a:gd name="connsiteX0" fmla="*/ 17 w 330220"/>
              <a:gd name="connsiteY0" fmla="*/ 72 h 144418"/>
              <a:gd name="connsiteX1" fmla="*/ 228617 w 330220"/>
              <a:gd name="connsiteY1" fmla="*/ 104847 h 144418"/>
              <a:gd name="connsiteX2" fmla="*/ 244492 w 330220"/>
              <a:gd name="connsiteY2" fmla="*/ 127072 h 144418"/>
              <a:gd name="connsiteX3" fmla="*/ 330217 w 330220"/>
              <a:gd name="connsiteY3" fmla="*/ 142947 h 144418"/>
              <a:gd name="connsiteX4" fmla="*/ 241317 w 330220"/>
              <a:gd name="connsiteY4" fmla="*/ 88972 h 144418"/>
              <a:gd name="connsiteX5" fmla="*/ 17 w 330220"/>
              <a:gd name="connsiteY5" fmla="*/ 72 h 14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220" h="144418">
                <a:moveTo>
                  <a:pt x="17" y="72"/>
                </a:moveTo>
                <a:cubicBezTo>
                  <a:pt x="-2100" y="2718"/>
                  <a:pt x="187871" y="83680"/>
                  <a:pt x="228617" y="104847"/>
                </a:cubicBezTo>
                <a:cubicBezTo>
                  <a:pt x="269363" y="126014"/>
                  <a:pt x="227559" y="120722"/>
                  <a:pt x="244492" y="127072"/>
                </a:cubicBezTo>
                <a:cubicBezTo>
                  <a:pt x="261425" y="133422"/>
                  <a:pt x="330746" y="149297"/>
                  <a:pt x="330217" y="142947"/>
                </a:cubicBezTo>
                <a:cubicBezTo>
                  <a:pt x="329688" y="136597"/>
                  <a:pt x="292646" y="109609"/>
                  <a:pt x="241317" y="88972"/>
                </a:cubicBezTo>
                <a:cubicBezTo>
                  <a:pt x="189988" y="68335"/>
                  <a:pt x="2134" y="-2574"/>
                  <a:pt x="17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CCDB57A8-7E7E-D935-6538-CBA0A1F9EE89}"/>
              </a:ext>
            </a:extLst>
          </p:cNvPr>
          <p:cNvSpPr/>
          <p:nvPr/>
        </p:nvSpPr>
        <p:spPr>
          <a:xfrm>
            <a:off x="5031887" y="5155441"/>
            <a:ext cx="483299" cy="64272"/>
          </a:xfrm>
          <a:custGeom>
            <a:avLst/>
            <a:gdLst>
              <a:gd name="connsiteX0" fmla="*/ 488 w 483299"/>
              <a:gd name="connsiteY0" fmla="*/ 64259 h 64272"/>
              <a:gd name="connsiteX1" fmla="*/ 292588 w 483299"/>
              <a:gd name="connsiteY1" fmla="*/ 45209 h 64272"/>
              <a:gd name="connsiteX2" fmla="*/ 244963 w 483299"/>
              <a:gd name="connsiteY2" fmla="*/ 38859 h 64272"/>
              <a:gd name="connsiteX3" fmla="*/ 416413 w 483299"/>
              <a:gd name="connsiteY3" fmla="*/ 759 h 64272"/>
              <a:gd name="connsiteX4" fmla="*/ 381488 w 483299"/>
              <a:gd name="connsiteY4" fmla="*/ 16634 h 64272"/>
              <a:gd name="connsiteX5" fmla="*/ 483088 w 483299"/>
              <a:gd name="connsiteY5" fmla="*/ 54734 h 64272"/>
              <a:gd name="connsiteX6" fmla="*/ 349738 w 483299"/>
              <a:gd name="connsiteY6" fmla="*/ 22984 h 64272"/>
              <a:gd name="connsiteX7" fmla="*/ 222738 w 483299"/>
              <a:gd name="connsiteY7" fmla="*/ 38859 h 64272"/>
              <a:gd name="connsiteX8" fmla="*/ 298938 w 483299"/>
              <a:gd name="connsiteY8" fmla="*/ 45209 h 64272"/>
              <a:gd name="connsiteX9" fmla="*/ 225913 w 483299"/>
              <a:gd name="connsiteY9" fmla="*/ 42034 h 64272"/>
              <a:gd name="connsiteX10" fmla="*/ 488 w 483299"/>
              <a:gd name="connsiteY10" fmla="*/ 64259 h 6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3299" h="64272">
                <a:moveTo>
                  <a:pt x="488" y="64259"/>
                </a:moveTo>
                <a:cubicBezTo>
                  <a:pt x="11600" y="64788"/>
                  <a:pt x="251842" y="49442"/>
                  <a:pt x="292588" y="45209"/>
                </a:cubicBezTo>
                <a:cubicBezTo>
                  <a:pt x="333334" y="40976"/>
                  <a:pt x="224326" y="46267"/>
                  <a:pt x="244963" y="38859"/>
                </a:cubicBezTo>
                <a:cubicBezTo>
                  <a:pt x="265600" y="31451"/>
                  <a:pt x="393659" y="4463"/>
                  <a:pt x="416413" y="759"/>
                </a:cubicBezTo>
                <a:cubicBezTo>
                  <a:pt x="439167" y="-2945"/>
                  <a:pt x="370376" y="7638"/>
                  <a:pt x="381488" y="16634"/>
                </a:cubicBezTo>
                <a:cubicBezTo>
                  <a:pt x="392600" y="25630"/>
                  <a:pt x="488379" y="53676"/>
                  <a:pt x="483088" y="54734"/>
                </a:cubicBezTo>
                <a:cubicBezTo>
                  <a:pt x="477797" y="55792"/>
                  <a:pt x="393130" y="25630"/>
                  <a:pt x="349738" y="22984"/>
                </a:cubicBezTo>
                <a:cubicBezTo>
                  <a:pt x="306346" y="20338"/>
                  <a:pt x="231205" y="35155"/>
                  <a:pt x="222738" y="38859"/>
                </a:cubicBezTo>
                <a:cubicBezTo>
                  <a:pt x="214271" y="42563"/>
                  <a:pt x="298409" y="44680"/>
                  <a:pt x="298938" y="45209"/>
                </a:cubicBezTo>
                <a:cubicBezTo>
                  <a:pt x="299467" y="45738"/>
                  <a:pt x="280946" y="37271"/>
                  <a:pt x="225913" y="42034"/>
                </a:cubicBezTo>
                <a:cubicBezTo>
                  <a:pt x="170880" y="46797"/>
                  <a:pt x="-10624" y="63730"/>
                  <a:pt x="488" y="64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2AF33604-5AD4-B1B0-3969-D1D0D911F2E8}"/>
              </a:ext>
            </a:extLst>
          </p:cNvPr>
          <p:cNvSpPr/>
          <p:nvPr/>
        </p:nvSpPr>
        <p:spPr>
          <a:xfrm>
            <a:off x="4512515" y="4215500"/>
            <a:ext cx="104238" cy="244898"/>
          </a:xfrm>
          <a:custGeom>
            <a:avLst/>
            <a:gdLst>
              <a:gd name="connsiteX0" fmla="*/ 103935 w 104238"/>
              <a:gd name="connsiteY0" fmla="*/ 900 h 244898"/>
              <a:gd name="connsiteX1" fmla="*/ 34085 w 104238"/>
              <a:gd name="connsiteY1" fmla="*/ 73925 h 244898"/>
              <a:gd name="connsiteX2" fmla="*/ 46785 w 104238"/>
              <a:gd name="connsiteY2" fmla="*/ 127900 h 244898"/>
              <a:gd name="connsiteX3" fmla="*/ 8685 w 104238"/>
              <a:gd name="connsiteY3" fmla="*/ 102500 h 244898"/>
              <a:gd name="connsiteX4" fmla="*/ 43610 w 104238"/>
              <a:gd name="connsiteY4" fmla="*/ 242200 h 244898"/>
              <a:gd name="connsiteX5" fmla="*/ 27735 w 104238"/>
              <a:gd name="connsiteY5" fmla="*/ 188225 h 244898"/>
              <a:gd name="connsiteX6" fmla="*/ 24560 w 104238"/>
              <a:gd name="connsiteY6" fmla="*/ 108850 h 244898"/>
              <a:gd name="connsiteX7" fmla="*/ 2335 w 104238"/>
              <a:gd name="connsiteY7" fmla="*/ 127900 h 244898"/>
              <a:gd name="connsiteX8" fmla="*/ 103935 w 104238"/>
              <a:gd name="connsiteY8" fmla="*/ 900 h 24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238" h="244898">
                <a:moveTo>
                  <a:pt x="103935" y="900"/>
                </a:moveTo>
                <a:cubicBezTo>
                  <a:pt x="109227" y="-8096"/>
                  <a:pt x="43610" y="52758"/>
                  <a:pt x="34085" y="73925"/>
                </a:cubicBezTo>
                <a:cubicBezTo>
                  <a:pt x="24560" y="95092"/>
                  <a:pt x="51018" y="123138"/>
                  <a:pt x="46785" y="127900"/>
                </a:cubicBezTo>
                <a:cubicBezTo>
                  <a:pt x="42552" y="132662"/>
                  <a:pt x="9214" y="83450"/>
                  <a:pt x="8685" y="102500"/>
                </a:cubicBezTo>
                <a:cubicBezTo>
                  <a:pt x="8156" y="121550"/>
                  <a:pt x="40435" y="227913"/>
                  <a:pt x="43610" y="242200"/>
                </a:cubicBezTo>
                <a:cubicBezTo>
                  <a:pt x="46785" y="256487"/>
                  <a:pt x="30910" y="210450"/>
                  <a:pt x="27735" y="188225"/>
                </a:cubicBezTo>
                <a:cubicBezTo>
                  <a:pt x="24560" y="166000"/>
                  <a:pt x="28793" y="118904"/>
                  <a:pt x="24560" y="108850"/>
                </a:cubicBezTo>
                <a:cubicBezTo>
                  <a:pt x="20327" y="98796"/>
                  <a:pt x="-8248" y="141658"/>
                  <a:pt x="2335" y="127900"/>
                </a:cubicBezTo>
                <a:cubicBezTo>
                  <a:pt x="12918" y="114142"/>
                  <a:pt x="98643" y="9896"/>
                  <a:pt x="103935" y="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F60C5728-2374-BBD9-15A2-002C711532C1}"/>
              </a:ext>
            </a:extLst>
          </p:cNvPr>
          <p:cNvSpPr/>
          <p:nvPr/>
        </p:nvSpPr>
        <p:spPr>
          <a:xfrm>
            <a:off x="4595044" y="4225131"/>
            <a:ext cx="232076" cy="195766"/>
          </a:xfrm>
          <a:custGeom>
            <a:avLst/>
            <a:gdLst>
              <a:gd name="connsiteX0" fmla="*/ 230956 w 232076"/>
              <a:gd name="connsiteY0" fmla="*/ 794 h 195766"/>
              <a:gd name="connsiteX1" fmla="*/ 88081 w 232076"/>
              <a:gd name="connsiteY1" fmla="*/ 80169 h 195766"/>
              <a:gd name="connsiteX2" fmla="*/ 46806 w 232076"/>
              <a:gd name="connsiteY2" fmla="*/ 159544 h 195766"/>
              <a:gd name="connsiteX3" fmla="*/ 56331 w 232076"/>
              <a:gd name="connsiteY3" fmla="*/ 102394 h 195766"/>
              <a:gd name="connsiteX4" fmla="*/ 2356 w 232076"/>
              <a:gd name="connsiteY4" fmla="*/ 194469 h 195766"/>
              <a:gd name="connsiteX5" fmla="*/ 18231 w 232076"/>
              <a:gd name="connsiteY5" fmla="*/ 150019 h 195766"/>
              <a:gd name="connsiteX6" fmla="*/ 94431 w 232076"/>
              <a:gd name="connsiteY6" fmla="*/ 61119 h 195766"/>
              <a:gd name="connsiteX7" fmla="*/ 2356 w 232076"/>
              <a:gd name="connsiteY7" fmla="*/ 130969 h 195766"/>
              <a:gd name="connsiteX8" fmla="*/ 230956 w 232076"/>
              <a:gd name="connsiteY8" fmla="*/ 794 h 195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076" h="195766">
                <a:moveTo>
                  <a:pt x="230956" y="794"/>
                </a:moveTo>
                <a:cubicBezTo>
                  <a:pt x="245244" y="-7673"/>
                  <a:pt x="118773" y="53711"/>
                  <a:pt x="88081" y="80169"/>
                </a:cubicBezTo>
                <a:cubicBezTo>
                  <a:pt x="57389" y="106627"/>
                  <a:pt x="52098" y="155840"/>
                  <a:pt x="46806" y="159544"/>
                </a:cubicBezTo>
                <a:cubicBezTo>
                  <a:pt x="41514" y="163248"/>
                  <a:pt x="63739" y="96573"/>
                  <a:pt x="56331" y="102394"/>
                </a:cubicBezTo>
                <a:cubicBezTo>
                  <a:pt x="48923" y="108215"/>
                  <a:pt x="8706" y="186532"/>
                  <a:pt x="2356" y="194469"/>
                </a:cubicBezTo>
                <a:cubicBezTo>
                  <a:pt x="-3994" y="202406"/>
                  <a:pt x="2885" y="172244"/>
                  <a:pt x="18231" y="150019"/>
                </a:cubicBezTo>
                <a:cubicBezTo>
                  <a:pt x="33577" y="127794"/>
                  <a:pt x="97077" y="64294"/>
                  <a:pt x="94431" y="61119"/>
                </a:cubicBezTo>
                <a:cubicBezTo>
                  <a:pt x="91785" y="57944"/>
                  <a:pt x="-16165" y="140494"/>
                  <a:pt x="2356" y="130969"/>
                </a:cubicBezTo>
                <a:cubicBezTo>
                  <a:pt x="20877" y="121444"/>
                  <a:pt x="216668" y="9261"/>
                  <a:pt x="230956" y="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F83909DB-4BCA-06E5-9E96-978B5960EDF5}"/>
              </a:ext>
            </a:extLst>
          </p:cNvPr>
          <p:cNvSpPr/>
          <p:nvPr/>
        </p:nvSpPr>
        <p:spPr>
          <a:xfrm>
            <a:off x="4577864" y="4203698"/>
            <a:ext cx="127486" cy="194343"/>
          </a:xfrm>
          <a:custGeom>
            <a:avLst/>
            <a:gdLst>
              <a:gd name="connsiteX0" fmla="*/ 127486 w 127486"/>
              <a:gd name="connsiteY0" fmla="*/ 2 h 194343"/>
              <a:gd name="connsiteX1" fmla="*/ 19536 w 127486"/>
              <a:gd name="connsiteY1" fmla="*/ 117477 h 194343"/>
              <a:gd name="connsiteX2" fmla="*/ 486 w 127486"/>
              <a:gd name="connsiteY2" fmla="*/ 193677 h 194343"/>
              <a:gd name="connsiteX3" fmla="*/ 6836 w 127486"/>
              <a:gd name="connsiteY3" fmla="*/ 152402 h 194343"/>
              <a:gd name="connsiteX4" fmla="*/ 19536 w 127486"/>
              <a:gd name="connsiteY4" fmla="*/ 114302 h 194343"/>
              <a:gd name="connsiteX5" fmla="*/ 127486 w 127486"/>
              <a:gd name="connsiteY5" fmla="*/ 2 h 19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486" h="194343">
                <a:moveTo>
                  <a:pt x="127486" y="2"/>
                </a:moveTo>
                <a:cubicBezTo>
                  <a:pt x="127486" y="531"/>
                  <a:pt x="40703" y="85198"/>
                  <a:pt x="19536" y="117477"/>
                </a:cubicBezTo>
                <a:cubicBezTo>
                  <a:pt x="-1631" y="149756"/>
                  <a:pt x="2603" y="187856"/>
                  <a:pt x="486" y="193677"/>
                </a:cubicBezTo>
                <a:cubicBezTo>
                  <a:pt x="-1631" y="199498"/>
                  <a:pt x="3661" y="165631"/>
                  <a:pt x="6836" y="152402"/>
                </a:cubicBezTo>
                <a:cubicBezTo>
                  <a:pt x="10011" y="139173"/>
                  <a:pt x="486" y="135468"/>
                  <a:pt x="19536" y="114302"/>
                </a:cubicBezTo>
                <a:cubicBezTo>
                  <a:pt x="38586" y="93136"/>
                  <a:pt x="127486" y="-527"/>
                  <a:pt x="12748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CA790B96-8CDF-53C2-0D59-39AF7287FB37}"/>
              </a:ext>
            </a:extLst>
          </p:cNvPr>
          <p:cNvSpPr/>
          <p:nvPr/>
        </p:nvSpPr>
        <p:spPr>
          <a:xfrm>
            <a:off x="4574580" y="4206738"/>
            <a:ext cx="118289" cy="219856"/>
          </a:xfrm>
          <a:custGeom>
            <a:avLst/>
            <a:gdLst>
              <a:gd name="connsiteX0" fmla="*/ 118070 w 118289"/>
              <a:gd name="connsiteY0" fmla="*/ 137 h 219856"/>
              <a:gd name="connsiteX1" fmla="*/ 22820 w 118289"/>
              <a:gd name="connsiteY1" fmla="*/ 114437 h 219856"/>
              <a:gd name="connsiteX2" fmla="*/ 13295 w 118289"/>
              <a:gd name="connsiteY2" fmla="*/ 219212 h 219856"/>
              <a:gd name="connsiteX3" fmla="*/ 595 w 118289"/>
              <a:gd name="connsiteY3" fmla="*/ 158887 h 219856"/>
              <a:gd name="connsiteX4" fmla="*/ 6945 w 118289"/>
              <a:gd name="connsiteY4" fmla="*/ 165237 h 219856"/>
              <a:gd name="connsiteX5" fmla="*/ 48220 w 118289"/>
              <a:gd name="connsiteY5" fmla="*/ 92212 h 219856"/>
              <a:gd name="connsiteX6" fmla="*/ 118070 w 118289"/>
              <a:gd name="connsiteY6" fmla="*/ 137 h 2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289" h="219856">
                <a:moveTo>
                  <a:pt x="118070" y="137"/>
                </a:moveTo>
                <a:cubicBezTo>
                  <a:pt x="113837" y="3841"/>
                  <a:pt x="40282" y="77925"/>
                  <a:pt x="22820" y="114437"/>
                </a:cubicBezTo>
                <a:cubicBezTo>
                  <a:pt x="5358" y="150949"/>
                  <a:pt x="16999" y="211804"/>
                  <a:pt x="13295" y="219212"/>
                </a:cubicBezTo>
                <a:cubicBezTo>
                  <a:pt x="9591" y="226620"/>
                  <a:pt x="1653" y="167883"/>
                  <a:pt x="595" y="158887"/>
                </a:cubicBezTo>
                <a:cubicBezTo>
                  <a:pt x="-463" y="149891"/>
                  <a:pt x="-993" y="176350"/>
                  <a:pt x="6945" y="165237"/>
                </a:cubicBezTo>
                <a:cubicBezTo>
                  <a:pt x="14882" y="154125"/>
                  <a:pt x="32345" y="116025"/>
                  <a:pt x="48220" y="92212"/>
                </a:cubicBezTo>
                <a:cubicBezTo>
                  <a:pt x="64095" y="68400"/>
                  <a:pt x="122303" y="-3567"/>
                  <a:pt x="118070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9BB3078-9481-31EE-F89A-A35CD8AF8D40}"/>
              </a:ext>
            </a:extLst>
          </p:cNvPr>
          <p:cNvSpPr/>
          <p:nvPr/>
        </p:nvSpPr>
        <p:spPr>
          <a:xfrm>
            <a:off x="4641761" y="4213192"/>
            <a:ext cx="440223" cy="222331"/>
          </a:xfrm>
          <a:custGeom>
            <a:avLst/>
            <a:gdLst>
              <a:gd name="connsiteX0" fmla="*/ 89 w 440223"/>
              <a:gd name="connsiteY0" fmla="*/ 222283 h 222331"/>
              <a:gd name="connsiteX1" fmla="*/ 82639 w 440223"/>
              <a:gd name="connsiteY1" fmla="*/ 133383 h 222331"/>
              <a:gd name="connsiteX2" fmla="*/ 171539 w 440223"/>
              <a:gd name="connsiteY2" fmla="*/ 85758 h 222331"/>
              <a:gd name="connsiteX3" fmla="*/ 120739 w 440223"/>
              <a:gd name="connsiteY3" fmla="*/ 88933 h 222331"/>
              <a:gd name="connsiteX4" fmla="*/ 168364 w 440223"/>
              <a:gd name="connsiteY4" fmla="*/ 63533 h 222331"/>
              <a:gd name="connsiteX5" fmla="*/ 349339 w 440223"/>
              <a:gd name="connsiteY5" fmla="*/ 76233 h 222331"/>
              <a:gd name="connsiteX6" fmla="*/ 250914 w 440223"/>
              <a:gd name="connsiteY6" fmla="*/ 54008 h 222331"/>
              <a:gd name="connsiteX7" fmla="*/ 435064 w 440223"/>
              <a:gd name="connsiteY7" fmla="*/ 82583 h 222331"/>
              <a:gd name="connsiteX8" fmla="*/ 368389 w 440223"/>
              <a:gd name="connsiteY8" fmla="*/ 73058 h 222331"/>
              <a:gd name="connsiteX9" fmla="*/ 152489 w 440223"/>
              <a:gd name="connsiteY9" fmla="*/ 33 h 222331"/>
              <a:gd name="connsiteX10" fmla="*/ 390614 w 440223"/>
              <a:gd name="connsiteY10" fmla="*/ 63533 h 222331"/>
              <a:gd name="connsiteX11" fmla="*/ 333464 w 440223"/>
              <a:gd name="connsiteY11" fmla="*/ 60358 h 222331"/>
              <a:gd name="connsiteX12" fmla="*/ 228689 w 440223"/>
              <a:gd name="connsiteY12" fmla="*/ 60358 h 222331"/>
              <a:gd name="connsiteX13" fmla="*/ 111214 w 440223"/>
              <a:gd name="connsiteY13" fmla="*/ 79408 h 222331"/>
              <a:gd name="connsiteX14" fmla="*/ 139789 w 440223"/>
              <a:gd name="connsiteY14" fmla="*/ 76233 h 222331"/>
              <a:gd name="connsiteX15" fmla="*/ 98514 w 440223"/>
              <a:gd name="connsiteY15" fmla="*/ 120683 h 222331"/>
              <a:gd name="connsiteX16" fmla="*/ 89 w 440223"/>
              <a:gd name="connsiteY16" fmla="*/ 222283 h 22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0223" h="222331">
                <a:moveTo>
                  <a:pt x="89" y="222283"/>
                </a:moveTo>
                <a:cubicBezTo>
                  <a:pt x="-2557" y="224400"/>
                  <a:pt x="54064" y="156137"/>
                  <a:pt x="82639" y="133383"/>
                </a:cubicBezTo>
                <a:cubicBezTo>
                  <a:pt x="111214" y="110629"/>
                  <a:pt x="165189" y="93166"/>
                  <a:pt x="171539" y="85758"/>
                </a:cubicBezTo>
                <a:cubicBezTo>
                  <a:pt x="177889" y="78350"/>
                  <a:pt x="121268" y="92637"/>
                  <a:pt x="120739" y="88933"/>
                </a:cubicBezTo>
                <a:cubicBezTo>
                  <a:pt x="120210" y="85229"/>
                  <a:pt x="130264" y="65650"/>
                  <a:pt x="168364" y="63533"/>
                </a:cubicBezTo>
                <a:cubicBezTo>
                  <a:pt x="206464" y="61416"/>
                  <a:pt x="335581" y="77820"/>
                  <a:pt x="349339" y="76233"/>
                </a:cubicBezTo>
                <a:cubicBezTo>
                  <a:pt x="363097" y="74646"/>
                  <a:pt x="236627" y="52950"/>
                  <a:pt x="250914" y="54008"/>
                </a:cubicBezTo>
                <a:cubicBezTo>
                  <a:pt x="265201" y="55066"/>
                  <a:pt x="415485" y="79408"/>
                  <a:pt x="435064" y="82583"/>
                </a:cubicBezTo>
                <a:cubicBezTo>
                  <a:pt x="454643" y="85758"/>
                  <a:pt x="415485" y="86816"/>
                  <a:pt x="368389" y="73058"/>
                </a:cubicBezTo>
                <a:cubicBezTo>
                  <a:pt x="321293" y="59300"/>
                  <a:pt x="148785" y="1620"/>
                  <a:pt x="152489" y="33"/>
                </a:cubicBezTo>
                <a:cubicBezTo>
                  <a:pt x="156193" y="-1554"/>
                  <a:pt x="360452" y="53479"/>
                  <a:pt x="390614" y="63533"/>
                </a:cubicBezTo>
                <a:cubicBezTo>
                  <a:pt x="420776" y="73587"/>
                  <a:pt x="360451" y="60887"/>
                  <a:pt x="333464" y="60358"/>
                </a:cubicBezTo>
                <a:cubicBezTo>
                  <a:pt x="306477" y="59829"/>
                  <a:pt x="265731" y="57183"/>
                  <a:pt x="228689" y="60358"/>
                </a:cubicBezTo>
                <a:cubicBezTo>
                  <a:pt x="191647" y="63533"/>
                  <a:pt x="126031" y="76762"/>
                  <a:pt x="111214" y="79408"/>
                </a:cubicBezTo>
                <a:cubicBezTo>
                  <a:pt x="96397" y="82054"/>
                  <a:pt x="141906" y="69354"/>
                  <a:pt x="139789" y="76233"/>
                </a:cubicBezTo>
                <a:cubicBezTo>
                  <a:pt x="137672" y="83112"/>
                  <a:pt x="118093" y="94754"/>
                  <a:pt x="98514" y="120683"/>
                </a:cubicBezTo>
                <a:cubicBezTo>
                  <a:pt x="78935" y="146612"/>
                  <a:pt x="2735" y="220166"/>
                  <a:pt x="89" y="222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B667A6AF-9FE2-4CB8-D95B-2460375A000D}"/>
              </a:ext>
            </a:extLst>
          </p:cNvPr>
          <p:cNvSpPr/>
          <p:nvPr/>
        </p:nvSpPr>
        <p:spPr>
          <a:xfrm>
            <a:off x="4740273" y="4202946"/>
            <a:ext cx="503499" cy="242300"/>
          </a:xfrm>
          <a:custGeom>
            <a:avLst/>
            <a:gdLst>
              <a:gd name="connsiteX0" fmla="*/ 2 w 503499"/>
              <a:gd name="connsiteY0" fmla="*/ 242054 h 242300"/>
              <a:gd name="connsiteX1" fmla="*/ 82552 w 503499"/>
              <a:gd name="connsiteY1" fmla="*/ 162679 h 242300"/>
              <a:gd name="connsiteX2" fmla="*/ 193677 w 503499"/>
              <a:gd name="connsiteY2" fmla="*/ 130929 h 242300"/>
              <a:gd name="connsiteX3" fmla="*/ 149227 w 503499"/>
              <a:gd name="connsiteY3" fmla="*/ 121404 h 242300"/>
              <a:gd name="connsiteX4" fmla="*/ 327027 w 503499"/>
              <a:gd name="connsiteY4" fmla="*/ 118229 h 242300"/>
              <a:gd name="connsiteX5" fmla="*/ 298452 w 503499"/>
              <a:gd name="connsiteY5" fmla="*/ 96004 h 242300"/>
              <a:gd name="connsiteX6" fmla="*/ 495302 w 503499"/>
              <a:gd name="connsiteY6" fmla="*/ 118229 h 242300"/>
              <a:gd name="connsiteX7" fmla="*/ 438152 w 503499"/>
              <a:gd name="connsiteY7" fmla="*/ 108704 h 242300"/>
              <a:gd name="connsiteX8" fmla="*/ 184152 w 503499"/>
              <a:gd name="connsiteY8" fmla="*/ 754 h 242300"/>
              <a:gd name="connsiteX9" fmla="*/ 330202 w 503499"/>
              <a:gd name="connsiteY9" fmla="*/ 57904 h 242300"/>
              <a:gd name="connsiteX10" fmla="*/ 454027 w 503499"/>
              <a:gd name="connsiteY10" fmla="*/ 105529 h 242300"/>
              <a:gd name="connsiteX11" fmla="*/ 422277 w 503499"/>
              <a:gd name="connsiteY11" fmla="*/ 105529 h 242300"/>
              <a:gd name="connsiteX12" fmla="*/ 266702 w 503499"/>
              <a:gd name="connsiteY12" fmla="*/ 115054 h 242300"/>
              <a:gd name="connsiteX13" fmla="*/ 73027 w 503499"/>
              <a:gd name="connsiteY13" fmla="*/ 149979 h 242300"/>
              <a:gd name="connsiteX14" fmla="*/ 187327 w 503499"/>
              <a:gd name="connsiteY14" fmla="*/ 111879 h 242300"/>
              <a:gd name="connsiteX15" fmla="*/ 177802 w 503499"/>
              <a:gd name="connsiteY15" fmla="*/ 134104 h 242300"/>
              <a:gd name="connsiteX16" fmla="*/ 47627 w 503499"/>
              <a:gd name="connsiteY16" fmla="*/ 162679 h 242300"/>
              <a:gd name="connsiteX17" fmla="*/ 79377 w 503499"/>
              <a:gd name="connsiteY17" fmla="*/ 134104 h 242300"/>
              <a:gd name="connsiteX18" fmla="*/ 2 w 503499"/>
              <a:gd name="connsiteY18" fmla="*/ 242054 h 24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3499" h="242300">
                <a:moveTo>
                  <a:pt x="2" y="242054"/>
                </a:moveTo>
                <a:cubicBezTo>
                  <a:pt x="531" y="246817"/>
                  <a:pt x="50273" y="181200"/>
                  <a:pt x="82552" y="162679"/>
                </a:cubicBezTo>
                <a:cubicBezTo>
                  <a:pt x="114831" y="144158"/>
                  <a:pt x="182565" y="137808"/>
                  <a:pt x="193677" y="130929"/>
                </a:cubicBezTo>
                <a:cubicBezTo>
                  <a:pt x="204789" y="124050"/>
                  <a:pt x="127002" y="123521"/>
                  <a:pt x="149227" y="121404"/>
                </a:cubicBezTo>
                <a:cubicBezTo>
                  <a:pt x="171452" y="119287"/>
                  <a:pt x="302156" y="122462"/>
                  <a:pt x="327027" y="118229"/>
                </a:cubicBezTo>
                <a:cubicBezTo>
                  <a:pt x="351898" y="113996"/>
                  <a:pt x="270406" y="96004"/>
                  <a:pt x="298452" y="96004"/>
                </a:cubicBezTo>
                <a:cubicBezTo>
                  <a:pt x="326498" y="96004"/>
                  <a:pt x="472019" y="116112"/>
                  <a:pt x="495302" y="118229"/>
                </a:cubicBezTo>
                <a:cubicBezTo>
                  <a:pt x="518585" y="120346"/>
                  <a:pt x="490010" y="128283"/>
                  <a:pt x="438152" y="108704"/>
                </a:cubicBezTo>
                <a:cubicBezTo>
                  <a:pt x="386294" y="89125"/>
                  <a:pt x="202144" y="9221"/>
                  <a:pt x="184152" y="754"/>
                </a:cubicBezTo>
                <a:cubicBezTo>
                  <a:pt x="166160" y="-7713"/>
                  <a:pt x="330202" y="57904"/>
                  <a:pt x="330202" y="57904"/>
                </a:cubicBezTo>
                <a:cubicBezTo>
                  <a:pt x="375181" y="75366"/>
                  <a:pt x="438681" y="97592"/>
                  <a:pt x="454027" y="105529"/>
                </a:cubicBezTo>
                <a:cubicBezTo>
                  <a:pt x="469373" y="113466"/>
                  <a:pt x="453498" y="103942"/>
                  <a:pt x="422277" y="105529"/>
                </a:cubicBezTo>
                <a:cubicBezTo>
                  <a:pt x="391056" y="107116"/>
                  <a:pt x="324910" y="107646"/>
                  <a:pt x="266702" y="115054"/>
                </a:cubicBezTo>
                <a:cubicBezTo>
                  <a:pt x="208494" y="122462"/>
                  <a:pt x="86256" y="150508"/>
                  <a:pt x="73027" y="149979"/>
                </a:cubicBezTo>
                <a:cubicBezTo>
                  <a:pt x="59798" y="149450"/>
                  <a:pt x="169864" y="114525"/>
                  <a:pt x="187327" y="111879"/>
                </a:cubicBezTo>
                <a:cubicBezTo>
                  <a:pt x="204790" y="109233"/>
                  <a:pt x="201085" y="125637"/>
                  <a:pt x="177802" y="134104"/>
                </a:cubicBezTo>
                <a:cubicBezTo>
                  <a:pt x="154519" y="142571"/>
                  <a:pt x="64031" y="162679"/>
                  <a:pt x="47627" y="162679"/>
                </a:cubicBezTo>
                <a:cubicBezTo>
                  <a:pt x="31223" y="162679"/>
                  <a:pt x="83610" y="121933"/>
                  <a:pt x="79377" y="134104"/>
                </a:cubicBezTo>
                <a:cubicBezTo>
                  <a:pt x="75144" y="146275"/>
                  <a:pt x="-527" y="237291"/>
                  <a:pt x="2" y="242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CF172BC5-87BB-BC8C-4402-030EBD671594}"/>
              </a:ext>
            </a:extLst>
          </p:cNvPr>
          <p:cNvSpPr/>
          <p:nvPr/>
        </p:nvSpPr>
        <p:spPr>
          <a:xfrm>
            <a:off x="4831934" y="4235419"/>
            <a:ext cx="455788" cy="193878"/>
          </a:xfrm>
          <a:custGeom>
            <a:avLst/>
            <a:gdLst>
              <a:gd name="connsiteX0" fmla="*/ 416 w 455788"/>
              <a:gd name="connsiteY0" fmla="*/ 193706 h 193878"/>
              <a:gd name="connsiteX1" fmla="*/ 317916 w 455788"/>
              <a:gd name="connsiteY1" fmla="*/ 104806 h 193878"/>
              <a:gd name="connsiteX2" fmla="*/ 273466 w 455788"/>
              <a:gd name="connsiteY2" fmla="*/ 104806 h 193878"/>
              <a:gd name="connsiteX3" fmla="*/ 359191 w 455788"/>
              <a:gd name="connsiteY3" fmla="*/ 82581 h 193878"/>
              <a:gd name="connsiteX4" fmla="*/ 454441 w 455788"/>
              <a:gd name="connsiteY4" fmla="*/ 95281 h 193878"/>
              <a:gd name="connsiteX5" fmla="*/ 406816 w 455788"/>
              <a:gd name="connsiteY5" fmla="*/ 79406 h 193878"/>
              <a:gd name="connsiteX6" fmla="*/ 292516 w 455788"/>
              <a:gd name="connsiteY6" fmla="*/ 31 h 193878"/>
              <a:gd name="connsiteX7" fmla="*/ 384591 w 455788"/>
              <a:gd name="connsiteY7" fmla="*/ 69881 h 193878"/>
              <a:gd name="connsiteX8" fmla="*/ 356016 w 455788"/>
              <a:gd name="connsiteY8" fmla="*/ 79406 h 193878"/>
              <a:gd name="connsiteX9" fmla="*/ 270291 w 455788"/>
              <a:gd name="connsiteY9" fmla="*/ 111156 h 193878"/>
              <a:gd name="connsiteX10" fmla="*/ 330616 w 455788"/>
              <a:gd name="connsiteY10" fmla="*/ 107981 h 193878"/>
              <a:gd name="connsiteX11" fmla="*/ 251241 w 455788"/>
              <a:gd name="connsiteY11" fmla="*/ 127031 h 193878"/>
              <a:gd name="connsiteX12" fmla="*/ 416 w 455788"/>
              <a:gd name="connsiteY12" fmla="*/ 193706 h 19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5788" h="193878">
                <a:moveTo>
                  <a:pt x="416" y="193706"/>
                </a:moveTo>
                <a:cubicBezTo>
                  <a:pt x="11528" y="190002"/>
                  <a:pt x="272408" y="119623"/>
                  <a:pt x="317916" y="104806"/>
                </a:cubicBezTo>
                <a:cubicBezTo>
                  <a:pt x="363424" y="89989"/>
                  <a:pt x="266587" y="108510"/>
                  <a:pt x="273466" y="104806"/>
                </a:cubicBezTo>
                <a:cubicBezTo>
                  <a:pt x="280345" y="101102"/>
                  <a:pt x="329029" y="84168"/>
                  <a:pt x="359191" y="82581"/>
                </a:cubicBezTo>
                <a:cubicBezTo>
                  <a:pt x="389353" y="80994"/>
                  <a:pt x="446504" y="95810"/>
                  <a:pt x="454441" y="95281"/>
                </a:cubicBezTo>
                <a:cubicBezTo>
                  <a:pt x="462379" y="94752"/>
                  <a:pt x="433804" y="95281"/>
                  <a:pt x="406816" y="79406"/>
                </a:cubicBezTo>
                <a:cubicBezTo>
                  <a:pt x="379829" y="63531"/>
                  <a:pt x="296220" y="1618"/>
                  <a:pt x="292516" y="31"/>
                </a:cubicBezTo>
                <a:cubicBezTo>
                  <a:pt x="288812" y="-1556"/>
                  <a:pt x="374008" y="56652"/>
                  <a:pt x="384591" y="69881"/>
                </a:cubicBezTo>
                <a:cubicBezTo>
                  <a:pt x="395174" y="83110"/>
                  <a:pt x="356016" y="79406"/>
                  <a:pt x="356016" y="79406"/>
                </a:cubicBezTo>
                <a:cubicBezTo>
                  <a:pt x="336966" y="86285"/>
                  <a:pt x="274524" y="106394"/>
                  <a:pt x="270291" y="111156"/>
                </a:cubicBezTo>
                <a:cubicBezTo>
                  <a:pt x="266058" y="115918"/>
                  <a:pt x="333791" y="105335"/>
                  <a:pt x="330616" y="107981"/>
                </a:cubicBezTo>
                <a:cubicBezTo>
                  <a:pt x="327441" y="110627"/>
                  <a:pt x="298866" y="113802"/>
                  <a:pt x="251241" y="127031"/>
                </a:cubicBezTo>
                <a:cubicBezTo>
                  <a:pt x="203616" y="140260"/>
                  <a:pt x="-10696" y="197410"/>
                  <a:pt x="416" y="193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D5CCCB85-19B4-71C0-68D8-E39185BADAF4}"/>
              </a:ext>
            </a:extLst>
          </p:cNvPr>
          <p:cNvSpPr/>
          <p:nvPr/>
        </p:nvSpPr>
        <p:spPr>
          <a:xfrm>
            <a:off x="4831999" y="4335529"/>
            <a:ext cx="262619" cy="87323"/>
          </a:xfrm>
          <a:custGeom>
            <a:avLst/>
            <a:gdLst>
              <a:gd name="connsiteX0" fmla="*/ 351 w 262619"/>
              <a:gd name="connsiteY0" fmla="*/ 87246 h 87323"/>
              <a:gd name="connsiteX1" fmla="*/ 82901 w 262619"/>
              <a:gd name="connsiteY1" fmla="*/ 33271 h 87323"/>
              <a:gd name="connsiteX2" fmla="*/ 257526 w 262619"/>
              <a:gd name="connsiteY2" fmla="*/ 1521 h 87323"/>
              <a:gd name="connsiteX3" fmla="*/ 219426 w 262619"/>
              <a:gd name="connsiteY3" fmla="*/ 4696 h 87323"/>
              <a:gd name="connsiteX4" fmla="*/ 89251 w 262619"/>
              <a:gd name="connsiteY4" fmla="*/ 14221 h 87323"/>
              <a:gd name="connsiteX5" fmla="*/ 111476 w 262619"/>
              <a:gd name="connsiteY5" fmla="*/ 20571 h 87323"/>
              <a:gd name="connsiteX6" fmla="*/ 351 w 262619"/>
              <a:gd name="connsiteY6" fmla="*/ 87246 h 87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19" h="87323">
                <a:moveTo>
                  <a:pt x="351" y="87246"/>
                </a:moveTo>
                <a:cubicBezTo>
                  <a:pt x="-4411" y="89363"/>
                  <a:pt x="40039" y="47558"/>
                  <a:pt x="82901" y="33271"/>
                </a:cubicBezTo>
                <a:cubicBezTo>
                  <a:pt x="125763" y="18984"/>
                  <a:pt x="234772" y="6284"/>
                  <a:pt x="257526" y="1521"/>
                </a:cubicBezTo>
                <a:cubicBezTo>
                  <a:pt x="280280" y="-3242"/>
                  <a:pt x="219426" y="4696"/>
                  <a:pt x="219426" y="4696"/>
                </a:cubicBezTo>
                <a:cubicBezTo>
                  <a:pt x="191380" y="6813"/>
                  <a:pt x="107243" y="11575"/>
                  <a:pt x="89251" y="14221"/>
                </a:cubicBezTo>
                <a:cubicBezTo>
                  <a:pt x="71259" y="16867"/>
                  <a:pt x="126822" y="9459"/>
                  <a:pt x="111476" y="20571"/>
                </a:cubicBezTo>
                <a:cubicBezTo>
                  <a:pt x="96130" y="31683"/>
                  <a:pt x="5113" y="85129"/>
                  <a:pt x="351" y="87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8A2EC672-AD7B-948E-7486-87D1C597F70D}"/>
              </a:ext>
            </a:extLst>
          </p:cNvPr>
          <p:cNvSpPr/>
          <p:nvPr/>
        </p:nvSpPr>
        <p:spPr>
          <a:xfrm>
            <a:off x="5112228" y="4232876"/>
            <a:ext cx="320244" cy="150146"/>
          </a:xfrm>
          <a:custGeom>
            <a:avLst/>
            <a:gdLst>
              <a:gd name="connsiteX0" fmla="*/ 5872 w 320244"/>
              <a:gd name="connsiteY0" fmla="*/ 2574 h 150146"/>
              <a:gd name="connsiteX1" fmla="*/ 304322 w 320244"/>
              <a:gd name="connsiteY1" fmla="*/ 142274 h 150146"/>
              <a:gd name="connsiteX2" fmla="*/ 269397 w 320244"/>
              <a:gd name="connsiteY2" fmla="*/ 129574 h 150146"/>
              <a:gd name="connsiteX3" fmla="*/ 183672 w 320244"/>
              <a:gd name="connsiteY3" fmla="*/ 104174 h 150146"/>
              <a:gd name="connsiteX4" fmla="*/ 164622 w 320244"/>
              <a:gd name="connsiteY4" fmla="*/ 81949 h 150146"/>
              <a:gd name="connsiteX5" fmla="*/ 110647 w 320244"/>
              <a:gd name="connsiteY5" fmla="*/ 53374 h 150146"/>
              <a:gd name="connsiteX6" fmla="*/ 5872 w 320244"/>
              <a:gd name="connsiteY6" fmla="*/ 2574 h 15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244" h="150146">
                <a:moveTo>
                  <a:pt x="5872" y="2574"/>
                </a:moveTo>
                <a:lnTo>
                  <a:pt x="304322" y="142274"/>
                </a:lnTo>
                <a:cubicBezTo>
                  <a:pt x="348243" y="163441"/>
                  <a:pt x="289505" y="135924"/>
                  <a:pt x="269397" y="129574"/>
                </a:cubicBezTo>
                <a:cubicBezTo>
                  <a:pt x="249289" y="123224"/>
                  <a:pt x="201134" y="112111"/>
                  <a:pt x="183672" y="104174"/>
                </a:cubicBezTo>
                <a:cubicBezTo>
                  <a:pt x="166210" y="96237"/>
                  <a:pt x="176793" y="90416"/>
                  <a:pt x="164622" y="81949"/>
                </a:cubicBezTo>
                <a:cubicBezTo>
                  <a:pt x="152451" y="73482"/>
                  <a:pt x="137635" y="65545"/>
                  <a:pt x="110647" y="53374"/>
                </a:cubicBezTo>
                <a:cubicBezTo>
                  <a:pt x="83660" y="41203"/>
                  <a:pt x="-26407" y="-12243"/>
                  <a:pt x="5872" y="2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7A7A6550-5402-7274-AF5D-4348F7AE8783}"/>
              </a:ext>
            </a:extLst>
          </p:cNvPr>
          <p:cNvSpPr/>
          <p:nvPr/>
        </p:nvSpPr>
        <p:spPr>
          <a:xfrm>
            <a:off x="4886684" y="4324242"/>
            <a:ext cx="465470" cy="140337"/>
          </a:xfrm>
          <a:custGeom>
            <a:avLst/>
            <a:gdLst>
              <a:gd name="connsiteX0" fmla="*/ 2816 w 465470"/>
              <a:gd name="connsiteY0" fmla="*/ 139808 h 140337"/>
              <a:gd name="connsiteX1" fmla="*/ 437791 w 465470"/>
              <a:gd name="connsiteY1" fmla="*/ 60433 h 140337"/>
              <a:gd name="connsiteX2" fmla="*/ 406041 w 465470"/>
              <a:gd name="connsiteY2" fmla="*/ 54083 h 140337"/>
              <a:gd name="connsiteX3" fmla="*/ 282216 w 465470"/>
              <a:gd name="connsiteY3" fmla="*/ 108 h 140337"/>
              <a:gd name="connsiteX4" fmla="*/ 428266 w 465470"/>
              <a:gd name="connsiteY4" fmla="*/ 69958 h 140337"/>
              <a:gd name="connsiteX5" fmla="*/ 402866 w 465470"/>
              <a:gd name="connsiteY5" fmla="*/ 73133 h 140337"/>
              <a:gd name="connsiteX6" fmla="*/ 361591 w 465470"/>
              <a:gd name="connsiteY6" fmla="*/ 82658 h 140337"/>
              <a:gd name="connsiteX7" fmla="*/ 399691 w 465470"/>
              <a:gd name="connsiteY7" fmla="*/ 89008 h 140337"/>
              <a:gd name="connsiteX8" fmla="*/ 196491 w 465470"/>
              <a:gd name="connsiteY8" fmla="*/ 66783 h 140337"/>
              <a:gd name="connsiteX9" fmla="*/ 329841 w 465470"/>
              <a:gd name="connsiteY9" fmla="*/ 95358 h 140337"/>
              <a:gd name="connsiteX10" fmla="*/ 253641 w 465470"/>
              <a:gd name="connsiteY10" fmla="*/ 95358 h 140337"/>
              <a:gd name="connsiteX11" fmla="*/ 2816 w 465470"/>
              <a:gd name="connsiteY11" fmla="*/ 139808 h 14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5470" h="140337">
                <a:moveTo>
                  <a:pt x="2816" y="139808"/>
                </a:moveTo>
                <a:lnTo>
                  <a:pt x="437791" y="60433"/>
                </a:lnTo>
                <a:cubicBezTo>
                  <a:pt x="504995" y="46146"/>
                  <a:pt x="431970" y="64137"/>
                  <a:pt x="406041" y="54083"/>
                </a:cubicBezTo>
                <a:cubicBezTo>
                  <a:pt x="380112" y="44029"/>
                  <a:pt x="278512" y="-2538"/>
                  <a:pt x="282216" y="108"/>
                </a:cubicBezTo>
                <a:cubicBezTo>
                  <a:pt x="285920" y="2754"/>
                  <a:pt x="408158" y="57787"/>
                  <a:pt x="428266" y="69958"/>
                </a:cubicBezTo>
                <a:cubicBezTo>
                  <a:pt x="448374" y="82129"/>
                  <a:pt x="413978" y="71016"/>
                  <a:pt x="402866" y="73133"/>
                </a:cubicBezTo>
                <a:cubicBezTo>
                  <a:pt x="391754" y="75250"/>
                  <a:pt x="362120" y="80012"/>
                  <a:pt x="361591" y="82658"/>
                </a:cubicBezTo>
                <a:cubicBezTo>
                  <a:pt x="361062" y="85304"/>
                  <a:pt x="427208" y="91654"/>
                  <a:pt x="399691" y="89008"/>
                </a:cubicBezTo>
                <a:cubicBezTo>
                  <a:pt x="372174" y="86362"/>
                  <a:pt x="208133" y="65725"/>
                  <a:pt x="196491" y="66783"/>
                </a:cubicBezTo>
                <a:cubicBezTo>
                  <a:pt x="184849" y="67841"/>
                  <a:pt x="320316" y="90595"/>
                  <a:pt x="329841" y="95358"/>
                </a:cubicBezTo>
                <a:cubicBezTo>
                  <a:pt x="339366" y="100121"/>
                  <a:pt x="306028" y="89008"/>
                  <a:pt x="253641" y="95358"/>
                </a:cubicBezTo>
                <a:cubicBezTo>
                  <a:pt x="201254" y="101708"/>
                  <a:pt x="-27876" y="145629"/>
                  <a:pt x="2816" y="139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3F65FBDD-7BCD-D1DF-DA13-EBED065A3787}"/>
              </a:ext>
            </a:extLst>
          </p:cNvPr>
          <p:cNvSpPr/>
          <p:nvPr/>
        </p:nvSpPr>
        <p:spPr>
          <a:xfrm>
            <a:off x="4904871" y="4403489"/>
            <a:ext cx="388349" cy="38534"/>
          </a:xfrm>
          <a:custGeom>
            <a:avLst/>
            <a:gdLst>
              <a:gd name="connsiteX0" fmla="*/ 3679 w 388349"/>
              <a:gd name="connsiteY0" fmla="*/ 38336 h 38534"/>
              <a:gd name="connsiteX1" fmla="*/ 384679 w 388349"/>
              <a:gd name="connsiteY1" fmla="*/ 6586 h 38534"/>
              <a:gd name="connsiteX2" fmla="*/ 206879 w 388349"/>
              <a:gd name="connsiteY2" fmla="*/ 6586 h 38534"/>
              <a:gd name="connsiteX3" fmla="*/ 365629 w 388349"/>
              <a:gd name="connsiteY3" fmla="*/ 6586 h 38534"/>
              <a:gd name="connsiteX4" fmla="*/ 175129 w 388349"/>
              <a:gd name="connsiteY4" fmla="*/ 236 h 38534"/>
              <a:gd name="connsiteX5" fmla="*/ 267204 w 388349"/>
              <a:gd name="connsiteY5" fmla="*/ 16111 h 38534"/>
              <a:gd name="connsiteX6" fmla="*/ 194179 w 388349"/>
              <a:gd name="connsiteY6" fmla="*/ 19286 h 38534"/>
              <a:gd name="connsiteX7" fmla="*/ 3679 w 388349"/>
              <a:gd name="connsiteY7" fmla="*/ 38336 h 3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8349" h="38534">
                <a:moveTo>
                  <a:pt x="3679" y="38336"/>
                </a:moveTo>
                <a:cubicBezTo>
                  <a:pt x="35429" y="36219"/>
                  <a:pt x="350812" y="11878"/>
                  <a:pt x="384679" y="6586"/>
                </a:cubicBezTo>
                <a:cubicBezTo>
                  <a:pt x="418546" y="1294"/>
                  <a:pt x="206879" y="6586"/>
                  <a:pt x="206879" y="6586"/>
                </a:cubicBezTo>
                <a:lnTo>
                  <a:pt x="365629" y="6586"/>
                </a:lnTo>
                <a:cubicBezTo>
                  <a:pt x="360338" y="5528"/>
                  <a:pt x="191533" y="-1351"/>
                  <a:pt x="175129" y="236"/>
                </a:cubicBezTo>
                <a:cubicBezTo>
                  <a:pt x="158725" y="1823"/>
                  <a:pt x="264029" y="12936"/>
                  <a:pt x="267204" y="16111"/>
                </a:cubicBezTo>
                <a:cubicBezTo>
                  <a:pt x="270379" y="19286"/>
                  <a:pt x="233337" y="13465"/>
                  <a:pt x="194179" y="19286"/>
                </a:cubicBezTo>
                <a:cubicBezTo>
                  <a:pt x="155021" y="25107"/>
                  <a:pt x="-28071" y="40453"/>
                  <a:pt x="3679" y="38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78D4C5C7-E18E-3E49-0433-88C853127A77}"/>
              </a:ext>
            </a:extLst>
          </p:cNvPr>
          <p:cNvSpPr/>
          <p:nvPr/>
        </p:nvSpPr>
        <p:spPr>
          <a:xfrm>
            <a:off x="5041022" y="4413108"/>
            <a:ext cx="543808" cy="58150"/>
          </a:xfrm>
          <a:custGeom>
            <a:avLst/>
            <a:gdLst>
              <a:gd name="connsiteX0" fmla="*/ 878 w 543808"/>
              <a:gd name="connsiteY0" fmla="*/ 54117 h 58150"/>
              <a:gd name="connsiteX1" fmla="*/ 267578 w 543808"/>
              <a:gd name="connsiteY1" fmla="*/ 16017 h 58150"/>
              <a:gd name="connsiteX2" fmla="*/ 534278 w 543808"/>
              <a:gd name="connsiteY2" fmla="*/ 54117 h 58150"/>
              <a:gd name="connsiteX3" fmla="*/ 461253 w 543808"/>
              <a:gd name="connsiteY3" fmla="*/ 50942 h 58150"/>
              <a:gd name="connsiteX4" fmla="*/ 239003 w 543808"/>
              <a:gd name="connsiteY4" fmla="*/ 142 h 58150"/>
              <a:gd name="connsiteX5" fmla="*/ 340603 w 543808"/>
              <a:gd name="connsiteY5" fmla="*/ 35067 h 58150"/>
              <a:gd name="connsiteX6" fmla="*/ 188203 w 543808"/>
              <a:gd name="connsiteY6" fmla="*/ 16017 h 58150"/>
              <a:gd name="connsiteX7" fmla="*/ 878 w 543808"/>
              <a:gd name="connsiteY7" fmla="*/ 54117 h 5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3808" h="58150">
                <a:moveTo>
                  <a:pt x="878" y="54117"/>
                </a:moveTo>
                <a:cubicBezTo>
                  <a:pt x="14107" y="54117"/>
                  <a:pt x="178678" y="16017"/>
                  <a:pt x="267578" y="16017"/>
                </a:cubicBezTo>
                <a:cubicBezTo>
                  <a:pt x="356478" y="16017"/>
                  <a:pt x="501999" y="48296"/>
                  <a:pt x="534278" y="54117"/>
                </a:cubicBezTo>
                <a:cubicBezTo>
                  <a:pt x="566557" y="59938"/>
                  <a:pt x="510465" y="59938"/>
                  <a:pt x="461253" y="50942"/>
                </a:cubicBezTo>
                <a:cubicBezTo>
                  <a:pt x="412041" y="41946"/>
                  <a:pt x="259111" y="2788"/>
                  <a:pt x="239003" y="142"/>
                </a:cubicBezTo>
                <a:cubicBezTo>
                  <a:pt x="218895" y="-2504"/>
                  <a:pt x="349070" y="32421"/>
                  <a:pt x="340603" y="35067"/>
                </a:cubicBezTo>
                <a:cubicBezTo>
                  <a:pt x="332136" y="37713"/>
                  <a:pt x="249057" y="14430"/>
                  <a:pt x="188203" y="16017"/>
                </a:cubicBezTo>
                <a:cubicBezTo>
                  <a:pt x="127349" y="17604"/>
                  <a:pt x="-12351" y="54117"/>
                  <a:pt x="878" y="54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6A820F6C-A279-58D8-5293-A1A1045DA5E0}"/>
              </a:ext>
            </a:extLst>
          </p:cNvPr>
          <p:cNvSpPr/>
          <p:nvPr/>
        </p:nvSpPr>
        <p:spPr>
          <a:xfrm>
            <a:off x="5320844" y="4279712"/>
            <a:ext cx="322360" cy="224355"/>
          </a:xfrm>
          <a:custGeom>
            <a:avLst/>
            <a:gdLst>
              <a:gd name="connsiteX0" fmla="*/ 456 w 322360"/>
              <a:gd name="connsiteY0" fmla="*/ 188 h 224355"/>
              <a:gd name="connsiteX1" fmla="*/ 229056 w 322360"/>
              <a:gd name="connsiteY1" fmla="*/ 171638 h 224355"/>
              <a:gd name="connsiteX2" fmla="*/ 184606 w 322360"/>
              <a:gd name="connsiteY2" fmla="*/ 130363 h 224355"/>
              <a:gd name="connsiteX3" fmla="*/ 321131 w 322360"/>
              <a:gd name="connsiteY3" fmla="*/ 222438 h 224355"/>
              <a:gd name="connsiteX4" fmla="*/ 244931 w 322360"/>
              <a:gd name="connsiteY4" fmla="*/ 184338 h 224355"/>
              <a:gd name="connsiteX5" fmla="*/ 127456 w 322360"/>
              <a:gd name="connsiteY5" fmla="*/ 85913 h 224355"/>
              <a:gd name="connsiteX6" fmla="*/ 168731 w 322360"/>
              <a:gd name="connsiteY6" fmla="*/ 136713 h 224355"/>
              <a:gd name="connsiteX7" fmla="*/ 456 w 322360"/>
              <a:gd name="connsiteY7" fmla="*/ 188 h 22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360" h="224355">
                <a:moveTo>
                  <a:pt x="456" y="188"/>
                </a:moveTo>
                <a:cubicBezTo>
                  <a:pt x="10510" y="6009"/>
                  <a:pt x="198364" y="149942"/>
                  <a:pt x="229056" y="171638"/>
                </a:cubicBezTo>
                <a:cubicBezTo>
                  <a:pt x="259748" y="193334"/>
                  <a:pt x="169260" y="121896"/>
                  <a:pt x="184606" y="130363"/>
                </a:cubicBezTo>
                <a:cubicBezTo>
                  <a:pt x="199952" y="138830"/>
                  <a:pt x="311077" y="213442"/>
                  <a:pt x="321131" y="222438"/>
                </a:cubicBezTo>
                <a:cubicBezTo>
                  <a:pt x="331185" y="231434"/>
                  <a:pt x="277210" y="207092"/>
                  <a:pt x="244931" y="184338"/>
                </a:cubicBezTo>
                <a:cubicBezTo>
                  <a:pt x="212652" y="161584"/>
                  <a:pt x="140156" y="93850"/>
                  <a:pt x="127456" y="85913"/>
                </a:cubicBezTo>
                <a:cubicBezTo>
                  <a:pt x="114756" y="77976"/>
                  <a:pt x="187781" y="148355"/>
                  <a:pt x="168731" y="136713"/>
                </a:cubicBezTo>
                <a:cubicBezTo>
                  <a:pt x="149681" y="125071"/>
                  <a:pt x="-9598" y="-5633"/>
                  <a:pt x="456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718D4F98-CC80-BDEF-8131-6422A4311319}"/>
              </a:ext>
            </a:extLst>
          </p:cNvPr>
          <p:cNvSpPr/>
          <p:nvPr/>
        </p:nvSpPr>
        <p:spPr>
          <a:xfrm>
            <a:off x="5267116" y="4491735"/>
            <a:ext cx="411631" cy="112895"/>
          </a:xfrm>
          <a:custGeom>
            <a:avLst/>
            <a:gdLst>
              <a:gd name="connsiteX0" fmla="*/ 209 w 411631"/>
              <a:gd name="connsiteY0" fmla="*/ 890 h 112895"/>
              <a:gd name="connsiteX1" fmla="*/ 317709 w 411631"/>
              <a:gd name="connsiteY1" fmla="*/ 64390 h 112895"/>
              <a:gd name="connsiteX2" fmla="*/ 244684 w 411631"/>
              <a:gd name="connsiteY2" fmla="*/ 42165 h 112895"/>
              <a:gd name="connsiteX3" fmla="*/ 409784 w 411631"/>
              <a:gd name="connsiteY3" fmla="*/ 112015 h 112895"/>
              <a:gd name="connsiteX4" fmla="*/ 324059 w 411631"/>
              <a:gd name="connsiteY4" fmla="*/ 77090 h 112895"/>
              <a:gd name="connsiteX5" fmla="*/ 181184 w 411631"/>
              <a:gd name="connsiteY5" fmla="*/ 13590 h 112895"/>
              <a:gd name="connsiteX6" fmla="*/ 330409 w 411631"/>
              <a:gd name="connsiteY6" fmla="*/ 42165 h 112895"/>
              <a:gd name="connsiteX7" fmla="*/ 168484 w 411631"/>
              <a:gd name="connsiteY7" fmla="*/ 890 h 112895"/>
              <a:gd name="connsiteX8" fmla="*/ 266909 w 411631"/>
              <a:gd name="connsiteY8" fmla="*/ 26290 h 112895"/>
              <a:gd name="connsiteX9" fmla="*/ 209 w 411631"/>
              <a:gd name="connsiteY9" fmla="*/ 890 h 11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1631" h="112895">
                <a:moveTo>
                  <a:pt x="209" y="890"/>
                </a:moveTo>
                <a:cubicBezTo>
                  <a:pt x="8676" y="7240"/>
                  <a:pt x="276963" y="57511"/>
                  <a:pt x="317709" y="64390"/>
                </a:cubicBezTo>
                <a:cubicBezTo>
                  <a:pt x="358455" y="71269"/>
                  <a:pt x="229338" y="34228"/>
                  <a:pt x="244684" y="42165"/>
                </a:cubicBezTo>
                <a:cubicBezTo>
                  <a:pt x="260030" y="50102"/>
                  <a:pt x="396555" y="106194"/>
                  <a:pt x="409784" y="112015"/>
                </a:cubicBezTo>
                <a:cubicBezTo>
                  <a:pt x="423013" y="117836"/>
                  <a:pt x="362159" y="93494"/>
                  <a:pt x="324059" y="77090"/>
                </a:cubicBezTo>
                <a:cubicBezTo>
                  <a:pt x="285959" y="60686"/>
                  <a:pt x="180126" y="19411"/>
                  <a:pt x="181184" y="13590"/>
                </a:cubicBezTo>
                <a:cubicBezTo>
                  <a:pt x="182242" y="7769"/>
                  <a:pt x="332526" y="44282"/>
                  <a:pt x="330409" y="42165"/>
                </a:cubicBezTo>
                <a:cubicBezTo>
                  <a:pt x="328292" y="40048"/>
                  <a:pt x="168484" y="890"/>
                  <a:pt x="168484" y="890"/>
                </a:cubicBezTo>
                <a:cubicBezTo>
                  <a:pt x="157901" y="-1756"/>
                  <a:pt x="291780" y="28407"/>
                  <a:pt x="266909" y="26290"/>
                </a:cubicBezTo>
                <a:cubicBezTo>
                  <a:pt x="242038" y="24173"/>
                  <a:pt x="-8258" y="-5460"/>
                  <a:pt x="209" y="8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F2F54F75-6A63-EF0A-E84E-647DB4A55BC2}"/>
              </a:ext>
            </a:extLst>
          </p:cNvPr>
          <p:cNvSpPr/>
          <p:nvPr/>
        </p:nvSpPr>
        <p:spPr>
          <a:xfrm>
            <a:off x="5610225" y="4441825"/>
            <a:ext cx="301535" cy="273427"/>
          </a:xfrm>
          <a:custGeom>
            <a:avLst/>
            <a:gdLst>
              <a:gd name="connsiteX0" fmla="*/ 0 w 301535"/>
              <a:gd name="connsiteY0" fmla="*/ 0 h 273427"/>
              <a:gd name="connsiteX1" fmla="*/ 200025 w 301535"/>
              <a:gd name="connsiteY1" fmla="*/ 180975 h 273427"/>
              <a:gd name="connsiteX2" fmla="*/ 139700 w 301535"/>
              <a:gd name="connsiteY2" fmla="*/ 149225 h 273427"/>
              <a:gd name="connsiteX3" fmla="*/ 295275 w 301535"/>
              <a:gd name="connsiteY3" fmla="*/ 269875 h 273427"/>
              <a:gd name="connsiteX4" fmla="*/ 250825 w 301535"/>
              <a:gd name="connsiteY4" fmla="*/ 228600 h 273427"/>
              <a:gd name="connsiteX5" fmla="*/ 66675 w 301535"/>
              <a:gd name="connsiteY5" fmla="*/ 98425 h 273427"/>
              <a:gd name="connsiteX6" fmla="*/ 190500 w 301535"/>
              <a:gd name="connsiteY6" fmla="*/ 168275 h 273427"/>
              <a:gd name="connsiteX7" fmla="*/ 130175 w 301535"/>
              <a:gd name="connsiteY7" fmla="*/ 117475 h 273427"/>
              <a:gd name="connsiteX8" fmla="*/ 0 w 301535"/>
              <a:gd name="connsiteY8" fmla="*/ 0 h 27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535" h="273427">
                <a:moveTo>
                  <a:pt x="0" y="0"/>
                </a:moveTo>
                <a:cubicBezTo>
                  <a:pt x="11642" y="10583"/>
                  <a:pt x="176742" y="156104"/>
                  <a:pt x="200025" y="180975"/>
                </a:cubicBezTo>
                <a:cubicBezTo>
                  <a:pt x="223308" y="205846"/>
                  <a:pt x="123825" y="134408"/>
                  <a:pt x="139700" y="149225"/>
                </a:cubicBezTo>
                <a:cubicBezTo>
                  <a:pt x="155575" y="164042"/>
                  <a:pt x="276754" y="256646"/>
                  <a:pt x="295275" y="269875"/>
                </a:cubicBezTo>
                <a:cubicBezTo>
                  <a:pt x="313796" y="283104"/>
                  <a:pt x="288925" y="257175"/>
                  <a:pt x="250825" y="228600"/>
                </a:cubicBezTo>
                <a:cubicBezTo>
                  <a:pt x="212725" y="200025"/>
                  <a:pt x="76729" y="108479"/>
                  <a:pt x="66675" y="98425"/>
                </a:cubicBezTo>
                <a:cubicBezTo>
                  <a:pt x="56621" y="88371"/>
                  <a:pt x="179917" y="165100"/>
                  <a:pt x="190500" y="168275"/>
                </a:cubicBezTo>
                <a:cubicBezTo>
                  <a:pt x="201083" y="171450"/>
                  <a:pt x="158221" y="142875"/>
                  <a:pt x="130175" y="1174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4DB6D26B-F4F6-7F63-80BD-465CAD86A8DA}"/>
              </a:ext>
            </a:extLst>
          </p:cNvPr>
          <p:cNvSpPr/>
          <p:nvPr/>
        </p:nvSpPr>
        <p:spPr>
          <a:xfrm>
            <a:off x="5629206" y="4444680"/>
            <a:ext cx="139820" cy="165637"/>
          </a:xfrm>
          <a:custGeom>
            <a:avLst/>
            <a:gdLst>
              <a:gd name="connsiteX0" fmla="*/ 69 w 139820"/>
              <a:gd name="connsiteY0" fmla="*/ 320 h 165637"/>
              <a:gd name="connsiteX1" fmla="*/ 136594 w 139820"/>
              <a:gd name="connsiteY1" fmla="*/ 159070 h 165637"/>
              <a:gd name="connsiteX2" fmla="*/ 98494 w 139820"/>
              <a:gd name="connsiteY2" fmla="*/ 133670 h 165637"/>
              <a:gd name="connsiteX3" fmla="*/ 117544 w 139820"/>
              <a:gd name="connsiteY3" fmla="*/ 117795 h 165637"/>
              <a:gd name="connsiteX4" fmla="*/ 69 w 139820"/>
              <a:gd name="connsiteY4" fmla="*/ 320 h 16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20" h="165637">
                <a:moveTo>
                  <a:pt x="69" y="320"/>
                </a:moveTo>
                <a:cubicBezTo>
                  <a:pt x="3244" y="7199"/>
                  <a:pt x="120190" y="136845"/>
                  <a:pt x="136594" y="159070"/>
                </a:cubicBezTo>
                <a:cubicBezTo>
                  <a:pt x="152998" y="181295"/>
                  <a:pt x="101669" y="140549"/>
                  <a:pt x="98494" y="133670"/>
                </a:cubicBezTo>
                <a:cubicBezTo>
                  <a:pt x="95319" y="126791"/>
                  <a:pt x="131302" y="136316"/>
                  <a:pt x="117544" y="117795"/>
                </a:cubicBezTo>
                <a:cubicBezTo>
                  <a:pt x="103786" y="99274"/>
                  <a:pt x="-3106" y="-6559"/>
                  <a:pt x="69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1DC1A3EE-74AB-4B08-B642-9CB3341B6DF6}"/>
              </a:ext>
            </a:extLst>
          </p:cNvPr>
          <p:cNvSpPr/>
          <p:nvPr/>
        </p:nvSpPr>
        <p:spPr>
          <a:xfrm>
            <a:off x="5438727" y="4479710"/>
            <a:ext cx="312528" cy="180093"/>
          </a:xfrm>
          <a:custGeom>
            <a:avLst/>
            <a:gdLst>
              <a:gd name="connsiteX0" fmla="*/ 48 w 312528"/>
              <a:gd name="connsiteY0" fmla="*/ 215 h 180093"/>
              <a:gd name="connsiteX1" fmla="*/ 193723 w 312528"/>
              <a:gd name="connsiteY1" fmla="*/ 92290 h 180093"/>
              <a:gd name="connsiteX2" fmla="*/ 168323 w 312528"/>
              <a:gd name="connsiteY2" fmla="*/ 60540 h 180093"/>
              <a:gd name="connsiteX3" fmla="*/ 308023 w 312528"/>
              <a:gd name="connsiteY3" fmla="*/ 178015 h 180093"/>
              <a:gd name="connsiteX4" fmla="*/ 266748 w 312528"/>
              <a:gd name="connsiteY4" fmla="*/ 130390 h 180093"/>
              <a:gd name="connsiteX5" fmla="*/ 152448 w 312528"/>
              <a:gd name="connsiteY5" fmla="*/ 63715 h 180093"/>
              <a:gd name="connsiteX6" fmla="*/ 174673 w 312528"/>
              <a:gd name="connsiteY6" fmla="*/ 66890 h 180093"/>
              <a:gd name="connsiteX7" fmla="*/ 48 w 312528"/>
              <a:gd name="connsiteY7" fmla="*/ 215 h 18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528" h="180093">
                <a:moveTo>
                  <a:pt x="48" y="215"/>
                </a:moveTo>
                <a:cubicBezTo>
                  <a:pt x="3223" y="4448"/>
                  <a:pt x="165677" y="82236"/>
                  <a:pt x="193723" y="92290"/>
                </a:cubicBezTo>
                <a:cubicBezTo>
                  <a:pt x="221769" y="102344"/>
                  <a:pt x="149273" y="46253"/>
                  <a:pt x="168323" y="60540"/>
                </a:cubicBezTo>
                <a:cubicBezTo>
                  <a:pt x="187373" y="74828"/>
                  <a:pt x="291619" y="166373"/>
                  <a:pt x="308023" y="178015"/>
                </a:cubicBezTo>
                <a:cubicBezTo>
                  <a:pt x="324427" y="189657"/>
                  <a:pt x="292677" y="149440"/>
                  <a:pt x="266748" y="130390"/>
                </a:cubicBezTo>
                <a:cubicBezTo>
                  <a:pt x="240819" y="111340"/>
                  <a:pt x="167794" y="74298"/>
                  <a:pt x="152448" y="63715"/>
                </a:cubicBezTo>
                <a:cubicBezTo>
                  <a:pt x="137102" y="53132"/>
                  <a:pt x="199015" y="78532"/>
                  <a:pt x="174673" y="66890"/>
                </a:cubicBezTo>
                <a:cubicBezTo>
                  <a:pt x="150331" y="55248"/>
                  <a:pt x="-3127" y="-4018"/>
                  <a:pt x="48" y="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A4475062-9276-4A81-D9C0-73BDE2B6EB0E}"/>
              </a:ext>
            </a:extLst>
          </p:cNvPr>
          <p:cNvSpPr/>
          <p:nvPr/>
        </p:nvSpPr>
        <p:spPr>
          <a:xfrm>
            <a:off x="5186297" y="4451070"/>
            <a:ext cx="311291" cy="28951"/>
          </a:xfrm>
          <a:custGeom>
            <a:avLst/>
            <a:gdLst>
              <a:gd name="connsiteX0" fmla="*/ 1653 w 311291"/>
              <a:gd name="connsiteY0" fmla="*/ 28855 h 28951"/>
              <a:gd name="connsiteX1" fmla="*/ 303278 w 311291"/>
              <a:gd name="connsiteY1" fmla="*/ 9805 h 28951"/>
              <a:gd name="connsiteX2" fmla="*/ 220728 w 311291"/>
              <a:gd name="connsiteY2" fmla="*/ 16155 h 28951"/>
              <a:gd name="connsiteX3" fmla="*/ 182628 w 311291"/>
              <a:gd name="connsiteY3" fmla="*/ 280 h 28951"/>
              <a:gd name="connsiteX4" fmla="*/ 1653 w 311291"/>
              <a:gd name="connsiteY4" fmla="*/ 28855 h 2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291" h="28951">
                <a:moveTo>
                  <a:pt x="1653" y="28855"/>
                </a:moveTo>
                <a:cubicBezTo>
                  <a:pt x="21761" y="30443"/>
                  <a:pt x="266766" y="11922"/>
                  <a:pt x="303278" y="9805"/>
                </a:cubicBezTo>
                <a:cubicBezTo>
                  <a:pt x="339790" y="7688"/>
                  <a:pt x="240836" y="17742"/>
                  <a:pt x="220728" y="16155"/>
                </a:cubicBezTo>
                <a:cubicBezTo>
                  <a:pt x="200620" y="14567"/>
                  <a:pt x="214378" y="-2366"/>
                  <a:pt x="182628" y="280"/>
                </a:cubicBezTo>
                <a:cubicBezTo>
                  <a:pt x="150878" y="2926"/>
                  <a:pt x="-18455" y="27267"/>
                  <a:pt x="1653" y="28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5E7D9A99-31AA-158C-1724-EC38751DF719}"/>
              </a:ext>
            </a:extLst>
          </p:cNvPr>
          <p:cNvSpPr/>
          <p:nvPr/>
        </p:nvSpPr>
        <p:spPr>
          <a:xfrm>
            <a:off x="4708188" y="4651295"/>
            <a:ext cx="375383" cy="120752"/>
          </a:xfrm>
          <a:custGeom>
            <a:avLst/>
            <a:gdLst>
              <a:gd name="connsiteX0" fmla="*/ 337 w 375383"/>
              <a:gd name="connsiteY0" fmla="*/ 120730 h 120752"/>
              <a:gd name="connsiteX1" fmla="*/ 355937 w 375383"/>
              <a:gd name="connsiteY1" fmla="*/ 9605 h 120752"/>
              <a:gd name="connsiteX2" fmla="*/ 292437 w 375383"/>
              <a:gd name="connsiteY2" fmla="*/ 19130 h 120752"/>
              <a:gd name="connsiteX3" fmla="*/ 337 w 375383"/>
              <a:gd name="connsiteY3" fmla="*/ 120730 h 12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383" h="120752">
                <a:moveTo>
                  <a:pt x="337" y="120730"/>
                </a:moveTo>
                <a:cubicBezTo>
                  <a:pt x="10920" y="119142"/>
                  <a:pt x="307254" y="26538"/>
                  <a:pt x="355937" y="9605"/>
                </a:cubicBezTo>
                <a:cubicBezTo>
                  <a:pt x="404620" y="-7328"/>
                  <a:pt x="353820" y="-449"/>
                  <a:pt x="292437" y="19130"/>
                </a:cubicBezTo>
                <a:cubicBezTo>
                  <a:pt x="231054" y="38709"/>
                  <a:pt x="-10246" y="122318"/>
                  <a:pt x="337" y="120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5C0742B3-B1C3-80E2-4CE7-F62D31F746F4}"/>
              </a:ext>
            </a:extLst>
          </p:cNvPr>
          <p:cNvSpPr/>
          <p:nvPr/>
        </p:nvSpPr>
        <p:spPr>
          <a:xfrm>
            <a:off x="5078993" y="4680143"/>
            <a:ext cx="267676" cy="93876"/>
          </a:xfrm>
          <a:custGeom>
            <a:avLst/>
            <a:gdLst>
              <a:gd name="connsiteX0" fmla="*/ 4182 w 267676"/>
              <a:gd name="connsiteY0" fmla="*/ 2982 h 93876"/>
              <a:gd name="connsiteX1" fmla="*/ 258182 w 267676"/>
              <a:gd name="connsiteY1" fmla="*/ 91882 h 93876"/>
              <a:gd name="connsiteX2" fmla="*/ 216907 w 267676"/>
              <a:gd name="connsiteY2" fmla="*/ 66482 h 93876"/>
              <a:gd name="connsiteX3" fmla="*/ 248657 w 267676"/>
              <a:gd name="connsiteY3" fmla="*/ 85532 h 93876"/>
              <a:gd name="connsiteX4" fmla="*/ 137532 w 267676"/>
              <a:gd name="connsiteY4" fmla="*/ 44257 h 93876"/>
              <a:gd name="connsiteX5" fmla="*/ 175632 w 267676"/>
              <a:gd name="connsiteY5" fmla="*/ 66482 h 93876"/>
              <a:gd name="connsiteX6" fmla="*/ 105782 w 267676"/>
              <a:gd name="connsiteY6" fmla="*/ 25207 h 93876"/>
              <a:gd name="connsiteX7" fmla="*/ 4182 w 267676"/>
              <a:gd name="connsiteY7" fmla="*/ 2982 h 9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676" h="93876">
                <a:moveTo>
                  <a:pt x="4182" y="2982"/>
                </a:moveTo>
                <a:cubicBezTo>
                  <a:pt x="29582" y="14094"/>
                  <a:pt x="222728" y="81299"/>
                  <a:pt x="258182" y="91882"/>
                </a:cubicBezTo>
                <a:cubicBezTo>
                  <a:pt x="293636" y="102465"/>
                  <a:pt x="218495" y="67540"/>
                  <a:pt x="216907" y="66482"/>
                </a:cubicBezTo>
                <a:cubicBezTo>
                  <a:pt x="215319" y="65424"/>
                  <a:pt x="261886" y="89236"/>
                  <a:pt x="248657" y="85532"/>
                </a:cubicBezTo>
                <a:cubicBezTo>
                  <a:pt x="235428" y="81828"/>
                  <a:pt x="149703" y="47432"/>
                  <a:pt x="137532" y="44257"/>
                </a:cubicBezTo>
                <a:cubicBezTo>
                  <a:pt x="125361" y="41082"/>
                  <a:pt x="175632" y="66482"/>
                  <a:pt x="175632" y="66482"/>
                </a:cubicBezTo>
                <a:cubicBezTo>
                  <a:pt x="170340" y="63307"/>
                  <a:pt x="135415" y="35790"/>
                  <a:pt x="105782" y="25207"/>
                </a:cubicBezTo>
                <a:cubicBezTo>
                  <a:pt x="76149" y="14624"/>
                  <a:pt x="-21218" y="-8130"/>
                  <a:pt x="4182" y="29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C1929C52-B67A-9E9E-ED61-CEF8FF11462A}"/>
              </a:ext>
            </a:extLst>
          </p:cNvPr>
          <p:cNvSpPr/>
          <p:nvPr/>
        </p:nvSpPr>
        <p:spPr>
          <a:xfrm>
            <a:off x="5540366" y="4911722"/>
            <a:ext cx="160029" cy="259691"/>
          </a:xfrm>
          <a:custGeom>
            <a:avLst/>
            <a:gdLst>
              <a:gd name="connsiteX0" fmla="*/ 9 w 160029"/>
              <a:gd name="connsiteY0" fmla="*/ 3 h 259691"/>
              <a:gd name="connsiteX1" fmla="*/ 82559 w 160029"/>
              <a:gd name="connsiteY1" fmla="*/ 66678 h 259691"/>
              <a:gd name="connsiteX2" fmla="*/ 79384 w 160029"/>
              <a:gd name="connsiteY2" fmla="*/ 50803 h 259691"/>
              <a:gd name="connsiteX3" fmla="*/ 133359 w 160029"/>
              <a:gd name="connsiteY3" fmla="*/ 184153 h 259691"/>
              <a:gd name="connsiteX4" fmla="*/ 127009 w 160029"/>
              <a:gd name="connsiteY4" fmla="*/ 114303 h 259691"/>
              <a:gd name="connsiteX5" fmla="*/ 158759 w 160029"/>
              <a:gd name="connsiteY5" fmla="*/ 254003 h 259691"/>
              <a:gd name="connsiteX6" fmla="*/ 149234 w 160029"/>
              <a:gd name="connsiteY6" fmla="*/ 215903 h 259691"/>
              <a:gd name="connsiteX7" fmla="*/ 107959 w 160029"/>
              <a:gd name="connsiteY7" fmla="*/ 63503 h 259691"/>
              <a:gd name="connsiteX8" fmla="*/ 111134 w 160029"/>
              <a:gd name="connsiteY8" fmla="*/ 127003 h 259691"/>
              <a:gd name="connsiteX9" fmla="*/ 88909 w 160029"/>
              <a:gd name="connsiteY9" fmla="*/ 82553 h 259691"/>
              <a:gd name="connsiteX10" fmla="*/ 88909 w 160029"/>
              <a:gd name="connsiteY10" fmla="*/ 63503 h 259691"/>
              <a:gd name="connsiteX11" fmla="*/ 9 w 160029"/>
              <a:gd name="connsiteY11" fmla="*/ 3 h 25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029" h="259691">
                <a:moveTo>
                  <a:pt x="9" y="3"/>
                </a:moveTo>
                <a:cubicBezTo>
                  <a:pt x="-1049" y="532"/>
                  <a:pt x="82559" y="66678"/>
                  <a:pt x="82559" y="66678"/>
                </a:cubicBezTo>
                <a:cubicBezTo>
                  <a:pt x="95788" y="75145"/>
                  <a:pt x="70917" y="31224"/>
                  <a:pt x="79384" y="50803"/>
                </a:cubicBezTo>
                <a:cubicBezTo>
                  <a:pt x="87851" y="70382"/>
                  <a:pt x="125422" y="173570"/>
                  <a:pt x="133359" y="184153"/>
                </a:cubicBezTo>
                <a:cubicBezTo>
                  <a:pt x="141296" y="194736"/>
                  <a:pt x="122776" y="102661"/>
                  <a:pt x="127009" y="114303"/>
                </a:cubicBezTo>
                <a:cubicBezTo>
                  <a:pt x="131242" y="125945"/>
                  <a:pt x="155055" y="237070"/>
                  <a:pt x="158759" y="254003"/>
                </a:cubicBezTo>
                <a:cubicBezTo>
                  <a:pt x="162463" y="270936"/>
                  <a:pt x="157701" y="247653"/>
                  <a:pt x="149234" y="215903"/>
                </a:cubicBezTo>
                <a:cubicBezTo>
                  <a:pt x="140767" y="184153"/>
                  <a:pt x="114309" y="78320"/>
                  <a:pt x="107959" y="63503"/>
                </a:cubicBezTo>
                <a:cubicBezTo>
                  <a:pt x="101609" y="48686"/>
                  <a:pt x="114309" y="123828"/>
                  <a:pt x="111134" y="127003"/>
                </a:cubicBezTo>
                <a:cubicBezTo>
                  <a:pt x="107959" y="130178"/>
                  <a:pt x="92613" y="93136"/>
                  <a:pt x="88909" y="82553"/>
                </a:cubicBezTo>
                <a:cubicBezTo>
                  <a:pt x="85205" y="71970"/>
                  <a:pt x="100551" y="72499"/>
                  <a:pt x="88909" y="63503"/>
                </a:cubicBezTo>
                <a:cubicBezTo>
                  <a:pt x="77267" y="54507"/>
                  <a:pt x="1067" y="-526"/>
                  <a:pt x="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00AAA89C-2F45-2296-D4D5-4F1F63C7D9C2}"/>
              </a:ext>
            </a:extLst>
          </p:cNvPr>
          <p:cNvSpPr/>
          <p:nvPr/>
        </p:nvSpPr>
        <p:spPr>
          <a:xfrm>
            <a:off x="4553467" y="4660728"/>
            <a:ext cx="250670" cy="291538"/>
          </a:xfrm>
          <a:custGeom>
            <a:avLst/>
            <a:gdLst>
              <a:gd name="connsiteX0" fmla="*/ 247133 w 250670"/>
              <a:gd name="connsiteY0" fmla="*/ 3347 h 291538"/>
              <a:gd name="connsiteX1" fmla="*/ 5833 w 250670"/>
              <a:gd name="connsiteY1" fmla="*/ 285922 h 291538"/>
              <a:gd name="connsiteX2" fmla="*/ 72508 w 250670"/>
              <a:gd name="connsiteY2" fmla="*/ 193847 h 291538"/>
              <a:gd name="connsiteX3" fmla="*/ 47108 w 250670"/>
              <a:gd name="connsiteY3" fmla="*/ 219247 h 291538"/>
              <a:gd name="connsiteX4" fmla="*/ 142358 w 250670"/>
              <a:gd name="connsiteY4" fmla="*/ 136697 h 291538"/>
              <a:gd name="connsiteX5" fmla="*/ 247133 w 250670"/>
              <a:gd name="connsiteY5" fmla="*/ 3347 h 29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670" h="291538">
                <a:moveTo>
                  <a:pt x="247133" y="3347"/>
                </a:moveTo>
                <a:cubicBezTo>
                  <a:pt x="224379" y="28218"/>
                  <a:pt x="34937" y="254172"/>
                  <a:pt x="5833" y="285922"/>
                </a:cubicBezTo>
                <a:cubicBezTo>
                  <a:pt x="-23271" y="317672"/>
                  <a:pt x="65629" y="204959"/>
                  <a:pt x="72508" y="193847"/>
                </a:cubicBezTo>
                <a:cubicBezTo>
                  <a:pt x="79387" y="182735"/>
                  <a:pt x="35466" y="228772"/>
                  <a:pt x="47108" y="219247"/>
                </a:cubicBezTo>
                <a:cubicBezTo>
                  <a:pt x="58750" y="209722"/>
                  <a:pt x="107962" y="174268"/>
                  <a:pt x="142358" y="136697"/>
                </a:cubicBezTo>
                <a:cubicBezTo>
                  <a:pt x="176754" y="99126"/>
                  <a:pt x="269887" y="-21524"/>
                  <a:pt x="247133" y="3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334CDF15-2AC1-72BA-14BC-E2DB0A3FA385}"/>
              </a:ext>
            </a:extLst>
          </p:cNvPr>
          <p:cNvSpPr/>
          <p:nvPr/>
        </p:nvSpPr>
        <p:spPr>
          <a:xfrm>
            <a:off x="3663886" y="4374405"/>
            <a:ext cx="154580" cy="474206"/>
          </a:xfrm>
          <a:custGeom>
            <a:avLst/>
            <a:gdLst>
              <a:gd name="connsiteX0" fmla="*/ 64 w 154580"/>
              <a:gd name="connsiteY0" fmla="*/ 745 h 474206"/>
              <a:gd name="connsiteX1" fmla="*/ 98489 w 154580"/>
              <a:gd name="connsiteY1" fmla="*/ 99170 h 474206"/>
              <a:gd name="connsiteX2" fmla="*/ 127064 w 154580"/>
              <a:gd name="connsiteY2" fmla="*/ 248395 h 474206"/>
              <a:gd name="connsiteX3" fmla="*/ 130239 w 154580"/>
              <a:gd name="connsiteY3" fmla="*/ 191245 h 474206"/>
              <a:gd name="connsiteX4" fmla="*/ 136589 w 154580"/>
              <a:gd name="connsiteY4" fmla="*/ 245220 h 474206"/>
              <a:gd name="connsiteX5" fmla="*/ 139764 w 154580"/>
              <a:gd name="connsiteY5" fmla="*/ 203945 h 474206"/>
              <a:gd name="connsiteX6" fmla="*/ 149289 w 154580"/>
              <a:gd name="connsiteY6" fmla="*/ 318245 h 474206"/>
              <a:gd name="connsiteX7" fmla="*/ 152464 w 154580"/>
              <a:gd name="connsiteY7" fmla="*/ 242045 h 474206"/>
              <a:gd name="connsiteX8" fmla="*/ 152464 w 154580"/>
              <a:gd name="connsiteY8" fmla="*/ 470645 h 474206"/>
              <a:gd name="connsiteX9" fmla="*/ 152464 w 154580"/>
              <a:gd name="connsiteY9" fmla="*/ 365870 h 474206"/>
              <a:gd name="connsiteX10" fmla="*/ 123889 w 154580"/>
              <a:gd name="connsiteY10" fmla="*/ 159495 h 474206"/>
              <a:gd name="connsiteX11" fmla="*/ 127064 w 154580"/>
              <a:gd name="connsiteY11" fmla="*/ 203945 h 474206"/>
              <a:gd name="connsiteX12" fmla="*/ 85789 w 154580"/>
              <a:gd name="connsiteY12" fmla="*/ 92820 h 474206"/>
              <a:gd name="connsiteX13" fmla="*/ 114364 w 154580"/>
              <a:gd name="connsiteY13" fmla="*/ 149970 h 474206"/>
              <a:gd name="connsiteX14" fmla="*/ 64 w 154580"/>
              <a:gd name="connsiteY14" fmla="*/ 745 h 47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4580" h="474206">
                <a:moveTo>
                  <a:pt x="64" y="745"/>
                </a:moveTo>
                <a:cubicBezTo>
                  <a:pt x="-2582" y="-7722"/>
                  <a:pt x="77322" y="57895"/>
                  <a:pt x="98489" y="99170"/>
                </a:cubicBezTo>
                <a:cubicBezTo>
                  <a:pt x="119656" y="140445"/>
                  <a:pt x="121772" y="233049"/>
                  <a:pt x="127064" y="248395"/>
                </a:cubicBezTo>
                <a:cubicBezTo>
                  <a:pt x="132356" y="263741"/>
                  <a:pt x="128652" y="191774"/>
                  <a:pt x="130239" y="191245"/>
                </a:cubicBezTo>
                <a:cubicBezTo>
                  <a:pt x="131826" y="190716"/>
                  <a:pt x="135001" y="243103"/>
                  <a:pt x="136589" y="245220"/>
                </a:cubicBezTo>
                <a:cubicBezTo>
                  <a:pt x="138177" y="247337"/>
                  <a:pt x="137647" y="191774"/>
                  <a:pt x="139764" y="203945"/>
                </a:cubicBezTo>
                <a:cubicBezTo>
                  <a:pt x="141881" y="216116"/>
                  <a:pt x="147172" y="311895"/>
                  <a:pt x="149289" y="318245"/>
                </a:cubicBezTo>
                <a:cubicBezTo>
                  <a:pt x="151406" y="324595"/>
                  <a:pt x="151935" y="216645"/>
                  <a:pt x="152464" y="242045"/>
                </a:cubicBezTo>
                <a:cubicBezTo>
                  <a:pt x="152993" y="267445"/>
                  <a:pt x="152464" y="470645"/>
                  <a:pt x="152464" y="470645"/>
                </a:cubicBezTo>
                <a:cubicBezTo>
                  <a:pt x="152464" y="491282"/>
                  <a:pt x="157227" y="417728"/>
                  <a:pt x="152464" y="365870"/>
                </a:cubicBezTo>
                <a:cubicBezTo>
                  <a:pt x="147702" y="314012"/>
                  <a:pt x="128122" y="186483"/>
                  <a:pt x="123889" y="159495"/>
                </a:cubicBezTo>
                <a:cubicBezTo>
                  <a:pt x="119656" y="132508"/>
                  <a:pt x="133414" y="215057"/>
                  <a:pt x="127064" y="203945"/>
                </a:cubicBezTo>
                <a:cubicBezTo>
                  <a:pt x="120714" y="192833"/>
                  <a:pt x="87906" y="101816"/>
                  <a:pt x="85789" y="92820"/>
                </a:cubicBezTo>
                <a:cubicBezTo>
                  <a:pt x="83672" y="83824"/>
                  <a:pt x="123360" y="163199"/>
                  <a:pt x="114364" y="149970"/>
                </a:cubicBezTo>
                <a:cubicBezTo>
                  <a:pt x="105368" y="136741"/>
                  <a:pt x="2710" y="9212"/>
                  <a:pt x="64" y="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902ADBFA-3E01-83EF-0EC8-FD26D477BC96}"/>
              </a:ext>
            </a:extLst>
          </p:cNvPr>
          <p:cNvSpPr/>
          <p:nvPr/>
        </p:nvSpPr>
        <p:spPr>
          <a:xfrm>
            <a:off x="3234969" y="4273537"/>
            <a:ext cx="454990" cy="124448"/>
          </a:xfrm>
          <a:custGeom>
            <a:avLst/>
            <a:gdLst>
              <a:gd name="connsiteX0" fmla="*/ 448031 w 454990"/>
              <a:gd name="connsiteY0" fmla="*/ 123838 h 124448"/>
              <a:gd name="connsiteX1" fmla="*/ 86081 w 454990"/>
              <a:gd name="connsiteY1" fmla="*/ 92088 h 124448"/>
              <a:gd name="connsiteX2" fmla="*/ 121006 w 454990"/>
              <a:gd name="connsiteY2" fmla="*/ 85738 h 124448"/>
              <a:gd name="connsiteX3" fmla="*/ 70206 w 454990"/>
              <a:gd name="connsiteY3" fmla="*/ 76213 h 124448"/>
              <a:gd name="connsiteX4" fmla="*/ 356 w 454990"/>
              <a:gd name="connsiteY4" fmla="*/ 13 h 124448"/>
              <a:gd name="connsiteX5" fmla="*/ 101956 w 454990"/>
              <a:gd name="connsiteY5" fmla="*/ 82563 h 124448"/>
              <a:gd name="connsiteX6" fmla="*/ 178156 w 454990"/>
              <a:gd name="connsiteY6" fmla="*/ 79388 h 124448"/>
              <a:gd name="connsiteX7" fmla="*/ 136881 w 454990"/>
              <a:gd name="connsiteY7" fmla="*/ 9538 h 124448"/>
              <a:gd name="connsiteX8" fmla="*/ 187681 w 454990"/>
              <a:gd name="connsiteY8" fmla="*/ 101613 h 124448"/>
              <a:gd name="connsiteX9" fmla="*/ 168631 w 454990"/>
              <a:gd name="connsiteY9" fmla="*/ 25413 h 124448"/>
              <a:gd name="connsiteX10" fmla="*/ 219431 w 454990"/>
              <a:gd name="connsiteY10" fmla="*/ 107963 h 124448"/>
              <a:gd name="connsiteX11" fmla="*/ 213081 w 454990"/>
              <a:gd name="connsiteY11" fmla="*/ 12713 h 124448"/>
              <a:gd name="connsiteX12" fmla="*/ 228956 w 454990"/>
              <a:gd name="connsiteY12" fmla="*/ 66688 h 124448"/>
              <a:gd name="connsiteX13" fmla="*/ 298806 w 454990"/>
              <a:gd name="connsiteY13" fmla="*/ 95263 h 124448"/>
              <a:gd name="connsiteX14" fmla="*/ 279756 w 454990"/>
              <a:gd name="connsiteY14" fmla="*/ 19063 h 124448"/>
              <a:gd name="connsiteX15" fmla="*/ 305156 w 454990"/>
              <a:gd name="connsiteY15" fmla="*/ 98438 h 124448"/>
              <a:gd name="connsiteX16" fmla="*/ 340081 w 454990"/>
              <a:gd name="connsiteY16" fmla="*/ 98438 h 124448"/>
              <a:gd name="connsiteX17" fmla="*/ 327381 w 454990"/>
              <a:gd name="connsiteY17" fmla="*/ 60338 h 124448"/>
              <a:gd name="connsiteX18" fmla="*/ 448031 w 454990"/>
              <a:gd name="connsiteY18" fmla="*/ 123838 h 12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4990" h="124448">
                <a:moveTo>
                  <a:pt x="448031" y="123838"/>
                </a:moveTo>
                <a:cubicBezTo>
                  <a:pt x="407814" y="129130"/>
                  <a:pt x="140585" y="98438"/>
                  <a:pt x="86081" y="92088"/>
                </a:cubicBezTo>
                <a:cubicBezTo>
                  <a:pt x="31577" y="85738"/>
                  <a:pt x="123652" y="88384"/>
                  <a:pt x="121006" y="85738"/>
                </a:cubicBezTo>
                <a:cubicBezTo>
                  <a:pt x="118360" y="83092"/>
                  <a:pt x="90314" y="90500"/>
                  <a:pt x="70206" y="76213"/>
                </a:cubicBezTo>
                <a:cubicBezTo>
                  <a:pt x="50098" y="61926"/>
                  <a:pt x="-4935" y="-1045"/>
                  <a:pt x="356" y="13"/>
                </a:cubicBezTo>
                <a:cubicBezTo>
                  <a:pt x="5647" y="1071"/>
                  <a:pt x="72323" y="69334"/>
                  <a:pt x="101956" y="82563"/>
                </a:cubicBezTo>
                <a:cubicBezTo>
                  <a:pt x="131589" y="95792"/>
                  <a:pt x="172335" y="91559"/>
                  <a:pt x="178156" y="79388"/>
                </a:cubicBezTo>
                <a:cubicBezTo>
                  <a:pt x="183977" y="67217"/>
                  <a:pt x="135294" y="5834"/>
                  <a:pt x="136881" y="9538"/>
                </a:cubicBezTo>
                <a:cubicBezTo>
                  <a:pt x="138468" y="13242"/>
                  <a:pt x="182389" y="98967"/>
                  <a:pt x="187681" y="101613"/>
                </a:cubicBezTo>
                <a:cubicBezTo>
                  <a:pt x="192973" y="104259"/>
                  <a:pt x="163340" y="24355"/>
                  <a:pt x="168631" y="25413"/>
                </a:cubicBezTo>
                <a:cubicBezTo>
                  <a:pt x="173922" y="26471"/>
                  <a:pt x="212023" y="110080"/>
                  <a:pt x="219431" y="107963"/>
                </a:cubicBezTo>
                <a:cubicBezTo>
                  <a:pt x="226839" y="105846"/>
                  <a:pt x="211494" y="19592"/>
                  <a:pt x="213081" y="12713"/>
                </a:cubicBezTo>
                <a:cubicBezTo>
                  <a:pt x="214668" y="5834"/>
                  <a:pt x="214668" y="52930"/>
                  <a:pt x="228956" y="66688"/>
                </a:cubicBezTo>
                <a:cubicBezTo>
                  <a:pt x="243244" y="80446"/>
                  <a:pt x="290339" y="103200"/>
                  <a:pt x="298806" y="95263"/>
                </a:cubicBezTo>
                <a:cubicBezTo>
                  <a:pt x="307273" y="87325"/>
                  <a:pt x="278698" y="18534"/>
                  <a:pt x="279756" y="19063"/>
                </a:cubicBezTo>
                <a:cubicBezTo>
                  <a:pt x="280814" y="19592"/>
                  <a:pt x="295102" y="85209"/>
                  <a:pt x="305156" y="98438"/>
                </a:cubicBezTo>
                <a:cubicBezTo>
                  <a:pt x="315210" y="111667"/>
                  <a:pt x="336377" y="104788"/>
                  <a:pt x="340081" y="98438"/>
                </a:cubicBezTo>
                <a:cubicBezTo>
                  <a:pt x="343785" y="92088"/>
                  <a:pt x="313094" y="56105"/>
                  <a:pt x="327381" y="60338"/>
                </a:cubicBezTo>
                <a:cubicBezTo>
                  <a:pt x="341668" y="64571"/>
                  <a:pt x="488248" y="118546"/>
                  <a:pt x="448031" y="1238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D2B0A2A8-3B09-00F3-2E30-906DC2B35E5A}"/>
              </a:ext>
            </a:extLst>
          </p:cNvPr>
          <p:cNvSpPr/>
          <p:nvPr/>
        </p:nvSpPr>
        <p:spPr>
          <a:xfrm>
            <a:off x="3358869" y="4364950"/>
            <a:ext cx="108912" cy="250785"/>
          </a:xfrm>
          <a:custGeom>
            <a:avLst/>
            <a:gdLst>
              <a:gd name="connsiteX0" fmla="*/ 108231 w 108912"/>
              <a:gd name="connsiteY0" fmla="*/ 675 h 250785"/>
              <a:gd name="connsiteX1" fmla="*/ 25681 w 108912"/>
              <a:gd name="connsiteY1" fmla="*/ 76875 h 250785"/>
              <a:gd name="connsiteX2" fmla="*/ 63781 w 108912"/>
              <a:gd name="connsiteY2" fmla="*/ 35600 h 250785"/>
              <a:gd name="connsiteX3" fmla="*/ 19331 w 108912"/>
              <a:gd name="connsiteY3" fmla="*/ 70525 h 250785"/>
              <a:gd name="connsiteX4" fmla="*/ 22506 w 108912"/>
              <a:gd name="connsiteY4" fmla="*/ 130850 h 250785"/>
              <a:gd name="connsiteX5" fmla="*/ 12981 w 108912"/>
              <a:gd name="connsiteY5" fmla="*/ 95925 h 250785"/>
              <a:gd name="connsiteX6" fmla="*/ 47906 w 108912"/>
              <a:gd name="connsiteY6" fmla="*/ 248325 h 250785"/>
              <a:gd name="connsiteX7" fmla="*/ 38381 w 108912"/>
              <a:gd name="connsiteY7" fmla="*/ 181650 h 250785"/>
              <a:gd name="connsiteX8" fmla="*/ 281 w 108912"/>
              <a:gd name="connsiteY8" fmla="*/ 70525 h 250785"/>
              <a:gd name="connsiteX9" fmla="*/ 60606 w 108912"/>
              <a:gd name="connsiteY9" fmla="*/ 41950 h 250785"/>
              <a:gd name="connsiteX10" fmla="*/ 108231 w 108912"/>
              <a:gd name="connsiteY10" fmla="*/ 675 h 25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912" h="250785">
                <a:moveTo>
                  <a:pt x="108231" y="675"/>
                </a:moveTo>
                <a:cubicBezTo>
                  <a:pt x="102410" y="6496"/>
                  <a:pt x="33089" y="71054"/>
                  <a:pt x="25681" y="76875"/>
                </a:cubicBezTo>
                <a:cubicBezTo>
                  <a:pt x="18273" y="82696"/>
                  <a:pt x="64839" y="36658"/>
                  <a:pt x="63781" y="35600"/>
                </a:cubicBezTo>
                <a:cubicBezTo>
                  <a:pt x="62723" y="34542"/>
                  <a:pt x="26210" y="54650"/>
                  <a:pt x="19331" y="70525"/>
                </a:cubicBezTo>
                <a:cubicBezTo>
                  <a:pt x="12452" y="86400"/>
                  <a:pt x="23564" y="126617"/>
                  <a:pt x="22506" y="130850"/>
                </a:cubicBezTo>
                <a:cubicBezTo>
                  <a:pt x="21448" y="135083"/>
                  <a:pt x="8748" y="76346"/>
                  <a:pt x="12981" y="95925"/>
                </a:cubicBezTo>
                <a:cubicBezTo>
                  <a:pt x="17214" y="115504"/>
                  <a:pt x="43673" y="234038"/>
                  <a:pt x="47906" y="248325"/>
                </a:cubicBezTo>
                <a:cubicBezTo>
                  <a:pt x="52139" y="262612"/>
                  <a:pt x="46318" y="211283"/>
                  <a:pt x="38381" y="181650"/>
                </a:cubicBezTo>
                <a:cubicBezTo>
                  <a:pt x="30444" y="152017"/>
                  <a:pt x="-3423" y="93808"/>
                  <a:pt x="281" y="70525"/>
                </a:cubicBezTo>
                <a:cubicBezTo>
                  <a:pt x="3985" y="47242"/>
                  <a:pt x="39968" y="55708"/>
                  <a:pt x="60606" y="41950"/>
                </a:cubicBezTo>
                <a:cubicBezTo>
                  <a:pt x="81244" y="28192"/>
                  <a:pt x="114052" y="-5146"/>
                  <a:pt x="108231" y="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DA02E961-D5E8-FB64-8F1A-E554D6888519}"/>
              </a:ext>
            </a:extLst>
          </p:cNvPr>
          <p:cNvSpPr/>
          <p:nvPr/>
        </p:nvSpPr>
        <p:spPr>
          <a:xfrm>
            <a:off x="3299591" y="4311406"/>
            <a:ext cx="100834" cy="285090"/>
          </a:xfrm>
          <a:custGeom>
            <a:avLst/>
            <a:gdLst>
              <a:gd name="connsiteX0" fmla="*/ 100834 w 100834"/>
              <a:gd name="connsiteY0" fmla="*/ 244 h 285090"/>
              <a:gd name="connsiteX1" fmla="*/ 30984 w 100834"/>
              <a:gd name="connsiteY1" fmla="*/ 92319 h 285090"/>
              <a:gd name="connsiteX2" fmla="*/ 37334 w 100834"/>
              <a:gd name="connsiteY2" fmla="*/ 162169 h 285090"/>
              <a:gd name="connsiteX3" fmla="*/ 27809 w 100834"/>
              <a:gd name="connsiteY3" fmla="*/ 139944 h 285090"/>
              <a:gd name="connsiteX4" fmla="*/ 91309 w 100834"/>
              <a:gd name="connsiteY4" fmla="*/ 282819 h 285090"/>
              <a:gd name="connsiteX5" fmla="*/ 75434 w 100834"/>
              <a:gd name="connsiteY5" fmla="*/ 219319 h 285090"/>
              <a:gd name="connsiteX6" fmla="*/ 46859 w 100834"/>
              <a:gd name="connsiteY6" fmla="*/ 108194 h 285090"/>
              <a:gd name="connsiteX7" fmla="*/ 94484 w 100834"/>
              <a:gd name="connsiteY7" fmla="*/ 66919 h 285090"/>
              <a:gd name="connsiteX8" fmla="*/ 2409 w 100834"/>
              <a:gd name="connsiteY8" fmla="*/ 136769 h 285090"/>
              <a:gd name="connsiteX9" fmla="*/ 30984 w 100834"/>
              <a:gd name="connsiteY9" fmla="*/ 66919 h 285090"/>
              <a:gd name="connsiteX10" fmla="*/ 100834 w 100834"/>
              <a:gd name="connsiteY10" fmla="*/ 244 h 28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834" h="285090">
                <a:moveTo>
                  <a:pt x="100834" y="244"/>
                </a:moveTo>
                <a:cubicBezTo>
                  <a:pt x="100834" y="4477"/>
                  <a:pt x="41567" y="65332"/>
                  <a:pt x="30984" y="92319"/>
                </a:cubicBezTo>
                <a:cubicBezTo>
                  <a:pt x="20401" y="119306"/>
                  <a:pt x="37863" y="154232"/>
                  <a:pt x="37334" y="162169"/>
                </a:cubicBezTo>
                <a:cubicBezTo>
                  <a:pt x="36805" y="170107"/>
                  <a:pt x="18813" y="119836"/>
                  <a:pt x="27809" y="139944"/>
                </a:cubicBezTo>
                <a:cubicBezTo>
                  <a:pt x="36805" y="160052"/>
                  <a:pt x="83372" y="269590"/>
                  <a:pt x="91309" y="282819"/>
                </a:cubicBezTo>
                <a:cubicBezTo>
                  <a:pt x="99246" y="296048"/>
                  <a:pt x="82842" y="248423"/>
                  <a:pt x="75434" y="219319"/>
                </a:cubicBezTo>
                <a:cubicBezTo>
                  <a:pt x="68026" y="190215"/>
                  <a:pt x="43684" y="133594"/>
                  <a:pt x="46859" y="108194"/>
                </a:cubicBezTo>
                <a:cubicBezTo>
                  <a:pt x="50034" y="82794"/>
                  <a:pt x="101892" y="62157"/>
                  <a:pt x="94484" y="66919"/>
                </a:cubicBezTo>
                <a:cubicBezTo>
                  <a:pt x="87076" y="71682"/>
                  <a:pt x="12992" y="136769"/>
                  <a:pt x="2409" y="136769"/>
                </a:cubicBezTo>
                <a:cubicBezTo>
                  <a:pt x="-8174" y="136769"/>
                  <a:pt x="18813" y="85969"/>
                  <a:pt x="30984" y="66919"/>
                </a:cubicBezTo>
                <a:cubicBezTo>
                  <a:pt x="43155" y="47869"/>
                  <a:pt x="100834" y="-3989"/>
                  <a:pt x="100834" y="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BA610BDC-80B3-DA93-FBE5-A5174A940D76}"/>
              </a:ext>
            </a:extLst>
          </p:cNvPr>
          <p:cNvSpPr/>
          <p:nvPr/>
        </p:nvSpPr>
        <p:spPr>
          <a:xfrm>
            <a:off x="3289006" y="4403686"/>
            <a:ext cx="158138" cy="217718"/>
          </a:xfrm>
          <a:custGeom>
            <a:avLst/>
            <a:gdLst>
              <a:gd name="connsiteX0" fmla="*/ 294 w 158138"/>
              <a:gd name="connsiteY0" fmla="*/ 39 h 217718"/>
              <a:gd name="connsiteX1" fmla="*/ 79669 w 158138"/>
              <a:gd name="connsiteY1" fmla="*/ 158789 h 217718"/>
              <a:gd name="connsiteX2" fmla="*/ 54269 w 158138"/>
              <a:gd name="connsiteY2" fmla="*/ 142914 h 217718"/>
              <a:gd name="connsiteX3" fmla="*/ 155869 w 158138"/>
              <a:gd name="connsiteY3" fmla="*/ 215939 h 217718"/>
              <a:gd name="connsiteX4" fmla="*/ 127294 w 158138"/>
              <a:gd name="connsiteY4" fmla="*/ 196889 h 217718"/>
              <a:gd name="connsiteX5" fmla="*/ 19344 w 158138"/>
              <a:gd name="connsiteY5" fmla="*/ 120689 h 217718"/>
              <a:gd name="connsiteX6" fmla="*/ 51094 w 158138"/>
              <a:gd name="connsiteY6" fmla="*/ 142914 h 217718"/>
              <a:gd name="connsiteX7" fmla="*/ 294 w 158138"/>
              <a:gd name="connsiteY7" fmla="*/ 39 h 21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138" h="217718">
                <a:moveTo>
                  <a:pt x="294" y="39"/>
                </a:moveTo>
                <a:cubicBezTo>
                  <a:pt x="5056" y="2685"/>
                  <a:pt x="70673" y="134977"/>
                  <a:pt x="79669" y="158789"/>
                </a:cubicBezTo>
                <a:cubicBezTo>
                  <a:pt x="88665" y="182601"/>
                  <a:pt x="41569" y="133389"/>
                  <a:pt x="54269" y="142914"/>
                </a:cubicBezTo>
                <a:cubicBezTo>
                  <a:pt x="66969" y="152439"/>
                  <a:pt x="143698" y="206943"/>
                  <a:pt x="155869" y="215939"/>
                </a:cubicBezTo>
                <a:cubicBezTo>
                  <a:pt x="168040" y="224935"/>
                  <a:pt x="127294" y="196889"/>
                  <a:pt x="127294" y="196889"/>
                </a:cubicBezTo>
                <a:lnTo>
                  <a:pt x="19344" y="120689"/>
                </a:lnTo>
                <a:cubicBezTo>
                  <a:pt x="6644" y="111693"/>
                  <a:pt x="52152" y="158260"/>
                  <a:pt x="51094" y="142914"/>
                </a:cubicBezTo>
                <a:cubicBezTo>
                  <a:pt x="50036" y="127568"/>
                  <a:pt x="-4468" y="-2607"/>
                  <a:pt x="294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54C0A0AA-BCE3-7298-CE3F-28EBD3436802}"/>
              </a:ext>
            </a:extLst>
          </p:cNvPr>
          <p:cNvSpPr/>
          <p:nvPr/>
        </p:nvSpPr>
        <p:spPr>
          <a:xfrm>
            <a:off x="3269633" y="4330667"/>
            <a:ext cx="118914" cy="290208"/>
          </a:xfrm>
          <a:custGeom>
            <a:avLst/>
            <a:gdLst>
              <a:gd name="connsiteX0" fmla="*/ 76817 w 118914"/>
              <a:gd name="connsiteY0" fmla="*/ 33 h 290208"/>
              <a:gd name="connsiteX1" fmla="*/ 16492 w 118914"/>
              <a:gd name="connsiteY1" fmla="*/ 127033 h 290208"/>
              <a:gd name="connsiteX2" fmla="*/ 38717 w 118914"/>
              <a:gd name="connsiteY2" fmla="*/ 184183 h 290208"/>
              <a:gd name="connsiteX3" fmla="*/ 19667 w 118914"/>
              <a:gd name="connsiteY3" fmla="*/ 165133 h 290208"/>
              <a:gd name="connsiteX4" fmla="*/ 114917 w 118914"/>
              <a:gd name="connsiteY4" fmla="*/ 285783 h 290208"/>
              <a:gd name="connsiteX5" fmla="*/ 92692 w 118914"/>
              <a:gd name="connsiteY5" fmla="*/ 254033 h 290208"/>
              <a:gd name="connsiteX6" fmla="*/ 16492 w 118914"/>
              <a:gd name="connsiteY6" fmla="*/ 158783 h 290208"/>
              <a:gd name="connsiteX7" fmla="*/ 3792 w 118914"/>
              <a:gd name="connsiteY7" fmla="*/ 139733 h 290208"/>
              <a:gd name="connsiteX8" fmla="*/ 76817 w 118914"/>
              <a:gd name="connsiteY8" fmla="*/ 33 h 29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914" h="290208">
                <a:moveTo>
                  <a:pt x="76817" y="33"/>
                </a:moveTo>
                <a:cubicBezTo>
                  <a:pt x="78934" y="-2084"/>
                  <a:pt x="22842" y="96341"/>
                  <a:pt x="16492" y="127033"/>
                </a:cubicBezTo>
                <a:cubicBezTo>
                  <a:pt x="10142" y="157725"/>
                  <a:pt x="38188" y="177833"/>
                  <a:pt x="38717" y="184183"/>
                </a:cubicBezTo>
                <a:cubicBezTo>
                  <a:pt x="39246" y="190533"/>
                  <a:pt x="6967" y="148200"/>
                  <a:pt x="19667" y="165133"/>
                </a:cubicBezTo>
                <a:cubicBezTo>
                  <a:pt x="32367" y="182066"/>
                  <a:pt x="102746" y="270966"/>
                  <a:pt x="114917" y="285783"/>
                </a:cubicBezTo>
                <a:cubicBezTo>
                  <a:pt x="127088" y="300600"/>
                  <a:pt x="109096" y="275200"/>
                  <a:pt x="92692" y="254033"/>
                </a:cubicBezTo>
                <a:cubicBezTo>
                  <a:pt x="76288" y="232866"/>
                  <a:pt x="31309" y="177833"/>
                  <a:pt x="16492" y="158783"/>
                </a:cubicBezTo>
                <a:cubicBezTo>
                  <a:pt x="1675" y="139733"/>
                  <a:pt x="-4675" y="164604"/>
                  <a:pt x="3792" y="139733"/>
                </a:cubicBezTo>
                <a:cubicBezTo>
                  <a:pt x="12259" y="114862"/>
                  <a:pt x="74700" y="2150"/>
                  <a:pt x="76817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F9F531F1-BEB8-219D-0EE0-CDE7F4AB3B11}"/>
              </a:ext>
            </a:extLst>
          </p:cNvPr>
          <p:cNvSpPr/>
          <p:nvPr/>
        </p:nvSpPr>
        <p:spPr>
          <a:xfrm>
            <a:off x="3333742" y="4556122"/>
            <a:ext cx="479435" cy="128318"/>
          </a:xfrm>
          <a:custGeom>
            <a:avLst/>
            <a:gdLst>
              <a:gd name="connsiteX0" fmla="*/ 8 w 479435"/>
              <a:gd name="connsiteY0" fmla="*/ 3 h 128318"/>
              <a:gd name="connsiteX1" fmla="*/ 152408 w 479435"/>
              <a:gd name="connsiteY1" fmla="*/ 79378 h 128318"/>
              <a:gd name="connsiteX2" fmla="*/ 307983 w 479435"/>
              <a:gd name="connsiteY2" fmla="*/ 107953 h 128318"/>
              <a:gd name="connsiteX3" fmla="*/ 177808 w 479435"/>
              <a:gd name="connsiteY3" fmla="*/ 104778 h 128318"/>
              <a:gd name="connsiteX4" fmla="*/ 396883 w 479435"/>
              <a:gd name="connsiteY4" fmla="*/ 127003 h 128318"/>
              <a:gd name="connsiteX5" fmla="*/ 349258 w 479435"/>
              <a:gd name="connsiteY5" fmla="*/ 123828 h 128318"/>
              <a:gd name="connsiteX6" fmla="*/ 479433 w 479435"/>
              <a:gd name="connsiteY6" fmla="*/ 107953 h 128318"/>
              <a:gd name="connsiteX7" fmla="*/ 352433 w 479435"/>
              <a:gd name="connsiteY7" fmla="*/ 117478 h 128318"/>
              <a:gd name="connsiteX8" fmla="*/ 161933 w 479435"/>
              <a:gd name="connsiteY8" fmla="*/ 111128 h 128318"/>
              <a:gd name="connsiteX9" fmla="*/ 200033 w 479435"/>
              <a:gd name="connsiteY9" fmla="*/ 107953 h 128318"/>
              <a:gd name="connsiteX10" fmla="*/ 174633 w 479435"/>
              <a:gd name="connsiteY10" fmla="*/ 82553 h 128318"/>
              <a:gd name="connsiteX11" fmla="*/ 120658 w 479435"/>
              <a:gd name="connsiteY11" fmla="*/ 53978 h 128318"/>
              <a:gd name="connsiteX12" fmla="*/ 158758 w 479435"/>
              <a:gd name="connsiteY12" fmla="*/ 82553 h 128318"/>
              <a:gd name="connsiteX13" fmla="*/ 8 w 479435"/>
              <a:gd name="connsiteY13" fmla="*/ 3 h 12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9435" h="128318">
                <a:moveTo>
                  <a:pt x="8" y="3"/>
                </a:moveTo>
                <a:cubicBezTo>
                  <a:pt x="-1050" y="-526"/>
                  <a:pt x="101079" y="61386"/>
                  <a:pt x="152408" y="79378"/>
                </a:cubicBezTo>
                <a:cubicBezTo>
                  <a:pt x="203737" y="97370"/>
                  <a:pt x="303750" y="103720"/>
                  <a:pt x="307983" y="107953"/>
                </a:cubicBezTo>
                <a:cubicBezTo>
                  <a:pt x="312216" y="112186"/>
                  <a:pt x="162991" y="101603"/>
                  <a:pt x="177808" y="104778"/>
                </a:cubicBezTo>
                <a:cubicBezTo>
                  <a:pt x="192625" y="107953"/>
                  <a:pt x="368308" y="123828"/>
                  <a:pt x="396883" y="127003"/>
                </a:cubicBezTo>
                <a:cubicBezTo>
                  <a:pt x="425458" y="130178"/>
                  <a:pt x="335500" y="127003"/>
                  <a:pt x="349258" y="123828"/>
                </a:cubicBezTo>
                <a:cubicBezTo>
                  <a:pt x="363016" y="120653"/>
                  <a:pt x="478904" y="109011"/>
                  <a:pt x="479433" y="107953"/>
                </a:cubicBezTo>
                <a:cubicBezTo>
                  <a:pt x="479962" y="106895"/>
                  <a:pt x="405350" y="116949"/>
                  <a:pt x="352433" y="117478"/>
                </a:cubicBezTo>
                <a:cubicBezTo>
                  <a:pt x="299516" y="118007"/>
                  <a:pt x="187333" y="112716"/>
                  <a:pt x="161933" y="111128"/>
                </a:cubicBezTo>
                <a:cubicBezTo>
                  <a:pt x="136533" y="109541"/>
                  <a:pt x="197916" y="112715"/>
                  <a:pt x="200033" y="107953"/>
                </a:cubicBezTo>
                <a:cubicBezTo>
                  <a:pt x="202150" y="103191"/>
                  <a:pt x="187862" y="91549"/>
                  <a:pt x="174633" y="82553"/>
                </a:cubicBezTo>
                <a:cubicBezTo>
                  <a:pt x="161404" y="73557"/>
                  <a:pt x="123304" y="53978"/>
                  <a:pt x="120658" y="53978"/>
                </a:cubicBezTo>
                <a:cubicBezTo>
                  <a:pt x="118012" y="53978"/>
                  <a:pt x="173575" y="88903"/>
                  <a:pt x="158758" y="82553"/>
                </a:cubicBezTo>
                <a:cubicBezTo>
                  <a:pt x="143941" y="76203"/>
                  <a:pt x="1066" y="532"/>
                  <a:pt x="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935A52CC-2F7C-2DE5-78C2-42358EB5695F}"/>
              </a:ext>
            </a:extLst>
          </p:cNvPr>
          <p:cNvSpPr/>
          <p:nvPr/>
        </p:nvSpPr>
        <p:spPr>
          <a:xfrm>
            <a:off x="3667108" y="4660640"/>
            <a:ext cx="141520" cy="172060"/>
          </a:xfrm>
          <a:custGeom>
            <a:avLst/>
            <a:gdLst>
              <a:gd name="connsiteX0" fmla="*/ 17 w 141520"/>
              <a:gd name="connsiteY0" fmla="*/ 3435 h 172060"/>
              <a:gd name="connsiteX1" fmla="*/ 69867 w 141520"/>
              <a:gd name="connsiteY1" fmla="*/ 12960 h 172060"/>
              <a:gd name="connsiteX2" fmla="*/ 139717 w 141520"/>
              <a:gd name="connsiteY2" fmla="*/ 114560 h 172060"/>
              <a:gd name="connsiteX3" fmla="*/ 85742 w 141520"/>
              <a:gd name="connsiteY3" fmla="*/ 51060 h 172060"/>
              <a:gd name="connsiteX4" fmla="*/ 139717 w 141520"/>
              <a:gd name="connsiteY4" fmla="*/ 171710 h 172060"/>
              <a:gd name="connsiteX5" fmla="*/ 123842 w 141520"/>
              <a:gd name="connsiteY5" fmla="*/ 85985 h 172060"/>
              <a:gd name="connsiteX6" fmla="*/ 76217 w 141520"/>
              <a:gd name="connsiteY6" fmla="*/ 32010 h 172060"/>
              <a:gd name="connsiteX7" fmla="*/ 17 w 141520"/>
              <a:gd name="connsiteY7" fmla="*/ 3435 h 17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520" h="172060">
                <a:moveTo>
                  <a:pt x="17" y="3435"/>
                </a:moveTo>
                <a:cubicBezTo>
                  <a:pt x="-1041" y="260"/>
                  <a:pt x="46584" y="-5561"/>
                  <a:pt x="69867" y="12960"/>
                </a:cubicBezTo>
                <a:cubicBezTo>
                  <a:pt x="93150" y="31481"/>
                  <a:pt x="137071" y="108210"/>
                  <a:pt x="139717" y="114560"/>
                </a:cubicBezTo>
                <a:cubicBezTo>
                  <a:pt x="142363" y="120910"/>
                  <a:pt x="85742" y="41535"/>
                  <a:pt x="85742" y="51060"/>
                </a:cubicBezTo>
                <a:cubicBezTo>
                  <a:pt x="85742" y="60585"/>
                  <a:pt x="133367" y="165889"/>
                  <a:pt x="139717" y="171710"/>
                </a:cubicBezTo>
                <a:cubicBezTo>
                  <a:pt x="146067" y="177531"/>
                  <a:pt x="134425" y="109268"/>
                  <a:pt x="123842" y="85985"/>
                </a:cubicBezTo>
                <a:cubicBezTo>
                  <a:pt x="113259" y="62702"/>
                  <a:pt x="94209" y="44710"/>
                  <a:pt x="76217" y="32010"/>
                </a:cubicBezTo>
                <a:cubicBezTo>
                  <a:pt x="58225" y="19310"/>
                  <a:pt x="1075" y="6610"/>
                  <a:pt x="17" y="3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E530BE6D-BBE0-0589-0ECB-FC795BAB83FD}"/>
              </a:ext>
            </a:extLst>
          </p:cNvPr>
          <p:cNvSpPr/>
          <p:nvPr/>
        </p:nvSpPr>
        <p:spPr>
          <a:xfrm>
            <a:off x="3367999" y="4374984"/>
            <a:ext cx="124947" cy="228593"/>
          </a:xfrm>
          <a:custGeom>
            <a:avLst/>
            <a:gdLst>
              <a:gd name="connsiteX0" fmla="*/ 124501 w 124947"/>
              <a:gd name="connsiteY0" fmla="*/ 166 h 228593"/>
              <a:gd name="connsiteX1" fmla="*/ 41951 w 124947"/>
              <a:gd name="connsiteY1" fmla="*/ 70016 h 228593"/>
              <a:gd name="connsiteX2" fmla="*/ 35601 w 124947"/>
              <a:gd name="connsiteY2" fmla="*/ 85891 h 228593"/>
              <a:gd name="connsiteX3" fmla="*/ 61001 w 124947"/>
              <a:gd name="connsiteY3" fmla="*/ 171616 h 228593"/>
              <a:gd name="connsiteX4" fmla="*/ 48301 w 124947"/>
              <a:gd name="connsiteY4" fmla="*/ 155741 h 228593"/>
              <a:gd name="connsiteX5" fmla="*/ 61001 w 124947"/>
              <a:gd name="connsiteY5" fmla="*/ 225591 h 228593"/>
              <a:gd name="connsiteX6" fmla="*/ 51476 w 124947"/>
              <a:gd name="connsiteY6" fmla="*/ 203366 h 228593"/>
              <a:gd name="connsiteX7" fmla="*/ 676 w 124947"/>
              <a:gd name="connsiteY7" fmla="*/ 92241 h 228593"/>
              <a:gd name="connsiteX8" fmla="*/ 124501 w 124947"/>
              <a:gd name="connsiteY8" fmla="*/ 166 h 22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947" h="228593">
                <a:moveTo>
                  <a:pt x="124501" y="166"/>
                </a:moveTo>
                <a:cubicBezTo>
                  <a:pt x="131380" y="-3538"/>
                  <a:pt x="56768" y="55729"/>
                  <a:pt x="41951" y="70016"/>
                </a:cubicBezTo>
                <a:cubicBezTo>
                  <a:pt x="27134" y="84303"/>
                  <a:pt x="32426" y="68958"/>
                  <a:pt x="35601" y="85891"/>
                </a:cubicBezTo>
                <a:cubicBezTo>
                  <a:pt x="38776" y="102824"/>
                  <a:pt x="58884" y="159974"/>
                  <a:pt x="61001" y="171616"/>
                </a:cubicBezTo>
                <a:cubicBezTo>
                  <a:pt x="63118" y="183258"/>
                  <a:pt x="48301" y="146745"/>
                  <a:pt x="48301" y="155741"/>
                </a:cubicBezTo>
                <a:cubicBezTo>
                  <a:pt x="48301" y="164737"/>
                  <a:pt x="60472" y="217654"/>
                  <a:pt x="61001" y="225591"/>
                </a:cubicBezTo>
                <a:cubicBezTo>
                  <a:pt x="61530" y="233529"/>
                  <a:pt x="61530" y="225591"/>
                  <a:pt x="51476" y="203366"/>
                </a:cubicBezTo>
                <a:cubicBezTo>
                  <a:pt x="41422" y="181141"/>
                  <a:pt x="-6203" y="123991"/>
                  <a:pt x="676" y="92241"/>
                </a:cubicBezTo>
                <a:cubicBezTo>
                  <a:pt x="7555" y="60491"/>
                  <a:pt x="117622" y="3870"/>
                  <a:pt x="124501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5A8763EB-9D06-48E4-2A60-6A0F3B2AFA80}"/>
              </a:ext>
            </a:extLst>
          </p:cNvPr>
          <p:cNvSpPr/>
          <p:nvPr/>
        </p:nvSpPr>
        <p:spPr>
          <a:xfrm>
            <a:off x="3437608" y="4365607"/>
            <a:ext cx="374182" cy="314722"/>
          </a:xfrm>
          <a:custGeom>
            <a:avLst/>
            <a:gdLst>
              <a:gd name="connsiteX0" fmla="*/ 4092 w 374182"/>
              <a:gd name="connsiteY0" fmla="*/ 18 h 314722"/>
              <a:gd name="connsiteX1" fmla="*/ 80292 w 374182"/>
              <a:gd name="connsiteY1" fmla="*/ 22243 h 314722"/>
              <a:gd name="connsiteX2" fmla="*/ 80292 w 374182"/>
              <a:gd name="connsiteY2" fmla="*/ 69868 h 314722"/>
              <a:gd name="connsiteX3" fmla="*/ 64417 w 374182"/>
              <a:gd name="connsiteY3" fmla="*/ 107968 h 314722"/>
              <a:gd name="connsiteX4" fmla="*/ 80292 w 374182"/>
              <a:gd name="connsiteY4" fmla="*/ 200043 h 314722"/>
              <a:gd name="connsiteX5" fmla="*/ 143792 w 374182"/>
              <a:gd name="connsiteY5" fmla="*/ 276243 h 314722"/>
              <a:gd name="connsiteX6" fmla="*/ 216817 w 374182"/>
              <a:gd name="connsiteY6" fmla="*/ 307993 h 314722"/>
              <a:gd name="connsiteX7" fmla="*/ 293017 w 374182"/>
              <a:gd name="connsiteY7" fmla="*/ 311168 h 314722"/>
              <a:gd name="connsiteX8" fmla="*/ 369217 w 374182"/>
              <a:gd name="connsiteY8" fmla="*/ 266718 h 314722"/>
              <a:gd name="connsiteX9" fmla="*/ 362867 w 374182"/>
              <a:gd name="connsiteY9" fmla="*/ 203218 h 314722"/>
              <a:gd name="connsiteX10" fmla="*/ 331117 w 374182"/>
              <a:gd name="connsiteY10" fmla="*/ 130193 h 314722"/>
              <a:gd name="connsiteX11" fmla="*/ 267617 w 374182"/>
              <a:gd name="connsiteY11" fmla="*/ 41293 h 314722"/>
              <a:gd name="connsiteX12" fmla="*/ 223167 w 374182"/>
              <a:gd name="connsiteY12" fmla="*/ 25418 h 314722"/>
              <a:gd name="connsiteX13" fmla="*/ 4092 w 374182"/>
              <a:gd name="connsiteY13" fmla="*/ 18 h 31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4182" h="314722">
                <a:moveTo>
                  <a:pt x="4092" y="18"/>
                </a:moveTo>
                <a:cubicBezTo>
                  <a:pt x="-19720" y="-511"/>
                  <a:pt x="67592" y="10601"/>
                  <a:pt x="80292" y="22243"/>
                </a:cubicBezTo>
                <a:cubicBezTo>
                  <a:pt x="92992" y="33885"/>
                  <a:pt x="82938" y="55581"/>
                  <a:pt x="80292" y="69868"/>
                </a:cubicBezTo>
                <a:cubicBezTo>
                  <a:pt x="77646" y="84155"/>
                  <a:pt x="64417" y="86272"/>
                  <a:pt x="64417" y="107968"/>
                </a:cubicBezTo>
                <a:cubicBezTo>
                  <a:pt x="64417" y="129664"/>
                  <a:pt x="67063" y="171997"/>
                  <a:pt x="80292" y="200043"/>
                </a:cubicBezTo>
                <a:cubicBezTo>
                  <a:pt x="93521" y="228089"/>
                  <a:pt x="121038" y="258251"/>
                  <a:pt x="143792" y="276243"/>
                </a:cubicBezTo>
                <a:cubicBezTo>
                  <a:pt x="166546" y="294235"/>
                  <a:pt x="191946" y="302172"/>
                  <a:pt x="216817" y="307993"/>
                </a:cubicBezTo>
                <a:cubicBezTo>
                  <a:pt x="241688" y="313814"/>
                  <a:pt x="267617" y="318047"/>
                  <a:pt x="293017" y="311168"/>
                </a:cubicBezTo>
                <a:cubicBezTo>
                  <a:pt x="318417" y="304289"/>
                  <a:pt x="357575" y="284710"/>
                  <a:pt x="369217" y="266718"/>
                </a:cubicBezTo>
                <a:cubicBezTo>
                  <a:pt x="380859" y="248726"/>
                  <a:pt x="369217" y="225972"/>
                  <a:pt x="362867" y="203218"/>
                </a:cubicBezTo>
                <a:cubicBezTo>
                  <a:pt x="356517" y="180464"/>
                  <a:pt x="346992" y="157181"/>
                  <a:pt x="331117" y="130193"/>
                </a:cubicBezTo>
                <a:cubicBezTo>
                  <a:pt x="315242" y="103206"/>
                  <a:pt x="285609" y="58755"/>
                  <a:pt x="267617" y="41293"/>
                </a:cubicBezTo>
                <a:cubicBezTo>
                  <a:pt x="249625" y="23831"/>
                  <a:pt x="261796" y="29122"/>
                  <a:pt x="223167" y="25418"/>
                </a:cubicBezTo>
                <a:cubicBezTo>
                  <a:pt x="184538" y="21714"/>
                  <a:pt x="27904" y="547"/>
                  <a:pt x="4092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円/楕円 1029">
            <a:extLst>
              <a:ext uri="{FF2B5EF4-FFF2-40B4-BE49-F238E27FC236}">
                <a16:creationId xmlns:a16="http://schemas.microsoft.com/office/drawing/2014/main" id="{24AE8443-C848-59D9-B11D-EA6AEF63EE53}"/>
              </a:ext>
            </a:extLst>
          </p:cNvPr>
          <p:cNvSpPr/>
          <p:nvPr/>
        </p:nvSpPr>
        <p:spPr>
          <a:xfrm rot="19432257">
            <a:off x="3681340" y="4406037"/>
            <a:ext cx="50150" cy="1477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FB88A172-73D4-E24C-29B3-C71B47D1651F}"/>
              </a:ext>
            </a:extLst>
          </p:cNvPr>
          <p:cNvSpPr/>
          <p:nvPr/>
        </p:nvSpPr>
        <p:spPr>
          <a:xfrm>
            <a:off x="3257549" y="4188986"/>
            <a:ext cx="476252" cy="220176"/>
          </a:xfrm>
          <a:custGeom>
            <a:avLst/>
            <a:gdLst>
              <a:gd name="connsiteX0" fmla="*/ 1 w 476252"/>
              <a:gd name="connsiteY0" fmla="*/ 109964 h 220176"/>
              <a:gd name="connsiteX1" fmla="*/ 206376 w 476252"/>
              <a:gd name="connsiteY1" fmla="*/ 59164 h 220176"/>
              <a:gd name="connsiteX2" fmla="*/ 155576 w 476252"/>
              <a:gd name="connsiteY2" fmla="*/ 68689 h 220176"/>
              <a:gd name="connsiteX3" fmla="*/ 269876 w 476252"/>
              <a:gd name="connsiteY3" fmla="*/ 81389 h 220176"/>
              <a:gd name="connsiteX4" fmla="*/ 247651 w 476252"/>
              <a:gd name="connsiteY4" fmla="*/ 90914 h 220176"/>
              <a:gd name="connsiteX5" fmla="*/ 377826 w 476252"/>
              <a:gd name="connsiteY5" fmla="*/ 151239 h 220176"/>
              <a:gd name="connsiteX6" fmla="*/ 339726 w 476252"/>
              <a:gd name="connsiteY6" fmla="*/ 144889 h 220176"/>
              <a:gd name="connsiteX7" fmla="*/ 460376 w 476252"/>
              <a:gd name="connsiteY7" fmla="*/ 217914 h 220176"/>
              <a:gd name="connsiteX8" fmla="*/ 450851 w 476252"/>
              <a:gd name="connsiteY8" fmla="*/ 189339 h 220176"/>
              <a:gd name="connsiteX9" fmla="*/ 241301 w 476252"/>
              <a:gd name="connsiteY9" fmla="*/ 68689 h 220176"/>
              <a:gd name="connsiteX10" fmla="*/ 133351 w 476252"/>
              <a:gd name="connsiteY10" fmla="*/ 24239 h 220176"/>
              <a:gd name="connsiteX11" fmla="*/ 152401 w 476252"/>
              <a:gd name="connsiteY11" fmla="*/ 30589 h 220176"/>
              <a:gd name="connsiteX12" fmla="*/ 85726 w 476252"/>
              <a:gd name="connsiteY12" fmla="*/ 49639 h 220176"/>
              <a:gd name="connsiteX13" fmla="*/ 209551 w 476252"/>
              <a:gd name="connsiteY13" fmla="*/ 2014 h 220176"/>
              <a:gd name="connsiteX14" fmla="*/ 1 w 476252"/>
              <a:gd name="connsiteY14" fmla="*/ 109964 h 22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6252" h="220176">
                <a:moveTo>
                  <a:pt x="1" y="109964"/>
                </a:moveTo>
                <a:cubicBezTo>
                  <a:pt x="-528" y="119489"/>
                  <a:pt x="180447" y="66043"/>
                  <a:pt x="206376" y="59164"/>
                </a:cubicBezTo>
                <a:cubicBezTo>
                  <a:pt x="232305" y="52285"/>
                  <a:pt x="144993" y="64985"/>
                  <a:pt x="155576" y="68689"/>
                </a:cubicBezTo>
                <a:cubicBezTo>
                  <a:pt x="166159" y="72393"/>
                  <a:pt x="254530" y="77685"/>
                  <a:pt x="269876" y="81389"/>
                </a:cubicBezTo>
                <a:cubicBezTo>
                  <a:pt x="285222" y="85093"/>
                  <a:pt x="229659" y="79272"/>
                  <a:pt x="247651" y="90914"/>
                </a:cubicBezTo>
                <a:cubicBezTo>
                  <a:pt x="265643" y="102556"/>
                  <a:pt x="362480" y="142243"/>
                  <a:pt x="377826" y="151239"/>
                </a:cubicBezTo>
                <a:cubicBezTo>
                  <a:pt x="393172" y="160235"/>
                  <a:pt x="325968" y="133776"/>
                  <a:pt x="339726" y="144889"/>
                </a:cubicBezTo>
                <a:cubicBezTo>
                  <a:pt x="353484" y="156002"/>
                  <a:pt x="441855" y="210506"/>
                  <a:pt x="460376" y="217914"/>
                </a:cubicBezTo>
                <a:cubicBezTo>
                  <a:pt x="478897" y="225322"/>
                  <a:pt x="487363" y="214210"/>
                  <a:pt x="450851" y="189339"/>
                </a:cubicBezTo>
                <a:cubicBezTo>
                  <a:pt x="414339" y="164468"/>
                  <a:pt x="294218" y="96206"/>
                  <a:pt x="241301" y="68689"/>
                </a:cubicBezTo>
                <a:cubicBezTo>
                  <a:pt x="188384" y="41172"/>
                  <a:pt x="148168" y="30589"/>
                  <a:pt x="133351" y="24239"/>
                </a:cubicBezTo>
                <a:cubicBezTo>
                  <a:pt x="118534" y="17889"/>
                  <a:pt x="160338" y="26356"/>
                  <a:pt x="152401" y="30589"/>
                </a:cubicBezTo>
                <a:cubicBezTo>
                  <a:pt x="144464" y="34822"/>
                  <a:pt x="76201" y="54402"/>
                  <a:pt x="85726" y="49639"/>
                </a:cubicBezTo>
                <a:cubicBezTo>
                  <a:pt x="95251" y="44876"/>
                  <a:pt x="228072" y="-11215"/>
                  <a:pt x="209551" y="2014"/>
                </a:cubicBezTo>
                <a:cubicBezTo>
                  <a:pt x="191030" y="15243"/>
                  <a:pt x="530" y="100439"/>
                  <a:pt x="1" y="109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4943EC0D-B4AC-7EA5-4838-7EF2986937FC}"/>
              </a:ext>
            </a:extLst>
          </p:cNvPr>
          <p:cNvSpPr/>
          <p:nvPr/>
        </p:nvSpPr>
        <p:spPr>
          <a:xfrm>
            <a:off x="3400289" y="4149497"/>
            <a:ext cx="398804" cy="385599"/>
          </a:xfrm>
          <a:custGeom>
            <a:avLst/>
            <a:gdLst>
              <a:gd name="connsiteX0" fmla="*/ 136 w 398804"/>
              <a:gd name="connsiteY0" fmla="*/ 228 h 385599"/>
              <a:gd name="connsiteX1" fmla="*/ 209686 w 398804"/>
              <a:gd name="connsiteY1" fmla="*/ 162153 h 385599"/>
              <a:gd name="connsiteX2" fmla="*/ 212861 w 398804"/>
              <a:gd name="connsiteY2" fmla="*/ 139928 h 385599"/>
              <a:gd name="connsiteX3" fmla="*/ 317636 w 398804"/>
              <a:gd name="connsiteY3" fmla="*/ 254228 h 385599"/>
              <a:gd name="connsiteX4" fmla="*/ 304936 w 398804"/>
              <a:gd name="connsiteY4" fmla="*/ 238353 h 385599"/>
              <a:gd name="connsiteX5" fmla="*/ 393836 w 398804"/>
              <a:gd name="connsiteY5" fmla="*/ 381228 h 385599"/>
              <a:gd name="connsiteX6" fmla="*/ 365261 w 398804"/>
              <a:gd name="connsiteY6" fmla="*/ 324078 h 385599"/>
              <a:gd name="connsiteX7" fmla="*/ 181111 w 398804"/>
              <a:gd name="connsiteY7" fmla="*/ 79603 h 385599"/>
              <a:gd name="connsiteX8" fmla="*/ 225561 w 398804"/>
              <a:gd name="connsiteY8" fmla="*/ 149453 h 385599"/>
              <a:gd name="connsiteX9" fmla="*/ 177936 w 398804"/>
              <a:gd name="connsiteY9" fmla="*/ 127228 h 385599"/>
              <a:gd name="connsiteX10" fmla="*/ 136 w 398804"/>
              <a:gd name="connsiteY10" fmla="*/ 228 h 38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8804" h="385599">
                <a:moveTo>
                  <a:pt x="136" y="228"/>
                </a:moveTo>
                <a:cubicBezTo>
                  <a:pt x="5428" y="6049"/>
                  <a:pt x="174232" y="138870"/>
                  <a:pt x="209686" y="162153"/>
                </a:cubicBezTo>
                <a:cubicBezTo>
                  <a:pt x="245140" y="185436"/>
                  <a:pt x="194869" y="124582"/>
                  <a:pt x="212861" y="139928"/>
                </a:cubicBezTo>
                <a:cubicBezTo>
                  <a:pt x="230853" y="155274"/>
                  <a:pt x="317636" y="254228"/>
                  <a:pt x="317636" y="254228"/>
                </a:cubicBezTo>
                <a:cubicBezTo>
                  <a:pt x="332982" y="270632"/>
                  <a:pt x="292236" y="217186"/>
                  <a:pt x="304936" y="238353"/>
                </a:cubicBezTo>
                <a:cubicBezTo>
                  <a:pt x="317636" y="259520"/>
                  <a:pt x="383782" y="366941"/>
                  <a:pt x="393836" y="381228"/>
                </a:cubicBezTo>
                <a:cubicBezTo>
                  <a:pt x="403890" y="395515"/>
                  <a:pt x="400715" y="374349"/>
                  <a:pt x="365261" y="324078"/>
                </a:cubicBezTo>
                <a:cubicBezTo>
                  <a:pt x="329807" y="273807"/>
                  <a:pt x="204394" y="108707"/>
                  <a:pt x="181111" y="79603"/>
                </a:cubicBezTo>
                <a:cubicBezTo>
                  <a:pt x="157828" y="50499"/>
                  <a:pt x="226090" y="141516"/>
                  <a:pt x="225561" y="149453"/>
                </a:cubicBezTo>
                <a:cubicBezTo>
                  <a:pt x="225032" y="157391"/>
                  <a:pt x="211273" y="153157"/>
                  <a:pt x="177936" y="127228"/>
                </a:cubicBezTo>
                <a:cubicBezTo>
                  <a:pt x="144599" y="101299"/>
                  <a:pt x="-5156" y="-5593"/>
                  <a:pt x="136" y="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75AC4413-1EA3-7D62-0C00-0E3DB3C3CA76}"/>
              </a:ext>
            </a:extLst>
          </p:cNvPr>
          <p:cNvSpPr/>
          <p:nvPr/>
        </p:nvSpPr>
        <p:spPr>
          <a:xfrm>
            <a:off x="3727308" y="4418353"/>
            <a:ext cx="103614" cy="448272"/>
          </a:xfrm>
          <a:custGeom>
            <a:avLst/>
            <a:gdLst>
              <a:gd name="connsiteX0" fmla="*/ 142 w 103614"/>
              <a:gd name="connsiteY0" fmla="*/ 1247 h 448272"/>
              <a:gd name="connsiteX1" fmla="*/ 101742 w 103614"/>
              <a:gd name="connsiteY1" fmla="*/ 179047 h 448272"/>
              <a:gd name="connsiteX2" fmla="*/ 66817 w 103614"/>
              <a:gd name="connsiteY2" fmla="*/ 131422 h 448272"/>
              <a:gd name="connsiteX3" fmla="*/ 76342 w 103614"/>
              <a:gd name="connsiteY3" fmla="*/ 185397 h 448272"/>
              <a:gd name="connsiteX4" fmla="*/ 92217 w 103614"/>
              <a:gd name="connsiteY4" fmla="*/ 280647 h 448272"/>
              <a:gd name="connsiteX5" fmla="*/ 95392 w 103614"/>
              <a:gd name="connsiteY5" fmla="*/ 188572 h 448272"/>
              <a:gd name="connsiteX6" fmla="*/ 101742 w 103614"/>
              <a:gd name="connsiteY6" fmla="*/ 442572 h 448272"/>
              <a:gd name="connsiteX7" fmla="*/ 92217 w 103614"/>
              <a:gd name="connsiteY7" fmla="*/ 347322 h 448272"/>
              <a:gd name="connsiteX8" fmla="*/ 79517 w 103614"/>
              <a:gd name="connsiteY8" fmla="*/ 140947 h 448272"/>
              <a:gd name="connsiteX9" fmla="*/ 79517 w 103614"/>
              <a:gd name="connsiteY9" fmla="*/ 102847 h 448272"/>
              <a:gd name="connsiteX10" fmla="*/ 142 w 103614"/>
              <a:gd name="connsiteY10" fmla="*/ 1247 h 44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3614" h="448272">
                <a:moveTo>
                  <a:pt x="142" y="1247"/>
                </a:moveTo>
                <a:cubicBezTo>
                  <a:pt x="3846" y="13947"/>
                  <a:pt x="90630" y="157351"/>
                  <a:pt x="101742" y="179047"/>
                </a:cubicBezTo>
                <a:cubicBezTo>
                  <a:pt x="112854" y="200743"/>
                  <a:pt x="71050" y="130364"/>
                  <a:pt x="66817" y="131422"/>
                </a:cubicBezTo>
                <a:cubicBezTo>
                  <a:pt x="62584" y="132480"/>
                  <a:pt x="72109" y="160526"/>
                  <a:pt x="76342" y="185397"/>
                </a:cubicBezTo>
                <a:cubicBezTo>
                  <a:pt x="80575" y="210268"/>
                  <a:pt x="89042" y="280118"/>
                  <a:pt x="92217" y="280647"/>
                </a:cubicBezTo>
                <a:cubicBezTo>
                  <a:pt x="95392" y="281176"/>
                  <a:pt x="93805" y="161585"/>
                  <a:pt x="95392" y="188572"/>
                </a:cubicBezTo>
                <a:cubicBezTo>
                  <a:pt x="96979" y="215559"/>
                  <a:pt x="102271" y="416114"/>
                  <a:pt x="101742" y="442572"/>
                </a:cubicBezTo>
                <a:cubicBezTo>
                  <a:pt x="101213" y="469030"/>
                  <a:pt x="95921" y="397593"/>
                  <a:pt x="92217" y="347322"/>
                </a:cubicBezTo>
                <a:cubicBezTo>
                  <a:pt x="88513" y="297051"/>
                  <a:pt x="81634" y="181693"/>
                  <a:pt x="79517" y="140947"/>
                </a:cubicBezTo>
                <a:cubicBezTo>
                  <a:pt x="77400" y="100201"/>
                  <a:pt x="92746" y="129305"/>
                  <a:pt x="79517" y="102847"/>
                </a:cubicBezTo>
                <a:cubicBezTo>
                  <a:pt x="66288" y="76389"/>
                  <a:pt x="-3562" y="-11453"/>
                  <a:pt x="142" y="1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C99AF709-7C14-3090-E270-2ABF542E03BA}"/>
              </a:ext>
            </a:extLst>
          </p:cNvPr>
          <p:cNvSpPr/>
          <p:nvPr/>
        </p:nvSpPr>
        <p:spPr>
          <a:xfrm>
            <a:off x="3273416" y="4152866"/>
            <a:ext cx="556438" cy="394256"/>
          </a:xfrm>
          <a:custGeom>
            <a:avLst/>
            <a:gdLst>
              <a:gd name="connsiteX0" fmla="*/ 9 w 556438"/>
              <a:gd name="connsiteY0" fmla="*/ 28609 h 394256"/>
              <a:gd name="connsiteX1" fmla="*/ 244484 w 556438"/>
              <a:gd name="connsiteY1" fmla="*/ 25434 h 394256"/>
              <a:gd name="connsiteX2" fmla="*/ 234959 w 556438"/>
              <a:gd name="connsiteY2" fmla="*/ 25434 h 394256"/>
              <a:gd name="connsiteX3" fmla="*/ 355609 w 556438"/>
              <a:gd name="connsiteY3" fmla="*/ 127034 h 394256"/>
              <a:gd name="connsiteX4" fmla="*/ 365134 w 556438"/>
              <a:gd name="connsiteY4" fmla="*/ 117509 h 394256"/>
              <a:gd name="connsiteX5" fmla="*/ 447684 w 556438"/>
              <a:gd name="connsiteY5" fmla="*/ 203234 h 394256"/>
              <a:gd name="connsiteX6" fmla="*/ 441334 w 556438"/>
              <a:gd name="connsiteY6" fmla="*/ 187359 h 394256"/>
              <a:gd name="connsiteX7" fmla="*/ 555634 w 556438"/>
              <a:gd name="connsiteY7" fmla="*/ 393734 h 394256"/>
              <a:gd name="connsiteX8" fmla="*/ 374659 w 556438"/>
              <a:gd name="connsiteY8" fmla="*/ 117509 h 394256"/>
              <a:gd name="connsiteX9" fmla="*/ 250834 w 556438"/>
              <a:gd name="connsiteY9" fmla="*/ 34 h 394256"/>
              <a:gd name="connsiteX10" fmla="*/ 352434 w 556438"/>
              <a:gd name="connsiteY10" fmla="*/ 104809 h 394256"/>
              <a:gd name="connsiteX11" fmla="*/ 288934 w 556438"/>
              <a:gd name="connsiteY11" fmla="*/ 60359 h 394256"/>
              <a:gd name="connsiteX12" fmla="*/ 234959 w 556438"/>
              <a:gd name="connsiteY12" fmla="*/ 9559 h 394256"/>
              <a:gd name="connsiteX13" fmla="*/ 9 w 556438"/>
              <a:gd name="connsiteY13" fmla="*/ 28609 h 39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6438" h="394256">
                <a:moveTo>
                  <a:pt x="9" y="28609"/>
                </a:moveTo>
                <a:cubicBezTo>
                  <a:pt x="1597" y="31255"/>
                  <a:pt x="205326" y="25963"/>
                  <a:pt x="244484" y="25434"/>
                </a:cubicBezTo>
                <a:cubicBezTo>
                  <a:pt x="283642" y="24905"/>
                  <a:pt x="216438" y="8501"/>
                  <a:pt x="234959" y="25434"/>
                </a:cubicBezTo>
                <a:cubicBezTo>
                  <a:pt x="253480" y="42367"/>
                  <a:pt x="333913" y="111688"/>
                  <a:pt x="355609" y="127034"/>
                </a:cubicBezTo>
                <a:cubicBezTo>
                  <a:pt x="377305" y="142380"/>
                  <a:pt x="349788" y="104809"/>
                  <a:pt x="365134" y="117509"/>
                </a:cubicBezTo>
                <a:cubicBezTo>
                  <a:pt x="380480" y="130209"/>
                  <a:pt x="434984" y="191592"/>
                  <a:pt x="447684" y="203234"/>
                </a:cubicBezTo>
                <a:cubicBezTo>
                  <a:pt x="460384" y="214876"/>
                  <a:pt x="423342" y="155609"/>
                  <a:pt x="441334" y="187359"/>
                </a:cubicBezTo>
                <a:cubicBezTo>
                  <a:pt x="459326" y="219109"/>
                  <a:pt x="566747" y="405376"/>
                  <a:pt x="555634" y="393734"/>
                </a:cubicBezTo>
                <a:cubicBezTo>
                  <a:pt x="544522" y="382092"/>
                  <a:pt x="425459" y="183126"/>
                  <a:pt x="374659" y="117509"/>
                </a:cubicBezTo>
                <a:cubicBezTo>
                  <a:pt x="323859" y="51892"/>
                  <a:pt x="254538" y="2151"/>
                  <a:pt x="250834" y="34"/>
                </a:cubicBezTo>
                <a:cubicBezTo>
                  <a:pt x="247130" y="-2083"/>
                  <a:pt x="346084" y="94755"/>
                  <a:pt x="352434" y="104809"/>
                </a:cubicBezTo>
                <a:cubicBezTo>
                  <a:pt x="358784" y="114863"/>
                  <a:pt x="308513" y="76234"/>
                  <a:pt x="288934" y="60359"/>
                </a:cubicBezTo>
                <a:cubicBezTo>
                  <a:pt x="269355" y="44484"/>
                  <a:pt x="279938" y="13792"/>
                  <a:pt x="234959" y="9559"/>
                </a:cubicBezTo>
                <a:cubicBezTo>
                  <a:pt x="189980" y="5326"/>
                  <a:pt x="-1579" y="25963"/>
                  <a:pt x="9" y="28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DBE8A617-CF92-DC52-F47D-00179EA4C51E}"/>
              </a:ext>
            </a:extLst>
          </p:cNvPr>
          <p:cNvSpPr/>
          <p:nvPr/>
        </p:nvSpPr>
        <p:spPr>
          <a:xfrm>
            <a:off x="3790874" y="4441820"/>
            <a:ext cx="63228" cy="408418"/>
          </a:xfrm>
          <a:custGeom>
            <a:avLst/>
            <a:gdLst>
              <a:gd name="connsiteX0" fmla="*/ 76 w 63228"/>
              <a:gd name="connsiteY0" fmla="*/ 5 h 408418"/>
              <a:gd name="connsiteX1" fmla="*/ 60401 w 63228"/>
              <a:gd name="connsiteY1" fmla="*/ 212730 h 408418"/>
              <a:gd name="connsiteX2" fmla="*/ 54051 w 63228"/>
              <a:gd name="connsiteY2" fmla="*/ 212730 h 408418"/>
              <a:gd name="connsiteX3" fmla="*/ 60401 w 63228"/>
              <a:gd name="connsiteY3" fmla="*/ 336555 h 408418"/>
              <a:gd name="connsiteX4" fmla="*/ 60401 w 63228"/>
              <a:gd name="connsiteY4" fmla="*/ 406405 h 408418"/>
              <a:gd name="connsiteX5" fmla="*/ 47701 w 63228"/>
              <a:gd name="connsiteY5" fmla="*/ 260355 h 408418"/>
              <a:gd name="connsiteX6" fmla="*/ 47701 w 63228"/>
              <a:gd name="connsiteY6" fmla="*/ 206380 h 408418"/>
              <a:gd name="connsiteX7" fmla="*/ 76 w 63228"/>
              <a:gd name="connsiteY7" fmla="*/ 5 h 40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228" h="408418">
                <a:moveTo>
                  <a:pt x="76" y="5"/>
                </a:moveTo>
                <a:cubicBezTo>
                  <a:pt x="2193" y="1063"/>
                  <a:pt x="51405" y="177276"/>
                  <a:pt x="60401" y="212730"/>
                </a:cubicBezTo>
                <a:cubicBezTo>
                  <a:pt x="69397" y="248184"/>
                  <a:pt x="54051" y="192093"/>
                  <a:pt x="54051" y="212730"/>
                </a:cubicBezTo>
                <a:cubicBezTo>
                  <a:pt x="54051" y="233367"/>
                  <a:pt x="59343" y="304276"/>
                  <a:pt x="60401" y="336555"/>
                </a:cubicBezTo>
                <a:cubicBezTo>
                  <a:pt x="61459" y="368834"/>
                  <a:pt x="62518" y="419105"/>
                  <a:pt x="60401" y="406405"/>
                </a:cubicBezTo>
                <a:cubicBezTo>
                  <a:pt x="58284" y="393705"/>
                  <a:pt x="49818" y="293692"/>
                  <a:pt x="47701" y="260355"/>
                </a:cubicBezTo>
                <a:cubicBezTo>
                  <a:pt x="45584" y="227018"/>
                  <a:pt x="55109" y="248713"/>
                  <a:pt x="47701" y="206380"/>
                </a:cubicBezTo>
                <a:cubicBezTo>
                  <a:pt x="40293" y="164047"/>
                  <a:pt x="-2041" y="-1053"/>
                  <a:pt x="7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4FEB7AFB-1BAE-2423-A391-5F73B33B91AA}"/>
              </a:ext>
            </a:extLst>
          </p:cNvPr>
          <p:cNvSpPr/>
          <p:nvPr/>
        </p:nvSpPr>
        <p:spPr>
          <a:xfrm>
            <a:off x="3247962" y="3625598"/>
            <a:ext cx="181355" cy="190755"/>
          </a:xfrm>
          <a:custGeom>
            <a:avLst/>
            <a:gdLst>
              <a:gd name="connsiteX0" fmla="*/ 181038 w 181355"/>
              <a:gd name="connsiteY0" fmla="*/ 252 h 190755"/>
              <a:gd name="connsiteX1" fmla="*/ 12763 w 181355"/>
              <a:gd name="connsiteY1" fmla="*/ 152652 h 190755"/>
              <a:gd name="connsiteX2" fmla="*/ 63563 w 181355"/>
              <a:gd name="connsiteY2" fmla="*/ 120902 h 190755"/>
              <a:gd name="connsiteX3" fmla="*/ 63 w 181355"/>
              <a:gd name="connsiteY3" fmla="*/ 190752 h 190755"/>
              <a:gd name="connsiteX4" fmla="*/ 54038 w 181355"/>
              <a:gd name="connsiteY4" fmla="*/ 117727 h 190755"/>
              <a:gd name="connsiteX5" fmla="*/ 181038 w 181355"/>
              <a:gd name="connsiteY5" fmla="*/ 252 h 19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55" h="190755">
                <a:moveTo>
                  <a:pt x="181038" y="252"/>
                </a:moveTo>
                <a:cubicBezTo>
                  <a:pt x="174159" y="6073"/>
                  <a:pt x="32342" y="132544"/>
                  <a:pt x="12763" y="152652"/>
                </a:cubicBezTo>
                <a:cubicBezTo>
                  <a:pt x="-6816" y="172760"/>
                  <a:pt x="65680" y="114552"/>
                  <a:pt x="63563" y="120902"/>
                </a:cubicBezTo>
                <a:cubicBezTo>
                  <a:pt x="61446" y="127252"/>
                  <a:pt x="1650" y="191281"/>
                  <a:pt x="63" y="190752"/>
                </a:cubicBezTo>
                <a:cubicBezTo>
                  <a:pt x="-1524" y="190223"/>
                  <a:pt x="27051" y="144714"/>
                  <a:pt x="54038" y="117727"/>
                </a:cubicBezTo>
                <a:cubicBezTo>
                  <a:pt x="81025" y="90740"/>
                  <a:pt x="187917" y="-5569"/>
                  <a:pt x="181038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F07660CF-33D4-ACAB-7082-7425C31B04CC}"/>
              </a:ext>
            </a:extLst>
          </p:cNvPr>
          <p:cNvSpPr/>
          <p:nvPr/>
        </p:nvSpPr>
        <p:spPr>
          <a:xfrm>
            <a:off x="3686127" y="3952059"/>
            <a:ext cx="168330" cy="197847"/>
          </a:xfrm>
          <a:custGeom>
            <a:avLst/>
            <a:gdLst>
              <a:gd name="connsiteX0" fmla="*/ 168323 w 168330"/>
              <a:gd name="connsiteY0" fmla="*/ 197666 h 197847"/>
              <a:gd name="connsiteX1" fmla="*/ 123873 w 168330"/>
              <a:gd name="connsiteY1" fmla="*/ 127816 h 197847"/>
              <a:gd name="connsiteX2" fmla="*/ 60373 w 168330"/>
              <a:gd name="connsiteY2" fmla="*/ 80191 h 197847"/>
              <a:gd name="connsiteX3" fmla="*/ 123873 w 168330"/>
              <a:gd name="connsiteY3" fmla="*/ 115116 h 197847"/>
              <a:gd name="connsiteX4" fmla="*/ 48 w 168330"/>
              <a:gd name="connsiteY4" fmla="*/ 816 h 197847"/>
              <a:gd name="connsiteX5" fmla="*/ 107998 w 168330"/>
              <a:gd name="connsiteY5" fmla="*/ 61141 h 197847"/>
              <a:gd name="connsiteX6" fmla="*/ 25448 w 168330"/>
              <a:gd name="connsiteY6" fmla="*/ 7166 h 197847"/>
              <a:gd name="connsiteX7" fmla="*/ 120698 w 168330"/>
              <a:gd name="connsiteY7" fmla="*/ 105591 h 197847"/>
              <a:gd name="connsiteX8" fmla="*/ 168323 w 168330"/>
              <a:gd name="connsiteY8" fmla="*/ 197666 h 19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30" h="197847">
                <a:moveTo>
                  <a:pt x="168323" y="197666"/>
                </a:moveTo>
                <a:cubicBezTo>
                  <a:pt x="168852" y="201370"/>
                  <a:pt x="141865" y="147395"/>
                  <a:pt x="123873" y="127816"/>
                </a:cubicBezTo>
                <a:cubicBezTo>
                  <a:pt x="105881" y="108237"/>
                  <a:pt x="60373" y="82308"/>
                  <a:pt x="60373" y="80191"/>
                </a:cubicBezTo>
                <a:cubicBezTo>
                  <a:pt x="60373" y="78074"/>
                  <a:pt x="133927" y="128345"/>
                  <a:pt x="123873" y="115116"/>
                </a:cubicBezTo>
                <a:cubicBezTo>
                  <a:pt x="113819" y="101887"/>
                  <a:pt x="2694" y="9812"/>
                  <a:pt x="48" y="816"/>
                </a:cubicBezTo>
                <a:cubicBezTo>
                  <a:pt x="-2598" y="-8180"/>
                  <a:pt x="103765" y="60083"/>
                  <a:pt x="107998" y="61141"/>
                </a:cubicBezTo>
                <a:cubicBezTo>
                  <a:pt x="112231" y="62199"/>
                  <a:pt x="23331" y="-242"/>
                  <a:pt x="25448" y="7166"/>
                </a:cubicBezTo>
                <a:cubicBezTo>
                  <a:pt x="27565" y="14574"/>
                  <a:pt x="93710" y="72253"/>
                  <a:pt x="120698" y="105591"/>
                </a:cubicBezTo>
                <a:cubicBezTo>
                  <a:pt x="147685" y="138928"/>
                  <a:pt x="167794" y="193962"/>
                  <a:pt x="168323" y="197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69B5D8A3-F12E-ABBC-ACF4-E90640D5CC60}"/>
              </a:ext>
            </a:extLst>
          </p:cNvPr>
          <p:cNvSpPr/>
          <p:nvPr/>
        </p:nvSpPr>
        <p:spPr>
          <a:xfrm>
            <a:off x="3278556" y="3695170"/>
            <a:ext cx="268496" cy="115641"/>
          </a:xfrm>
          <a:custGeom>
            <a:avLst/>
            <a:gdLst>
              <a:gd name="connsiteX0" fmla="*/ 267919 w 268496"/>
              <a:gd name="connsiteY0" fmla="*/ 530 h 115641"/>
              <a:gd name="connsiteX1" fmla="*/ 4394 w 268496"/>
              <a:gd name="connsiteY1" fmla="*/ 114830 h 115641"/>
              <a:gd name="connsiteX2" fmla="*/ 96469 w 268496"/>
              <a:gd name="connsiteY2" fmla="*/ 54505 h 115641"/>
              <a:gd name="connsiteX3" fmla="*/ 7569 w 268496"/>
              <a:gd name="connsiteY3" fmla="*/ 111655 h 115641"/>
              <a:gd name="connsiteX4" fmla="*/ 121869 w 268496"/>
              <a:gd name="connsiteY4" fmla="*/ 51330 h 115641"/>
              <a:gd name="connsiteX5" fmla="*/ 77419 w 268496"/>
              <a:gd name="connsiteY5" fmla="*/ 70380 h 115641"/>
              <a:gd name="connsiteX6" fmla="*/ 267919 w 268496"/>
              <a:gd name="connsiteY6" fmla="*/ 530 h 11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496" h="115641">
                <a:moveTo>
                  <a:pt x="267919" y="530"/>
                </a:moveTo>
                <a:cubicBezTo>
                  <a:pt x="255748" y="7938"/>
                  <a:pt x="32969" y="105834"/>
                  <a:pt x="4394" y="114830"/>
                </a:cubicBezTo>
                <a:cubicBezTo>
                  <a:pt x="-24181" y="123826"/>
                  <a:pt x="95940" y="55034"/>
                  <a:pt x="96469" y="54505"/>
                </a:cubicBezTo>
                <a:cubicBezTo>
                  <a:pt x="96998" y="53976"/>
                  <a:pt x="3336" y="112184"/>
                  <a:pt x="7569" y="111655"/>
                </a:cubicBezTo>
                <a:cubicBezTo>
                  <a:pt x="11802" y="111126"/>
                  <a:pt x="110227" y="58209"/>
                  <a:pt x="121869" y="51330"/>
                </a:cubicBezTo>
                <a:cubicBezTo>
                  <a:pt x="133511" y="44451"/>
                  <a:pt x="58898" y="75143"/>
                  <a:pt x="77419" y="70380"/>
                </a:cubicBezTo>
                <a:cubicBezTo>
                  <a:pt x="95940" y="65617"/>
                  <a:pt x="280090" y="-6878"/>
                  <a:pt x="267919" y="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3B183E4E-F964-AC23-1FE1-EF4C667C7F57}"/>
              </a:ext>
            </a:extLst>
          </p:cNvPr>
          <p:cNvSpPr/>
          <p:nvPr/>
        </p:nvSpPr>
        <p:spPr>
          <a:xfrm>
            <a:off x="3286125" y="3736730"/>
            <a:ext cx="360476" cy="28981"/>
          </a:xfrm>
          <a:custGeom>
            <a:avLst/>
            <a:gdLst>
              <a:gd name="connsiteX0" fmla="*/ 0 w 360476"/>
              <a:gd name="connsiteY0" fmla="*/ 12945 h 28981"/>
              <a:gd name="connsiteX1" fmla="*/ 266700 w 360476"/>
              <a:gd name="connsiteY1" fmla="*/ 245 h 28981"/>
              <a:gd name="connsiteX2" fmla="*/ 155575 w 360476"/>
              <a:gd name="connsiteY2" fmla="*/ 25645 h 28981"/>
              <a:gd name="connsiteX3" fmla="*/ 358775 w 360476"/>
              <a:gd name="connsiteY3" fmla="*/ 19295 h 28981"/>
              <a:gd name="connsiteX4" fmla="*/ 247650 w 360476"/>
              <a:gd name="connsiteY4" fmla="*/ 28820 h 28981"/>
              <a:gd name="connsiteX5" fmla="*/ 155575 w 360476"/>
              <a:gd name="connsiteY5" fmla="*/ 9770 h 28981"/>
              <a:gd name="connsiteX6" fmla="*/ 263525 w 360476"/>
              <a:gd name="connsiteY6" fmla="*/ 16120 h 28981"/>
              <a:gd name="connsiteX7" fmla="*/ 0 w 360476"/>
              <a:gd name="connsiteY7" fmla="*/ 12945 h 2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476" h="28981">
                <a:moveTo>
                  <a:pt x="0" y="12945"/>
                </a:moveTo>
                <a:cubicBezTo>
                  <a:pt x="529" y="10299"/>
                  <a:pt x="240771" y="-1872"/>
                  <a:pt x="266700" y="245"/>
                </a:cubicBezTo>
                <a:cubicBezTo>
                  <a:pt x="292629" y="2362"/>
                  <a:pt x="140229" y="22470"/>
                  <a:pt x="155575" y="25645"/>
                </a:cubicBezTo>
                <a:cubicBezTo>
                  <a:pt x="170921" y="28820"/>
                  <a:pt x="343429" y="18766"/>
                  <a:pt x="358775" y="19295"/>
                </a:cubicBezTo>
                <a:cubicBezTo>
                  <a:pt x="374121" y="19824"/>
                  <a:pt x="281517" y="30407"/>
                  <a:pt x="247650" y="28820"/>
                </a:cubicBezTo>
                <a:cubicBezTo>
                  <a:pt x="213783" y="27233"/>
                  <a:pt x="152929" y="11887"/>
                  <a:pt x="155575" y="9770"/>
                </a:cubicBezTo>
                <a:cubicBezTo>
                  <a:pt x="158221" y="7653"/>
                  <a:pt x="292629" y="13474"/>
                  <a:pt x="263525" y="16120"/>
                </a:cubicBezTo>
                <a:cubicBezTo>
                  <a:pt x="234421" y="18766"/>
                  <a:pt x="-529" y="15591"/>
                  <a:pt x="0" y="12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BF4C07F8-4A22-E6D0-3543-39DF5A413F3A}"/>
              </a:ext>
            </a:extLst>
          </p:cNvPr>
          <p:cNvSpPr/>
          <p:nvPr/>
        </p:nvSpPr>
        <p:spPr>
          <a:xfrm>
            <a:off x="3330501" y="3784134"/>
            <a:ext cx="314416" cy="51896"/>
          </a:xfrm>
          <a:custGeom>
            <a:avLst/>
            <a:gdLst>
              <a:gd name="connsiteX0" fmla="*/ 74 w 314416"/>
              <a:gd name="connsiteY0" fmla="*/ 48091 h 51896"/>
              <a:gd name="connsiteX1" fmla="*/ 184224 w 314416"/>
              <a:gd name="connsiteY1" fmla="*/ 3641 h 51896"/>
              <a:gd name="connsiteX2" fmla="*/ 314399 w 314416"/>
              <a:gd name="connsiteY2" fmla="*/ 22691 h 51896"/>
              <a:gd name="connsiteX3" fmla="*/ 193749 w 314416"/>
              <a:gd name="connsiteY3" fmla="*/ 13166 h 51896"/>
              <a:gd name="connsiteX4" fmla="*/ 235024 w 314416"/>
              <a:gd name="connsiteY4" fmla="*/ 38566 h 51896"/>
              <a:gd name="connsiteX5" fmla="*/ 295349 w 314416"/>
              <a:gd name="connsiteY5" fmla="*/ 51266 h 51896"/>
              <a:gd name="connsiteX6" fmla="*/ 181049 w 314416"/>
              <a:gd name="connsiteY6" fmla="*/ 19516 h 51896"/>
              <a:gd name="connsiteX7" fmla="*/ 206449 w 314416"/>
              <a:gd name="connsiteY7" fmla="*/ 466 h 51896"/>
              <a:gd name="connsiteX8" fmla="*/ 74 w 314416"/>
              <a:gd name="connsiteY8" fmla="*/ 48091 h 5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416" h="51896">
                <a:moveTo>
                  <a:pt x="74" y="48091"/>
                </a:moveTo>
                <a:cubicBezTo>
                  <a:pt x="-3630" y="48620"/>
                  <a:pt x="131837" y="7874"/>
                  <a:pt x="184224" y="3641"/>
                </a:cubicBezTo>
                <a:cubicBezTo>
                  <a:pt x="236611" y="-592"/>
                  <a:pt x="312812" y="21104"/>
                  <a:pt x="314399" y="22691"/>
                </a:cubicBezTo>
                <a:cubicBezTo>
                  <a:pt x="315986" y="24278"/>
                  <a:pt x="206978" y="10520"/>
                  <a:pt x="193749" y="13166"/>
                </a:cubicBezTo>
                <a:cubicBezTo>
                  <a:pt x="180520" y="15812"/>
                  <a:pt x="218091" y="32216"/>
                  <a:pt x="235024" y="38566"/>
                </a:cubicBezTo>
                <a:cubicBezTo>
                  <a:pt x="251957" y="44916"/>
                  <a:pt x="304345" y="54441"/>
                  <a:pt x="295349" y="51266"/>
                </a:cubicBezTo>
                <a:cubicBezTo>
                  <a:pt x="286353" y="48091"/>
                  <a:pt x="195866" y="27983"/>
                  <a:pt x="181049" y="19516"/>
                </a:cubicBezTo>
                <a:cubicBezTo>
                  <a:pt x="166232" y="11049"/>
                  <a:pt x="240316" y="-2709"/>
                  <a:pt x="206449" y="466"/>
                </a:cubicBezTo>
                <a:cubicBezTo>
                  <a:pt x="172582" y="3641"/>
                  <a:pt x="3778" y="47562"/>
                  <a:pt x="74" y="480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25DDD544-3609-40B7-466B-753EE4CFDB9A}"/>
              </a:ext>
            </a:extLst>
          </p:cNvPr>
          <p:cNvSpPr/>
          <p:nvPr/>
        </p:nvSpPr>
        <p:spPr>
          <a:xfrm>
            <a:off x="3365310" y="3866870"/>
            <a:ext cx="305997" cy="111534"/>
          </a:xfrm>
          <a:custGeom>
            <a:avLst/>
            <a:gdLst>
              <a:gd name="connsiteX0" fmla="*/ 190 w 305997"/>
              <a:gd name="connsiteY0" fmla="*/ 280 h 111534"/>
              <a:gd name="connsiteX1" fmla="*/ 174815 w 305997"/>
              <a:gd name="connsiteY1" fmla="*/ 32030 h 111534"/>
              <a:gd name="connsiteX2" fmla="*/ 158940 w 305997"/>
              <a:gd name="connsiteY2" fmla="*/ 60605 h 111534"/>
              <a:gd name="connsiteX3" fmla="*/ 251015 w 305997"/>
              <a:gd name="connsiteY3" fmla="*/ 111405 h 111534"/>
              <a:gd name="connsiteX4" fmla="*/ 197040 w 305997"/>
              <a:gd name="connsiteY4" fmla="*/ 73305 h 111534"/>
              <a:gd name="connsiteX5" fmla="*/ 158940 w 305997"/>
              <a:gd name="connsiteY5" fmla="*/ 16155 h 111534"/>
              <a:gd name="connsiteX6" fmla="*/ 304990 w 305997"/>
              <a:gd name="connsiteY6" fmla="*/ 28855 h 111534"/>
              <a:gd name="connsiteX7" fmla="*/ 212915 w 305997"/>
              <a:gd name="connsiteY7" fmla="*/ 16155 h 111534"/>
              <a:gd name="connsiteX8" fmla="*/ 190 w 305997"/>
              <a:gd name="connsiteY8" fmla="*/ 280 h 11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997" h="111534">
                <a:moveTo>
                  <a:pt x="190" y="280"/>
                </a:moveTo>
                <a:cubicBezTo>
                  <a:pt x="-6160" y="2926"/>
                  <a:pt x="148357" y="21976"/>
                  <a:pt x="174815" y="32030"/>
                </a:cubicBezTo>
                <a:cubicBezTo>
                  <a:pt x="201273" y="42084"/>
                  <a:pt x="146240" y="47376"/>
                  <a:pt x="158940" y="60605"/>
                </a:cubicBezTo>
                <a:cubicBezTo>
                  <a:pt x="171640" y="73834"/>
                  <a:pt x="244665" y="109288"/>
                  <a:pt x="251015" y="111405"/>
                </a:cubicBezTo>
                <a:cubicBezTo>
                  <a:pt x="257365" y="113522"/>
                  <a:pt x="212386" y="89180"/>
                  <a:pt x="197040" y="73305"/>
                </a:cubicBezTo>
                <a:cubicBezTo>
                  <a:pt x="181694" y="57430"/>
                  <a:pt x="140948" y="23563"/>
                  <a:pt x="158940" y="16155"/>
                </a:cubicBezTo>
                <a:cubicBezTo>
                  <a:pt x="176932" y="8747"/>
                  <a:pt x="295994" y="28855"/>
                  <a:pt x="304990" y="28855"/>
                </a:cubicBezTo>
                <a:cubicBezTo>
                  <a:pt x="313986" y="28855"/>
                  <a:pt x="261069" y="17742"/>
                  <a:pt x="212915" y="16155"/>
                </a:cubicBezTo>
                <a:cubicBezTo>
                  <a:pt x="164761" y="14568"/>
                  <a:pt x="6540" y="-2366"/>
                  <a:pt x="190" y="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370E7BCE-8367-5407-AB72-F14A95ACF346}"/>
              </a:ext>
            </a:extLst>
          </p:cNvPr>
          <p:cNvSpPr/>
          <p:nvPr/>
        </p:nvSpPr>
        <p:spPr>
          <a:xfrm>
            <a:off x="3355382" y="3838552"/>
            <a:ext cx="370779" cy="38130"/>
          </a:xfrm>
          <a:custGeom>
            <a:avLst/>
            <a:gdLst>
              <a:gd name="connsiteX0" fmla="*/ 593 w 370779"/>
              <a:gd name="connsiteY0" fmla="*/ 9548 h 38130"/>
              <a:gd name="connsiteX1" fmla="*/ 172043 w 370779"/>
              <a:gd name="connsiteY1" fmla="*/ 9548 h 38130"/>
              <a:gd name="connsiteX2" fmla="*/ 368893 w 370779"/>
              <a:gd name="connsiteY2" fmla="*/ 38123 h 38130"/>
              <a:gd name="connsiteX3" fmla="*/ 276818 w 370779"/>
              <a:gd name="connsiteY3" fmla="*/ 12723 h 38130"/>
              <a:gd name="connsiteX4" fmla="*/ 232368 w 370779"/>
              <a:gd name="connsiteY4" fmla="*/ 23 h 38130"/>
              <a:gd name="connsiteX5" fmla="*/ 593 w 370779"/>
              <a:gd name="connsiteY5" fmla="*/ 9548 h 3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779" h="38130">
                <a:moveTo>
                  <a:pt x="593" y="9548"/>
                </a:moveTo>
                <a:cubicBezTo>
                  <a:pt x="-9461" y="11135"/>
                  <a:pt x="110660" y="4786"/>
                  <a:pt x="172043" y="9548"/>
                </a:cubicBezTo>
                <a:cubicBezTo>
                  <a:pt x="233426" y="14310"/>
                  <a:pt x="351431" y="37594"/>
                  <a:pt x="368893" y="38123"/>
                </a:cubicBezTo>
                <a:cubicBezTo>
                  <a:pt x="386355" y="38652"/>
                  <a:pt x="276818" y="12723"/>
                  <a:pt x="276818" y="12723"/>
                </a:cubicBezTo>
                <a:cubicBezTo>
                  <a:pt x="254064" y="6373"/>
                  <a:pt x="274701" y="552"/>
                  <a:pt x="232368" y="23"/>
                </a:cubicBezTo>
                <a:cubicBezTo>
                  <a:pt x="190035" y="-506"/>
                  <a:pt x="10647" y="7961"/>
                  <a:pt x="593" y="9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AB1225CE-80D4-F1AC-DDCA-A74615C9327E}"/>
              </a:ext>
            </a:extLst>
          </p:cNvPr>
          <p:cNvSpPr/>
          <p:nvPr/>
        </p:nvSpPr>
        <p:spPr>
          <a:xfrm>
            <a:off x="3482149" y="3764007"/>
            <a:ext cx="318778" cy="399488"/>
          </a:xfrm>
          <a:custGeom>
            <a:avLst/>
            <a:gdLst>
              <a:gd name="connsiteX0" fmla="*/ 7176 w 318778"/>
              <a:gd name="connsiteY0" fmla="*/ 7893 h 399488"/>
              <a:gd name="connsiteX1" fmla="*/ 35751 w 318778"/>
              <a:gd name="connsiteY1" fmla="*/ 49168 h 399488"/>
              <a:gd name="connsiteX2" fmla="*/ 229426 w 318778"/>
              <a:gd name="connsiteY2" fmla="*/ 265068 h 399488"/>
              <a:gd name="connsiteX3" fmla="*/ 134176 w 318778"/>
              <a:gd name="connsiteY3" fmla="*/ 211093 h 399488"/>
              <a:gd name="connsiteX4" fmla="*/ 318326 w 318778"/>
              <a:gd name="connsiteY4" fmla="*/ 398418 h 399488"/>
              <a:gd name="connsiteX5" fmla="*/ 181801 w 318778"/>
              <a:gd name="connsiteY5" fmla="*/ 280943 h 399488"/>
              <a:gd name="connsiteX6" fmla="*/ 42101 w 318778"/>
              <a:gd name="connsiteY6" fmla="*/ 141243 h 399488"/>
              <a:gd name="connsiteX7" fmla="*/ 226251 w 318778"/>
              <a:gd name="connsiteY7" fmla="*/ 277768 h 399488"/>
              <a:gd name="connsiteX8" fmla="*/ 121476 w 318778"/>
              <a:gd name="connsiteY8" fmla="*/ 166643 h 399488"/>
              <a:gd name="connsiteX9" fmla="*/ 7176 w 318778"/>
              <a:gd name="connsiteY9" fmla="*/ 7893 h 39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778" h="399488">
                <a:moveTo>
                  <a:pt x="7176" y="7893"/>
                </a:moveTo>
                <a:cubicBezTo>
                  <a:pt x="-7111" y="-11686"/>
                  <a:pt x="-1291" y="6305"/>
                  <a:pt x="35751" y="49168"/>
                </a:cubicBezTo>
                <a:cubicBezTo>
                  <a:pt x="72793" y="92031"/>
                  <a:pt x="213022" y="238081"/>
                  <a:pt x="229426" y="265068"/>
                </a:cubicBezTo>
                <a:cubicBezTo>
                  <a:pt x="245830" y="292055"/>
                  <a:pt x="119359" y="188868"/>
                  <a:pt x="134176" y="211093"/>
                </a:cubicBezTo>
                <a:cubicBezTo>
                  <a:pt x="148993" y="233318"/>
                  <a:pt x="310389" y="386776"/>
                  <a:pt x="318326" y="398418"/>
                </a:cubicBezTo>
                <a:cubicBezTo>
                  <a:pt x="326264" y="410060"/>
                  <a:pt x="227838" y="323805"/>
                  <a:pt x="181801" y="280943"/>
                </a:cubicBezTo>
                <a:cubicBezTo>
                  <a:pt x="135764" y="238081"/>
                  <a:pt x="34693" y="141772"/>
                  <a:pt x="42101" y="141243"/>
                </a:cubicBezTo>
                <a:cubicBezTo>
                  <a:pt x="49509" y="140714"/>
                  <a:pt x="213022" y="273535"/>
                  <a:pt x="226251" y="277768"/>
                </a:cubicBezTo>
                <a:cubicBezTo>
                  <a:pt x="239480" y="282001"/>
                  <a:pt x="156401" y="207918"/>
                  <a:pt x="121476" y="166643"/>
                </a:cubicBezTo>
                <a:cubicBezTo>
                  <a:pt x="86551" y="125368"/>
                  <a:pt x="21463" y="27472"/>
                  <a:pt x="7176" y="7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81280C8C-0ED8-908E-84D1-E0B1DB2B6CE3}"/>
              </a:ext>
            </a:extLst>
          </p:cNvPr>
          <p:cNvSpPr/>
          <p:nvPr/>
        </p:nvSpPr>
        <p:spPr>
          <a:xfrm>
            <a:off x="3442925" y="3880446"/>
            <a:ext cx="373883" cy="273585"/>
          </a:xfrm>
          <a:custGeom>
            <a:avLst/>
            <a:gdLst>
              <a:gd name="connsiteX0" fmla="*/ 8300 w 373883"/>
              <a:gd name="connsiteY0" fmla="*/ 2579 h 273585"/>
              <a:gd name="connsiteX1" fmla="*/ 249600 w 373883"/>
              <a:gd name="connsiteY1" fmla="*/ 53379 h 273585"/>
              <a:gd name="connsiteX2" fmla="*/ 316275 w 373883"/>
              <a:gd name="connsiteY2" fmla="*/ 139104 h 273585"/>
              <a:gd name="connsiteX3" fmla="*/ 290875 w 373883"/>
              <a:gd name="connsiteY3" fmla="*/ 113704 h 273585"/>
              <a:gd name="connsiteX4" fmla="*/ 373425 w 373883"/>
              <a:gd name="connsiteY4" fmla="*/ 272454 h 273585"/>
              <a:gd name="connsiteX5" fmla="*/ 319450 w 373883"/>
              <a:gd name="connsiteY5" fmla="*/ 177204 h 273585"/>
              <a:gd name="connsiteX6" fmla="*/ 221025 w 373883"/>
              <a:gd name="connsiteY6" fmla="*/ 34329 h 273585"/>
              <a:gd name="connsiteX7" fmla="*/ 173400 w 373883"/>
              <a:gd name="connsiteY7" fmla="*/ 21629 h 273585"/>
              <a:gd name="connsiteX8" fmla="*/ 65450 w 373883"/>
              <a:gd name="connsiteY8" fmla="*/ 8929 h 273585"/>
              <a:gd name="connsiteX9" fmla="*/ 8300 w 373883"/>
              <a:gd name="connsiteY9" fmla="*/ 2579 h 27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3883" h="273585">
                <a:moveTo>
                  <a:pt x="8300" y="2579"/>
                </a:moveTo>
                <a:cubicBezTo>
                  <a:pt x="38992" y="9987"/>
                  <a:pt x="198271" y="30625"/>
                  <a:pt x="249600" y="53379"/>
                </a:cubicBezTo>
                <a:cubicBezTo>
                  <a:pt x="300929" y="76133"/>
                  <a:pt x="309396" y="129050"/>
                  <a:pt x="316275" y="139104"/>
                </a:cubicBezTo>
                <a:cubicBezTo>
                  <a:pt x="323154" y="149158"/>
                  <a:pt x="281350" y="91479"/>
                  <a:pt x="290875" y="113704"/>
                </a:cubicBezTo>
                <a:cubicBezTo>
                  <a:pt x="300400" y="135929"/>
                  <a:pt x="368663" y="261871"/>
                  <a:pt x="373425" y="272454"/>
                </a:cubicBezTo>
                <a:cubicBezTo>
                  <a:pt x="378188" y="283037"/>
                  <a:pt x="344850" y="216892"/>
                  <a:pt x="319450" y="177204"/>
                </a:cubicBezTo>
                <a:cubicBezTo>
                  <a:pt x="294050" y="137517"/>
                  <a:pt x="245367" y="60258"/>
                  <a:pt x="221025" y="34329"/>
                </a:cubicBezTo>
                <a:cubicBezTo>
                  <a:pt x="196683" y="8400"/>
                  <a:pt x="199329" y="25862"/>
                  <a:pt x="173400" y="21629"/>
                </a:cubicBezTo>
                <a:cubicBezTo>
                  <a:pt x="147471" y="17396"/>
                  <a:pt x="90850" y="12104"/>
                  <a:pt x="65450" y="8929"/>
                </a:cubicBezTo>
                <a:cubicBezTo>
                  <a:pt x="40050" y="5754"/>
                  <a:pt x="-22392" y="-4829"/>
                  <a:pt x="8300" y="2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622D2FC0-8A2A-DD63-630A-2129A4CA5DA7}"/>
              </a:ext>
            </a:extLst>
          </p:cNvPr>
          <p:cNvSpPr/>
          <p:nvPr/>
        </p:nvSpPr>
        <p:spPr>
          <a:xfrm>
            <a:off x="3729579" y="4210013"/>
            <a:ext cx="502825" cy="1110199"/>
          </a:xfrm>
          <a:custGeom>
            <a:avLst/>
            <a:gdLst>
              <a:gd name="connsiteX0" fmla="*/ 309021 w 502825"/>
              <a:gd name="connsiteY0" fmla="*/ 28612 h 1110199"/>
              <a:gd name="connsiteX1" fmla="*/ 356646 w 502825"/>
              <a:gd name="connsiteY1" fmla="*/ 298487 h 1110199"/>
              <a:gd name="connsiteX2" fmla="*/ 375696 w 502825"/>
              <a:gd name="connsiteY2" fmla="*/ 244512 h 1110199"/>
              <a:gd name="connsiteX3" fmla="*/ 321721 w 502825"/>
              <a:gd name="connsiteY3" fmla="*/ 425487 h 1110199"/>
              <a:gd name="connsiteX4" fmla="*/ 366171 w 502825"/>
              <a:gd name="connsiteY4" fmla="*/ 371512 h 1110199"/>
              <a:gd name="connsiteX5" fmla="*/ 261396 w 502825"/>
              <a:gd name="connsiteY5" fmla="*/ 619162 h 1110199"/>
              <a:gd name="connsiteX6" fmla="*/ 283621 w 502825"/>
              <a:gd name="connsiteY6" fmla="*/ 542962 h 1110199"/>
              <a:gd name="connsiteX7" fmla="*/ 1046 w 502825"/>
              <a:gd name="connsiteY7" fmla="*/ 1108112 h 1110199"/>
              <a:gd name="connsiteX8" fmla="*/ 197896 w 502825"/>
              <a:gd name="connsiteY8" fmla="*/ 717587 h 1110199"/>
              <a:gd name="connsiteX9" fmla="*/ 455071 w 502825"/>
              <a:gd name="connsiteY9" fmla="*/ 285787 h 1110199"/>
              <a:gd name="connsiteX10" fmla="*/ 340771 w 502825"/>
              <a:gd name="connsiteY10" fmla="*/ 460412 h 1110199"/>
              <a:gd name="connsiteX11" fmla="*/ 378871 w 502825"/>
              <a:gd name="connsiteY11" fmla="*/ 352462 h 1110199"/>
              <a:gd name="connsiteX12" fmla="*/ 502696 w 502825"/>
              <a:gd name="connsiteY12" fmla="*/ 37 h 1110199"/>
              <a:gd name="connsiteX13" fmla="*/ 353471 w 502825"/>
              <a:gd name="connsiteY13" fmla="*/ 330237 h 1110199"/>
              <a:gd name="connsiteX14" fmla="*/ 340771 w 502825"/>
              <a:gd name="connsiteY14" fmla="*/ 387387 h 1110199"/>
              <a:gd name="connsiteX15" fmla="*/ 413796 w 502825"/>
              <a:gd name="connsiteY15" fmla="*/ 254037 h 1110199"/>
              <a:gd name="connsiteX16" fmla="*/ 356646 w 502825"/>
              <a:gd name="connsiteY16" fmla="*/ 371512 h 1110199"/>
              <a:gd name="connsiteX17" fmla="*/ 369346 w 502825"/>
              <a:gd name="connsiteY17" fmla="*/ 244512 h 1110199"/>
              <a:gd name="connsiteX18" fmla="*/ 248696 w 502825"/>
              <a:gd name="connsiteY18" fmla="*/ 133387 h 1110199"/>
              <a:gd name="connsiteX19" fmla="*/ 350296 w 502825"/>
              <a:gd name="connsiteY19" fmla="*/ 250862 h 1110199"/>
              <a:gd name="connsiteX20" fmla="*/ 309021 w 502825"/>
              <a:gd name="connsiteY20" fmla="*/ 28612 h 111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2825" h="1110199">
                <a:moveTo>
                  <a:pt x="309021" y="28612"/>
                </a:moveTo>
                <a:cubicBezTo>
                  <a:pt x="310079" y="36549"/>
                  <a:pt x="345533" y="262504"/>
                  <a:pt x="356646" y="298487"/>
                </a:cubicBezTo>
                <a:cubicBezTo>
                  <a:pt x="367759" y="334470"/>
                  <a:pt x="381517" y="223345"/>
                  <a:pt x="375696" y="244512"/>
                </a:cubicBezTo>
                <a:cubicBezTo>
                  <a:pt x="369875" y="265679"/>
                  <a:pt x="323308" y="404320"/>
                  <a:pt x="321721" y="425487"/>
                </a:cubicBezTo>
                <a:cubicBezTo>
                  <a:pt x="320134" y="446654"/>
                  <a:pt x="376225" y="339233"/>
                  <a:pt x="366171" y="371512"/>
                </a:cubicBezTo>
                <a:cubicBezTo>
                  <a:pt x="356117" y="403791"/>
                  <a:pt x="275154" y="590587"/>
                  <a:pt x="261396" y="619162"/>
                </a:cubicBezTo>
                <a:cubicBezTo>
                  <a:pt x="247638" y="647737"/>
                  <a:pt x="327013" y="461470"/>
                  <a:pt x="283621" y="542962"/>
                </a:cubicBezTo>
                <a:cubicBezTo>
                  <a:pt x="240229" y="624454"/>
                  <a:pt x="15333" y="1079008"/>
                  <a:pt x="1046" y="1108112"/>
                </a:cubicBezTo>
                <a:cubicBezTo>
                  <a:pt x="-13241" y="1137216"/>
                  <a:pt x="122225" y="854641"/>
                  <a:pt x="197896" y="717587"/>
                </a:cubicBezTo>
                <a:cubicBezTo>
                  <a:pt x="273567" y="580533"/>
                  <a:pt x="431259" y="328650"/>
                  <a:pt x="455071" y="285787"/>
                </a:cubicBezTo>
                <a:cubicBezTo>
                  <a:pt x="478884" y="242925"/>
                  <a:pt x="353471" y="449300"/>
                  <a:pt x="340771" y="460412"/>
                </a:cubicBezTo>
                <a:cubicBezTo>
                  <a:pt x="328071" y="471524"/>
                  <a:pt x="378871" y="352462"/>
                  <a:pt x="378871" y="352462"/>
                </a:cubicBezTo>
                <a:cubicBezTo>
                  <a:pt x="405858" y="275733"/>
                  <a:pt x="506929" y="3741"/>
                  <a:pt x="502696" y="37"/>
                </a:cubicBezTo>
                <a:cubicBezTo>
                  <a:pt x="498463" y="-3667"/>
                  <a:pt x="380458" y="265679"/>
                  <a:pt x="353471" y="330237"/>
                </a:cubicBezTo>
                <a:cubicBezTo>
                  <a:pt x="326484" y="394795"/>
                  <a:pt x="330717" y="400087"/>
                  <a:pt x="340771" y="387387"/>
                </a:cubicBezTo>
                <a:cubicBezTo>
                  <a:pt x="350825" y="374687"/>
                  <a:pt x="411150" y="256683"/>
                  <a:pt x="413796" y="254037"/>
                </a:cubicBezTo>
                <a:cubicBezTo>
                  <a:pt x="416442" y="251391"/>
                  <a:pt x="364054" y="373099"/>
                  <a:pt x="356646" y="371512"/>
                </a:cubicBezTo>
                <a:cubicBezTo>
                  <a:pt x="349238" y="369925"/>
                  <a:pt x="387338" y="284200"/>
                  <a:pt x="369346" y="244512"/>
                </a:cubicBezTo>
                <a:cubicBezTo>
                  <a:pt x="351354" y="204824"/>
                  <a:pt x="251871" y="132329"/>
                  <a:pt x="248696" y="133387"/>
                </a:cubicBezTo>
                <a:cubicBezTo>
                  <a:pt x="245521" y="134445"/>
                  <a:pt x="340242" y="266208"/>
                  <a:pt x="350296" y="250862"/>
                </a:cubicBezTo>
                <a:cubicBezTo>
                  <a:pt x="360350" y="235516"/>
                  <a:pt x="307963" y="20675"/>
                  <a:pt x="309021" y="28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7C2D2980-CAE6-8A73-5F2D-34F3E00D4657}"/>
              </a:ext>
            </a:extLst>
          </p:cNvPr>
          <p:cNvSpPr/>
          <p:nvPr/>
        </p:nvSpPr>
        <p:spPr>
          <a:xfrm>
            <a:off x="3526986" y="4901449"/>
            <a:ext cx="446638" cy="718946"/>
          </a:xfrm>
          <a:custGeom>
            <a:avLst/>
            <a:gdLst>
              <a:gd name="connsiteX0" fmla="*/ 444939 w 446638"/>
              <a:gd name="connsiteY0" fmla="*/ 3926 h 718946"/>
              <a:gd name="connsiteX1" fmla="*/ 108389 w 446638"/>
              <a:gd name="connsiteY1" fmla="*/ 534151 h 718946"/>
              <a:gd name="connsiteX2" fmla="*/ 136964 w 446638"/>
              <a:gd name="connsiteY2" fmla="*/ 470651 h 718946"/>
              <a:gd name="connsiteX3" fmla="*/ 3614 w 446638"/>
              <a:gd name="connsiteY3" fmla="*/ 715126 h 718946"/>
              <a:gd name="connsiteX4" fmla="*/ 60764 w 446638"/>
              <a:gd name="connsiteY4" fmla="*/ 591301 h 718946"/>
              <a:gd name="connsiteX5" fmla="*/ 295714 w 446638"/>
              <a:gd name="connsiteY5" fmla="*/ 223001 h 718946"/>
              <a:gd name="connsiteX6" fmla="*/ 241739 w 446638"/>
              <a:gd name="connsiteY6" fmla="*/ 289676 h 718946"/>
              <a:gd name="connsiteX7" fmla="*/ 444939 w 446638"/>
              <a:gd name="connsiteY7" fmla="*/ 3926 h 71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6638" h="718946">
                <a:moveTo>
                  <a:pt x="444939" y="3926"/>
                </a:moveTo>
                <a:cubicBezTo>
                  <a:pt x="422714" y="44672"/>
                  <a:pt x="159718" y="456364"/>
                  <a:pt x="108389" y="534151"/>
                </a:cubicBezTo>
                <a:cubicBezTo>
                  <a:pt x="57060" y="611938"/>
                  <a:pt x="154426" y="440489"/>
                  <a:pt x="136964" y="470651"/>
                </a:cubicBezTo>
                <a:cubicBezTo>
                  <a:pt x="119502" y="500813"/>
                  <a:pt x="16314" y="695018"/>
                  <a:pt x="3614" y="715126"/>
                </a:cubicBezTo>
                <a:cubicBezTo>
                  <a:pt x="-9086" y="735234"/>
                  <a:pt x="12081" y="673322"/>
                  <a:pt x="60764" y="591301"/>
                </a:cubicBezTo>
                <a:cubicBezTo>
                  <a:pt x="109447" y="509280"/>
                  <a:pt x="265551" y="273272"/>
                  <a:pt x="295714" y="223001"/>
                </a:cubicBezTo>
                <a:cubicBezTo>
                  <a:pt x="325876" y="172730"/>
                  <a:pt x="218985" y="327247"/>
                  <a:pt x="241739" y="289676"/>
                </a:cubicBezTo>
                <a:cubicBezTo>
                  <a:pt x="264493" y="252105"/>
                  <a:pt x="467164" y="-36820"/>
                  <a:pt x="444939" y="3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0E0BC12C-ADD7-9510-4E0B-4D2C29BF0041}"/>
              </a:ext>
            </a:extLst>
          </p:cNvPr>
          <p:cNvSpPr/>
          <p:nvPr/>
        </p:nvSpPr>
        <p:spPr>
          <a:xfrm>
            <a:off x="3451590" y="5288445"/>
            <a:ext cx="266701" cy="635984"/>
          </a:xfrm>
          <a:custGeom>
            <a:avLst/>
            <a:gdLst>
              <a:gd name="connsiteX0" fmla="*/ 266335 w 266701"/>
              <a:gd name="connsiteY0" fmla="*/ 1105 h 635984"/>
              <a:gd name="connsiteX1" fmla="*/ 5985 w 266701"/>
              <a:gd name="connsiteY1" fmla="*/ 312255 h 635984"/>
              <a:gd name="connsiteX2" fmla="*/ 82185 w 266701"/>
              <a:gd name="connsiteY2" fmla="*/ 239230 h 635984"/>
              <a:gd name="connsiteX3" fmla="*/ 66310 w 266701"/>
              <a:gd name="connsiteY3" fmla="*/ 318605 h 635984"/>
              <a:gd name="connsiteX4" fmla="*/ 113935 w 266701"/>
              <a:gd name="connsiteY4" fmla="*/ 477355 h 635984"/>
              <a:gd name="connsiteX5" fmla="*/ 91710 w 266701"/>
              <a:gd name="connsiteY5" fmla="*/ 451955 h 635984"/>
              <a:gd name="connsiteX6" fmla="*/ 193310 w 266701"/>
              <a:gd name="connsiteY6" fmla="*/ 626580 h 635984"/>
              <a:gd name="connsiteX7" fmla="*/ 180610 w 266701"/>
              <a:gd name="connsiteY7" fmla="*/ 585305 h 635984"/>
              <a:gd name="connsiteX8" fmla="*/ 82185 w 266701"/>
              <a:gd name="connsiteY8" fmla="*/ 356705 h 635984"/>
              <a:gd name="connsiteX9" fmla="*/ 40910 w 266701"/>
              <a:gd name="connsiteY9" fmla="*/ 455130 h 635984"/>
              <a:gd name="connsiteX10" fmla="*/ 82185 w 266701"/>
              <a:gd name="connsiteY10" fmla="*/ 296380 h 635984"/>
              <a:gd name="connsiteX11" fmla="*/ 123460 w 266701"/>
              <a:gd name="connsiteY11" fmla="*/ 210655 h 635984"/>
              <a:gd name="connsiteX12" fmla="*/ 15510 w 266701"/>
              <a:gd name="connsiteY12" fmla="*/ 331305 h 635984"/>
              <a:gd name="connsiteX13" fmla="*/ 107585 w 266701"/>
              <a:gd name="connsiteY13" fmla="*/ 172555 h 635984"/>
              <a:gd name="connsiteX14" fmla="*/ 63135 w 266701"/>
              <a:gd name="connsiteY14" fmla="*/ 207480 h 635984"/>
              <a:gd name="connsiteX15" fmla="*/ 266335 w 266701"/>
              <a:gd name="connsiteY15" fmla="*/ 1105 h 6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6701" h="635984">
                <a:moveTo>
                  <a:pt x="266335" y="1105"/>
                </a:moveTo>
                <a:cubicBezTo>
                  <a:pt x="256810" y="18568"/>
                  <a:pt x="36677" y="272568"/>
                  <a:pt x="5985" y="312255"/>
                </a:cubicBezTo>
                <a:cubicBezTo>
                  <a:pt x="-24707" y="351943"/>
                  <a:pt x="72131" y="238172"/>
                  <a:pt x="82185" y="239230"/>
                </a:cubicBezTo>
                <a:cubicBezTo>
                  <a:pt x="92239" y="240288"/>
                  <a:pt x="61018" y="278918"/>
                  <a:pt x="66310" y="318605"/>
                </a:cubicBezTo>
                <a:cubicBezTo>
                  <a:pt x="71602" y="358293"/>
                  <a:pt x="109702" y="455130"/>
                  <a:pt x="113935" y="477355"/>
                </a:cubicBezTo>
                <a:cubicBezTo>
                  <a:pt x="118168" y="499580"/>
                  <a:pt x="78481" y="427084"/>
                  <a:pt x="91710" y="451955"/>
                </a:cubicBezTo>
                <a:cubicBezTo>
                  <a:pt x="104939" y="476826"/>
                  <a:pt x="178493" y="604355"/>
                  <a:pt x="193310" y="626580"/>
                </a:cubicBezTo>
                <a:cubicBezTo>
                  <a:pt x="208127" y="648805"/>
                  <a:pt x="199131" y="630284"/>
                  <a:pt x="180610" y="585305"/>
                </a:cubicBezTo>
                <a:cubicBezTo>
                  <a:pt x="162089" y="540326"/>
                  <a:pt x="105468" y="378401"/>
                  <a:pt x="82185" y="356705"/>
                </a:cubicBezTo>
                <a:cubicBezTo>
                  <a:pt x="58902" y="335009"/>
                  <a:pt x="40910" y="465184"/>
                  <a:pt x="40910" y="455130"/>
                </a:cubicBezTo>
                <a:cubicBezTo>
                  <a:pt x="40910" y="445076"/>
                  <a:pt x="68427" y="337126"/>
                  <a:pt x="82185" y="296380"/>
                </a:cubicBezTo>
                <a:cubicBezTo>
                  <a:pt x="95943" y="255634"/>
                  <a:pt x="134572" y="204834"/>
                  <a:pt x="123460" y="210655"/>
                </a:cubicBezTo>
                <a:cubicBezTo>
                  <a:pt x="112348" y="216476"/>
                  <a:pt x="18156" y="337655"/>
                  <a:pt x="15510" y="331305"/>
                </a:cubicBezTo>
                <a:cubicBezTo>
                  <a:pt x="12864" y="324955"/>
                  <a:pt x="99647" y="193193"/>
                  <a:pt x="107585" y="172555"/>
                </a:cubicBezTo>
                <a:cubicBezTo>
                  <a:pt x="115522" y="151918"/>
                  <a:pt x="29268" y="236584"/>
                  <a:pt x="63135" y="207480"/>
                </a:cubicBezTo>
                <a:cubicBezTo>
                  <a:pt x="97002" y="178376"/>
                  <a:pt x="275860" y="-16358"/>
                  <a:pt x="266335" y="1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168AFEED-ABFB-994F-31F9-BB18AD17542D}"/>
              </a:ext>
            </a:extLst>
          </p:cNvPr>
          <p:cNvSpPr/>
          <p:nvPr/>
        </p:nvSpPr>
        <p:spPr>
          <a:xfrm>
            <a:off x="4165501" y="4250740"/>
            <a:ext cx="139940" cy="229667"/>
          </a:xfrm>
          <a:custGeom>
            <a:avLst/>
            <a:gdLst>
              <a:gd name="connsiteX0" fmla="*/ 139799 w 139940"/>
              <a:gd name="connsiteY0" fmla="*/ 585 h 229667"/>
              <a:gd name="connsiteX1" fmla="*/ 6449 w 139940"/>
              <a:gd name="connsiteY1" fmla="*/ 222835 h 229667"/>
              <a:gd name="connsiteX2" fmla="*/ 31849 w 139940"/>
              <a:gd name="connsiteY2" fmla="*/ 159335 h 229667"/>
              <a:gd name="connsiteX3" fmla="*/ 139799 w 139940"/>
              <a:gd name="connsiteY3" fmla="*/ 585 h 22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940" h="229667">
                <a:moveTo>
                  <a:pt x="139799" y="585"/>
                </a:moveTo>
                <a:cubicBezTo>
                  <a:pt x="135566" y="11168"/>
                  <a:pt x="24441" y="196377"/>
                  <a:pt x="6449" y="222835"/>
                </a:cubicBezTo>
                <a:cubicBezTo>
                  <a:pt x="-11543" y="249293"/>
                  <a:pt x="11741" y="192673"/>
                  <a:pt x="31849" y="159335"/>
                </a:cubicBezTo>
                <a:cubicBezTo>
                  <a:pt x="51957" y="125998"/>
                  <a:pt x="144032" y="-9998"/>
                  <a:pt x="139799" y="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082DC7FC-C2E5-87DC-591B-516A5CB75E21}"/>
              </a:ext>
            </a:extLst>
          </p:cNvPr>
          <p:cNvSpPr/>
          <p:nvPr/>
        </p:nvSpPr>
        <p:spPr>
          <a:xfrm>
            <a:off x="3823326" y="4610053"/>
            <a:ext cx="447120" cy="650951"/>
          </a:xfrm>
          <a:custGeom>
            <a:avLst/>
            <a:gdLst>
              <a:gd name="connsiteX0" fmla="*/ 447049 w 447120"/>
              <a:gd name="connsiteY0" fmla="*/ 47 h 650951"/>
              <a:gd name="connsiteX1" fmla="*/ 205749 w 447120"/>
              <a:gd name="connsiteY1" fmla="*/ 346122 h 650951"/>
              <a:gd name="connsiteX2" fmla="*/ 278774 w 447120"/>
              <a:gd name="connsiteY2" fmla="*/ 260397 h 650951"/>
              <a:gd name="connsiteX3" fmla="*/ 5724 w 447120"/>
              <a:gd name="connsiteY3" fmla="*/ 641397 h 650951"/>
              <a:gd name="connsiteX4" fmla="*/ 104149 w 447120"/>
              <a:gd name="connsiteY4" fmla="*/ 514397 h 650951"/>
              <a:gd name="connsiteX5" fmla="*/ 234324 w 447120"/>
              <a:gd name="connsiteY5" fmla="*/ 276272 h 650951"/>
              <a:gd name="connsiteX6" fmla="*/ 231149 w 447120"/>
              <a:gd name="connsiteY6" fmla="*/ 320722 h 650951"/>
              <a:gd name="connsiteX7" fmla="*/ 447049 w 447120"/>
              <a:gd name="connsiteY7" fmla="*/ 47 h 65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7120" h="650951">
                <a:moveTo>
                  <a:pt x="447049" y="47"/>
                </a:moveTo>
                <a:cubicBezTo>
                  <a:pt x="442816" y="4280"/>
                  <a:pt x="233795" y="302730"/>
                  <a:pt x="205749" y="346122"/>
                </a:cubicBezTo>
                <a:cubicBezTo>
                  <a:pt x="177703" y="389514"/>
                  <a:pt x="312112" y="211184"/>
                  <a:pt x="278774" y="260397"/>
                </a:cubicBezTo>
                <a:cubicBezTo>
                  <a:pt x="245436" y="309610"/>
                  <a:pt x="34828" y="599064"/>
                  <a:pt x="5724" y="641397"/>
                </a:cubicBezTo>
                <a:cubicBezTo>
                  <a:pt x="-23380" y="683730"/>
                  <a:pt x="66049" y="575251"/>
                  <a:pt x="104149" y="514397"/>
                </a:cubicBezTo>
                <a:cubicBezTo>
                  <a:pt x="142249" y="453543"/>
                  <a:pt x="213157" y="308551"/>
                  <a:pt x="234324" y="276272"/>
                </a:cubicBezTo>
                <a:cubicBezTo>
                  <a:pt x="255491" y="243993"/>
                  <a:pt x="197282" y="366760"/>
                  <a:pt x="231149" y="320722"/>
                </a:cubicBezTo>
                <a:cubicBezTo>
                  <a:pt x="265016" y="274684"/>
                  <a:pt x="451282" y="-4186"/>
                  <a:pt x="447049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0686DB60-7BFF-6756-E547-7A92101F477E}"/>
              </a:ext>
            </a:extLst>
          </p:cNvPr>
          <p:cNvSpPr/>
          <p:nvPr/>
        </p:nvSpPr>
        <p:spPr>
          <a:xfrm>
            <a:off x="3966731" y="4524586"/>
            <a:ext cx="273471" cy="406107"/>
          </a:xfrm>
          <a:custGeom>
            <a:avLst/>
            <a:gdLst>
              <a:gd name="connsiteX0" fmla="*/ 271894 w 273471"/>
              <a:gd name="connsiteY0" fmla="*/ 2964 h 406107"/>
              <a:gd name="connsiteX1" fmla="*/ 5194 w 273471"/>
              <a:gd name="connsiteY1" fmla="*/ 399839 h 406107"/>
              <a:gd name="connsiteX2" fmla="*/ 109969 w 273471"/>
              <a:gd name="connsiteY2" fmla="*/ 228389 h 406107"/>
              <a:gd name="connsiteX3" fmla="*/ 271894 w 273471"/>
              <a:gd name="connsiteY3" fmla="*/ 2964 h 406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471" h="406107">
                <a:moveTo>
                  <a:pt x="271894" y="2964"/>
                </a:moveTo>
                <a:cubicBezTo>
                  <a:pt x="254432" y="31539"/>
                  <a:pt x="32182" y="362268"/>
                  <a:pt x="5194" y="399839"/>
                </a:cubicBezTo>
                <a:cubicBezTo>
                  <a:pt x="-21794" y="437410"/>
                  <a:pt x="62873" y="296651"/>
                  <a:pt x="109969" y="228389"/>
                </a:cubicBezTo>
                <a:cubicBezTo>
                  <a:pt x="157065" y="160127"/>
                  <a:pt x="289356" y="-25611"/>
                  <a:pt x="271894" y="2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BCCEE3C4-8EF8-386D-6FCC-415D1AD0C8DA}"/>
              </a:ext>
            </a:extLst>
          </p:cNvPr>
          <p:cNvSpPr/>
          <p:nvPr/>
        </p:nvSpPr>
        <p:spPr>
          <a:xfrm>
            <a:off x="3787130" y="4876791"/>
            <a:ext cx="229296" cy="810983"/>
          </a:xfrm>
          <a:custGeom>
            <a:avLst/>
            <a:gdLst>
              <a:gd name="connsiteX0" fmla="*/ 229245 w 229296"/>
              <a:gd name="connsiteY0" fmla="*/ 9 h 810983"/>
              <a:gd name="connsiteX1" fmla="*/ 645 w 229296"/>
              <a:gd name="connsiteY1" fmla="*/ 809634 h 810983"/>
              <a:gd name="connsiteX2" fmla="*/ 156220 w 229296"/>
              <a:gd name="connsiteY2" fmla="*/ 206384 h 810983"/>
              <a:gd name="connsiteX3" fmla="*/ 22870 w 229296"/>
              <a:gd name="connsiteY3" fmla="*/ 790584 h 810983"/>
              <a:gd name="connsiteX4" fmla="*/ 229245 w 229296"/>
              <a:gd name="connsiteY4" fmla="*/ 9 h 810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296" h="810983">
                <a:moveTo>
                  <a:pt x="229245" y="9"/>
                </a:moveTo>
                <a:cubicBezTo>
                  <a:pt x="225541" y="3184"/>
                  <a:pt x="12816" y="775238"/>
                  <a:pt x="645" y="809634"/>
                </a:cubicBezTo>
                <a:cubicBezTo>
                  <a:pt x="-11526" y="844030"/>
                  <a:pt x="152516" y="209559"/>
                  <a:pt x="156220" y="206384"/>
                </a:cubicBezTo>
                <a:cubicBezTo>
                  <a:pt x="159924" y="203209"/>
                  <a:pt x="11758" y="819159"/>
                  <a:pt x="22870" y="790584"/>
                </a:cubicBezTo>
                <a:cubicBezTo>
                  <a:pt x="33982" y="762009"/>
                  <a:pt x="232949" y="-3166"/>
                  <a:pt x="229245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1B360B4A-A657-F851-1E3A-79C3CED0E83A}"/>
              </a:ext>
            </a:extLst>
          </p:cNvPr>
          <p:cNvSpPr/>
          <p:nvPr/>
        </p:nvSpPr>
        <p:spPr>
          <a:xfrm>
            <a:off x="3895431" y="4542366"/>
            <a:ext cx="437160" cy="830680"/>
          </a:xfrm>
          <a:custGeom>
            <a:avLst/>
            <a:gdLst>
              <a:gd name="connsiteX0" fmla="*/ 378119 w 437160"/>
              <a:gd name="connsiteY0" fmla="*/ 105834 h 830680"/>
              <a:gd name="connsiteX1" fmla="*/ 57444 w 437160"/>
              <a:gd name="connsiteY1" fmla="*/ 699559 h 830680"/>
              <a:gd name="connsiteX2" fmla="*/ 178094 w 437160"/>
              <a:gd name="connsiteY2" fmla="*/ 436034 h 830680"/>
              <a:gd name="connsiteX3" fmla="*/ 294 w 437160"/>
              <a:gd name="connsiteY3" fmla="*/ 829734 h 830680"/>
              <a:gd name="connsiteX4" fmla="*/ 228894 w 437160"/>
              <a:gd name="connsiteY4" fmla="*/ 299509 h 830680"/>
              <a:gd name="connsiteX5" fmla="*/ 98719 w 437160"/>
              <a:gd name="connsiteY5" fmla="*/ 607484 h 830680"/>
              <a:gd name="connsiteX6" fmla="*/ 241594 w 437160"/>
              <a:gd name="connsiteY6" fmla="*/ 331259 h 830680"/>
              <a:gd name="connsiteX7" fmla="*/ 425744 w 437160"/>
              <a:gd name="connsiteY7" fmla="*/ 20109 h 830680"/>
              <a:gd name="connsiteX8" fmla="*/ 378119 w 437160"/>
              <a:gd name="connsiteY8" fmla="*/ 105834 h 83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7160" h="830680">
                <a:moveTo>
                  <a:pt x="378119" y="105834"/>
                </a:moveTo>
                <a:cubicBezTo>
                  <a:pt x="316736" y="219076"/>
                  <a:pt x="90781" y="644526"/>
                  <a:pt x="57444" y="699559"/>
                </a:cubicBezTo>
                <a:cubicBezTo>
                  <a:pt x="24106" y="754592"/>
                  <a:pt x="187619" y="414338"/>
                  <a:pt x="178094" y="436034"/>
                </a:cubicBezTo>
                <a:cubicBezTo>
                  <a:pt x="168569" y="457730"/>
                  <a:pt x="-8173" y="852488"/>
                  <a:pt x="294" y="829734"/>
                </a:cubicBezTo>
                <a:cubicBezTo>
                  <a:pt x="8761" y="806980"/>
                  <a:pt x="212490" y="336551"/>
                  <a:pt x="228894" y="299509"/>
                </a:cubicBezTo>
                <a:cubicBezTo>
                  <a:pt x="245298" y="262467"/>
                  <a:pt x="96602" y="602192"/>
                  <a:pt x="98719" y="607484"/>
                </a:cubicBezTo>
                <a:cubicBezTo>
                  <a:pt x="100836" y="612776"/>
                  <a:pt x="187090" y="429155"/>
                  <a:pt x="241594" y="331259"/>
                </a:cubicBezTo>
                <a:cubicBezTo>
                  <a:pt x="296098" y="233363"/>
                  <a:pt x="402990" y="58738"/>
                  <a:pt x="425744" y="20109"/>
                </a:cubicBezTo>
                <a:cubicBezTo>
                  <a:pt x="448498" y="-18520"/>
                  <a:pt x="439502" y="-7408"/>
                  <a:pt x="378119" y="105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4348DCF4-E6DB-BAEF-3AA1-C10CCF200569}"/>
              </a:ext>
            </a:extLst>
          </p:cNvPr>
          <p:cNvSpPr/>
          <p:nvPr/>
        </p:nvSpPr>
        <p:spPr>
          <a:xfrm>
            <a:off x="3727446" y="5289338"/>
            <a:ext cx="136529" cy="660708"/>
          </a:xfrm>
          <a:custGeom>
            <a:avLst/>
            <a:gdLst>
              <a:gd name="connsiteX0" fmla="*/ 136529 w 136529"/>
              <a:gd name="connsiteY0" fmla="*/ 212 h 660708"/>
              <a:gd name="connsiteX1" fmla="*/ 44454 w 136529"/>
              <a:gd name="connsiteY1" fmla="*/ 282787 h 660708"/>
              <a:gd name="connsiteX2" fmla="*/ 41279 w 136529"/>
              <a:gd name="connsiteY2" fmla="*/ 355812 h 660708"/>
              <a:gd name="connsiteX3" fmla="*/ 66679 w 136529"/>
              <a:gd name="connsiteY3" fmla="*/ 263737 h 660708"/>
              <a:gd name="connsiteX4" fmla="*/ 3179 w 136529"/>
              <a:gd name="connsiteY4" fmla="*/ 565362 h 660708"/>
              <a:gd name="connsiteX5" fmla="*/ 47629 w 136529"/>
              <a:gd name="connsiteY5" fmla="*/ 476462 h 660708"/>
              <a:gd name="connsiteX6" fmla="*/ 4 w 136529"/>
              <a:gd name="connsiteY6" fmla="*/ 660612 h 660708"/>
              <a:gd name="connsiteX7" fmla="*/ 50804 w 136529"/>
              <a:gd name="connsiteY7" fmla="*/ 447887 h 660708"/>
              <a:gd name="connsiteX8" fmla="*/ 82554 w 136529"/>
              <a:gd name="connsiteY8" fmla="*/ 222462 h 660708"/>
              <a:gd name="connsiteX9" fmla="*/ 3179 w 136529"/>
              <a:gd name="connsiteY9" fmla="*/ 428837 h 660708"/>
              <a:gd name="connsiteX10" fmla="*/ 47629 w 136529"/>
              <a:gd name="connsiteY10" fmla="*/ 241512 h 660708"/>
              <a:gd name="connsiteX11" fmla="*/ 69854 w 136529"/>
              <a:gd name="connsiteY11" fmla="*/ 149437 h 660708"/>
              <a:gd name="connsiteX12" fmla="*/ 44454 w 136529"/>
              <a:gd name="connsiteY12" fmla="*/ 235162 h 660708"/>
              <a:gd name="connsiteX13" fmla="*/ 136529 w 136529"/>
              <a:gd name="connsiteY13" fmla="*/ 212 h 660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529" h="660708">
                <a:moveTo>
                  <a:pt x="136529" y="212"/>
                </a:moveTo>
                <a:cubicBezTo>
                  <a:pt x="136529" y="8149"/>
                  <a:pt x="60329" y="223520"/>
                  <a:pt x="44454" y="282787"/>
                </a:cubicBezTo>
                <a:cubicBezTo>
                  <a:pt x="28579" y="342054"/>
                  <a:pt x="37575" y="358987"/>
                  <a:pt x="41279" y="355812"/>
                </a:cubicBezTo>
                <a:cubicBezTo>
                  <a:pt x="44983" y="352637"/>
                  <a:pt x="73029" y="228812"/>
                  <a:pt x="66679" y="263737"/>
                </a:cubicBezTo>
                <a:cubicBezTo>
                  <a:pt x="60329" y="298662"/>
                  <a:pt x="6354" y="529908"/>
                  <a:pt x="3179" y="565362"/>
                </a:cubicBezTo>
                <a:cubicBezTo>
                  <a:pt x="4" y="600816"/>
                  <a:pt x="48158" y="460587"/>
                  <a:pt x="47629" y="476462"/>
                </a:cubicBezTo>
                <a:cubicBezTo>
                  <a:pt x="47100" y="492337"/>
                  <a:pt x="-525" y="665375"/>
                  <a:pt x="4" y="660612"/>
                </a:cubicBezTo>
                <a:cubicBezTo>
                  <a:pt x="533" y="655850"/>
                  <a:pt x="37046" y="520912"/>
                  <a:pt x="50804" y="447887"/>
                </a:cubicBezTo>
                <a:cubicBezTo>
                  <a:pt x="64562" y="374862"/>
                  <a:pt x="90492" y="225637"/>
                  <a:pt x="82554" y="222462"/>
                </a:cubicBezTo>
                <a:cubicBezTo>
                  <a:pt x="74616" y="219287"/>
                  <a:pt x="9000" y="425662"/>
                  <a:pt x="3179" y="428837"/>
                </a:cubicBezTo>
                <a:cubicBezTo>
                  <a:pt x="-2642" y="432012"/>
                  <a:pt x="36517" y="288079"/>
                  <a:pt x="47629" y="241512"/>
                </a:cubicBezTo>
                <a:cubicBezTo>
                  <a:pt x="58741" y="194945"/>
                  <a:pt x="70383" y="150495"/>
                  <a:pt x="69854" y="149437"/>
                </a:cubicBezTo>
                <a:cubicBezTo>
                  <a:pt x="69325" y="148379"/>
                  <a:pt x="27521" y="261620"/>
                  <a:pt x="44454" y="235162"/>
                </a:cubicBezTo>
                <a:cubicBezTo>
                  <a:pt x="61387" y="208704"/>
                  <a:pt x="136529" y="-7725"/>
                  <a:pt x="136529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80B50DDA-7741-5DFB-82F6-5301EFB805DD}"/>
              </a:ext>
            </a:extLst>
          </p:cNvPr>
          <p:cNvSpPr/>
          <p:nvPr/>
        </p:nvSpPr>
        <p:spPr>
          <a:xfrm>
            <a:off x="3643427" y="5327343"/>
            <a:ext cx="141245" cy="631471"/>
          </a:xfrm>
          <a:custGeom>
            <a:avLst/>
            <a:gdLst>
              <a:gd name="connsiteX0" fmla="*/ 141173 w 141245"/>
              <a:gd name="connsiteY0" fmla="*/ 307 h 631471"/>
              <a:gd name="connsiteX1" fmla="*/ 23698 w 141245"/>
              <a:gd name="connsiteY1" fmla="*/ 216207 h 631471"/>
              <a:gd name="connsiteX2" fmla="*/ 26873 w 141245"/>
              <a:gd name="connsiteY2" fmla="*/ 333682 h 631471"/>
              <a:gd name="connsiteX3" fmla="*/ 7823 w 141245"/>
              <a:gd name="connsiteY3" fmla="*/ 286057 h 631471"/>
              <a:gd name="connsiteX4" fmla="*/ 39573 w 141245"/>
              <a:gd name="connsiteY4" fmla="*/ 447982 h 631471"/>
              <a:gd name="connsiteX5" fmla="*/ 42748 w 141245"/>
              <a:gd name="connsiteY5" fmla="*/ 409882 h 631471"/>
              <a:gd name="connsiteX6" fmla="*/ 74498 w 141245"/>
              <a:gd name="connsiteY6" fmla="*/ 625782 h 631471"/>
              <a:gd name="connsiteX7" fmla="*/ 64973 w 141245"/>
              <a:gd name="connsiteY7" fmla="*/ 552757 h 631471"/>
              <a:gd name="connsiteX8" fmla="*/ 39573 w 141245"/>
              <a:gd name="connsiteY8" fmla="*/ 381307 h 631471"/>
              <a:gd name="connsiteX9" fmla="*/ 106248 w 141245"/>
              <a:gd name="connsiteY9" fmla="*/ 454332 h 631471"/>
              <a:gd name="connsiteX10" fmla="*/ 61798 w 141245"/>
              <a:gd name="connsiteY10" fmla="*/ 374957 h 631471"/>
              <a:gd name="connsiteX11" fmla="*/ 45923 w 141245"/>
              <a:gd name="connsiteY11" fmla="*/ 254307 h 631471"/>
              <a:gd name="connsiteX12" fmla="*/ 45923 w 141245"/>
              <a:gd name="connsiteY12" fmla="*/ 476557 h 631471"/>
              <a:gd name="connsiteX13" fmla="*/ 26873 w 141245"/>
              <a:gd name="connsiteY13" fmla="*/ 336857 h 631471"/>
              <a:gd name="connsiteX14" fmla="*/ 4648 w 141245"/>
              <a:gd name="connsiteY14" fmla="*/ 267007 h 631471"/>
              <a:gd name="connsiteX15" fmla="*/ 141173 w 141245"/>
              <a:gd name="connsiteY15" fmla="*/ 307 h 63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245" h="631471">
                <a:moveTo>
                  <a:pt x="141173" y="307"/>
                </a:moveTo>
                <a:cubicBezTo>
                  <a:pt x="144348" y="-8160"/>
                  <a:pt x="42748" y="160645"/>
                  <a:pt x="23698" y="216207"/>
                </a:cubicBezTo>
                <a:cubicBezTo>
                  <a:pt x="4648" y="271770"/>
                  <a:pt x="29519" y="322040"/>
                  <a:pt x="26873" y="333682"/>
                </a:cubicBezTo>
                <a:cubicBezTo>
                  <a:pt x="24227" y="345324"/>
                  <a:pt x="5706" y="267007"/>
                  <a:pt x="7823" y="286057"/>
                </a:cubicBezTo>
                <a:cubicBezTo>
                  <a:pt x="9940" y="305107"/>
                  <a:pt x="33752" y="427345"/>
                  <a:pt x="39573" y="447982"/>
                </a:cubicBezTo>
                <a:cubicBezTo>
                  <a:pt x="45394" y="468619"/>
                  <a:pt x="36927" y="380249"/>
                  <a:pt x="42748" y="409882"/>
                </a:cubicBezTo>
                <a:cubicBezTo>
                  <a:pt x="48569" y="439515"/>
                  <a:pt x="70794" y="601970"/>
                  <a:pt x="74498" y="625782"/>
                </a:cubicBezTo>
                <a:cubicBezTo>
                  <a:pt x="78202" y="649595"/>
                  <a:pt x="70794" y="593503"/>
                  <a:pt x="64973" y="552757"/>
                </a:cubicBezTo>
                <a:cubicBezTo>
                  <a:pt x="59152" y="512011"/>
                  <a:pt x="32694" y="397711"/>
                  <a:pt x="39573" y="381307"/>
                </a:cubicBezTo>
                <a:cubicBezTo>
                  <a:pt x="46452" y="364903"/>
                  <a:pt x="102544" y="455390"/>
                  <a:pt x="106248" y="454332"/>
                </a:cubicBezTo>
                <a:cubicBezTo>
                  <a:pt x="109952" y="453274"/>
                  <a:pt x="71852" y="408295"/>
                  <a:pt x="61798" y="374957"/>
                </a:cubicBezTo>
                <a:cubicBezTo>
                  <a:pt x="51744" y="341619"/>
                  <a:pt x="48569" y="237374"/>
                  <a:pt x="45923" y="254307"/>
                </a:cubicBezTo>
                <a:cubicBezTo>
                  <a:pt x="43277" y="271240"/>
                  <a:pt x="49098" y="462799"/>
                  <a:pt x="45923" y="476557"/>
                </a:cubicBezTo>
                <a:cubicBezTo>
                  <a:pt x="42748" y="490315"/>
                  <a:pt x="33752" y="371782"/>
                  <a:pt x="26873" y="336857"/>
                </a:cubicBezTo>
                <a:cubicBezTo>
                  <a:pt x="19994" y="301932"/>
                  <a:pt x="-11756" y="317807"/>
                  <a:pt x="4648" y="267007"/>
                </a:cubicBezTo>
                <a:cubicBezTo>
                  <a:pt x="21052" y="216207"/>
                  <a:pt x="137998" y="8774"/>
                  <a:pt x="141173" y="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F77B756F-96FB-3628-114D-7C537AA16667}"/>
              </a:ext>
            </a:extLst>
          </p:cNvPr>
          <p:cNvSpPr/>
          <p:nvPr/>
        </p:nvSpPr>
        <p:spPr>
          <a:xfrm>
            <a:off x="3806399" y="5645088"/>
            <a:ext cx="187755" cy="184225"/>
          </a:xfrm>
          <a:custGeom>
            <a:avLst/>
            <a:gdLst>
              <a:gd name="connsiteX0" fmla="*/ 22651 w 187755"/>
              <a:gd name="connsiteY0" fmla="*/ 62 h 184225"/>
              <a:gd name="connsiteX1" fmla="*/ 105201 w 187755"/>
              <a:gd name="connsiteY1" fmla="*/ 114362 h 184225"/>
              <a:gd name="connsiteX2" fmla="*/ 89326 w 187755"/>
              <a:gd name="connsiteY2" fmla="*/ 104837 h 184225"/>
              <a:gd name="connsiteX3" fmla="*/ 426 w 187755"/>
              <a:gd name="connsiteY3" fmla="*/ 60387 h 184225"/>
              <a:gd name="connsiteX4" fmla="*/ 130601 w 187755"/>
              <a:gd name="connsiteY4" fmla="*/ 142937 h 184225"/>
              <a:gd name="connsiteX5" fmla="*/ 159176 w 187755"/>
              <a:gd name="connsiteY5" fmla="*/ 184212 h 184225"/>
              <a:gd name="connsiteX6" fmla="*/ 140126 w 187755"/>
              <a:gd name="connsiteY6" fmla="*/ 146112 h 184225"/>
              <a:gd name="connsiteX7" fmla="*/ 187751 w 187755"/>
              <a:gd name="connsiteY7" fmla="*/ 44512 h 184225"/>
              <a:gd name="connsiteX8" fmla="*/ 136951 w 187755"/>
              <a:gd name="connsiteY8" fmla="*/ 136587 h 184225"/>
              <a:gd name="connsiteX9" fmla="*/ 92501 w 187755"/>
              <a:gd name="connsiteY9" fmla="*/ 98487 h 184225"/>
              <a:gd name="connsiteX10" fmla="*/ 22651 w 187755"/>
              <a:gd name="connsiteY10" fmla="*/ 62 h 18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755" h="184225">
                <a:moveTo>
                  <a:pt x="22651" y="62"/>
                </a:moveTo>
                <a:cubicBezTo>
                  <a:pt x="24768" y="2708"/>
                  <a:pt x="105201" y="114362"/>
                  <a:pt x="105201" y="114362"/>
                </a:cubicBezTo>
                <a:cubicBezTo>
                  <a:pt x="116313" y="131824"/>
                  <a:pt x="106789" y="113833"/>
                  <a:pt x="89326" y="104837"/>
                </a:cubicBezTo>
                <a:cubicBezTo>
                  <a:pt x="71864" y="95841"/>
                  <a:pt x="-6453" y="54037"/>
                  <a:pt x="426" y="60387"/>
                </a:cubicBezTo>
                <a:cubicBezTo>
                  <a:pt x="7305" y="66737"/>
                  <a:pt x="104143" y="122299"/>
                  <a:pt x="130601" y="142937"/>
                </a:cubicBezTo>
                <a:cubicBezTo>
                  <a:pt x="157059" y="163575"/>
                  <a:pt x="157589" y="183683"/>
                  <a:pt x="159176" y="184212"/>
                </a:cubicBezTo>
                <a:cubicBezTo>
                  <a:pt x="160763" y="184741"/>
                  <a:pt x="135364" y="169395"/>
                  <a:pt x="140126" y="146112"/>
                </a:cubicBezTo>
                <a:cubicBezTo>
                  <a:pt x="144889" y="122829"/>
                  <a:pt x="188280" y="46099"/>
                  <a:pt x="187751" y="44512"/>
                </a:cubicBezTo>
                <a:cubicBezTo>
                  <a:pt x="187222" y="42925"/>
                  <a:pt x="152826" y="127591"/>
                  <a:pt x="136951" y="136587"/>
                </a:cubicBezTo>
                <a:cubicBezTo>
                  <a:pt x="121076" y="145583"/>
                  <a:pt x="106789" y="117537"/>
                  <a:pt x="92501" y="98487"/>
                </a:cubicBezTo>
                <a:cubicBezTo>
                  <a:pt x="78214" y="79437"/>
                  <a:pt x="20534" y="-2584"/>
                  <a:pt x="22651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0C5FCA89-32BA-6D8B-B481-7A5F7EB29E12}"/>
              </a:ext>
            </a:extLst>
          </p:cNvPr>
          <p:cNvSpPr/>
          <p:nvPr/>
        </p:nvSpPr>
        <p:spPr>
          <a:xfrm>
            <a:off x="3475897" y="5537192"/>
            <a:ext cx="139708" cy="408320"/>
          </a:xfrm>
          <a:custGeom>
            <a:avLst/>
            <a:gdLst>
              <a:gd name="connsiteX0" fmla="*/ 16603 w 139708"/>
              <a:gd name="connsiteY0" fmla="*/ 8 h 408320"/>
              <a:gd name="connsiteX1" fmla="*/ 728 w 139708"/>
              <a:gd name="connsiteY1" fmla="*/ 136533 h 408320"/>
              <a:gd name="connsiteX2" fmla="*/ 45178 w 139708"/>
              <a:gd name="connsiteY2" fmla="*/ 225433 h 408320"/>
              <a:gd name="connsiteX3" fmla="*/ 26128 w 139708"/>
              <a:gd name="connsiteY3" fmla="*/ 196858 h 408320"/>
              <a:gd name="connsiteX4" fmla="*/ 111853 w 139708"/>
              <a:gd name="connsiteY4" fmla="*/ 339733 h 408320"/>
              <a:gd name="connsiteX5" fmla="*/ 86453 w 139708"/>
              <a:gd name="connsiteY5" fmla="*/ 282583 h 408320"/>
              <a:gd name="connsiteX6" fmla="*/ 137253 w 139708"/>
              <a:gd name="connsiteY6" fmla="*/ 406408 h 408320"/>
              <a:gd name="connsiteX7" fmla="*/ 127728 w 139708"/>
              <a:gd name="connsiteY7" fmla="*/ 352433 h 408320"/>
              <a:gd name="connsiteX8" fmla="*/ 92803 w 139708"/>
              <a:gd name="connsiteY8" fmla="*/ 279408 h 408320"/>
              <a:gd name="connsiteX9" fmla="*/ 16603 w 139708"/>
              <a:gd name="connsiteY9" fmla="*/ 225433 h 408320"/>
              <a:gd name="connsiteX10" fmla="*/ 61053 w 139708"/>
              <a:gd name="connsiteY10" fmla="*/ 254008 h 408320"/>
              <a:gd name="connsiteX11" fmla="*/ 3903 w 139708"/>
              <a:gd name="connsiteY11" fmla="*/ 142883 h 408320"/>
              <a:gd name="connsiteX12" fmla="*/ 16603 w 139708"/>
              <a:gd name="connsiteY12" fmla="*/ 8 h 40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9708" h="408320">
                <a:moveTo>
                  <a:pt x="16603" y="8"/>
                </a:moveTo>
                <a:cubicBezTo>
                  <a:pt x="16074" y="-1050"/>
                  <a:pt x="-4034" y="98962"/>
                  <a:pt x="728" y="136533"/>
                </a:cubicBezTo>
                <a:cubicBezTo>
                  <a:pt x="5490" y="174104"/>
                  <a:pt x="40945" y="215379"/>
                  <a:pt x="45178" y="225433"/>
                </a:cubicBezTo>
                <a:cubicBezTo>
                  <a:pt x="49411" y="235487"/>
                  <a:pt x="15016" y="177808"/>
                  <a:pt x="26128" y="196858"/>
                </a:cubicBezTo>
                <a:cubicBezTo>
                  <a:pt x="37240" y="215908"/>
                  <a:pt x="101799" y="325446"/>
                  <a:pt x="111853" y="339733"/>
                </a:cubicBezTo>
                <a:cubicBezTo>
                  <a:pt x="121907" y="354020"/>
                  <a:pt x="82220" y="271471"/>
                  <a:pt x="86453" y="282583"/>
                </a:cubicBezTo>
                <a:cubicBezTo>
                  <a:pt x="90686" y="293696"/>
                  <a:pt x="130374" y="394766"/>
                  <a:pt x="137253" y="406408"/>
                </a:cubicBezTo>
                <a:cubicBezTo>
                  <a:pt x="144132" y="418050"/>
                  <a:pt x="135136" y="373600"/>
                  <a:pt x="127728" y="352433"/>
                </a:cubicBezTo>
                <a:cubicBezTo>
                  <a:pt x="120320" y="331266"/>
                  <a:pt x="111324" y="300575"/>
                  <a:pt x="92803" y="279408"/>
                </a:cubicBezTo>
                <a:cubicBezTo>
                  <a:pt x="74282" y="258241"/>
                  <a:pt x="21895" y="229666"/>
                  <a:pt x="16603" y="225433"/>
                </a:cubicBezTo>
                <a:cubicBezTo>
                  <a:pt x="11311" y="221200"/>
                  <a:pt x="63170" y="267766"/>
                  <a:pt x="61053" y="254008"/>
                </a:cubicBezTo>
                <a:cubicBezTo>
                  <a:pt x="58936" y="240250"/>
                  <a:pt x="10782" y="183100"/>
                  <a:pt x="3903" y="142883"/>
                </a:cubicBezTo>
                <a:cubicBezTo>
                  <a:pt x="-2976" y="102666"/>
                  <a:pt x="17132" y="1066"/>
                  <a:pt x="16603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07256F9F-C322-54AE-4EB1-CDA4C9C46160}"/>
              </a:ext>
            </a:extLst>
          </p:cNvPr>
          <p:cNvSpPr/>
          <p:nvPr/>
        </p:nvSpPr>
        <p:spPr>
          <a:xfrm>
            <a:off x="3379358" y="5301516"/>
            <a:ext cx="323940" cy="534174"/>
          </a:xfrm>
          <a:custGeom>
            <a:avLst/>
            <a:gdLst>
              <a:gd name="connsiteX0" fmla="*/ 322692 w 323940"/>
              <a:gd name="connsiteY0" fmla="*/ 734 h 534174"/>
              <a:gd name="connsiteX1" fmla="*/ 5192 w 323940"/>
              <a:gd name="connsiteY1" fmla="*/ 308709 h 534174"/>
              <a:gd name="connsiteX2" fmla="*/ 122667 w 323940"/>
              <a:gd name="connsiteY2" fmla="*/ 235684 h 534174"/>
              <a:gd name="connsiteX3" fmla="*/ 46467 w 323940"/>
              <a:gd name="connsiteY3" fmla="*/ 330934 h 534174"/>
              <a:gd name="connsiteX4" fmla="*/ 24242 w 323940"/>
              <a:gd name="connsiteY4" fmla="*/ 391259 h 534174"/>
              <a:gd name="connsiteX5" fmla="*/ 17892 w 323940"/>
              <a:gd name="connsiteY5" fmla="*/ 423009 h 534174"/>
              <a:gd name="connsiteX6" fmla="*/ 17892 w 323940"/>
              <a:gd name="connsiteY6" fmla="*/ 381734 h 534174"/>
              <a:gd name="connsiteX7" fmla="*/ 2017 w 323940"/>
              <a:gd name="connsiteY7" fmla="*/ 435709 h 534174"/>
              <a:gd name="connsiteX8" fmla="*/ 55992 w 323940"/>
              <a:gd name="connsiteY8" fmla="*/ 515084 h 534174"/>
              <a:gd name="connsiteX9" fmla="*/ 33767 w 323940"/>
              <a:gd name="connsiteY9" fmla="*/ 461109 h 534174"/>
              <a:gd name="connsiteX10" fmla="*/ 116317 w 323940"/>
              <a:gd name="connsiteY10" fmla="*/ 534134 h 534174"/>
              <a:gd name="connsiteX11" fmla="*/ 55992 w 323940"/>
              <a:gd name="connsiteY11" fmla="*/ 470634 h 534174"/>
              <a:gd name="connsiteX12" fmla="*/ 24242 w 323940"/>
              <a:gd name="connsiteY12" fmla="*/ 416659 h 534174"/>
              <a:gd name="connsiteX13" fmla="*/ 43292 w 323940"/>
              <a:gd name="connsiteY13" fmla="*/ 356334 h 534174"/>
              <a:gd name="connsiteX14" fmla="*/ 55992 w 323940"/>
              <a:gd name="connsiteY14" fmla="*/ 280134 h 534174"/>
              <a:gd name="connsiteX15" fmla="*/ 2017 w 323940"/>
              <a:gd name="connsiteY15" fmla="*/ 334109 h 534174"/>
              <a:gd name="connsiteX16" fmla="*/ 138542 w 323940"/>
              <a:gd name="connsiteY16" fmla="*/ 210284 h 534174"/>
              <a:gd name="connsiteX17" fmla="*/ 116317 w 323940"/>
              <a:gd name="connsiteY17" fmla="*/ 222984 h 534174"/>
              <a:gd name="connsiteX18" fmla="*/ 322692 w 323940"/>
              <a:gd name="connsiteY18" fmla="*/ 734 h 53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3940" h="534174">
                <a:moveTo>
                  <a:pt x="322692" y="734"/>
                </a:moveTo>
                <a:cubicBezTo>
                  <a:pt x="304171" y="15021"/>
                  <a:pt x="38529" y="269551"/>
                  <a:pt x="5192" y="308709"/>
                </a:cubicBezTo>
                <a:cubicBezTo>
                  <a:pt x="-28146" y="347867"/>
                  <a:pt x="115788" y="231980"/>
                  <a:pt x="122667" y="235684"/>
                </a:cubicBezTo>
                <a:cubicBezTo>
                  <a:pt x="129546" y="239388"/>
                  <a:pt x="62871" y="305005"/>
                  <a:pt x="46467" y="330934"/>
                </a:cubicBezTo>
                <a:cubicBezTo>
                  <a:pt x="30063" y="356863"/>
                  <a:pt x="29005" y="375913"/>
                  <a:pt x="24242" y="391259"/>
                </a:cubicBezTo>
                <a:cubicBezTo>
                  <a:pt x="19479" y="406605"/>
                  <a:pt x="18950" y="424597"/>
                  <a:pt x="17892" y="423009"/>
                </a:cubicBezTo>
                <a:cubicBezTo>
                  <a:pt x="16834" y="421421"/>
                  <a:pt x="20538" y="379617"/>
                  <a:pt x="17892" y="381734"/>
                </a:cubicBezTo>
                <a:cubicBezTo>
                  <a:pt x="15246" y="383851"/>
                  <a:pt x="-4333" y="413484"/>
                  <a:pt x="2017" y="435709"/>
                </a:cubicBezTo>
                <a:cubicBezTo>
                  <a:pt x="8367" y="457934"/>
                  <a:pt x="50700" y="510851"/>
                  <a:pt x="55992" y="515084"/>
                </a:cubicBezTo>
                <a:cubicBezTo>
                  <a:pt x="61284" y="519317"/>
                  <a:pt x="23713" y="457934"/>
                  <a:pt x="33767" y="461109"/>
                </a:cubicBezTo>
                <a:cubicBezTo>
                  <a:pt x="43821" y="464284"/>
                  <a:pt x="112613" y="532547"/>
                  <a:pt x="116317" y="534134"/>
                </a:cubicBezTo>
                <a:cubicBezTo>
                  <a:pt x="120021" y="535721"/>
                  <a:pt x="71338" y="490213"/>
                  <a:pt x="55992" y="470634"/>
                </a:cubicBezTo>
                <a:cubicBezTo>
                  <a:pt x="40646" y="451055"/>
                  <a:pt x="26359" y="435709"/>
                  <a:pt x="24242" y="416659"/>
                </a:cubicBezTo>
                <a:cubicBezTo>
                  <a:pt x="22125" y="397609"/>
                  <a:pt x="38000" y="379088"/>
                  <a:pt x="43292" y="356334"/>
                </a:cubicBezTo>
                <a:cubicBezTo>
                  <a:pt x="48584" y="333580"/>
                  <a:pt x="62871" y="283838"/>
                  <a:pt x="55992" y="280134"/>
                </a:cubicBezTo>
                <a:cubicBezTo>
                  <a:pt x="49113" y="276430"/>
                  <a:pt x="-11741" y="345751"/>
                  <a:pt x="2017" y="334109"/>
                </a:cubicBezTo>
                <a:cubicBezTo>
                  <a:pt x="15775" y="322467"/>
                  <a:pt x="119492" y="228805"/>
                  <a:pt x="138542" y="210284"/>
                </a:cubicBezTo>
                <a:cubicBezTo>
                  <a:pt x="157592" y="191763"/>
                  <a:pt x="84567" y="261084"/>
                  <a:pt x="116317" y="222984"/>
                </a:cubicBezTo>
                <a:cubicBezTo>
                  <a:pt x="148067" y="184884"/>
                  <a:pt x="341213" y="-13553"/>
                  <a:pt x="322692" y="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7E81BE8F-2251-75CB-EC77-109FF759BDED}"/>
              </a:ext>
            </a:extLst>
          </p:cNvPr>
          <p:cNvSpPr/>
          <p:nvPr/>
        </p:nvSpPr>
        <p:spPr>
          <a:xfrm>
            <a:off x="3381375" y="5695949"/>
            <a:ext cx="205056" cy="215121"/>
          </a:xfrm>
          <a:custGeom>
            <a:avLst/>
            <a:gdLst>
              <a:gd name="connsiteX0" fmla="*/ 0 w 205056"/>
              <a:gd name="connsiteY0" fmla="*/ 15876 h 215121"/>
              <a:gd name="connsiteX1" fmla="*/ 127000 w 205056"/>
              <a:gd name="connsiteY1" fmla="*/ 171451 h 215121"/>
              <a:gd name="connsiteX2" fmla="*/ 120650 w 205056"/>
              <a:gd name="connsiteY2" fmla="*/ 158751 h 215121"/>
              <a:gd name="connsiteX3" fmla="*/ 203200 w 205056"/>
              <a:gd name="connsiteY3" fmla="*/ 212726 h 215121"/>
              <a:gd name="connsiteX4" fmla="*/ 171450 w 205056"/>
              <a:gd name="connsiteY4" fmla="*/ 184151 h 215121"/>
              <a:gd name="connsiteX5" fmla="*/ 95250 w 205056"/>
              <a:gd name="connsiteY5" fmla="*/ 1 h 215121"/>
              <a:gd name="connsiteX6" fmla="*/ 161925 w 205056"/>
              <a:gd name="connsiteY6" fmla="*/ 180976 h 215121"/>
              <a:gd name="connsiteX7" fmla="*/ 127000 w 205056"/>
              <a:gd name="connsiteY7" fmla="*/ 155576 h 215121"/>
              <a:gd name="connsiteX8" fmla="*/ 0 w 205056"/>
              <a:gd name="connsiteY8" fmla="*/ 15876 h 21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56" h="215121">
                <a:moveTo>
                  <a:pt x="0" y="15876"/>
                </a:moveTo>
                <a:cubicBezTo>
                  <a:pt x="0" y="18522"/>
                  <a:pt x="106892" y="147639"/>
                  <a:pt x="127000" y="171451"/>
                </a:cubicBezTo>
                <a:cubicBezTo>
                  <a:pt x="147108" y="195263"/>
                  <a:pt x="107950" y="151872"/>
                  <a:pt x="120650" y="158751"/>
                </a:cubicBezTo>
                <a:cubicBezTo>
                  <a:pt x="133350" y="165630"/>
                  <a:pt x="194733" y="208493"/>
                  <a:pt x="203200" y="212726"/>
                </a:cubicBezTo>
                <a:cubicBezTo>
                  <a:pt x="211667" y="216959"/>
                  <a:pt x="189442" y="219605"/>
                  <a:pt x="171450" y="184151"/>
                </a:cubicBezTo>
                <a:cubicBezTo>
                  <a:pt x="153458" y="148697"/>
                  <a:pt x="96837" y="530"/>
                  <a:pt x="95250" y="1"/>
                </a:cubicBezTo>
                <a:cubicBezTo>
                  <a:pt x="93663" y="-528"/>
                  <a:pt x="156633" y="155047"/>
                  <a:pt x="161925" y="180976"/>
                </a:cubicBezTo>
                <a:cubicBezTo>
                  <a:pt x="167217" y="206905"/>
                  <a:pt x="149754" y="182034"/>
                  <a:pt x="127000" y="155576"/>
                </a:cubicBezTo>
                <a:cubicBezTo>
                  <a:pt x="104246" y="129118"/>
                  <a:pt x="0" y="13230"/>
                  <a:pt x="0" y="15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AB94D448-9FA1-F0B4-E461-ED846D77633E}"/>
              </a:ext>
            </a:extLst>
          </p:cNvPr>
          <p:cNvSpPr/>
          <p:nvPr/>
        </p:nvSpPr>
        <p:spPr>
          <a:xfrm>
            <a:off x="3598366" y="5340304"/>
            <a:ext cx="151324" cy="256029"/>
          </a:xfrm>
          <a:custGeom>
            <a:avLst/>
            <a:gdLst>
              <a:gd name="connsiteX0" fmla="*/ 151309 w 151324"/>
              <a:gd name="connsiteY0" fmla="*/ 46 h 256029"/>
              <a:gd name="connsiteX1" fmla="*/ 5259 w 151324"/>
              <a:gd name="connsiteY1" fmla="*/ 254046 h 256029"/>
              <a:gd name="connsiteX2" fmla="*/ 30659 w 151324"/>
              <a:gd name="connsiteY2" fmla="*/ 123871 h 256029"/>
              <a:gd name="connsiteX3" fmla="*/ 14784 w 151324"/>
              <a:gd name="connsiteY3" fmla="*/ 231821 h 256029"/>
              <a:gd name="connsiteX4" fmla="*/ 151309 w 151324"/>
              <a:gd name="connsiteY4" fmla="*/ 46 h 25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24" h="256029">
                <a:moveTo>
                  <a:pt x="151309" y="46"/>
                </a:moveTo>
                <a:cubicBezTo>
                  <a:pt x="149722" y="3750"/>
                  <a:pt x="25367" y="233409"/>
                  <a:pt x="5259" y="254046"/>
                </a:cubicBezTo>
                <a:cubicBezTo>
                  <a:pt x="-14849" y="274683"/>
                  <a:pt x="29072" y="127575"/>
                  <a:pt x="30659" y="123871"/>
                </a:cubicBezTo>
                <a:cubicBezTo>
                  <a:pt x="32246" y="120167"/>
                  <a:pt x="-4266" y="250342"/>
                  <a:pt x="14784" y="231821"/>
                </a:cubicBezTo>
                <a:cubicBezTo>
                  <a:pt x="33834" y="213300"/>
                  <a:pt x="152896" y="-3658"/>
                  <a:pt x="151309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F91050E0-E63D-9970-BC61-11E60885F4CD}"/>
              </a:ext>
            </a:extLst>
          </p:cNvPr>
          <p:cNvSpPr/>
          <p:nvPr/>
        </p:nvSpPr>
        <p:spPr>
          <a:xfrm>
            <a:off x="3553258" y="5562195"/>
            <a:ext cx="173402" cy="388945"/>
          </a:xfrm>
          <a:custGeom>
            <a:avLst/>
            <a:gdLst>
              <a:gd name="connsiteX0" fmla="*/ 69417 w 173402"/>
              <a:gd name="connsiteY0" fmla="*/ 405 h 388945"/>
              <a:gd name="connsiteX1" fmla="*/ 44017 w 173402"/>
              <a:gd name="connsiteY1" fmla="*/ 105180 h 388945"/>
              <a:gd name="connsiteX2" fmla="*/ 72592 w 173402"/>
              <a:gd name="connsiteY2" fmla="*/ 175030 h 388945"/>
              <a:gd name="connsiteX3" fmla="*/ 40842 w 173402"/>
              <a:gd name="connsiteY3" fmla="*/ 155980 h 388945"/>
              <a:gd name="connsiteX4" fmla="*/ 145617 w 173402"/>
              <a:gd name="connsiteY4" fmla="*/ 362355 h 388945"/>
              <a:gd name="connsiteX5" fmla="*/ 167842 w 173402"/>
              <a:gd name="connsiteY5" fmla="*/ 384580 h 388945"/>
              <a:gd name="connsiteX6" fmla="*/ 59892 w 173402"/>
              <a:gd name="connsiteY6" fmla="*/ 346480 h 388945"/>
              <a:gd name="connsiteX7" fmla="*/ 129742 w 173402"/>
              <a:gd name="connsiteY7" fmla="*/ 365530 h 388945"/>
              <a:gd name="connsiteX8" fmla="*/ 104342 w 173402"/>
              <a:gd name="connsiteY8" fmla="*/ 292505 h 388945"/>
              <a:gd name="connsiteX9" fmla="*/ 2742 w 173402"/>
              <a:gd name="connsiteY9" fmla="*/ 102005 h 388945"/>
              <a:gd name="connsiteX10" fmla="*/ 31317 w 173402"/>
              <a:gd name="connsiteY10" fmla="*/ 146455 h 388945"/>
              <a:gd name="connsiteX11" fmla="*/ 69417 w 173402"/>
              <a:gd name="connsiteY11" fmla="*/ 405 h 38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3402" h="388945">
                <a:moveTo>
                  <a:pt x="69417" y="405"/>
                </a:moveTo>
                <a:cubicBezTo>
                  <a:pt x="71534" y="-6474"/>
                  <a:pt x="43488" y="76076"/>
                  <a:pt x="44017" y="105180"/>
                </a:cubicBezTo>
                <a:cubicBezTo>
                  <a:pt x="44546" y="134284"/>
                  <a:pt x="73121" y="166563"/>
                  <a:pt x="72592" y="175030"/>
                </a:cubicBezTo>
                <a:cubicBezTo>
                  <a:pt x="72063" y="183497"/>
                  <a:pt x="28671" y="124759"/>
                  <a:pt x="40842" y="155980"/>
                </a:cubicBezTo>
                <a:cubicBezTo>
                  <a:pt x="53013" y="187201"/>
                  <a:pt x="124450" y="324255"/>
                  <a:pt x="145617" y="362355"/>
                </a:cubicBezTo>
                <a:cubicBezTo>
                  <a:pt x="166784" y="400455"/>
                  <a:pt x="182129" y="387226"/>
                  <a:pt x="167842" y="384580"/>
                </a:cubicBezTo>
                <a:cubicBezTo>
                  <a:pt x="153555" y="381934"/>
                  <a:pt x="66242" y="349655"/>
                  <a:pt x="59892" y="346480"/>
                </a:cubicBezTo>
                <a:cubicBezTo>
                  <a:pt x="53542" y="343305"/>
                  <a:pt x="122334" y="374526"/>
                  <a:pt x="129742" y="365530"/>
                </a:cubicBezTo>
                <a:cubicBezTo>
                  <a:pt x="137150" y="356534"/>
                  <a:pt x="125509" y="336426"/>
                  <a:pt x="104342" y="292505"/>
                </a:cubicBezTo>
                <a:cubicBezTo>
                  <a:pt x="83175" y="248584"/>
                  <a:pt x="14913" y="126347"/>
                  <a:pt x="2742" y="102005"/>
                </a:cubicBezTo>
                <a:cubicBezTo>
                  <a:pt x="-9429" y="77663"/>
                  <a:pt x="22321" y="157038"/>
                  <a:pt x="31317" y="146455"/>
                </a:cubicBezTo>
                <a:cubicBezTo>
                  <a:pt x="40313" y="135872"/>
                  <a:pt x="67300" y="7284"/>
                  <a:pt x="69417" y="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07837A46-1384-709C-B576-80281906461B}"/>
              </a:ext>
            </a:extLst>
          </p:cNvPr>
          <p:cNvSpPr/>
          <p:nvPr/>
        </p:nvSpPr>
        <p:spPr>
          <a:xfrm>
            <a:off x="3765461" y="5648210"/>
            <a:ext cx="241546" cy="312832"/>
          </a:xfrm>
          <a:custGeom>
            <a:avLst/>
            <a:gdLst>
              <a:gd name="connsiteX0" fmla="*/ 28664 w 241546"/>
              <a:gd name="connsiteY0" fmla="*/ 73140 h 312832"/>
              <a:gd name="connsiteX1" fmla="*/ 73114 w 241546"/>
              <a:gd name="connsiteY1" fmla="*/ 155690 h 312832"/>
              <a:gd name="connsiteX2" fmla="*/ 89 w 241546"/>
              <a:gd name="connsiteY2" fmla="*/ 222365 h 312832"/>
              <a:gd name="connsiteX3" fmla="*/ 57239 w 241546"/>
              <a:gd name="connsiteY3" fmla="*/ 238240 h 312832"/>
              <a:gd name="connsiteX4" fmla="*/ 15964 w 241546"/>
              <a:gd name="connsiteY4" fmla="*/ 311265 h 312832"/>
              <a:gd name="connsiteX5" fmla="*/ 98514 w 241546"/>
              <a:gd name="connsiteY5" fmla="*/ 285865 h 312832"/>
              <a:gd name="connsiteX6" fmla="*/ 225514 w 241546"/>
              <a:gd name="connsiteY6" fmla="*/ 257290 h 312832"/>
              <a:gd name="connsiteX7" fmla="*/ 165189 w 241546"/>
              <a:gd name="connsiteY7" fmla="*/ 266815 h 312832"/>
              <a:gd name="connsiteX8" fmla="*/ 60414 w 241546"/>
              <a:gd name="connsiteY8" fmla="*/ 273165 h 312832"/>
              <a:gd name="connsiteX9" fmla="*/ 111214 w 241546"/>
              <a:gd name="connsiteY9" fmla="*/ 203315 h 312832"/>
              <a:gd name="connsiteX10" fmla="*/ 241389 w 241546"/>
              <a:gd name="connsiteY10" fmla="*/ 146165 h 312832"/>
              <a:gd name="connsiteX11" fmla="*/ 82639 w 241546"/>
              <a:gd name="connsiteY11" fmla="*/ 206490 h 312832"/>
              <a:gd name="connsiteX12" fmla="*/ 79464 w 241546"/>
              <a:gd name="connsiteY12" fmla="*/ 181090 h 312832"/>
              <a:gd name="connsiteX13" fmla="*/ 238214 w 241546"/>
              <a:gd name="connsiteY13" fmla="*/ 115 h 312832"/>
              <a:gd name="connsiteX14" fmla="*/ 76289 w 241546"/>
              <a:gd name="connsiteY14" fmla="*/ 152515 h 312832"/>
              <a:gd name="connsiteX15" fmla="*/ 28664 w 241546"/>
              <a:gd name="connsiteY15" fmla="*/ 73140 h 31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1546" h="312832">
                <a:moveTo>
                  <a:pt x="28664" y="73140"/>
                </a:moveTo>
                <a:cubicBezTo>
                  <a:pt x="28135" y="73669"/>
                  <a:pt x="77876" y="130819"/>
                  <a:pt x="73114" y="155690"/>
                </a:cubicBezTo>
                <a:cubicBezTo>
                  <a:pt x="68352" y="180561"/>
                  <a:pt x="2735" y="208607"/>
                  <a:pt x="89" y="222365"/>
                </a:cubicBezTo>
                <a:cubicBezTo>
                  <a:pt x="-2557" y="236123"/>
                  <a:pt x="54593" y="223423"/>
                  <a:pt x="57239" y="238240"/>
                </a:cubicBezTo>
                <a:cubicBezTo>
                  <a:pt x="59885" y="253057"/>
                  <a:pt x="9085" y="303327"/>
                  <a:pt x="15964" y="311265"/>
                </a:cubicBezTo>
                <a:cubicBezTo>
                  <a:pt x="22843" y="319203"/>
                  <a:pt x="63589" y="294861"/>
                  <a:pt x="98514" y="285865"/>
                </a:cubicBezTo>
                <a:cubicBezTo>
                  <a:pt x="133439" y="276869"/>
                  <a:pt x="214401" y="260465"/>
                  <a:pt x="225514" y="257290"/>
                </a:cubicBezTo>
                <a:cubicBezTo>
                  <a:pt x="236627" y="254115"/>
                  <a:pt x="192706" y="264169"/>
                  <a:pt x="165189" y="266815"/>
                </a:cubicBezTo>
                <a:cubicBezTo>
                  <a:pt x="137672" y="269461"/>
                  <a:pt x="69410" y="283748"/>
                  <a:pt x="60414" y="273165"/>
                </a:cubicBezTo>
                <a:cubicBezTo>
                  <a:pt x="51418" y="262582"/>
                  <a:pt x="81052" y="224482"/>
                  <a:pt x="111214" y="203315"/>
                </a:cubicBezTo>
                <a:cubicBezTo>
                  <a:pt x="141376" y="182148"/>
                  <a:pt x="246152" y="145636"/>
                  <a:pt x="241389" y="146165"/>
                </a:cubicBezTo>
                <a:cubicBezTo>
                  <a:pt x="236627" y="146694"/>
                  <a:pt x="82639" y="206490"/>
                  <a:pt x="82639" y="206490"/>
                </a:cubicBezTo>
                <a:cubicBezTo>
                  <a:pt x="55651" y="212311"/>
                  <a:pt x="53535" y="215486"/>
                  <a:pt x="79464" y="181090"/>
                </a:cubicBezTo>
                <a:cubicBezTo>
                  <a:pt x="105393" y="146694"/>
                  <a:pt x="238743" y="4877"/>
                  <a:pt x="238214" y="115"/>
                </a:cubicBezTo>
                <a:cubicBezTo>
                  <a:pt x="237685" y="-4648"/>
                  <a:pt x="108039" y="139815"/>
                  <a:pt x="76289" y="152515"/>
                </a:cubicBezTo>
                <a:cubicBezTo>
                  <a:pt x="44539" y="165215"/>
                  <a:pt x="29193" y="72611"/>
                  <a:pt x="28664" y="73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5E1E912F-FCD3-1E8E-D261-6C07775F234C}"/>
              </a:ext>
            </a:extLst>
          </p:cNvPr>
          <p:cNvSpPr/>
          <p:nvPr/>
        </p:nvSpPr>
        <p:spPr>
          <a:xfrm>
            <a:off x="4097417" y="5698831"/>
            <a:ext cx="164316" cy="373931"/>
          </a:xfrm>
          <a:custGeom>
            <a:avLst/>
            <a:gdLst>
              <a:gd name="connsiteX0" fmla="*/ 131683 w 164316"/>
              <a:gd name="connsiteY0" fmla="*/ 294 h 373931"/>
              <a:gd name="connsiteX1" fmla="*/ 163433 w 164316"/>
              <a:gd name="connsiteY1" fmla="*/ 171744 h 373931"/>
              <a:gd name="connsiteX2" fmla="*/ 90408 w 164316"/>
              <a:gd name="connsiteY2" fmla="*/ 276519 h 373931"/>
              <a:gd name="connsiteX3" fmla="*/ 160258 w 164316"/>
              <a:gd name="connsiteY3" fmla="*/ 216194 h 373931"/>
              <a:gd name="connsiteX4" fmla="*/ 122158 w 164316"/>
              <a:gd name="connsiteY4" fmla="*/ 279694 h 373931"/>
              <a:gd name="connsiteX5" fmla="*/ 4683 w 164316"/>
              <a:gd name="connsiteY5" fmla="*/ 371769 h 373931"/>
              <a:gd name="connsiteX6" fmla="*/ 36433 w 164316"/>
              <a:gd name="connsiteY6" fmla="*/ 336844 h 373931"/>
              <a:gd name="connsiteX7" fmla="*/ 157083 w 164316"/>
              <a:gd name="connsiteY7" fmla="*/ 247944 h 373931"/>
              <a:gd name="connsiteX8" fmla="*/ 87233 w 164316"/>
              <a:gd name="connsiteY8" fmla="*/ 257469 h 373931"/>
              <a:gd name="connsiteX9" fmla="*/ 150733 w 164316"/>
              <a:gd name="connsiteY9" fmla="*/ 193969 h 373931"/>
              <a:gd name="connsiteX10" fmla="*/ 7858 w 164316"/>
              <a:gd name="connsiteY10" fmla="*/ 247944 h 373931"/>
              <a:gd name="connsiteX11" fmla="*/ 150733 w 164316"/>
              <a:gd name="connsiteY11" fmla="*/ 162219 h 373931"/>
              <a:gd name="connsiteX12" fmla="*/ 84058 w 164316"/>
              <a:gd name="connsiteY12" fmla="*/ 146344 h 373931"/>
              <a:gd name="connsiteX13" fmla="*/ 65008 w 164316"/>
              <a:gd name="connsiteY13" fmla="*/ 146344 h 373931"/>
              <a:gd name="connsiteX14" fmla="*/ 144383 w 164316"/>
              <a:gd name="connsiteY14" fmla="*/ 130469 h 373931"/>
              <a:gd name="connsiteX15" fmla="*/ 131683 w 164316"/>
              <a:gd name="connsiteY15" fmla="*/ 294 h 373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4316" h="373931">
                <a:moveTo>
                  <a:pt x="131683" y="294"/>
                </a:moveTo>
                <a:cubicBezTo>
                  <a:pt x="134858" y="7173"/>
                  <a:pt x="170312" y="125707"/>
                  <a:pt x="163433" y="171744"/>
                </a:cubicBezTo>
                <a:cubicBezTo>
                  <a:pt x="156554" y="217782"/>
                  <a:pt x="90937" y="269111"/>
                  <a:pt x="90408" y="276519"/>
                </a:cubicBezTo>
                <a:cubicBezTo>
                  <a:pt x="89879" y="283927"/>
                  <a:pt x="154966" y="215665"/>
                  <a:pt x="160258" y="216194"/>
                </a:cubicBezTo>
                <a:cubicBezTo>
                  <a:pt x="165550" y="216723"/>
                  <a:pt x="148087" y="253765"/>
                  <a:pt x="122158" y="279694"/>
                </a:cubicBezTo>
                <a:cubicBezTo>
                  <a:pt x="96229" y="305623"/>
                  <a:pt x="18970" y="362244"/>
                  <a:pt x="4683" y="371769"/>
                </a:cubicBezTo>
                <a:cubicBezTo>
                  <a:pt x="-9604" y="381294"/>
                  <a:pt x="11033" y="357482"/>
                  <a:pt x="36433" y="336844"/>
                </a:cubicBezTo>
                <a:cubicBezTo>
                  <a:pt x="61833" y="316206"/>
                  <a:pt x="148616" y="261173"/>
                  <a:pt x="157083" y="247944"/>
                </a:cubicBezTo>
                <a:cubicBezTo>
                  <a:pt x="165550" y="234715"/>
                  <a:pt x="88291" y="266465"/>
                  <a:pt x="87233" y="257469"/>
                </a:cubicBezTo>
                <a:cubicBezTo>
                  <a:pt x="86175" y="248473"/>
                  <a:pt x="163962" y="195556"/>
                  <a:pt x="150733" y="193969"/>
                </a:cubicBezTo>
                <a:cubicBezTo>
                  <a:pt x="137504" y="192382"/>
                  <a:pt x="7858" y="253236"/>
                  <a:pt x="7858" y="247944"/>
                </a:cubicBezTo>
                <a:cubicBezTo>
                  <a:pt x="7858" y="242652"/>
                  <a:pt x="138033" y="179152"/>
                  <a:pt x="150733" y="162219"/>
                </a:cubicBezTo>
                <a:cubicBezTo>
                  <a:pt x="163433" y="145286"/>
                  <a:pt x="98345" y="148990"/>
                  <a:pt x="84058" y="146344"/>
                </a:cubicBezTo>
                <a:cubicBezTo>
                  <a:pt x="69771" y="143698"/>
                  <a:pt x="54954" y="148990"/>
                  <a:pt x="65008" y="146344"/>
                </a:cubicBezTo>
                <a:cubicBezTo>
                  <a:pt x="75062" y="143698"/>
                  <a:pt x="130095" y="151636"/>
                  <a:pt x="144383" y="130469"/>
                </a:cubicBezTo>
                <a:cubicBezTo>
                  <a:pt x="158671" y="109302"/>
                  <a:pt x="128508" y="-6585"/>
                  <a:pt x="131683" y="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1BCA61D1-857C-79D9-DBDA-598AAC7F3D90}"/>
              </a:ext>
            </a:extLst>
          </p:cNvPr>
          <p:cNvSpPr/>
          <p:nvPr/>
        </p:nvSpPr>
        <p:spPr>
          <a:xfrm>
            <a:off x="3857571" y="5827709"/>
            <a:ext cx="276815" cy="237536"/>
          </a:xfrm>
          <a:custGeom>
            <a:avLst/>
            <a:gdLst>
              <a:gd name="connsiteX0" fmla="*/ 54 w 276815"/>
              <a:gd name="connsiteY0" fmla="*/ 90491 h 237536"/>
              <a:gd name="connsiteX1" fmla="*/ 133404 w 276815"/>
              <a:gd name="connsiteY1" fmla="*/ 20641 h 237536"/>
              <a:gd name="connsiteX2" fmla="*/ 244529 w 276815"/>
              <a:gd name="connsiteY2" fmla="*/ 100016 h 237536"/>
              <a:gd name="connsiteX3" fmla="*/ 212779 w 276815"/>
              <a:gd name="connsiteY3" fmla="*/ 84141 h 237536"/>
              <a:gd name="connsiteX4" fmla="*/ 269929 w 276815"/>
              <a:gd name="connsiteY4" fmla="*/ 150816 h 237536"/>
              <a:gd name="connsiteX5" fmla="*/ 181029 w 276815"/>
              <a:gd name="connsiteY5" fmla="*/ 192091 h 237536"/>
              <a:gd name="connsiteX6" fmla="*/ 266754 w 276815"/>
              <a:gd name="connsiteY6" fmla="*/ 176216 h 237536"/>
              <a:gd name="connsiteX7" fmla="*/ 254054 w 276815"/>
              <a:gd name="connsiteY7" fmla="*/ 211141 h 237536"/>
              <a:gd name="connsiteX8" fmla="*/ 228654 w 276815"/>
              <a:gd name="connsiteY8" fmla="*/ 236541 h 237536"/>
              <a:gd name="connsiteX9" fmla="*/ 273104 w 276815"/>
              <a:gd name="connsiteY9" fmla="*/ 176216 h 237536"/>
              <a:gd name="connsiteX10" fmla="*/ 114354 w 276815"/>
              <a:gd name="connsiteY10" fmla="*/ 74616 h 237536"/>
              <a:gd name="connsiteX11" fmla="*/ 244529 w 276815"/>
              <a:gd name="connsiteY11" fmla="*/ 112716 h 237536"/>
              <a:gd name="connsiteX12" fmla="*/ 200079 w 276815"/>
              <a:gd name="connsiteY12" fmla="*/ 42866 h 237536"/>
              <a:gd name="connsiteX13" fmla="*/ 69904 w 276815"/>
              <a:gd name="connsiteY13" fmla="*/ 52391 h 237536"/>
              <a:gd name="connsiteX14" fmla="*/ 98479 w 276815"/>
              <a:gd name="connsiteY14" fmla="*/ 36516 h 237536"/>
              <a:gd name="connsiteX15" fmla="*/ 149279 w 276815"/>
              <a:gd name="connsiteY15" fmla="*/ 1591 h 237536"/>
              <a:gd name="connsiteX16" fmla="*/ 54 w 276815"/>
              <a:gd name="connsiteY16" fmla="*/ 90491 h 2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815" h="237536">
                <a:moveTo>
                  <a:pt x="54" y="90491"/>
                </a:moveTo>
                <a:cubicBezTo>
                  <a:pt x="-2592" y="93666"/>
                  <a:pt x="92658" y="19054"/>
                  <a:pt x="133404" y="20641"/>
                </a:cubicBezTo>
                <a:cubicBezTo>
                  <a:pt x="174150" y="22228"/>
                  <a:pt x="231300" y="89433"/>
                  <a:pt x="244529" y="100016"/>
                </a:cubicBezTo>
                <a:cubicBezTo>
                  <a:pt x="257758" y="110599"/>
                  <a:pt x="208546" y="75674"/>
                  <a:pt x="212779" y="84141"/>
                </a:cubicBezTo>
                <a:cubicBezTo>
                  <a:pt x="217012" y="92608"/>
                  <a:pt x="275221" y="132824"/>
                  <a:pt x="269929" y="150816"/>
                </a:cubicBezTo>
                <a:cubicBezTo>
                  <a:pt x="264637" y="168808"/>
                  <a:pt x="181558" y="187858"/>
                  <a:pt x="181029" y="192091"/>
                </a:cubicBezTo>
                <a:cubicBezTo>
                  <a:pt x="180500" y="196324"/>
                  <a:pt x="254583" y="173041"/>
                  <a:pt x="266754" y="176216"/>
                </a:cubicBezTo>
                <a:cubicBezTo>
                  <a:pt x="278925" y="179391"/>
                  <a:pt x="260404" y="201087"/>
                  <a:pt x="254054" y="211141"/>
                </a:cubicBezTo>
                <a:cubicBezTo>
                  <a:pt x="247704" y="221195"/>
                  <a:pt x="225479" y="242362"/>
                  <a:pt x="228654" y="236541"/>
                </a:cubicBezTo>
                <a:cubicBezTo>
                  <a:pt x="231829" y="230720"/>
                  <a:pt x="292154" y="203203"/>
                  <a:pt x="273104" y="176216"/>
                </a:cubicBezTo>
                <a:cubicBezTo>
                  <a:pt x="254054" y="149229"/>
                  <a:pt x="119117" y="85199"/>
                  <a:pt x="114354" y="74616"/>
                </a:cubicBezTo>
                <a:cubicBezTo>
                  <a:pt x="109592" y="64033"/>
                  <a:pt x="230242" y="118008"/>
                  <a:pt x="244529" y="112716"/>
                </a:cubicBezTo>
                <a:cubicBezTo>
                  <a:pt x="258816" y="107424"/>
                  <a:pt x="229183" y="52920"/>
                  <a:pt x="200079" y="42866"/>
                </a:cubicBezTo>
                <a:cubicBezTo>
                  <a:pt x="170975" y="32812"/>
                  <a:pt x="86837" y="53449"/>
                  <a:pt x="69904" y="52391"/>
                </a:cubicBezTo>
                <a:cubicBezTo>
                  <a:pt x="52971" y="51333"/>
                  <a:pt x="85250" y="44983"/>
                  <a:pt x="98479" y="36516"/>
                </a:cubicBezTo>
                <a:cubicBezTo>
                  <a:pt x="111708" y="28049"/>
                  <a:pt x="173092" y="-7934"/>
                  <a:pt x="149279" y="1591"/>
                </a:cubicBezTo>
                <a:cubicBezTo>
                  <a:pt x="125467" y="11116"/>
                  <a:pt x="2700" y="87316"/>
                  <a:pt x="54" y="90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49DE7A1D-6EC0-E943-820B-97C93B03C444}"/>
              </a:ext>
            </a:extLst>
          </p:cNvPr>
          <p:cNvSpPr/>
          <p:nvPr/>
        </p:nvSpPr>
        <p:spPr>
          <a:xfrm>
            <a:off x="3841578" y="5876835"/>
            <a:ext cx="235135" cy="168804"/>
          </a:xfrm>
          <a:custGeom>
            <a:avLst/>
            <a:gdLst>
              <a:gd name="connsiteX0" fmla="*/ 172 w 235135"/>
              <a:gd name="connsiteY0" fmla="*/ 90 h 168804"/>
              <a:gd name="connsiteX1" fmla="*/ 184322 w 235135"/>
              <a:gd name="connsiteY1" fmla="*/ 54065 h 168804"/>
              <a:gd name="connsiteX2" fmla="*/ 212897 w 235135"/>
              <a:gd name="connsiteY2" fmla="*/ 123915 h 168804"/>
              <a:gd name="connsiteX3" fmla="*/ 193847 w 235135"/>
              <a:gd name="connsiteY3" fmla="*/ 79465 h 168804"/>
              <a:gd name="connsiteX4" fmla="*/ 225597 w 235135"/>
              <a:gd name="connsiteY4" fmla="*/ 168365 h 168804"/>
              <a:gd name="connsiteX5" fmla="*/ 225597 w 235135"/>
              <a:gd name="connsiteY5" fmla="*/ 111215 h 168804"/>
              <a:gd name="connsiteX6" fmla="*/ 114472 w 235135"/>
              <a:gd name="connsiteY6" fmla="*/ 57240 h 168804"/>
              <a:gd name="connsiteX7" fmla="*/ 149397 w 235135"/>
              <a:gd name="connsiteY7" fmla="*/ 66765 h 168804"/>
              <a:gd name="connsiteX8" fmla="*/ 172 w 235135"/>
              <a:gd name="connsiteY8" fmla="*/ 90 h 16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135" h="168804">
                <a:moveTo>
                  <a:pt x="172" y="90"/>
                </a:moveTo>
                <a:cubicBezTo>
                  <a:pt x="5993" y="-2027"/>
                  <a:pt x="148868" y="33427"/>
                  <a:pt x="184322" y="54065"/>
                </a:cubicBezTo>
                <a:cubicBezTo>
                  <a:pt x="219776" y="74703"/>
                  <a:pt x="211310" y="119682"/>
                  <a:pt x="212897" y="123915"/>
                </a:cubicBezTo>
                <a:cubicBezTo>
                  <a:pt x="214484" y="128148"/>
                  <a:pt x="191730" y="72057"/>
                  <a:pt x="193847" y="79465"/>
                </a:cubicBezTo>
                <a:cubicBezTo>
                  <a:pt x="195964" y="86873"/>
                  <a:pt x="220305" y="163073"/>
                  <a:pt x="225597" y="168365"/>
                </a:cubicBezTo>
                <a:cubicBezTo>
                  <a:pt x="230889" y="173657"/>
                  <a:pt x="244118" y="129736"/>
                  <a:pt x="225597" y="111215"/>
                </a:cubicBezTo>
                <a:cubicBezTo>
                  <a:pt x="207076" y="92694"/>
                  <a:pt x="127172" y="64648"/>
                  <a:pt x="114472" y="57240"/>
                </a:cubicBezTo>
                <a:cubicBezTo>
                  <a:pt x="101772" y="49832"/>
                  <a:pt x="161039" y="76290"/>
                  <a:pt x="149397" y="66765"/>
                </a:cubicBezTo>
                <a:cubicBezTo>
                  <a:pt x="137755" y="57240"/>
                  <a:pt x="-5649" y="2207"/>
                  <a:pt x="172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C65DF413-11E7-BB44-01D5-00E7B3FF84CD}"/>
              </a:ext>
            </a:extLst>
          </p:cNvPr>
          <p:cNvSpPr/>
          <p:nvPr/>
        </p:nvSpPr>
        <p:spPr>
          <a:xfrm>
            <a:off x="3730557" y="6032258"/>
            <a:ext cx="114605" cy="245060"/>
          </a:xfrm>
          <a:custGeom>
            <a:avLst/>
            <a:gdLst>
              <a:gd name="connsiteX0" fmla="*/ 114368 w 114605"/>
              <a:gd name="connsiteY0" fmla="*/ 242 h 245060"/>
              <a:gd name="connsiteX1" fmla="*/ 82618 w 114605"/>
              <a:gd name="connsiteY1" fmla="*/ 89142 h 245060"/>
              <a:gd name="connsiteX2" fmla="*/ 82618 w 114605"/>
              <a:gd name="connsiteY2" fmla="*/ 162167 h 245060"/>
              <a:gd name="connsiteX3" fmla="*/ 82618 w 114605"/>
              <a:gd name="connsiteY3" fmla="*/ 136767 h 245060"/>
              <a:gd name="connsiteX4" fmla="*/ 69918 w 114605"/>
              <a:gd name="connsiteY4" fmla="*/ 209792 h 245060"/>
              <a:gd name="connsiteX5" fmla="*/ 68 w 114605"/>
              <a:gd name="connsiteY5" fmla="*/ 244717 h 245060"/>
              <a:gd name="connsiteX6" fmla="*/ 57218 w 114605"/>
              <a:gd name="connsiteY6" fmla="*/ 225667 h 245060"/>
              <a:gd name="connsiteX7" fmla="*/ 69918 w 114605"/>
              <a:gd name="connsiteY7" fmla="*/ 193917 h 245060"/>
              <a:gd name="connsiteX8" fmla="*/ 63568 w 114605"/>
              <a:gd name="connsiteY8" fmla="*/ 117717 h 245060"/>
              <a:gd name="connsiteX9" fmla="*/ 114368 w 114605"/>
              <a:gd name="connsiteY9" fmla="*/ 242 h 24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605" h="245060">
                <a:moveTo>
                  <a:pt x="114368" y="242"/>
                </a:moveTo>
                <a:cubicBezTo>
                  <a:pt x="117543" y="-4520"/>
                  <a:pt x="87910" y="62155"/>
                  <a:pt x="82618" y="89142"/>
                </a:cubicBezTo>
                <a:cubicBezTo>
                  <a:pt x="77326" y="116130"/>
                  <a:pt x="82618" y="162167"/>
                  <a:pt x="82618" y="162167"/>
                </a:cubicBezTo>
                <a:cubicBezTo>
                  <a:pt x="82618" y="170104"/>
                  <a:pt x="84735" y="128830"/>
                  <a:pt x="82618" y="136767"/>
                </a:cubicBezTo>
                <a:cubicBezTo>
                  <a:pt x="80501" y="144704"/>
                  <a:pt x="83676" y="191800"/>
                  <a:pt x="69918" y="209792"/>
                </a:cubicBezTo>
                <a:cubicBezTo>
                  <a:pt x="56160" y="227784"/>
                  <a:pt x="2185" y="242071"/>
                  <a:pt x="68" y="244717"/>
                </a:cubicBezTo>
                <a:cubicBezTo>
                  <a:pt x="-2049" y="247363"/>
                  <a:pt x="45576" y="234134"/>
                  <a:pt x="57218" y="225667"/>
                </a:cubicBezTo>
                <a:cubicBezTo>
                  <a:pt x="68860" y="217200"/>
                  <a:pt x="68860" y="211908"/>
                  <a:pt x="69918" y="193917"/>
                </a:cubicBezTo>
                <a:cubicBezTo>
                  <a:pt x="70976" y="175926"/>
                  <a:pt x="59335" y="146292"/>
                  <a:pt x="63568" y="117717"/>
                </a:cubicBezTo>
                <a:cubicBezTo>
                  <a:pt x="67801" y="89142"/>
                  <a:pt x="111193" y="5004"/>
                  <a:pt x="114368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56DDD3E3-40F4-0752-C68A-FB0442408F79}"/>
              </a:ext>
            </a:extLst>
          </p:cNvPr>
          <p:cNvSpPr/>
          <p:nvPr/>
        </p:nvSpPr>
        <p:spPr>
          <a:xfrm>
            <a:off x="3635326" y="6009784"/>
            <a:ext cx="193825" cy="270373"/>
          </a:xfrm>
          <a:custGeom>
            <a:avLst/>
            <a:gdLst>
              <a:gd name="connsiteX0" fmla="*/ 193724 w 193825"/>
              <a:gd name="connsiteY0" fmla="*/ 491 h 270373"/>
              <a:gd name="connsiteX1" fmla="*/ 136574 w 193825"/>
              <a:gd name="connsiteY1" fmla="*/ 76691 h 270373"/>
              <a:gd name="connsiteX2" fmla="*/ 133399 w 193825"/>
              <a:gd name="connsiteY2" fmla="*/ 210041 h 270373"/>
              <a:gd name="connsiteX3" fmla="*/ 49 w 193825"/>
              <a:gd name="connsiteY3" fmla="*/ 270366 h 270373"/>
              <a:gd name="connsiteX4" fmla="*/ 117524 w 193825"/>
              <a:gd name="connsiteY4" fmla="*/ 206866 h 270373"/>
              <a:gd name="connsiteX5" fmla="*/ 95299 w 193825"/>
              <a:gd name="connsiteY5" fmla="*/ 146541 h 270373"/>
              <a:gd name="connsiteX6" fmla="*/ 136574 w 193825"/>
              <a:gd name="connsiteY6" fmla="*/ 206866 h 270373"/>
              <a:gd name="connsiteX7" fmla="*/ 136574 w 193825"/>
              <a:gd name="connsiteY7" fmla="*/ 152891 h 270373"/>
              <a:gd name="connsiteX8" fmla="*/ 120699 w 193825"/>
              <a:gd name="connsiteY8" fmla="*/ 111616 h 270373"/>
              <a:gd name="connsiteX9" fmla="*/ 193724 w 193825"/>
              <a:gd name="connsiteY9" fmla="*/ 491 h 2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3825" h="270373">
                <a:moveTo>
                  <a:pt x="193724" y="491"/>
                </a:moveTo>
                <a:cubicBezTo>
                  <a:pt x="196370" y="-5330"/>
                  <a:pt x="146628" y="41766"/>
                  <a:pt x="136574" y="76691"/>
                </a:cubicBezTo>
                <a:cubicBezTo>
                  <a:pt x="126520" y="111616"/>
                  <a:pt x="156153" y="177762"/>
                  <a:pt x="133399" y="210041"/>
                </a:cubicBezTo>
                <a:cubicBezTo>
                  <a:pt x="110645" y="242320"/>
                  <a:pt x="2695" y="270895"/>
                  <a:pt x="49" y="270366"/>
                </a:cubicBezTo>
                <a:cubicBezTo>
                  <a:pt x="-2597" y="269837"/>
                  <a:pt x="101649" y="227504"/>
                  <a:pt x="117524" y="206866"/>
                </a:cubicBezTo>
                <a:cubicBezTo>
                  <a:pt x="133399" y="186229"/>
                  <a:pt x="92124" y="146541"/>
                  <a:pt x="95299" y="146541"/>
                </a:cubicBezTo>
                <a:cubicBezTo>
                  <a:pt x="98474" y="146541"/>
                  <a:pt x="129695" y="205808"/>
                  <a:pt x="136574" y="206866"/>
                </a:cubicBezTo>
                <a:cubicBezTo>
                  <a:pt x="143453" y="207924"/>
                  <a:pt x="139220" y="168766"/>
                  <a:pt x="136574" y="152891"/>
                </a:cubicBezTo>
                <a:cubicBezTo>
                  <a:pt x="133928" y="137016"/>
                  <a:pt x="113291" y="132783"/>
                  <a:pt x="120699" y="111616"/>
                </a:cubicBezTo>
                <a:cubicBezTo>
                  <a:pt x="128107" y="90449"/>
                  <a:pt x="191078" y="6312"/>
                  <a:pt x="193724" y="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0B621ACD-E8A8-08CC-4826-40143FA43638}"/>
              </a:ext>
            </a:extLst>
          </p:cNvPr>
          <p:cNvSpPr/>
          <p:nvPr/>
        </p:nvSpPr>
        <p:spPr>
          <a:xfrm>
            <a:off x="3599941" y="6032379"/>
            <a:ext cx="118009" cy="181431"/>
          </a:xfrm>
          <a:custGeom>
            <a:avLst/>
            <a:gdLst>
              <a:gd name="connsiteX0" fmla="*/ 117984 w 118009"/>
              <a:gd name="connsiteY0" fmla="*/ 121 h 181431"/>
              <a:gd name="connsiteX1" fmla="*/ 19559 w 118009"/>
              <a:gd name="connsiteY1" fmla="*/ 127121 h 181431"/>
              <a:gd name="connsiteX2" fmla="*/ 509 w 118009"/>
              <a:gd name="connsiteY2" fmla="*/ 181096 h 181431"/>
              <a:gd name="connsiteX3" fmla="*/ 29084 w 118009"/>
              <a:gd name="connsiteY3" fmla="*/ 104896 h 181431"/>
              <a:gd name="connsiteX4" fmla="*/ 117984 w 118009"/>
              <a:gd name="connsiteY4" fmla="*/ 121 h 18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09" h="181431">
                <a:moveTo>
                  <a:pt x="117984" y="121"/>
                </a:moveTo>
                <a:cubicBezTo>
                  <a:pt x="116397" y="3825"/>
                  <a:pt x="39138" y="96959"/>
                  <a:pt x="19559" y="127121"/>
                </a:cubicBezTo>
                <a:cubicBezTo>
                  <a:pt x="-20" y="157284"/>
                  <a:pt x="-1078" y="184800"/>
                  <a:pt x="509" y="181096"/>
                </a:cubicBezTo>
                <a:cubicBezTo>
                  <a:pt x="2096" y="177392"/>
                  <a:pt x="12680" y="131354"/>
                  <a:pt x="29084" y="104896"/>
                </a:cubicBezTo>
                <a:cubicBezTo>
                  <a:pt x="45488" y="78438"/>
                  <a:pt x="119571" y="-3583"/>
                  <a:pt x="117984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1ED0DF74-5B0A-A65C-05D3-D9025834AA3E}"/>
              </a:ext>
            </a:extLst>
          </p:cNvPr>
          <p:cNvSpPr/>
          <p:nvPr/>
        </p:nvSpPr>
        <p:spPr>
          <a:xfrm>
            <a:off x="3443930" y="6006907"/>
            <a:ext cx="229569" cy="187656"/>
          </a:xfrm>
          <a:custGeom>
            <a:avLst/>
            <a:gdLst>
              <a:gd name="connsiteX0" fmla="*/ 229545 w 229569"/>
              <a:gd name="connsiteY0" fmla="*/ 193 h 187656"/>
              <a:gd name="connsiteX1" fmla="*/ 48570 w 229569"/>
              <a:gd name="connsiteY1" fmla="*/ 152593 h 187656"/>
              <a:gd name="connsiteX2" fmla="*/ 67620 w 229569"/>
              <a:gd name="connsiteY2" fmla="*/ 146243 h 187656"/>
              <a:gd name="connsiteX3" fmla="*/ 115245 w 229569"/>
              <a:gd name="connsiteY3" fmla="*/ 187518 h 187656"/>
              <a:gd name="connsiteX4" fmla="*/ 105720 w 229569"/>
              <a:gd name="connsiteY4" fmla="*/ 158943 h 187656"/>
              <a:gd name="connsiteX5" fmla="*/ 115245 w 229569"/>
              <a:gd name="connsiteY5" fmla="*/ 139893 h 187656"/>
              <a:gd name="connsiteX6" fmla="*/ 102545 w 229569"/>
              <a:gd name="connsiteY6" fmla="*/ 152593 h 187656"/>
              <a:gd name="connsiteX7" fmla="*/ 945 w 229569"/>
              <a:gd name="connsiteY7" fmla="*/ 149418 h 187656"/>
              <a:gd name="connsiteX8" fmla="*/ 61270 w 229569"/>
              <a:gd name="connsiteY8" fmla="*/ 120843 h 187656"/>
              <a:gd name="connsiteX9" fmla="*/ 229545 w 229569"/>
              <a:gd name="connsiteY9" fmla="*/ 193 h 18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9569" h="187656">
                <a:moveTo>
                  <a:pt x="229545" y="193"/>
                </a:moveTo>
                <a:cubicBezTo>
                  <a:pt x="227428" y="5485"/>
                  <a:pt x="48570" y="152593"/>
                  <a:pt x="48570" y="152593"/>
                </a:cubicBezTo>
                <a:cubicBezTo>
                  <a:pt x="21583" y="176935"/>
                  <a:pt x="56508" y="140422"/>
                  <a:pt x="67620" y="146243"/>
                </a:cubicBezTo>
                <a:cubicBezTo>
                  <a:pt x="78732" y="152064"/>
                  <a:pt x="108895" y="185401"/>
                  <a:pt x="115245" y="187518"/>
                </a:cubicBezTo>
                <a:cubicBezTo>
                  <a:pt x="121595" y="189635"/>
                  <a:pt x="105720" y="166880"/>
                  <a:pt x="105720" y="158943"/>
                </a:cubicBezTo>
                <a:cubicBezTo>
                  <a:pt x="105720" y="151006"/>
                  <a:pt x="115245" y="139893"/>
                  <a:pt x="115245" y="139893"/>
                </a:cubicBezTo>
                <a:cubicBezTo>
                  <a:pt x="114716" y="138835"/>
                  <a:pt x="121595" y="151006"/>
                  <a:pt x="102545" y="152593"/>
                </a:cubicBezTo>
                <a:cubicBezTo>
                  <a:pt x="83495" y="154180"/>
                  <a:pt x="7824" y="154710"/>
                  <a:pt x="945" y="149418"/>
                </a:cubicBezTo>
                <a:cubicBezTo>
                  <a:pt x="-5934" y="144126"/>
                  <a:pt x="25816" y="142010"/>
                  <a:pt x="61270" y="120843"/>
                </a:cubicBezTo>
                <a:cubicBezTo>
                  <a:pt x="96724" y="99676"/>
                  <a:pt x="231662" y="-5099"/>
                  <a:pt x="229545" y="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E65F126E-59A9-E85E-BF23-8733F8E35103}"/>
              </a:ext>
            </a:extLst>
          </p:cNvPr>
          <p:cNvSpPr/>
          <p:nvPr/>
        </p:nvSpPr>
        <p:spPr>
          <a:xfrm>
            <a:off x="3631136" y="6006045"/>
            <a:ext cx="144344" cy="264109"/>
          </a:xfrm>
          <a:custGeom>
            <a:avLst/>
            <a:gdLst>
              <a:gd name="connsiteX0" fmla="*/ 143939 w 144344"/>
              <a:gd name="connsiteY0" fmla="*/ 1055 h 264109"/>
              <a:gd name="connsiteX1" fmla="*/ 4239 w 144344"/>
              <a:gd name="connsiteY1" fmla="*/ 258230 h 264109"/>
              <a:gd name="connsiteX2" fmla="*/ 45514 w 144344"/>
              <a:gd name="connsiteY2" fmla="*/ 169330 h 264109"/>
              <a:gd name="connsiteX3" fmla="*/ 143939 w 144344"/>
              <a:gd name="connsiteY3" fmla="*/ 1055 h 26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44" h="264109">
                <a:moveTo>
                  <a:pt x="143939" y="1055"/>
                </a:moveTo>
                <a:cubicBezTo>
                  <a:pt x="137060" y="15872"/>
                  <a:pt x="20643" y="230184"/>
                  <a:pt x="4239" y="258230"/>
                </a:cubicBezTo>
                <a:cubicBezTo>
                  <a:pt x="-12165" y="286276"/>
                  <a:pt x="22760" y="206901"/>
                  <a:pt x="45514" y="169330"/>
                </a:cubicBezTo>
                <a:cubicBezTo>
                  <a:pt x="68268" y="131759"/>
                  <a:pt x="150818" y="-13762"/>
                  <a:pt x="143939" y="1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E0284A60-543F-3981-8F0B-06271D2D239A}"/>
              </a:ext>
            </a:extLst>
          </p:cNvPr>
          <p:cNvSpPr/>
          <p:nvPr/>
        </p:nvSpPr>
        <p:spPr>
          <a:xfrm>
            <a:off x="3460426" y="5981692"/>
            <a:ext cx="168606" cy="187337"/>
          </a:xfrm>
          <a:custGeom>
            <a:avLst/>
            <a:gdLst>
              <a:gd name="connsiteX0" fmla="*/ 168599 w 168606"/>
              <a:gd name="connsiteY0" fmla="*/ 8 h 187337"/>
              <a:gd name="connsiteX1" fmla="*/ 32074 w 168606"/>
              <a:gd name="connsiteY1" fmla="*/ 133358 h 187337"/>
              <a:gd name="connsiteX2" fmla="*/ 324 w 168606"/>
              <a:gd name="connsiteY2" fmla="*/ 187333 h 187337"/>
              <a:gd name="connsiteX3" fmla="*/ 16199 w 168606"/>
              <a:gd name="connsiteY3" fmla="*/ 136533 h 187337"/>
              <a:gd name="connsiteX4" fmla="*/ 25724 w 168606"/>
              <a:gd name="connsiteY4" fmla="*/ 139708 h 187337"/>
              <a:gd name="connsiteX5" fmla="*/ 168599 w 168606"/>
              <a:gd name="connsiteY5" fmla="*/ 8 h 18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06" h="187337">
                <a:moveTo>
                  <a:pt x="168599" y="8"/>
                </a:moveTo>
                <a:cubicBezTo>
                  <a:pt x="169657" y="-1050"/>
                  <a:pt x="60120" y="102137"/>
                  <a:pt x="32074" y="133358"/>
                </a:cubicBezTo>
                <a:cubicBezTo>
                  <a:pt x="4028" y="164579"/>
                  <a:pt x="2970" y="186804"/>
                  <a:pt x="324" y="187333"/>
                </a:cubicBezTo>
                <a:cubicBezTo>
                  <a:pt x="-2322" y="187862"/>
                  <a:pt x="11966" y="144470"/>
                  <a:pt x="16199" y="136533"/>
                </a:cubicBezTo>
                <a:cubicBezTo>
                  <a:pt x="20432" y="128596"/>
                  <a:pt x="3499" y="158758"/>
                  <a:pt x="25724" y="139708"/>
                </a:cubicBezTo>
                <a:cubicBezTo>
                  <a:pt x="47949" y="120658"/>
                  <a:pt x="167541" y="1066"/>
                  <a:pt x="168599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93671458-2325-53E4-31D6-A0BDF8980E7B}"/>
              </a:ext>
            </a:extLst>
          </p:cNvPr>
          <p:cNvSpPr/>
          <p:nvPr/>
        </p:nvSpPr>
        <p:spPr>
          <a:xfrm>
            <a:off x="3130502" y="6216425"/>
            <a:ext cx="434088" cy="130550"/>
          </a:xfrm>
          <a:custGeom>
            <a:avLst/>
            <a:gdLst>
              <a:gd name="connsiteX0" fmla="*/ 50848 w 434088"/>
              <a:gd name="connsiteY0" fmla="*/ 130400 h 130550"/>
              <a:gd name="connsiteX1" fmla="*/ 311198 w 434088"/>
              <a:gd name="connsiteY1" fmla="*/ 57375 h 130550"/>
              <a:gd name="connsiteX2" fmla="*/ 292148 w 434088"/>
              <a:gd name="connsiteY2" fmla="*/ 63725 h 130550"/>
              <a:gd name="connsiteX3" fmla="*/ 393748 w 434088"/>
              <a:gd name="connsiteY3" fmla="*/ 89125 h 130550"/>
              <a:gd name="connsiteX4" fmla="*/ 349298 w 434088"/>
              <a:gd name="connsiteY4" fmla="*/ 54200 h 130550"/>
              <a:gd name="connsiteX5" fmla="*/ 222298 w 434088"/>
              <a:gd name="connsiteY5" fmla="*/ 225 h 130550"/>
              <a:gd name="connsiteX6" fmla="*/ 304848 w 434088"/>
              <a:gd name="connsiteY6" fmla="*/ 35150 h 130550"/>
              <a:gd name="connsiteX7" fmla="*/ 276273 w 434088"/>
              <a:gd name="connsiteY7" fmla="*/ 41500 h 130550"/>
              <a:gd name="connsiteX8" fmla="*/ 101648 w 434088"/>
              <a:gd name="connsiteY8" fmla="*/ 28800 h 130550"/>
              <a:gd name="connsiteX9" fmla="*/ 254048 w 434088"/>
              <a:gd name="connsiteY9" fmla="*/ 28800 h 130550"/>
              <a:gd name="connsiteX10" fmla="*/ 247698 w 434088"/>
              <a:gd name="connsiteY10" fmla="*/ 41500 h 130550"/>
              <a:gd name="connsiteX11" fmla="*/ 48 w 434088"/>
              <a:gd name="connsiteY11" fmla="*/ 70075 h 130550"/>
              <a:gd name="connsiteX12" fmla="*/ 269923 w 434088"/>
              <a:gd name="connsiteY12" fmla="*/ 47850 h 130550"/>
              <a:gd name="connsiteX13" fmla="*/ 428673 w 434088"/>
              <a:gd name="connsiteY13" fmla="*/ 35150 h 130550"/>
              <a:gd name="connsiteX14" fmla="*/ 50848 w 434088"/>
              <a:gd name="connsiteY14" fmla="*/ 130400 h 13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4088" h="130550">
                <a:moveTo>
                  <a:pt x="50848" y="130400"/>
                </a:moveTo>
                <a:cubicBezTo>
                  <a:pt x="31269" y="134104"/>
                  <a:pt x="270981" y="68487"/>
                  <a:pt x="311198" y="57375"/>
                </a:cubicBezTo>
                <a:cubicBezTo>
                  <a:pt x="351415" y="46262"/>
                  <a:pt x="278390" y="58433"/>
                  <a:pt x="292148" y="63725"/>
                </a:cubicBezTo>
                <a:cubicBezTo>
                  <a:pt x="305906" y="69017"/>
                  <a:pt x="384223" y="90712"/>
                  <a:pt x="393748" y="89125"/>
                </a:cubicBezTo>
                <a:cubicBezTo>
                  <a:pt x="403273" y="87537"/>
                  <a:pt x="377873" y="69017"/>
                  <a:pt x="349298" y="54200"/>
                </a:cubicBezTo>
                <a:cubicBezTo>
                  <a:pt x="320723" y="39383"/>
                  <a:pt x="222298" y="225"/>
                  <a:pt x="222298" y="225"/>
                </a:cubicBezTo>
                <a:cubicBezTo>
                  <a:pt x="214890" y="-2950"/>
                  <a:pt x="295852" y="28271"/>
                  <a:pt x="304848" y="35150"/>
                </a:cubicBezTo>
                <a:cubicBezTo>
                  <a:pt x="313844" y="42029"/>
                  <a:pt x="310140" y="42558"/>
                  <a:pt x="276273" y="41500"/>
                </a:cubicBezTo>
                <a:cubicBezTo>
                  <a:pt x="242406" y="40442"/>
                  <a:pt x="105352" y="30917"/>
                  <a:pt x="101648" y="28800"/>
                </a:cubicBezTo>
                <a:cubicBezTo>
                  <a:pt x="97944" y="26683"/>
                  <a:pt x="254048" y="28800"/>
                  <a:pt x="254048" y="28800"/>
                </a:cubicBezTo>
                <a:cubicBezTo>
                  <a:pt x="278390" y="30917"/>
                  <a:pt x="290031" y="34621"/>
                  <a:pt x="247698" y="41500"/>
                </a:cubicBezTo>
                <a:cubicBezTo>
                  <a:pt x="205365" y="48379"/>
                  <a:pt x="-3656" y="69017"/>
                  <a:pt x="48" y="70075"/>
                </a:cubicBezTo>
                <a:cubicBezTo>
                  <a:pt x="3752" y="71133"/>
                  <a:pt x="269923" y="47850"/>
                  <a:pt x="269923" y="47850"/>
                </a:cubicBezTo>
                <a:cubicBezTo>
                  <a:pt x="341361" y="42029"/>
                  <a:pt x="460952" y="23508"/>
                  <a:pt x="428673" y="35150"/>
                </a:cubicBezTo>
                <a:cubicBezTo>
                  <a:pt x="396394" y="46792"/>
                  <a:pt x="70427" y="126696"/>
                  <a:pt x="50848" y="130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0BC2493B-6A60-4A75-3B99-E0F8E08E9B7D}"/>
              </a:ext>
            </a:extLst>
          </p:cNvPr>
          <p:cNvSpPr/>
          <p:nvPr/>
        </p:nvSpPr>
        <p:spPr>
          <a:xfrm>
            <a:off x="3425626" y="6270281"/>
            <a:ext cx="174977" cy="252502"/>
          </a:xfrm>
          <a:custGeom>
            <a:avLst/>
            <a:gdLst>
              <a:gd name="connsiteX0" fmla="*/ 199 w 174977"/>
              <a:gd name="connsiteY0" fmla="*/ 344 h 252502"/>
              <a:gd name="connsiteX1" fmla="*/ 95449 w 174977"/>
              <a:gd name="connsiteY1" fmla="*/ 98769 h 252502"/>
              <a:gd name="connsiteX2" fmla="*/ 108149 w 174977"/>
              <a:gd name="connsiteY2" fmla="*/ 209894 h 252502"/>
              <a:gd name="connsiteX3" fmla="*/ 101799 w 174977"/>
              <a:gd name="connsiteY3" fmla="*/ 174969 h 252502"/>
              <a:gd name="connsiteX4" fmla="*/ 98624 w 174977"/>
              <a:gd name="connsiteY4" fmla="*/ 251169 h 252502"/>
              <a:gd name="connsiteX5" fmla="*/ 101799 w 174977"/>
              <a:gd name="connsiteY5" fmla="*/ 213069 h 252502"/>
              <a:gd name="connsiteX6" fmla="*/ 174824 w 174977"/>
              <a:gd name="connsiteY6" fmla="*/ 86069 h 252502"/>
              <a:gd name="connsiteX7" fmla="*/ 120849 w 174977"/>
              <a:gd name="connsiteY7" fmla="*/ 165444 h 252502"/>
              <a:gd name="connsiteX8" fmla="*/ 114499 w 174977"/>
              <a:gd name="connsiteY8" fmla="*/ 127344 h 252502"/>
              <a:gd name="connsiteX9" fmla="*/ 117674 w 174977"/>
              <a:gd name="connsiteY9" fmla="*/ 67019 h 252502"/>
              <a:gd name="connsiteX10" fmla="*/ 117674 w 174977"/>
              <a:gd name="connsiteY10" fmla="*/ 152744 h 252502"/>
              <a:gd name="connsiteX11" fmla="*/ 89099 w 174977"/>
              <a:gd name="connsiteY11" fmla="*/ 114644 h 252502"/>
              <a:gd name="connsiteX12" fmla="*/ 124024 w 174977"/>
              <a:gd name="connsiteY12" fmla="*/ 133694 h 252502"/>
              <a:gd name="connsiteX13" fmla="*/ 199 w 174977"/>
              <a:gd name="connsiteY13" fmla="*/ 344 h 25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4977" h="252502">
                <a:moveTo>
                  <a:pt x="199" y="344"/>
                </a:moveTo>
                <a:cubicBezTo>
                  <a:pt x="-4563" y="-5477"/>
                  <a:pt x="77457" y="63844"/>
                  <a:pt x="95449" y="98769"/>
                </a:cubicBezTo>
                <a:cubicBezTo>
                  <a:pt x="113441" y="133694"/>
                  <a:pt x="107091" y="197194"/>
                  <a:pt x="108149" y="209894"/>
                </a:cubicBezTo>
                <a:cubicBezTo>
                  <a:pt x="109207" y="222594"/>
                  <a:pt x="103386" y="168090"/>
                  <a:pt x="101799" y="174969"/>
                </a:cubicBezTo>
                <a:cubicBezTo>
                  <a:pt x="100212" y="181848"/>
                  <a:pt x="98624" y="244819"/>
                  <a:pt x="98624" y="251169"/>
                </a:cubicBezTo>
                <a:cubicBezTo>
                  <a:pt x="98624" y="257519"/>
                  <a:pt x="89099" y="240586"/>
                  <a:pt x="101799" y="213069"/>
                </a:cubicBezTo>
                <a:cubicBezTo>
                  <a:pt x="114499" y="185552"/>
                  <a:pt x="171649" y="94007"/>
                  <a:pt x="174824" y="86069"/>
                </a:cubicBezTo>
                <a:cubicBezTo>
                  <a:pt x="177999" y="78131"/>
                  <a:pt x="130903" y="158565"/>
                  <a:pt x="120849" y="165444"/>
                </a:cubicBezTo>
                <a:cubicBezTo>
                  <a:pt x="110795" y="172323"/>
                  <a:pt x="115028" y="143748"/>
                  <a:pt x="114499" y="127344"/>
                </a:cubicBezTo>
                <a:cubicBezTo>
                  <a:pt x="113970" y="110940"/>
                  <a:pt x="117145" y="62786"/>
                  <a:pt x="117674" y="67019"/>
                </a:cubicBezTo>
                <a:cubicBezTo>
                  <a:pt x="118203" y="71252"/>
                  <a:pt x="122437" y="144807"/>
                  <a:pt x="117674" y="152744"/>
                </a:cubicBezTo>
                <a:cubicBezTo>
                  <a:pt x="112912" y="160682"/>
                  <a:pt x="88041" y="117819"/>
                  <a:pt x="89099" y="114644"/>
                </a:cubicBezTo>
                <a:cubicBezTo>
                  <a:pt x="90157" y="111469"/>
                  <a:pt x="134078" y="151156"/>
                  <a:pt x="124024" y="133694"/>
                </a:cubicBezTo>
                <a:cubicBezTo>
                  <a:pt x="113970" y="116232"/>
                  <a:pt x="4961" y="6165"/>
                  <a:pt x="199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D4FEDDB5-DC70-35B3-3752-6E61663E8A28}"/>
              </a:ext>
            </a:extLst>
          </p:cNvPr>
          <p:cNvSpPr/>
          <p:nvPr/>
        </p:nvSpPr>
        <p:spPr>
          <a:xfrm>
            <a:off x="3443274" y="6264196"/>
            <a:ext cx="52488" cy="266822"/>
          </a:xfrm>
          <a:custGeom>
            <a:avLst/>
            <a:gdLst>
              <a:gd name="connsiteX0" fmla="*/ 52401 w 52488"/>
              <a:gd name="connsiteY0" fmla="*/ 79 h 266822"/>
              <a:gd name="connsiteX1" fmla="*/ 14301 w 52488"/>
              <a:gd name="connsiteY1" fmla="*/ 123904 h 266822"/>
              <a:gd name="connsiteX2" fmla="*/ 33351 w 52488"/>
              <a:gd name="connsiteY2" fmla="*/ 206454 h 266822"/>
              <a:gd name="connsiteX3" fmla="*/ 20651 w 52488"/>
              <a:gd name="connsiteY3" fmla="*/ 155654 h 266822"/>
              <a:gd name="connsiteX4" fmla="*/ 23826 w 52488"/>
              <a:gd name="connsiteY4" fmla="*/ 266779 h 266822"/>
              <a:gd name="connsiteX5" fmla="*/ 23826 w 52488"/>
              <a:gd name="connsiteY5" fmla="*/ 168354 h 266822"/>
              <a:gd name="connsiteX6" fmla="*/ 11126 w 52488"/>
              <a:gd name="connsiteY6" fmla="*/ 114379 h 266822"/>
              <a:gd name="connsiteX7" fmla="*/ 1601 w 52488"/>
              <a:gd name="connsiteY7" fmla="*/ 142954 h 266822"/>
              <a:gd name="connsiteX8" fmla="*/ 52401 w 52488"/>
              <a:gd name="connsiteY8" fmla="*/ 79 h 26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488" h="266822">
                <a:moveTo>
                  <a:pt x="52401" y="79"/>
                </a:moveTo>
                <a:cubicBezTo>
                  <a:pt x="54518" y="-3096"/>
                  <a:pt x="17476" y="89508"/>
                  <a:pt x="14301" y="123904"/>
                </a:cubicBezTo>
                <a:cubicBezTo>
                  <a:pt x="11126" y="158300"/>
                  <a:pt x="32293" y="201163"/>
                  <a:pt x="33351" y="206454"/>
                </a:cubicBezTo>
                <a:cubicBezTo>
                  <a:pt x="34409" y="211745"/>
                  <a:pt x="22238" y="145600"/>
                  <a:pt x="20651" y="155654"/>
                </a:cubicBezTo>
                <a:cubicBezTo>
                  <a:pt x="19064" y="165708"/>
                  <a:pt x="23297" y="264662"/>
                  <a:pt x="23826" y="266779"/>
                </a:cubicBezTo>
                <a:cubicBezTo>
                  <a:pt x="24355" y="268896"/>
                  <a:pt x="25943" y="193754"/>
                  <a:pt x="23826" y="168354"/>
                </a:cubicBezTo>
                <a:cubicBezTo>
                  <a:pt x="21709" y="142954"/>
                  <a:pt x="14830" y="118612"/>
                  <a:pt x="11126" y="114379"/>
                </a:cubicBezTo>
                <a:cubicBezTo>
                  <a:pt x="7422" y="110146"/>
                  <a:pt x="-4220" y="156712"/>
                  <a:pt x="1601" y="142954"/>
                </a:cubicBezTo>
                <a:cubicBezTo>
                  <a:pt x="7422" y="129196"/>
                  <a:pt x="50284" y="3254"/>
                  <a:pt x="52401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AB11818C-5070-A0D2-5B45-20A63143F307}"/>
              </a:ext>
            </a:extLst>
          </p:cNvPr>
          <p:cNvSpPr/>
          <p:nvPr/>
        </p:nvSpPr>
        <p:spPr>
          <a:xfrm>
            <a:off x="3552776" y="6321410"/>
            <a:ext cx="110765" cy="241409"/>
          </a:xfrm>
          <a:custGeom>
            <a:avLst/>
            <a:gdLst>
              <a:gd name="connsiteX0" fmla="*/ 49 w 110765"/>
              <a:gd name="connsiteY0" fmla="*/ 15 h 241409"/>
              <a:gd name="connsiteX1" fmla="*/ 79424 w 110765"/>
              <a:gd name="connsiteY1" fmla="*/ 142890 h 241409"/>
              <a:gd name="connsiteX2" fmla="*/ 19099 w 110765"/>
              <a:gd name="connsiteY2" fmla="*/ 127015 h 241409"/>
              <a:gd name="connsiteX3" fmla="*/ 107999 w 110765"/>
              <a:gd name="connsiteY3" fmla="*/ 238140 h 241409"/>
              <a:gd name="connsiteX4" fmla="*/ 82599 w 110765"/>
              <a:gd name="connsiteY4" fmla="*/ 203215 h 241409"/>
              <a:gd name="connsiteX5" fmla="*/ 25449 w 110765"/>
              <a:gd name="connsiteY5" fmla="*/ 114315 h 241409"/>
              <a:gd name="connsiteX6" fmla="*/ 66724 w 110765"/>
              <a:gd name="connsiteY6" fmla="*/ 152415 h 241409"/>
              <a:gd name="connsiteX7" fmla="*/ 49 w 110765"/>
              <a:gd name="connsiteY7" fmla="*/ 15 h 24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765" h="241409">
                <a:moveTo>
                  <a:pt x="49" y="15"/>
                </a:moveTo>
                <a:cubicBezTo>
                  <a:pt x="2166" y="-1573"/>
                  <a:pt x="76249" y="121723"/>
                  <a:pt x="79424" y="142890"/>
                </a:cubicBezTo>
                <a:cubicBezTo>
                  <a:pt x="82599" y="164057"/>
                  <a:pt x="14337" y="111140"/>
                  <a:pt x="19099" y="127015"/>
                </a:cubicBezTo>
                <a:cubicBezTo>
                  <a:pt x="23861" y="142890"/>
                  <a:pt x="97416" y="225440"/>
                  <a:pt x="107999" y="238140"/>
                </a:cubicBezTo>
                <a:cubicBezTo>
                  <a:pt x="118582" y="250840"/>
                  <a:pt x="96357" y="223853"/>
                  <a:pt x="82599" y="203215"/>
                </a:cubicBezTo>
                <a:cubicBezTo>
                  <a:pt x="68841" y="182577"/>
                  <a:pt x="28095" y="122782"/>
                  <a:pt x="25449" y="114315"/>
                </a:cubicBezTo>
                <a:cubicBezTo>
                  <a:pt x="22803" y="105848"/>
                  <a:pt x="68841" y="167232"/>
                  <a:pt x="66724" y="152415"/>
                </a:cubicBezTo>
                <a:cubicBezTo>
                  <a:pt x="64607" y="137598"/>
                  <a:pt x="-2068" y="1603"/>
                  <a:pt x="49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F2DD986A-6C23-C219-9B80-7CC22ED55DAA}"/>
              </a:ext>
            </a:extLst>
          </p:cNvPr>
          <p:cNvSpPr/>
          <p:nvPr/>
        </p:nvSpPr>
        <p:spPr>
          <a:xfrm>
            <a:off x="3146239" y="6289435"/>
            <a:ext cx="318814" cy="245108"/>
          </a:xfrm>
          <a:custGeom>
            <a:avLst/>
            <a:gdLst>
              <a:gd name="connsiteX0" fmla="*/ 186 w 318814"/>
              <a:gd name="connsiteY0" fmla="*/ 101840 h 245108"/>
              <a:gd name="connsiteX1" fmla="*/ 174811 w 318814"/>
              <a:gd name="connsiteY1" fmla="*/ 89140 h 245108"/>
              <a:gd name="connsiteX2" fmla="*/ 289111 w 318814"/>
              <a:gd name="connsiteY2" fmla="*/ 190740 h 245108"/>
              <a:gd name="connsiteX3" fmla="*/ 247836 w 318814"/>
              <a:gd name="connsiteY3" fmla="*/ 101840 h 245108"/>
              <a:gd name="connsiteX4" fmla="*/ 317686 w 318814"/>
              <a:gd name="connsiteY4" fmla="*/ 244715 h 245108"/>
              <a:gd name="connsiteX5" fmla="*/ 289111 w 318814"/>
              <a:gd name="connsiteY5" fmla="*/ 139940 h 245108"/>
              <a:gd name="connsiteX6" fmla="*/ 263711 w 318814"/>
              <a:gd name="connsiteY6" fmla="*/ 9765 h 245108"/>
              <a:gd name="connsiteX7" fmla="*/ 282761 w 318814"/>
              <a:gd name="connsiteY7" fmla="*/ 158990 h 245108"/>
              <a:gd name="connsiteX8" fmla="*/ 247836 w 318814"/>
              <a:gd name="connsiteY8" fmla="*/ 105015 h 245108"/>
              <a:gd name="connsiteX9" fmla="*/ 130361 w 318814"/>
              <a:gd name="connsiteY9" fmla="*/ 240 h 245108"/>
              <a:gd name="connsiteX10" fmla="*/ 257361 w 318814"/>
              <a:gd name="connsiteY10" fmla="*/ 136765 h 245108"/>
              <a:gd name="connsiteX11" fmla="*/ 209736 w 318814"/>
              <a:gd name="connsiteY11" fmla="*/ 85965 h 245108"/>
              <a:gd name="connsiteX12" fmla="*/ 186 w 318814"/>
              <a:gd name="connsiteY12" fmla="*/ 101840 h 24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814" h="245108">
                <a:moveTo>
                  <a:pt x="186" y="101840"/>
                </a:moveTo>
                <a:cubicBezTo>
                  <a:pt x="-5635" y="102369"/>
                  <a:pt x="126657" y="74323"/>
                  <a:pt x="174811" y="89140"/>
                </a:cubicBezTo>
                <a:cubicBezTo>
                  <a:pt x="222965" y="103957"/>
                  <a:pt x="276940" y="188623"/>
                  <a:pt x="289111" y="190740"/>
                </a:cubicBezTo>
                <a:cubicBezTo>
                  <a:pt x="301282" y="192857"/>
                  <a:pt x="243074" y="92844"/>
                  <a:pt x="247836" y="101840"/>
                </a:cubicBezTo>
                <a:cubicBezTo>
                  <a:pt x="252598" y="110836"/>
                  <a:pt x="310807" y="238365"/>
                  <a:pt x="317686" y="244715"/>
                </a:cubicBezTo>
                <a:cubicBezTo>
                  <a:pt x="324565" y="251065"/>
                  <a:pt x="298107" y="179098"/>
                  <a:pt x="289111" y="139940"/>
                </a:cubicBezTo>
                <a:cubicBezTo>
                  <a:pt x="280115" y="100782"/>
                  <a:pt x="264769" y="6590"/>
                  <a:pt x="263711" y="9765"/>
                </a:cubicBezTo>
                <a:cubicBezTo>
                  <a:pt x="262653" y="12940"/>
                  <a:pt x="285407" y="143115"/>
                  <a:pt x="282761" y="158990"/>
                </a:cubicBezTo>
                <a:cubicBezTo>
                  <a:pt x="280115" y="174865"/>
                  <a:pt x="273236" y="131473"/>
                  <a:pt x="247836" y="105015"/>
                </a:cubicBezTo>
                <a:cubicBezTo>
                  <a:pt x="222436" y="78557"/>
                  <a:pt x="128774" y="-5052"/>
                  <a:pt x="130361" y="240"/>
                </a:cubicBezTo>
                <a:cubicBezTo>
                  <a:pt x="131948" y="5532"/>
                  <a:pt x="244132" y="122478"/>
                  <a:pt x="257361" y="136765"/>
                </a:cubicBezTo>
                <a:cubicBezTo>
                  <a:pt x="270590" y="151053"/>
                  <a:pt x="247307" y="92844"/>
                  <a:pt x="209736" y="85965"/>
                </a:cubicBezTo>
                <a:cubicBezTo>
                  <a:pt x="172165" y="79086"/>
                  <a:pt x="6007" y="101311"/>
                  <a:pt x="186" y="1018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C684D655-EB96-E832-D165-ACB528DFE517}"/>
              </a:ext>
            </a:extLst>
          </p:cNvPr>
          <p:cNvSpPr/>
          <p:nvPr/>
        </p:nvSpPr>
        <p:spPr>
          <a:xfrm>
            <a:off x="3489303" y="6340338"/>
            <a:ext cx="215070" cy="219215"/>
          </a:xfrm>
          <a:custGeom>
            <a:avLst/>
            <a:gdLst>
              <a:gd name="connsiteX0" fmla="*/ 22 w 215070"/>
              <a:gd name="connsiteY0" fmla="*/ 73162 h 219215"/>
              <a:gd name="connsiteX1" fmla="*/ 168297 w 215070"/>
              <a:gd name="connsiteY1" fmla="*/ 196987 h 219215"/>
              <a:gd name="connsiteX2" fmla="*/ 152422 w 215070"/>
              <a:gd name="connsiteY2" fmla="*/ 155712 h 219215"/>
              <a:gd name="connsiteX3" fmla="*/ 212747 w 215070"/>
              <a:gd name="connsiteY3" fmla="*/ 219212 h 219215"/>
              <a:gd name="connsiteX4" fmla="*/ 193697 w 215070"/>
              <a:gd name="connsiteY4" fmla="*/ 152537 h 219215"/>
              <a:gd name="connsiteX5" fmla="*/ 111147 w 215070"/>
              <a:gd name="connsiteY5" fmla="*/ 137 h 219215"/>
              <a:gd name="connsiteX6" fmla="*/ 200047 w 215070"/>
              <a:gd name="connsiteY6" fmla="*/ 181112 h 219215"/>
              <a:gd name="connsiteX7" fmla="*/ 174647 w 215070"/>
              <a:gd name="connsiteY7" fmla="*/ 177937 h 219215"/>
              <a:gd name="connsiteX8" fmla="*/ 101622 w 215070"/>
              <a:gd name="connsiteY8" fmla="*/ 130312 h 219215"/>
              <a:gd name="connsiteX9" fmla="*/ 149247 w 215070"/>
              <a:gd name="connsiteY9" fmla="*/ 190637 h 219215"/>
              <a:gd name="connsiteX10" fmla="*/ 73047 w 215070"/>
              <a:gd name="connsiteY10" fmla="*/ 184287 h 219215"/>
              <a:gd name="connsiteX11" fmla="*/ 155597 w 215070"/>
              <a:gd name="connsiteY11" fmla="*/ 184287 h 219215"/>
              <a:gd name="connsiteX12" fmla="*/ 22 w 215070"/>
              <a:gd name="connsiteY12" fmla="*/ 73162 h 21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5070" h="219215">
                <a:moveTo>
                  <a:pt x="22" y="73162"/>
                </a:moveTo>
                <a:cubicBezTo>
                  <a:pt x="2139" y="75279"/>
                  <a:pt x="142897" y="183229"/>
                  <a:pt x="168297" y="196987"/>
                </a:cubicBezTo>
                <a:cubicBezTo>
                  <a:pt x="193697" y="210745"/>
                  <a:pt x="145014" y="152008"/>
                  <a:pt x="152422" y="155712"/>
                </a:cubicBezTo>
                <a:cubicBezTo>
                  <a:pt x="159830" y="159416"/>
                  <a:pt x="205868" y="219741"/>
                  <a:pt x="212747" y="219212"/>
                </a:cubicBezTo>
                <a:cubicBezTo>
                  <a:pt x="219626" y="218683"/>
                  <a:pt x="210630" y="189050"/>
                  <a:pt x="193697" y="152537"/>
                </a:cubicBezTo>
                <a:cubicBezTo>
                  <a:pt x="176764" y="116025"/>
                  <a:pt x="110089" y="-4625"/>
                  <a:pt x="111147" y="137"/>
                </a:cubicBezTo>
                <a:cubicBezTo>
                  <a:pt x="112205" y="4899"/>
                  <a:pt x="200047" y="181112"/>
                  <a:pt x="200047" y="181112"/>
                </a:cubicBezTo>
                <a:cubicBezTo>
                  <a:pt x="210630" y="210745"/>
                  <a:pt x="191051" y="186404"/>
                  <a:pt x="174647" y="177937"/>
                </a:cubicBezTo>
                <a:cubicBezTo>
                  <a:pt x="158243" y="169470"/>
                  <a:pt x="105855" y="128195"/>
                  <a:pt x="101622" y="130312"/>
                </a:cubicBezTo>
                <a:cubicBezTo>
                  <a:pt x="97389" y="132429"/>
                  <a:pt x="154009" y="181641"/>
                  <a:pt x="149247" y="190637"/>
                </a:cubicBezTo>
                <a:cubicBezTo>
                  <a:pt x="144485" y="199633"/>
                  <a:pt x="71989" y="185345"/>
                  <a:pt x="73047" y="184287"/>
                </a:cubicBezTo>
                <a:cubicBezTo>
                  <a:pt x="74105" y="183229"/>
                  <a:pt x="162476" y="199633"/>
                  <a:pt x="155597" y="184287"/>
                </a:cubicBezTo>
                <a:cubicBezTo>
                  <a:pt x="148718" y="168941"/>
                  <a:pt x="-2095" y="71045"/>
                  <a:pt x="22" y="73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67F76EFC-C287-2F0F-0C77-D9BD06894476}"/>
              </a:ext>
            </a:extLst>
          </p:cNvPr>
          <p:cNvSpPr/>
          <p:nvPr/>
        </p:nvSpPr>
        <p:spPr>
          <a:xfrm>
            <a:off x="3533486" y="6298794"/>
            <a:ext cx="419718" cy="163650"/>
          </a:xfrm>
          <a:custGeom>
            <a:avLst/>
            <a:gdLst>
              <a:gd name="connsiteX0" fmla="*/ 289 w 419718"/>
              <a:gd name="connsiteY0" fmla="*/ 48031 h 163650"/>
              <a:gd name="connsiteX1" fmla="*/ 254289 w 419718"/>
              <a:gd name="connsiteY1" fmla="*/ 73431 h 163650"/>
              <a:gd name="connsiteX2" fmla="*/ 225714 w 419718"/>
              <a:gd name="connsiteY2" fmla="*/ 92481 h 163650"/>
              <a:gd name="connsiteX3" fmla="*/ 416214 w 419718"/>
              <a:gd name="connsiteY3" fmla="*/ 162331 h 163650"/>
              <a:gd name="connsiteX4" fmla="*/ 330489 w 419718"/>
              <a:gd name="connsiteY4" fmla="*/ 127406 h 163650"/>
              <a:gd name="connsiteX5" fmla="*/ 101889 w 419718"/>
              <a:gd name="connsiteY5" fmla="*/ 406 h 163650"/>
              <a:gd name="connsiteX6" fmla="*/ 216189 w 419718"/>
              <a:gd name="connsiteY6" fmla="*/ 86131 h 163650"/>
              <a:gd name="connsiteX7" fmla="*/ 203489 w 419718"/>
              <a:gd name="connsiteY7" fmla="*/ 60731 h 163650"/>
              <a:gd name="connsiteX8" fmla="*/ 289 w 419718"/>
              <a:gd name="connsiteY8" fmla="*/ 48031 h 16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9718" h="163650">
                <a:moveTo>
                  <a:pt x="289" y="48031"/>
                </a:moveTo>
                <a:cubicBezTo>
                  <a:pt x="8756" y="50148"/>
                  <a:pt x="216718" y="66023"/>
                  <a:pt x="254289" y="73431"/>
                </a:cubicBezTo>
                <a:cubicBezTo>
                  <a:pt x="291860" y="80839"/>
                  <a:pt x="198726" y="77664"/>
                  <a:pt x="225714" y="92481"/>
                </a:cubicBezTo>
                <a:cubicBezTo>
                  <a:pt x="252702" y="107298"/>
                  <a:pt x="398752" y="156510"/>
                  <a:pt x="416214" y="162331"/>
                </a:cubicBezTo>
                <a:cubicBezTo>
                  <a:pt x="433676" y="168152"/>
                  <a:pt x="382877" y="154394"/>
                  <a:pt x="330489" y="127406"/>
                </a:cubicBezTo>
                <a:cubicBezTo>
                  <a:pt x="278102" y="100419"/>
                  <a:pt x="120939" y="7285"/>
                  <a:pt x="101889" y="406"/>
                </a:cubicBezTo>
                <a:cubicBezTo>
                  <a:pt x="82839" y="-6473"/>
                  <a:pt x="199256" y="76077"/>
                  <a:pt x="216189" y="86131"/>
                </a:cubicBezTo>
                <a:cubicBezTo>
                  <a:pt x="233122" y="96185"/>
                  <a:pt x="235239" y="66023"/>
                  <a:pt x="203489" y="60731"/>
                </a:cubicBezTo>
                <a:cubicBezTo>
                  <a:pt x="171739" y="55439"/>
                  <a:pt x="-8178" y="45914"/>
                  <a:pt x="289" y="48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03864B94-FF05-782F-7667-43E75603020F}"/>
              </a:ext>
            </a:extLst>
          </p:cNvPr>
          <p:cNvSpPr/>
          <p:nvPr/>
        </p:nvSpPr>
        <p:spPr>
          <a:xfrm>
            <a:off x="3435187" y="6413398"/>
            <a:ext cx="517791" cy="193987"/>
          </a:xfrm>
          <a:custGeom>
            <a:avLst/>
            <a:gdLst>
              <a:gd name="connsiteX0" fmla="*/ 163 w 517791"/>
              <a:gd name="connsiteY0" fmla="*/ 102 h 193987"/>
              <a:gd name="connsiteX1" fmla="*/ 206538 w 517791"/>
              <a:gd name="connsiteY1" fmla="*/ 111227 h 193987"/>
              <a:gd name="connsiteX2" fmla="*/ 190663 w 517791"/>
              <a:gd name="connsiteY2" fmla="*/ 104877 h 193987"/>
              <a:gd name="connsiteX3" fmla="*/ 387513 w 517791"/>
              <a:gd name="connsiteY3" fmla="*/ 174727 h 193987"/>
              <a:gd name="connsiteX4" fmla="*/ 301788 w 517791"/>
              <a:gd name="connsiteY4" fmla="*/ 117577 h 193987"/>
              <a:gd name="connsiteX5" fmla="*/ 517688 w 517791"/>
              <a:gd name="connsiteY5" fmla="*/ 193777 h 193987"/>
              <a:gd name="connsiteX6" fmla="*/ 270038 w 517791"/>
              <a:gd name="connsiteY6" fmla="*/ 89002 h 193987"/>
              <a:gd name="connsiteX7" fmla="*/ 349413 w 517791"/>
              <a:gd name="connsiteY7" fmla="*/ 158852 h 193987"/>
              <a:gd name="connsiteX8" fmla="*/ 228763 w 517791"/>
              <a:gd name="connsiteY8" fmla="*/ 89002 h 193987"/>
              <a:gd name="connsiteX9" fmla="*/ 244638 w 517791"/>
              <a:gd name="connsiteY9" fmla="*/ 133452 h 193987"/>
              <a:gd name="connsiteX10" fmla="*/ 165263 w 517791"/>
              <a:gd name="connsiteY10" fmla="*/ 123927 h 193987"/>
              <a:gd name="connsiteX11" fmla="*/ 244638 w 517791"/>
              <a:gd name="connsiteY11" fmla="*/ 133452 h 193987"/>
              <a:gd name="connsiteX12" fmla="*/ 163 w 517791"/>
              <a:gd name="connsiteY12" fmla="*/ 102 h 19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7791" h="193987">
                <a:moveTo>
                  <a:pt x="163" y="102"/>
                </a:moveTo>
                <a:cubicBezTo>
                  <a:pt x="-6187" y="-3602"/>
                  <a:pt x="174788" y="93765"/>
                  <a:pt x="206538" y="111227"/>
                </a:cubicBezTo>
                <a:cubicBezTo>
                  <a:pt x="238288" y="128689"/>
                  <a:pt x="190663" y="104877"/>
                  <a:pt x="190663" y="104877"/>
                </a:cubicBezTo>
                <a:cubicBezTo>
                  <a:pt x="220826" y="115460"/>
                  <a:pt x="368992" y="172610"/>
                  <a:pt x="387513" y="174727"/>
                </a:cubicBezTo>
                <a:cubicBezTo>
                  <a:pt x="406034" y="176844"/>
                  <a:pt x="280092" y="114402"/>
                  <a:pt x="301788" y="117577"/>
                </a:cubicBezTo>
                <a:cubicBezTo>
                  <a:pt x="323484" y="120752"/>
                  <a:pt x="522980" y="198540"/>
                  <a:pt x="517688" y="193777"/>
                </a:cubicBezTo>
                <a:cubicBezTo>
                  <a:pt x="512396" y="189015"/>
                  <a:pt x="298084" y="94823"/>
                  <a:pt x="270038" y="89002"/>
                </a:cubicBezTo>
                <a:cubicBezTo>
                  <a:pt x="241992" y="83181"/>
                  <a:pt x="356292" y="158852"/>
                  <a:pt x="349413" y="158852"/>
                </a:cubicBezTo>
                <a:cubicBezTo>
                  <a:pt x="342534" y="158852"/>
                  <a:pt x="246225" y="93235"/>
                  <a:pt x="228763" y="89002"/>
                </a:cubicBezTo>
                <a:cubicBezTo>
                  <a:pt x="211301" y="84769"/>
                  <a:pt x="255221" y="127631"/>
                  <a:pt x="244638" y="133452"/>
                </a:cubicBezTo>
                <a:cubicBezTo>
                  <a:pt x="234055" y="139273"/>
                  <a:pt x="165263" y="123927"/>
                  <a:pt x="165263" y="123927"/>
                </a:cubicBezTo>
                <a:cubicBezTo>
                  <a:pt x="165263" y="123927"/>
                  <a:pt x="271096" y="152502"/>
                  <a:pt x="244638" y="133452"/>
                </a:cubicBezTo>
                <a:cubicBezTo>
                  <a:pt x="218180" y="114402"/>
                  <a:pt x="6513" y="3806"/>
                  <a:pt x="163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7A8BE2BA-8C1E-46F7-5B6E-C4DE82E54BB6}"/>
              </a:ext>
            </a:extLst>
          </p:cNvPr>
          <p:cNvSpPr/>
          <p:nvPr/>
        </p:nvSpPr>
        <p:spPr>
          <a:xfrm>
            <a:off x="3692456" y="6365875"/>
            <a:ext cx="461450" cy="248400"/>
          </a:xfrm>
          <a:custGeom>
            <a:avLst/>
            <a:gdLst>
              <a:gd name="connsiteX0" fmla="*/ 69 w 461450"/>
              <a:gd name="connsiteY0" fmla="*/ 0 h 248400"/>
              <a:gd name="connsiteX1" fmla="*/ 285819 w 461450"/>
              <a:gd name="connsiteY1" fmla="*/ 120650 h 248400"/>
              <a:gd name="connsiteX2" fmla="*/ 257244 w 461450"/>
              <a:gd name="connsiteY2" fmla="*/ 92075 h 248400"/>
              <a:gd name="connsiteX3" fmla="*/ 460444 w 461450"/>
              <a:gd name="connsiteY3" fmla="*/ 247650 h 248400"/>
              <a:gd name="connsiteX4" fmla="*/ 327094 w 461450"/>
              <a:gd name="connsiteY4" fmla="*/ 146050 h 248400"/>
              <a:gd name="connsiteX5" fmla="*/ 142944 w 461450"/>
              <a:gd name="connsiteY5" fmla="*/ 28575 h 248400"/>
              <a:gd name="connsiteX6" fmla="*/ 257244 w 461450"/>
              <a:gd name="connsiteY6" fmla="*/ 120650 h 248400"/>
              <a:gd name="connsiteX7" fmla="*/ 69 w 461450"/>
              <a:gd name="connsiteY7" fmla="*/ 0 h 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1450" h="248400">
                <a:moveTo>
                  <a:pt x="69" y="0"/>
                </a:moveTo>
                <a:cubicBezTo>
                  <a:pt x="4831" y="0"/>
                  <a:pt x="242956" y="105304"/>
                  <a:pt x="285819" y="120650"/>
                </a:cubicBezTo>
                <a:cubicBezTo>
                  <a:pt x="328682" y="135996"/>
                  <a:pt x="228140" y="70908"/>
                  <a:pt x="257244" y="92075"/>
                </a:cubicBezTo>
                <a:cubicBezTo>
                  <a:pt x="286348" y="113242"/>
                  <a:pt x="448802" y="238654"/>
                  <a:pt x="460444" y="247650"/>
                </a:cubicBezTo>
                <a:cubicBezTo>
                  <a:pt x="472086" y="256646"/>
                  <a:pt x="380011" y="182563"/>
                  <a:pt x="327094" y="146050"/>
                </a:cubicBezTo>
                <a:cubicBezTo>
                  <a:pt x="274177" y="109538"/>
                  <a:pt x="154586" y="32808"/>
                  <a:pt x="142944" y="28575"/>
                </a:cubicBezTo>
                <a:cubicBezTo>
                  <a:pt x="131302" y="24342"/>
                  <a:pt x="277352" y="124883"/>
                  <a:pt x="257244" y="120650"/>
                </a:cubicBezTo>
                <a:cubicBezTo>
                  <a:pt x="237136" y="116417"/>
                  <a:pt x="-4693" y="0"/>
                  <a:pt x="6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391EE273-DF77-5927-9384-3A491901F1B8}"/>
              </a:ext>
            </a:extLst>
          </p:cNvPr>
          <p:cNvSpPr/>
          <p:nvPr/>
        </p:nvSpPr>
        <p:spPr>
          <a:xfrm>
            <a:off x="3695700" y="6381750"/>
            <a:ext cx="464180" cy="260439"/>
          </a:xfrm>
          <a:custGeom>
            <a:avLst/>
            <a:gdLst>
              <a:gd name="connsiteX0" fmla="*/ 0 w 464180"/>
              <a:gd name="connsiteY0" fmla="*/ 0 h 260439"/>
              <a:gd name="connsiteX1" fmla="*/ 371475 w 464180"/>
              <a:gd name="connsiteY1" fmla="*/ 187325 h 260439"/>
              <a:gd name="connsiteX2" fmla="*/ 339725 w 464180"/>
              <a:gd name="connsiteY2" fmla="*/ 187325 h 260439"/>
              <a:gd name="connsiteX3" fmla="*/ 463550 w 464180"/>
              <a:gd name="connsiteY3" fmla="*/ 260350 h 260439"/>
              <a:gd name="connsiteX4" fmla="*/ 381000 w 464180"/>
              <a:gd name="connsiteY4" fmla="*/ 200025 h 260439"/>
              <a:gd name="connsiteX5" fmla="*/ 231775 w 464180"/>
              <a:gd name="connsiteY5" fmla="*/ 101600 h 260439"/>
              <a:gd name="connsiteX6" fmla="*/ 304800 w 464180"/>
              <a:gd name="connsiteY6" fmla="*/ 146050 h 260439"/>
              <a:gd name="connsiteX7" fmla="*/ 260350 w 464180"/>
              <a:gd name="connsiteY7" fmla="*/ 120650 h 260439"/>
              <a:gd name="connsiteX8" fmla="*/ 0 w 464180"/>
              <a:gd name="connsiteY8" fmla="*/ 0 h 26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4180" h="260439">
                <a:moveTo>
                  <a:pt x="0" y="0"/>
                </a:moveTo>
                <a:lnTo>
                  <a:pt x="371475" y="187325"/>
                </a:lnTo>
                <a:cubicBezTo>
                  <a:pt x="428096" y="218546"/>
                  <a:pt x="324379" y="175154"/>
                  <a:pt x="339725" y="187325"/>
                </a:cubicBezTo>
                <a:cubicBezTo>
                  <a:pt x="355071" y="199496"/>
                  <a:pt x="456671" y="258233"/>
                  <a:pt x="463550" y="260350"/>
                </a:cubicBezTo>
                <a:cubicBezTo>
                  <a:pt x="470429" y="262467"/>
                  <a:pt x="419629" y="226483"/>
                  <a:pt x="381000" y="200025"/>
                </a:cubicBezTo>
                <a:cubicBezTo>
                  <a:pt x="342371" y="173567"/>
                  <a:pt x="244475" y="110596"/>
                  <a:pt x="231775" y="101600"/>
                </a:cubicBezTo>
                <a:cubicBezTo>
                  <a:pt x="219075" y="92604"/>
                  <a:pt x="300038" y="142875"/>
                  <a:pt x="304800" y="146050"/>
                </a:cubicBezTo>
                <a:cubicBezTo>
                  <a:pt x="309562" y="149225"/>
                  <a:pt x="260350" y="120650"/>
                  <a:pt x="260350" y="1206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99270350-A2DF-882D-3D2D-041132B48CAD}"/>
              </a:ext>
            </a:extLst>
          </p:cNvPr>
          <p:cNvSpPr/>
          <p:nvPr/>
        </p:nvSpPr>
        <p:spPr>
          <a:xfrm>
            <a:off x="3641674" y="6527799"/>
            <a:ext cx="742645" cy="276425"/>
          </a:xfrm>
          <a:custGeom>
            <a:avLst/>
            <a:gdLst>
              <a:gd name="connsiteX0" fmla="*/ 51 w 742645"/>
              <a:gd name="connsiteY0" fmla="*/ 28576 h 276425"/>
              <a:gd name="connsiteX1" fmla="*/ 384226 w 742645"/>
              <a:gd name="connsiteY1" fmla="*/ 123826 h 276425"/>
              <a:gd name="connsiteX2" fmla="*/ 327076 w 742645"/>
              <a:gd name="connsiteY2" fmla="*/ 130176 h 276425"/>
              <a:gd name="connsiteX3" fmla="*/ 460426 w 742645"/>
              <a:gd name="connsiteY3" fmla="*/ 193676 h 276425"/>
              <a:gd name="connsiteX4" fmla="*/ 368351 w 742645"/>
              <a:gd name="connsiteY4" fmla="*/ 184151 h 276425"/>
              <a:gd name="connsiteX5" fmla="*/ 692201 w 742645"/>
              <a:gd name="connsiteY5" fmla="*/ 266701 h 276425"/>
              <a:gd name="connsiteX6" fmla="*/ 723951 w 742645"/>
              <a:gd name="connsiteY6" fmla="*/ 269876 h 276425"/>
              <a:gd name="connsiteX7" fmla="*/ 514401 w 742645"/>
              <a:gd name="connsiteY7" fmla="*/ 222251 h 276425"/>
              <a:gd name="connsiteX8" fmla="*/ 377876 w 742645"/>
              <a:gd name="connsiteY8" fmla="*/ 168276 h 276425"/>
              <a:gd name="connsiteX9" fmla="*/ 428676 w 742645"/>
              <a:gd name="connsiteY9" fmla="*/ 171451 h 276425"/>
              <a:gd name="connsiteX10" fmla="*/ 390576 w 742645"/>
              <a:gd name="connsiteY10" fmla="*/ 130176 h 276425"/>
              <a:gd name="connsiteX11" fmla="*/ 628701 w 742645"/>
              <a:gd name="connsiteY11" fmla="*/ 219076 h 276425"/>
              <a:gd name="connsiteX12" fmla="*/ 485826 w 742645"/>
              <a:gd name="connsiteY12" fmla="*/ 146051 h 276425"/>
              <a:gd name="connsiteX13" fmla="*/ 196901 w 742645"/>
              <a:gd name="connsiteY13" fmla="*/ 1 h 276425"/>
              <a:gd name="connsiteX14" fmla="*/ 469951 w 742645"/>
              <a:gd name="connsiteY14" fmla="*/ 142876 h 276425"/>
              <a:gd name="connsiteX15" fmla="*/ 219126 w 742645"/>
              <a:gd name="connsiteY15" fmla="*/ 60326 h 276425"/>
              <a:gd name="connsiteX16" fmla="*/ 355651 w 742645"/>
              <a:gd name="connsiteY16" fmla="*/ 111126 h 276425"/>
              <a:gd name="connsiteX17" fmla="*/ 51 w 742645"/>
              <a:gd name="connsiteY17" fmla="*/ 28576 h 27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42645" h="276425">
                <a:moveTo>
                  <a:pt x="51" y="28576"/>
                </a:moveTo>
                <a:cubicBezTo>
                  <a:pt x="4813" y="30693"/>
                  <a:pt x="329722" y="106893"/>
                  <a:pt x="384226" y="123826"/>
                </a:cubicBezTo>
                <a:cubicBezTo>
                  <a:pt x="438730" y="140759"/>
                  <a:pt x="314376" y="118534"/>
                  <a:pt x="327076" y="130176"/>
                </a:cubicBezTo>
                <a:cubicBezTo>
                  <a:pt x="339776" y="141818"/>
                  <a:pt x="453547" y="184680"/>
                  <a:pt x="460426" y="193676"/>
                </a:cubicBezTo>
                <a:cubicBezTo>
                  <a:pt x="467305" y="202672"/>
                  <a:pt x="329722" y="171980"/>
                  <a:pt x="368351" y="184151"/>
                </a:cubicBezTo>
                <a:cubicBezTo>
                  <a:pt x="406980" y="196322"/>
                  <a:pt x="632934" y="252414"/>
                  <a:pt x="692201" y="266701"/>
                </a:cubicBezTo>
                <a:cubicBezTo>
                  <a:pt x="751468" y="280988"/>
                  <a:pt x="753584" y="277284"/>
                  <a:pt x="723951" y="269876"/>
                </a:cubicBezTo>
                <a:cubicBezTo>
                  <a:pt x="694318" y="262468"/>
                  <a:pt x="572080" y="239184"/>
                  <a:pt x="514401" y="222251"/>
                </a:cubicBezTo>
                <a:cubicBezTo>
                  <a:pt x="456722" y="205318"/>
                  <a:pt x="392164" y="176743"/>
                  <a:pt x="377876" y="168276"/>
                </a:cubicBezTo>
                <a:cubicBezTo>
                  <a:pt x="363588" y="159809"/>
                  <a:pt x="426559" y="177801"/>
                  <a:pt x="428676" y="171451"/>
                </a:cubicBezTo>
                <a:cubicBezTo>
                  <a:pt x="430793" y="165101"/>
                  <a:pt x="357239" y="122239"/>
                  <a:pt x="390576" y="130176"/>
                </a:cubicBezTo>
                <a:cubicBezTo>
                  <a:pt x="423913" y="138113"/>
                  <a:pt x="612826" y="216430"/>
                  <a:pt x="628701" y="219076"/>
                </a:cubicBezTo>
                <a:cubicBezTo>
                  <a:pt x="644576" y="221722"/>
                  <a:pt x="485826" y="146051"/>
                  <a:pt x="485826" y="146051"/>
                </a:cubicBezTo>
                <a:lnTo>
                  <a:pt x="196901" y="1"/>
                </a:lnTo>
                <a:cubicBezTo>
                  <a:pt x="194255" y="-528"/>
                  <a:pt x="466247" y="132822"/>
                  <a:pt x="469951" y="142876"/>
                </a:cubicBezTo>
                <a:cubicBezTo>
                  <a:pt x="473655" y="152930"/>
                  <a:pt x="238176" y="65618"/>
                  <a:pt x="219126" y="60326"/>
                </a:cubicBezTo>
                <a:cubicBezTo>
                  <a:pt x="200076" y="55034"/>
                  <a:pt x="388988" y="116947"/>
                  <a:pt x="355651" y="111126"/>
                </a:cubicBezTo>
                <a:cubicBezTo>
                  <a:pt x="322314" y="105305"/>
                  <a:pt x="-4711" y="26459"/>
                  <a:pt x="51" y="28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D7D2296E-E146-C9E8-B760-D7717D3B018E}"/>
              </a:ext>
            </a:extLst>
          </p:cNvPr>
          <p:cNvSpPr/>
          <p:nvPr/>
        </p:nvSpPr>
        <p:spPr>
          <a:xfrm>
            <a:off x="3186050" y="6464176"/>
            <a:ext cx="893866" cy="425912"/>
          </a:xfrm>
          <a:custGeom>
            <a:avLst/>
            <a:gdLst>
              <a:gd name="connsiteX0" fmla="*/ 8000 w 893866"/>
              <a:gd name="connsiteY0" fmla="*/ 3299 h 425912"/>
              <a:gd name="connsiteX1" fmla="*/ 385825 w 893866"/>
              <a:gd name="connsiteY1" fmla="*/ 187449 h 425912"/>
              <a:gd name="connsiteX2" fmla="*/ 344550 w 893866"/>
              <a:gd name="connsiteY2" fmla="*/ 193799 h 425912"/>
              <a:gd name="connsiteX3" fmla="*/ 614425 w 893866"/>
              <a:gd name="connsiteY3" fmla="*/ 216024 h 425912"/>
              <a:gd name="connsiteX4" fmla="*/ 576325 w 893866"/>
              <a:gd name="connsiteY4" fmla="*/ 241424 h 425912"/>
              <a:gd name="connsiteX5" fmla="*/ 770000 w 893866"/>
              <a:gd name="connsiteY5" fmla="*/ 250949 h 425912"/>
              <a:gd name="connsiteX6" fmla="*/ 696975 w 893866"/>
              <a:gd name="connsiteY6" fmla="*/ 273174 h 425912"/>
              <a:gd name="connsiteX7" fmla="*/ 893825 w 893866"/>
              <a:gd name="connsiteY7" fmla="*/ 276349 h 425912"/>
              <a:gd name="connsiteX8" fmla="*/ 712850 w 893866"/>
              <a:gd name="connsiteY8" fmla="*/ 254124 h 425912"/>
              <a:gd name="connsiteX9" fmla="*/ 531875 w 893866"/>
              <a:gd name="connsiteY9" fmla="*/ 276349 h 425912"/>
              <a:gd name="connsiteX10" fmla="*/ 576325 w 893866"/>
              <a:gd name="connsiteY10" fmla="*/ 425574 h 425912"/>
              <a:gd name="connsiteX11" fmla="*/ 525525 w 893866"/>
              <a:gd name="connsiteY11" fmla="*/ 314449 h 425912"/>
              <a:gd name="connsiteX12" fmla="*/ 554100 w 893866"/>
              <a:gd name="connsiteY12" fmla="*/ 228724 h 425912"/>
              <a:gd name="connsiteX13" fmla="*/ 474725 w 893866"/>
              <a:gd name="connsiteY13" fmla="*/ 200149 h 425912"/>
              <a:gd name="connsiteX14" fmla="*/ 290575 w 893866"/>
              <a:gd name="connsiteY14" fmla="*/ 98549 h 425912"/>
              <a:gd name="connsiteX15" fmla="*/ 446150 w 893866"/>
              <a:gd name="connsiteY15" fmla="*/ 222374 h 425912"/>
              <a:gd name="connsiteX16" fmla="*/ 239775 w 893866"/>
              <a:gd name="connsiteY16" fmla="*/ 117599 h 425912"/>
              <a:gd name="connsiteX17" fmla="*/ 236600 w 893866"/>
              <a:gd name="connsiteY17" fmla="*/ 133474 h 425912"/>
              <a:gd name="connsiteX18" fmla="*/ 217550 w 893866"/>
              <a:gd name="connsiteY18" fmla="*/ 127124 h 425912"/>
              <a:gd name="connsiteX19" fmla="*/ 154050 w 893866"/>
              <a:gd name="connsiteY19" fmla="*/ 235074 h 425912"/>
              <a:gd name="connsiteX20" fmla="*/ 208025 w 893866"/>
              <a:gd name="connsiteY20" fmla="*/ 133474 h 425912"/>
              <a:gd name="connsiteX21" fmla="*/ 131825 w 893866"/>
              <a:gd name="connsiteY21" fmla="*/ 73149 h 425912"/>
              <a:gd name="connsiteX22" fmla="*/ 8000 w 893866"/>
              <a:gd name="connsiteY22" fmla="*/ 3299 h 42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93866" h="425912">
                <a:moveTo>
                  <a:pt x="8000" y="3299"/>
                </a:moveTo>
                <a:cubicBezTo>
                  <a:pt x="50333" y="22349"/>
                  <a:pt x="329733" y="155699"/>
                  <a:pt x="385825" y="187449"/>
                </a:cubicBezTo>
                <a:cubicBezTo>
                  <a:pt x="441917" y="219199"/>
                  <a:pt x="306450" y="189037"/>
                  <a:pt x="344550" y="193799"/>
                </a:cubicBezTo>
                <a:cubicBezTo>
                  <a:pt x="382650" y="198562"/>
                  <a:pt x="575796" y="208087"/>
                  <a:pt x="614425" y="216024"/>
                </a:cubicBezTo>
                <a:cubicBezTo>
                  <a:pt x="653054" y="223962"/>
                  <a:pt x="550396" y="235603"/>
                  <a:pt x="576325" y="241424"/>
                </a:cubicBezTo>
                <a:cubicBezTo>
                  <a:pt x="602254" y="247245"/>
                  <a:pt x="749892" y="245657"/>
                  <a:pt x="770000" y="250949"/>
                </a:cubicBezTo>
                <a:cubicBezTo>
                  <a:pt x="790108" y="256241"/>
                  <a:pt x="676338" y="268941"/>
                  <a:pt x="696975" y="273174"/>
                </a:cubicBezTo>
                <a:cubicBezTo>
                  <a:pt x="717612" y="277407"/>
                  <a:pt x="891179" y="279524"/>
                  <a:pt x="893825" y="276349"/>
                </a:cubicBezTo>
                <a:cubicBezTo>
                  <a:pt x="896471" y="273174"/>
                  <a:pt x="773175" y="254124"/>
                  <a:pt x="712850" y="254124"/>
                </a:cubicBezTo>
                <a:cubicBezTo>
                  <a:pt x="652525" y="254124"/>
                  <a:pt x="554629" y="247774"/>
                  <a:pt x="531875" y="276349"/>
                </a:cubicBezTo>
                <a:cubicBezTo>
                  <a:pt x="509121" y="304924"/>
                  <a:pt x="577383" y="419224"/>
                  <a:pt x="576325" y="425574"/>
                </a:cubicBezTo>
                <a:cubicBezTo>
                  <a:pt x="575267" y="431924"/>
                  <a:pt x="529229" y="347257"/>
                  <a:pt x="525525" y="314449"/>
                </a:cubicBezTo>
                <a:cubicBezTo>
                  <a:pt x="521821" y="281641"/>
                  <a:pt x="562567" y="247774"/>
                  <a:pt x="554100" y="228724"/>
                </a:cubicBezTo>
                <a:cubicBezTo>
                  <a:pt x="545633" y="209674"/>
                  <a:pt x="518646" y="221845"/>
                  <a:pt x="474725" y="200149"/>
                </a:cubicBezTo>
                <a:cubicBezTo>
                  <a:pt x="430804" y="178453"/>
                  <a:pt x="295337" y="94845"/>
                  <a:pt x="290575" y="98549"/>
                </a:cubicBezTo>
                <a:cubicBezTo>
                  <a:pt x="285813" y="102253"/>
                  <a:pt x="454617" y="219199"/>
                  <a:pt x="446150" y="222374"/>
                </a:cubicBezTo>
                <a:cubicBezTo>
                  <a:pt x="437683" y="225549"/>
                  <a:pt x="274700" y="132416"/>
                  <a:pt x="239775" y="117599"/>
                </a:cubicBezTo>
                <a:cubicBezTo>
                  <a:pt x="204850" y="102782"/>
                  <a:pt x="240304" y="131887"/>
                  <a:pt x="236600" y="133474"/>
                </a:cubicBezTo>
                <a:cubicBezTo>
                  <a:pt x="232896" y="135061"/>
                  <a:pt x="231308" y="110191"/>
                  <a:pt x="217550" y="127124"/>
                </a:cubicBezTo>
                <a:cubicBezTo>
                  <a:pt x="203792" y="144057"/>
                  <a:pt x="155638" y="234016"/>
                  <a:pt x="154050" y="235074"/>
                </a:cubicBezTo>
                <a:cubicBezTo>
                  <a:pt x="152462" y="236132"/>
                  <a:pt x="211729" y="160461"/>
                  <a:pt x="208025" y="133474"/>
                </a:cubicBezTo>
                <a:cubicBezTo>
                  <a:pt x="204321" y="106487"/>
                  <a:pt x="159871" y="93257"/>
                  <a:pt x="131825" y="73149"/>
                </a:cubicBezTo>
                <a:cubicBezTo>
                  <a:pt x="103779" y="53041"/>
                  <a:pt x="-34333" y="-15751"/>
                  <a:pt x="8000" y="3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94F9A48B-BA21-9533-F228-534123B03047}"/>
              </a:ext>
            </a:extLst>
          </p:cNvPr>
          <p:cNvSpPr/>
          <p:nvPr/>
        </p:nvSpPr>
        <p:spPr>
          <a:xfrm>
            <a:off x="3292171" y="6572183"/>
            <a:ext cx="230647" cy="327384"/>
          </a:xfrm>
          <a:custGeom>
            <a:avLst/>
            <a:gdLst>
              <a:gd name="connsiteX0" fmla="*/ 304 w 230647"/>
              <a:gd name="connsiteY0" fmla="*/ 67 h 327384"/>
              <a:gd name="connsiteX1" fmla="*/ 117779 w 230647"/>
              <a:gd name="connsiteY1" fmla="*/ 209617 h 327384"/>
              <a:gd name="connsiteX2" fmla="*/ 92379 w 230647"/>
              <a:gd name="connsiteY2" fmla="*/ 200092 h 327384"/>
              <a:gd name="connsiteX3" fmla="*/ 206679 w 230647"/>
              <a:gd name="connsiteY3" fmla="*/ 285817 h 327384"/>
              <a:gd name="connsiteX4" fmla="*/ 228904 w 230647"/>
              <a:gd name="connsiteY4" fmla="*/ 327092 h 327384"/>
              <a:gd name="connsiteX5" fmla="*/ 178104 w 230647"/>
              <a:gd name="connsiteY5" fmla="*/ 266767 h 327384"/>
              <a:gd name="connsiteX6" fmla="*/ 98729 w 230647"/>
              <a:gd name="connsiteY6" fmla="*/ 212792 h 327384"/>
              <a:gd name="connsiteX7" fmla="*/ 13004 w 230647"/>
              <a:gd name="connsiteY7" fmla="*/ 212792 h 327384"/>
              <a:gd name="connsiteX8" fmla="*/ 41579 w 230647"/>
              <a:gd name="connsiteY8" fmla="*/ 206442 h 327384"/>
              <a:gd name="connsiteX9" fmla="*/ 13004 w 230647"/>
              <a:gd name="connsiteY9" fmla="*/ 104842 h 327384"/>
              <a:gd name="connsiteX10" fmla="*/ 63804 w 230647"/>
              <a:gd name="connsiteY10" fmla="*/ 244542 h 327384"/>
              <a:gd name="connsiteX11" fmla="*/ 82854 w 230647"/>
              <a:gd name="connsiteY11" fmla="*/ 187392 h 327384"/>
              <a:gd name="connsiteX12" fmla="*/ 304 w 230647"/>
              <a:gd name="connsiteY12" fmla="*/ 67 h 32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647" h="327384">
                <a:moveTo>
                  <a:pt x="304" y="67"/>
                </a:moveTo>
                <a:cubicBezTo>
                  <a:pt x="6125" y="3771"/>
                  <a:pt x="102433" y="176279"/>
                  <a:pt x="117779" y="209617"/>
                </a:cubicBezTo>
                <a:cubicBezTo>
                  <a:pt x="133125" y="242955"/>
                  <a:pt x="77562" y="187392"/>
                  <a:pt x="92379" y="200092"/>
                </a:cubicBezTo>
                <a:cubicBezTo>
                  <a:pt x="107196" y="212792"/>
                  <a:pt x="183925" y="264650"/>
                  <a:pt x="206679" y="285817"/>
                </a:cubicBezTo>
                <a:cubicBezTo>
                  <a:pt x="229433" y="306984"/>
                  <a:pt x="233666" y="330267"/>
                  <a:pt x="228904" y="327092"/>
                </a:cubicBezTo>
                <a:cubicBezTo>
                  <a:pt x="224142" y="323917"/>
                  <a:pt x="199800" y="285817"/>
                  <a:pt x="178104" y="266767"/>
                </a:cubicBezTo>
                <a:cubicBezTo>
                  <a:pt x="156408" y="247717"/>
                  <a:pt x="126246" y="221788"/>
                  <a:pt x="98729" y="212792"/>
                </a:cubicBezTo>
                <a:cubicBezTo>
                  <a:pt x="71212" y="203796"/>
                  <a:pt x="22529" y="213850"/>
                  <a:pt x="13004" y="212792"/>
                </a:cubicBezTo>
                <a:cubicBezTo>
                  <a:pt x="3479" y="211734"/>
                  <a:pt x="41579" y="224434"/>
                  <a:pt x="41579" y="206442"/>
                </a:cubicBezTo>
                <a:cubicBezTo>
                  <a:pt x="41579" y="188450"/>
                  <a:pt x="9300" y="98492"/>
                  <a:pt x="13004" y="104842"/>
                </a:cubicBezTo>
                <a:cubicBezTo>
                  <a:pt x="16708" y="111192"/>
                  <a:pt x="52162" y="230784"/>
                  <a:pt x="63804" y="244542"/>
                </a:cubicBezTo>
                <a:cubicBezTo>
                  <a:pt x="75446" y="258300"/>
                  <a:pt x="91850" y="228667"/>
                  <a:pt x="82854" y="187392"/>
                </a:cubicBezTo>
                <a:cubicBezTo>
                  <a:pt x="73858" y="146117"/>
                  <a:pt x="-5517" y="-3637"/>
                  <a:pt x="304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9EB20794-AB65-2440-BCDE-F6A8E0D33914}"/>
              </a:ext>
            </a:extLst>
          </p:cNvPr>
          <p:cNvSpPr/>
          <p:nvPr/>
        </p:nvSpPr>
        <p:spPr>
          <a:xfrm>
            <a:off x="3219438" y="6479920"/>
            <a:ext cx="146686" cy="373582"/>
          </a:xfrm>
          <a:custGeom>
            <a:avLst/>
            <a:gdLst>
              <a:gd name="connsiteX0" fmla="*/ 12 w 146686"/>
              <a:gd name="connsiteY0" fmla="*/ 255 h 373582"/>
              <a:gd name="connsiteX1" fmla="*/ 76212 w 146686"/>
              <a:gd name="connsiteY1" fmla="*/ 273305 h 373582"/>
              <a:gd name="connsiteX2" fmla="*/ 69862 w 146686"/>
              <a:gd name="connsiteY2" fmla="*/ 193930 h 373582"/>
              <a:gd name="connsiteX3" fmla="*/ 146062 w 146686"/>
              <a:gd name="connsiteY3" fmla="*/ 371730 h 373582"/>
              <a:gd name="connsiteX4" fmla="*/ 104787 w 146686"/>
              <a:gd name="connsiteY4" fmla="*/ 279655 h 373582"/>
              <a:gd name="connsiteX5" fmla="*/ 82562 w 146686"/>
              <a:gd name="connsiteY5" fmla="*/ 165355 h 373582"/>
              <a:gd name="connsiteX6" fmla="*/ 82562 w 146686"/>
              <a:gd name="connsiteY6" fmla="*/ 222505 h 373582"/>
              <a:gd name="connsiteX7" fmla="*/ 12 w 146686"/>
              <a:gd name="connsiteY7" fmla="*/ 255 h 37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686" h="373582">
                <a:moveTo>
                  <a:pt x="12" y="255"/>
                </a:moveTo>
                <a:cubicBezTo>
                  <a:pt x="-1046" y="8722"/>
                  <a:pt x="64570" y="241026"/>
                  <a:pt x="76212" y="273305"/>
                </a:cubicBezTo>
                <a:cubicBezTo>
                  <a:pt x="87854" y="305584"/>
                  <a:pt x="58220" y="177526"/>
                  <a:pt x="69862" y="193930"/>
                </a:cubicBezTo>
                <a:cubicBezTo>
                  <a:pt x="81504" y="210334"/>
                  <a:pt x="140241" y="357443"/>
                  <a:pt x="146062" y="371730"/>
                </a:cubicBezTo>
                <a:cubicBezTo>
                  <a:pt x="151883" y="386017"/>
                  <a:pt x="115370" y="314051"/>
                  <a:pt x="104787" y="279655"/>
                </a:cubicBezTo>
                <a:cubicBezTo>
                  <a:pt x="94204" y="245259"/>
                  <a:pt x="86266" y="174880"/>
                  <a:pt x="82562" y="165355"/>
                </a:cubicBezTo>
                <a:cubicBezTo>
                  <a:pt x="78858" y="155830"/>
                  <a:pt x="94204" y="248963"/>
                  <a:pt x="82562" y="222505"/>
                </a:cubicBezTo>
                <a:cubicBezTo>
                  <a:pt x="70920" y="196047"/>
                  <a:pt x="1070" y="-8212"/>
                  <a:pt x="12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3832369D-A7E6-DC0C-E37F-644E3B8DAA93}"/>
              </a:ext>
            </a:extLst>
          </p:cNvPr>
          <p:cNvSpPr/>
          <p:nvPr/>
        </p:nvSpPr>
        <p:spPr>
          <a:xfrm>
            <a:off x="3511492" y="6676984"/>
            <a:ext cx="181033" cy="227785"/>
          </a:xfrm>
          <a:custGeom>
            <a:avLst/>
            <a:gdLst>
              <a:gd name="connsiteX0" fmla="*/ 181033 w 181033"/>
              <a:gd name="connsiteY0" fmla="*/ 41 h 227785"/>
              <a:gd name="connsiteX1" fmla="*/ 111183 w 181033"/>
              <a:gd name="connsiteY1" fmla="*/ 114341 h 227785"/>
              <a:gd name="connsiteX2" fmla="*/ 142933 w 181033"/>
              <a:gd name="connsiteY2" fmla="*/ 225466 h 227785"/>
              <a:gd name="connsiteX3" fmla="*/ 111183 w 181033"/>
              <a:gd name="connsiteY3" fmla="*/ 187366 h 227785"/>
              <a:gd name="connsiteX4" fmla="*/ 58 w 181033"/>
              <a:gd name="connsiteY4" fmla="*/ 158791 h 227785"/>
              <a:gd name="connsiteX5" fmla="*/ 95308 w 181033"/>
              <a:gd name="connsiteY5" fmla="*/ 209591 h 227785"/>
              <a:gd name="connsiteX6" fmla="*/ 60383 w 181033"/>
              <a:gd name="connsiteY6" fmla="*/ 146091 h 227785"/>
              <a:gd name="connsiteX7" fmla="*/ 101658 w 181033"/>
              <a:gd name="connsiteY7" fmla="*/ 47666 h 227785"/>
              <a:gd name="connsiteX8" fmla="*/ 66733 w 181033"/>
              <a:gd name="connsiteY8" fmla="*/ 177841 h 227785"/>
              <a:gd name="connsiteX9" fmla="*/ 111183 w 181033"/>
              <a:gd name="connsiteY9" fmla="*/ 190541 h 227785"/>
              <a:gd name="connsiteX10" fmla="*/ 111183 w 181033"/>
              <a:gd name="connsiteY10" fmla="*/ 127041 h 227785"/>
              <a:gd name="connsiteX11" fmla="*/ 181033 w 181033"/>
              <a:gd name="connsiteY11" fmla="*/ 41 h 22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033" h="227785">
                <a:moveTo>
                  <a:pt x="181033" y="41"/>
                </a:moveTo>
                <a:cubicBezTo>
                  <a:pt x="181033" y="-2076"/>
                  <a:pt x="117533" y="76770"/>
                  <a:pt x="111183" y="114341"/>
                </a:cubicBezTo>
                <a:cubicBezTo>
                  <a:pt x="104833" y="151912"/>
                  <a:pt x="142933" y="213295"/>
                  <a:pt x="142933" y="225466"/>
                </a:cubicBezTo>
                <a:cubicBezTo>
                  <a:pt x="142933" y="237637"/>
                  <a:pt x="134995" y="198479"/>
                  <a:pt x="111183" y="187366"/>
                </a:cubicBezTo>
                <a:cubicBezTo>
                  <a:pt x="87370" y="176254"/>
                  <a:pt x="2704" y="155087"/>
                  <a:pt x="58" y="158791"/>
                </a:cubicBezTo>
                <a:cubicBezTo>
                  <a:pt x="-2588" y="162495"/>
                  <a:pt x="85254" y="211708"/>
                  <a:pt x="95308" y="209591"/>
                </a:cubicBezTo>
                <a:cubicBezTo>
                  <a:pt x="105362" y="207474"/>
                  <a:pt x="59325" y="173078"/>
                  <a:pt x="60383" y="146091"/>
                </a:cubicBezTo>
                <a:cubicBezTo>
                  <a:pt x="61441" y="119104"/>
                  <a:pt x="100600" y="42375"/>
                  <a:pt x="101658" y="47666"/>
                </a:cubicBezTo>
                <a:cubicBezTo>
                  <a:pt x="102716" y="52957"/>
                  <a:pt x="65145" y="154028"/>
                  <a:pt x="66733" y="177841"/>
                </a:cubicBezTo>
                <a:cubicBezTo>
                  <a:pt x="68321" y="201654"/>
                  <a:pt x="103775" y="199008"/>
                  <a:pt x="111183" y="190541"/>
                </a:cubicBezTo>
                <a:cubicBezTo>
                  <a:pt x="118591" y="182074"/>
                  <a:pt x="100600" y="155616"/>
                  <a:pt x="111183" y="127041"/>
                </a:cubicBezTo>
                <a:cubicBezTo>
                  <a:pt x="121766" y="98466"/>
                  <a:pt x="181033" y="2158"/>
                  <a:pt x="181033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C4128D6A-5072-A285-B3DE-75D3B2660C31}"/>
              </a:ext>
            </a:extLst>
          </p:cNvPr>
          <p:cNvSpPr/>
          <p:nvPr/>
        </p:nvSpPr>
        <p:spPr>
          <a:xfrm>
            <a:off x="3436562" y="6629393"/>
            <a:ext cx="94088" cy="234978"/>
          </a:xfrm>
          <a:custGeom>
            <a:avLst/>
            <a:gdLst>
              <a:gd name="connsiteX0" fmla="*/ 94038 w 94088"/>
              <a:gd name="connsiteY0" fmla="*/ 7 h 234978"/>
              <a:gd name="connsiteX1" fmla="*/ 17838 w 94088"/>
              <a:gd name="connsiteY1" fmla="*/ 158757 h 234978"/>
              <a:gd name="connsiteX2" fmla="*/ 11488 w 94088"/>
              <a:gd name="connsiteY2" fmla="*/ 234957 h 234978"/>
              <a:gd name="connsiteX3" fmla="*/ 5138 w 94088"/>
              <a:gd name="connsiteY3" fmla="*/ 152407 h 234978"/>
              <a:gd name="connsiteX4" fmla="*/ 94038 w 94088"/>
              <a:gd name="connsiteY4" fmla="*/ 7 h 23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88" h="234978">
                <a:moveTo>
                  <a:pt x="94038" y="7"/>
                </a:moveTo>
                <a:cubicBezTo>
                  <a:pt x="96155" y="1065"/>
                  <a:pt x="31596" y="119599"/>
                  <a:pt x="17838" y="158757"/>
                </a:cubicBezTo>
                <a:cubicBezTo>
                  <a:pt x="4080" y="197915"/>
                  <a:pt x="13605" y="236015"/>
                  <a:pt x="11488" y="234957"/>
                </a:cubicBezTo>
                <a:cubicBezTo>
                  <a:pt x="9371" y="233899"/>
                  <a:pt x="-8620" y="190507"/>
                  <a:pt x="5138" y="152407"/>
                </a:cubicBezTo>
                <a:cubicBezTo>
                  <a:pt x="18896" y="114307"/>
                  <a:pt x="91921" y="-1051"/>
                  <a:pt x="9403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B0E2D9A6-66E6-5E5F-E48F-7CAC4CEA7A81}"/>
              </a:ext>
            </a:extLst>
          </p:cNvPr>
          <p:cNvSpPr/>
          <p:nvPr/>
        </p:nvSpPr>
        <p:spPr>
          <a:xfrm>
            <a:off x="3717909" y="6750016"/>
            <a:ext cx="627864" cy="55104"/>
          </a:xfrm>
          <a:custGeom>
            <a:avLst/>
            <a:gdLst>
              <a:gd name="connsiteX0" fmla="*/ 3191 w 627864"/>
              <a:gd name="connsiteY0" fmla="*/ 34 h 55104"/>
              <a:gd name="connsiteX1" fmla="*/ 336566 w 627864"/>
              <a:gd name="connsiteY1" fmla="*/ 34959 h 55104"/>
              <a:gd name="connsiteX2" fmla="*/ 320691 w 627864"/>
              <a:gd name="connsiteY2" fmla="*/ 54009 h 55104"/>
              <a:gd name="connsiteX3" fmla="*/ 625491 w 627864"/>
              <a:gd name="connsiteY3" fmla="*/ 50834 h 55104"/>
              <a:gd name="connsiteX4" fmla="*/ 447691 w 627864"/>
              <a:gd name="connsiteY4" fmla="*/ 54009 h 55104"/>
              <a:gd name="connsiteX5" fmla="*/ 184166 w 627864"/>
              <a:gd name="connsiteY5" fmla="*/ 28609 h 55104"/>
              <a:gd name="connsiteX6" fmla="*/ 3191 w 627864"/>
              <a:gd name="connsiteY6" fmla="*/ 34 h 5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64" h="55104">
                <a:moveTo>
                  <a:pt x="3191" y="34"/>
                </a:moveTo>
                <a:cubicBezTo>
                  <a:pt x="28591" y="1092"/>
                  <a:pt x="283649" y="25963"/>
                  <a:pt x="336566" y="34959"/>
                </a:cubicBezTo>
                <a:cubicBezTo>
                  <a:pt x="389483" y="43955"/>
                  <a:pt x="272537" y="51363"/>
                  <a:pt x="320691" y="54009"/>
                </a:cubicBezTo>
                <a:cubicBezTo>
                  <a:pt x="368845" y="56655"/>
                  <a:pt x="604324" y="50834"/>
                  <a:pt x="625491" y="50834"/>
                </a:cubicBezTo>
                <a:cubicBezTo>
                  <a:pt x="646658" y="50834"/>
                  <a:pt x="521245" y="57713"/>
                  <a:pt x="447691" y="54009"/>
                </a:cubicBezTo>
                <a:cubicBezTo>
                  <a:pt x="374137" y="50305"/>
                  <a:pt x="258249" y="34430"/>
                  <a:pt x="184166" y="28609"/>
                </a:cubicBezTo>
                <a:cubicBezTo>
                  <a:pt x="110083" y="22788"/>
                  <a:pt x="-22209" y="-1024"/>
                  <a:pt x="3191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D7E77CD1-6375-8725-D374-8375C60369C5}"/>
              </a:ext>
            </a:extLst>
          </p:cNvPr>
          <p:cNvSpPr/>
          <p:nvPr/>
        </p:nvSpPr>
        <p:spPr>
          <a:xfrm>
            <a:off x="3635194" y="6724644"/>
            <a:ext cx="755435" cy="229103"/>
          </a:xfrm>
          <a:custGeom>
            <a:avLst/>
            <a:gdLst>
              <a:gd name="connsiteX0" fmla="*/ 181 w 755435"/>
              <a:gd name="connsiteY0" fmla="*/ 133356 h 229103"/>
              <a:gd name="connsiteX1" fmla="*/ 241481 w 755435"/>
              <a:gd name="connsiteY1" fmla="*/ 219081 h 229103"/>
              <a:gd name="connsiteX2" fmla="*/ 219256 w 755435"/>
              <a:gd name="connsiteY2" fmla="*/ 190506 h 229103"/>
              <a:gd name="connsiteX3" fmla="*/ 368481 w 755435"/>
              <a:gd name="connsiteY3" fmla="*/ 161931 h 229103"/>
              <a:gd name="connsiteX4" fmla="*/ 400231 w 755435"/>
              <a:gd name="connsiteY4" fmla="*/ 171456 h 229103"/>
              <a:gd name="connsiteX5" fmla="*/ 317681 w 755435"/>
              <a:gd name="connsiteY5" fmla="*/ 180981 h 229103"/>
              <a:gd name="connsiteX6" fmla="*/ 749481 w 755435"/>
              <a:gd name="connsiteY6" fmla="*/ 107956 h 229103"/>
              <a:gd name="connsiteX7" fmla="*/ 555806 w 755435"/>
              <a:gd name="connsiteY7" fmla="*/ 127006 h 229103"/>
              <a:gd name="connsiteX8" fmla="*/ 365306 w 755435"/>
              <a:gd name="connsiteY8" fmla="*/ 117481 h 229103"/>
              <a:gd name="connsiteX9" fmla="*/ 352606 w 755435"/>
              <a:gd name="connsiteY9" fmla="*/ 22231 h 229103"/>
              <a:gd name="connsiteX10" fmla="*/ 358956 w 755435"/>
              <a:gd name="connsiteY10" fmla="*/ 142881 h 229103"/>
              <a:gd name="connsiteX11" fmla="*/ 304981 w 755435"/>
              <a:gd name="connsiteY11" fmla="*/ 155581 h 229103"/>
              <a:gd name="connsiteX12" fmla="*/ 251006 w 755435"/>
              <a:gd name="connsiteY12" fmla="*/ 6 h 229103"/>
              <a:gd name="connsiteX13" fmla="*/ 285931 w 755435"/>
              <a:gd name="connsiteY13" fmla="*/ 161931 h 229103"/>
              <a:gd name="connsiteX14" fmla="*/ 235131 w 755435"/>
              <a:gd name="connsiteY14" fmla="*/ 177806 h 229103"/>
              <a:gd name="connsiteX15" fmla="*/ 155756 w 755435"/>
              <a:gd name="connsiteY15" fmla="*/ 34931 h 229103"/>
              <a:gd name="connsiteX16" fmla="*/ 238306 w 755435"/>
              <a:gd name="connsiteY16" fmla="*/ 225431 h 229103"/>
              <a:gd name="connsiteX17" fmla="*/ 177981 w 755435"/>
              <a:gd name="connsiteY17" fmla="*/ 165106 h 229103"/>
              <a:gd name="connsiteX18" fmla="*/ 247831 w 755435"/>
              <a:gd name="connsiteY18" fmla="*/ 222256 h 229103"/>
              <a:gd name="connsiteX19" fmla="*/ 127181 w 755435"/>
              <a:gd name="connsiteY19" fmla="*/ 212731 h 229103"/>
              <a:gd name="connsiteX20" fmla="*/ 200206 w 755435"/>
              <a:gd name="connsiteY20" fmla="*/ 212731 h 229103"/>
              <a:gd name="connsiteX21" fmla="*/ 181 w 755435"/>
              <a:gd name="connsiteY21" fmla="*/ 133356 h 22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5435" h="229103">
                <a:moveTo>
                  <a:pt x="181" y="133356"/>
                </a:moveTo>
                <a:cubicBezTo>
                  <a:pt x="7060" y="134414"/>
                  <a:pt x="204969" y="209556"/>
                  <a:pt x="241481" y="219081"/>
                </a:cubicBezTo>
                <a:cubicBezTo>
                  <a:pt x="277993" y="228606"/>
                  <a:pt x="198089" y="200031"/>
                  <a:pt x="219256" y="190506"/>
                </a:cubicBezTo>
                <a:cubicBezTo>
                  <a:pt x="240423" y="180981"/>
                  <a:pt x="338318" y="165106"/>
                  <a:pt x="368481" y="161931"/>
                </a:cubicBezTo>
                <a:cubicBezTo>
                  <a:pt x="398644" y="158756"/>
                  <a:pt x="408698" y="168281"/>
                  <a:pt x="400231" y="171456"/>
                </a:cubicBezTo>
                <a:cubicBezTo>
                  <a:pt x="391764" y="174631"/>
                  <a:pt x="259473" y="191564"/>
                  <a:pt x="317681" y="180981"/>
                </a:cubicBezTo>
                <a:cubicBezTo>
                  <a:pt x="375889" y="170398"/>
                  <a:pt x="709794" y="116952"/>
                  <a:pt x="749481" y="107956"/>
                </a:cubicBezTo>
                <a:cubicBezTo>
                  <a:pt x="789168" y="98960"/>
                  <a:pt x="619835" y="125419"/>
                  <a:pt x="555806" y="127006"/>
                </a:cubicBezTo>
                <a:cubicBezTo>
                  <a:pt x="491777" y="128593"/>
                  <a:pt x="399173" y="134944"/>
                  <a:pt x="365306" y="117481"/>
                </a:cubicBezTo>
                <a:cubicBezTo>
                  <a:pt x="331439" y="100018"/>
                  <a:pt x="353664" y="17998"/>
                  <a:pt x="352606" y="22231"/>
                </a:cubicBezTo>
                <a:cubicBezTo>
                  <a:pt x="351548" y="26464"/>
                  <a:pt x="366894" y="120656"/>
                  <a:pt x="358956" y="142881"/>
                </a:cubicBezTo>
                <a:cubicBezTo>
                  <a:pt x="351019" y="165106"/>
                  <a:pt x="322973" y="179394"/>
                  <a:pt x="304981" y="155581"/>
                </a:cubicBezTo>
                <a:cubicBezTo>
                  <a:pt x="286989" y="131768"/>
                  <a:pt x="254181" y="-1052"/>
                  <a:pt x="251006" y="6"/>
                </a:cubicBezTo>
                <a:cubicBezTo>
                  <a:pt x="247831" y="1064"/>
                  <a:pt x="288577" y="132298"/>
                  <a:pt x="285931" y="161931"/>
                </a:cubicBezTo>
                <a:cubicBezTo>
                  <a:pt x="283285" y="191564"/>
                  <a:pt x="256827" y="198973"/>
                  <a:pt x="235131" y="177806"/>
                </a:cubicBezTo>
                <a:cubicBezTo>
                  <a:pt x="213435" y="156639"/>
                  <a:pt x="155227" y="26993"/>
                  <a:pt x="155756" y="34931"/>
                </a:cubicBezTo>
                <a:cubicBezTo>
                  <a:pt x="156285" y="42868"/>
                  <a:pt x="234602" y="203735"/>
                  <a:pt x="238306" y="225431"/>
                </a:cubicBezTo>
                <a:cubicBezTo>
                  <a:pt x="242010" y="247127"/>
                  <a:pt x="176394" y="165635"/>
                  <a:pt x="177981" y="165106"/>
                </a:cubicBezTo>
                <a:cubicBezTo>
                  <a:pt x="179568" y="164577"/>
                  <a:pt x="256298" y="214319"/>
                  <a:pt x="247831" y="222256"/>
                </a:cubicBezTo>
                <a:cubicBezTo>
                  <a:pt x="239364" y="230194"/>
                  <a:pt x="135119" y="214319"/>
                  <a:pt x="127181" y="212731"/>
                </a:cubicBezTo>
                <a:cubicBezTo>
                  <a:pt x="119243" y="211143"/>
                  <a:pt x="216081" y="225431"/>
                  <a:pt x="200206" y="212731"/>
                </a:cubicBezTo>
                <a:cubicBezTo>
                  <a:pt x="184331" y="200031"/>
                  <a:pt x="-6698" y="132298"/>
                  <a:pt x="181" y="133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265865DF-0D87-AA39-B7D8-37F61E9C6EAC}"/>
              </a:ext>
            </a:extLst>
          </p:cNvPr>
          <p:cNvSpPr/>
          <p:nvPr/>
        </p:nvSpPr>
        <p:spPr>
          <a:xfrm>
            <a:off x="4209570" y="6699059"/>
            <a:ext cx="204519" cy="197041"/>
          </a:xfrm>
          <a:custGeom>
            <a:avLst/>
            <a:gdLst>
              <a:gd name="connsiteX0" fmla="*/ 480 w 204519"/>
              <a:gd name="connsiteY0" fmla="*/ 22416 h 197041"/>
              <a:gd name="connsiteX1" fmla="*/ 130655 w 204519"/>
              <a:gd name="connsiteY1" fmla="*/ 66866 h 197041"/>
              <a:gd name="connsiteX2" fmla="*/ 76680 w 204519"/>
              <a:gd name="connsiteY2" fmla="*/ 191 h 197041"/>
              <a:gd name="connsiteX3" fmla="*/ 140180 w 204519"/>
              <a:gd name="connsiteY3" fmla="*/ 92266 h 197041"/>
              <a:gd name="connsiteX4" fmla="*/ 203680 w 204519"/>
              <a:gd name="connsiteY4" fmla="*/ 143066 h 197041"/>
              <a:gd name="connsiteX5" fmla="*/ 178280 w 204519"/>
              <a:gd name="connsiteY5" fmla="*/ 171641 h 197041"/>
              <a:gd name="connsiteX6" fmla="*/ 203680 w 204519"/>
              <a:gd name="connsiteY6" fmla="*/ 197041 h 197041"/>
              <a:gd name="connsiteX7" fmla="*/ 89380 w 204519"/>
              <a:gd name="connsiteY7" fmla="*/ 85916 h 197041"/>
              <a:gd name="connsiteX8" fmla="*/ 480 w 204519"/>
              <a:gd name="connsiteY8" fmla="*/ 22416 h 19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519" h="197041">
                <a:moveTo>
                  <a:pt x="480" y="22416"/>
                </a:moveTo>
                <a:cubicBezTo>
                  <a:pt x="7359" y="19241"/>
                  <a:pt x="117955" y="70570"/>
                  <a:pt x="130655" y="66866"/>
                </a:cubicBezTo>
                <a:cubicBezTo>
                  <a:pt x="143355" y="63162"/>
                  <a:pt x="75093" y="-4042"/>
                  <a:pt x="76680" y="191"/>
                </a:cubicBezTo>
                <a:cubicBezTo>
                  <a:pt x="78267" y="4424"/>
                  <a:pt x="119013" y="68454"/>
                  <a:pt x="140180" y="92266"/>
                </a:cubicBezTo>
                <a:cubicBezTo>
                  <a:pt x="161347" y="116079"/>
                  <a:pt x="197330" y="129837"/>
                  <a:pt x="203680" y="143066"/>
                </a:cubicBezTo>
                <a:cubicBezTo>
                  <a:pt x="210030" y="156295"/>
                  <a:pt x="178280" y="162645"/>
                  <a:pt x="178280" y="171641"/>
                </a:cubicBezTo>
                <a:lnTo>
                  <a:pt x="203680" y="197041"/>
                </a:lnTo>
                <a:lnTo>
                  <a:pt x="89380" y="85916"/>
                </a:lnTo>
                <a:cubicBezTo>
                  <a:pt x="62392" y="59458"/>
                  <a:pt x="-6399" y="25591"/>
                  <a:pt x="480" y="22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6132126A-7215-2D01-63DE-AB74B7139E14}"/>
              </a:ext>
            </a:extLst>
          </p:cNvPr>
          <p:cNvSpPr/>
          <p:nvPr/>
        </p:nvSpPr>
        <p:spPr>
          <a:xfrm>
            <a:off x="3190863" y="4378211"/>
            <a:ext cx="238442" cy="422165"/>
          </a:xfrm>
          <a:custGeom>
            <a:avLst/>
            <a:gdLst>
              <a:gd name="connsiteX0" fmla="*/ 79387 w 238442"/>
              <a:gd name="connsiteY0" fmla="*/ 114 h 422165"/>
              <a:gd name="connsiteX1" fmla="*/ 85737 w 238442"/>
              <a:gd name="connsiteY1" fmla="*/ 222364 h 422165"/>
              <a:gd name="connsiteX2" fmla="*/ 88912 w 238442"/>
              <a:gd name="connsiteY2" fmla="*/ 193789 h 422165"/>
              <a:gd name="connsiteX3" fmla="*/ 149237 w 238442"/>
              <a:gd name="connsiteY3" fmla="*/ 327139 h 422165"/>
              <a:gd name="connsiteX4" fmla="*/ 123837 w 238442"/>
              <a:gd name="connsiteY4" fmla="*/ 311264 h 422165"/>
              <a:gd name="connsiteX5" fmla="*/ 234962 w 238442"/>
              <a:gd name="connsiteY5" fmla="*/ 419214 h 422165"/>
              <a:gd name="connsiteX6" fmla="*/ 193687 w 238442"/>
              <a:gd name="connsiteY6" fmla="*/ 377939 h 422165"/>
              <a:gd name="connsiteX7" fmla="*/ 28587 w 238442"/>
              <a:gd name="connsiteY7" fmla="*/ 235064 h 422165"/>
              <a:gd name="connsiteX8" fmla="*/ 104787 w 238442"/>
              <a:gd name="connsiteY8" fmla="*/ 285864 h 422165"/>
              <a:gd name="connsiteX9" fmla="*/ 85737 w 238442"/>
              <a:gd name="connsiteY9" fmla="*/ 225539 h 422165"/>
              <a:gd name="connsiteX10" fmla="*/ 12 w 238442"/>
              <a:gd name="connsiteY10" fmla="*/ 117589 h 422165"/>
              <a:gd name="connsiteX11" fmla="*/ 79387 w 238442"/>
              <a:gd name="connsiteY11" fmla="*/ 190614 h 422165"/>
              <a:gd name="connsiteX12" fmla="*/ 79387 w 238442"/>
              <a:gd name="connsiteY12" fmla="*/ 114 h 42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8442" h="422165">
                <a:moveTo>
                  <a:pt x="79387" y="114"/>
                </a:moveTo>
                <a:cubicBezTo>
                  <a:pt x="80445" y="5405"/>
                  <a:pt x="84150" y="190085"/>
                  <a:pt x="85737" y="222364"/>
                </a:cubicBezTo>
                <a:cubicBezTo>
                  <a:pt x="87324" y="254643"/>
                  <a:pt x="78329" y="176327"/>
                  <a:pt x="88912" y="193789"/>
                </a:cubicBezTo>
                <a:cubicBezTo>
                  <a:pt x="99495" y="211252"/>
                  <a:pt x="143416" y="307560"/>
                  <a:pt x="149237" y="327139"/>
                </a:cubicBezTo>
                <a:cubicBezTo>
                  <a:pt x="155058" y="346718"/>
                  <a:pt x="109550" y="295918"/>
                  <a:pt x="123837" y="311264"/>
                </a:cubicBezTo>
                <a:cubicBezTo>
                  <a:pt x="138125" y="326610"/>
                  <a:pt x="223320" y="408102"/>
                  <a:pt x="234962" y="419214"/>
                </a:cubicBezTo>
                <a:cubicBezTo>
                  <a:pt x="246604" y="430327"/>
                  <a:pt x="228083" y="408631"/>
                  <a:pt x="193687" y="377939"/>
                </a:cubicBezTo>
                <a:cubicBezTo>
                  <a:pt x="159291" y="347247"/>
                  <a:pt x="43404" y="250410"/>
                  <a:pt x="28587" y="235064"/>
                </a:cubicBezTo>
                <a:cubicBezTo>
                  <a:pt x="13770" y="219718"/>
                  <a:pt x="95262" y="287452"/>
                  <a:pt x="104787" y="285864"/>
                </a:cubicBezTo>
                <a:cubicBezTo>
                  <a:pt x="114312" y="284277"/>
                  <a:pt x="103200" y="253585"/>
                  <a:pt x="85737" y="225539"/>
                </a:cubicBezTo>
                <a:cubicBezTo>
                  <a:pt x="68274" y="197493"/>
                  <a:pt x="1070" y="123410"/>
                  <a:pt x="12" y="117589"/>
                </a:cubicBezTo>
                <a:cubicBezTo>
                  <a:pt x="-1046" y="111768"/>
                  <a:pt x="67216" y="207018"/>
                  <a:pt x="79387" y="190614"/>
                </a:cubicBezTo>
                <a:cubicBezTo>
                  <a:pt x="91558" y="174210"/>
                  <a:pt x="78329" y="-5177"/>
                  <a:pt x="79387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A699C33D-73D4-8F21-A325-F54BF5D94D0C}"/>
              </a:ext>
            </a:extLst>
          </p:cNvPr>
          <p:cNvSpPr/>
          <p:nvPr/>
        </p:nvSpPr>
        <p:spPr>
          <a:xfrm>
            <a:off x="3309475" y="4635493"/>
            <a:ext cx="273087" cy="79578"/>
          </a:xfrm>
          <a:custGeom>
            <a:avLst/>
            <a:gdLst>
              <a:gd name="connsiteX0" fmla="*/ 179850 w 273087"/>
              <a:gd name="connsiteY0" fmla="*/ 7 h 79578"/>
              <a:gd name="connsiteX1" fmla="*/ 5225 w 273087"/>
              <a:gd name="connsiteY1" fmla="*/ 31757 h 79578"/>
              <a:gd name="connsiteX2" fmla="*/ 65550 w 273087"/>
              <a:gd name="connsiteY2" fmla="*/ 19057 h 79578"/>
              <a:gd name="connsiteX3" fmla="*/ 265575 w 273087"/>
              <a:gd name="connsiteY3" fmla="*/ 38107 h 79578"/>
              <a:gd name="connsiteX4" fmla="*/ 151275 w 273087"/>
              <a:gd name="connsiteY4" fmla="*/ 41282 h 79578"/>
              <a:gd name="connsiteX5" fmla="*/ 271925 w 273087"/>
              <a:gd name="connsiteY5" fmla="*/ 50807 h 79578"/>
              <a:gd name="connsiteX6" fmla="*/ 214775 w 273087"/>
              <a:gd name="connsiteY6" fmla="*/ 79382 h 79578"/>
              <a:gd name="connsiteX7" fmla="*/ 256050 w 273087"/>
              <a:gd name="connsiteY7" fmla="*/ 34932 h 79578"/>
              <a:gd name="connsiteX8" fmla="*/ 179850 w 273087"/>
              <a:gd name="connsiteY8" fmla="*/ 7 h 79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087" h="79578">
                <a:moveTo>
                  <a:pt x="179850" y="7"/>
                </a:moveTo>
                <a:cubicBezTo>
                  <a:pt x="138046" y="-522"/>
                  <a:pt x="24275" y="28582"/>
                  <a:pt x="5225" y="31757"/>
                </a:cubicBezTo>
                <a:cubicBezTo>
                  <a:pt x="-13825" y="34932"/>
                  <a:pt x="22158" y="17999"/>
                  <a:pt x="65550" y="19057"/>
                </a:cubicBezTo>
                <a:cubicBezTo>
                  <a:pt x="108942" y="20115"/>
                  <a:pt x="251288" y="34403"/>
                  <a:pt x="265575" y="38107"/>
                </a:cubicBezTo>
                <a:cubicBezTo>
                  <a:pt x="279862" y="41811"/>
                  <a:pt x="150217" y="39165"/>
                  <a:pt x="151275" y="41282"/>
                </a:cubicBezTo>
                <a:cubicBezTo>
                  <a:pt x="152333" y="43399"/>
                  <a:pt x="261342" y="44457"/>
                  <a:pt x="271925" y="50807"/>
                </a:cubicBezTo>
                <a:cubicBezTo>
                  <a:pt x="282508" y="57157"/>
                  <a:pt x="217421" y="82028"/>
                  <a:pt x="214775" y="79382"/>
                </a:cubicBezTo>
                <a:cubicBezTo>
                  <a:pt x="212129" y="76736"/>
                  <a:pt x="260283" y="46574"/>
                  <a:pt x="256050" y="34932"/>
                </a:cubicBezTo>
                <a:cubicBezTo>
                  <a:pt x="251817" y="23290"/>
                  <a:pt x="221654" y="536"/>
                  <a:pt x="179850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86177080-C04A-DB3F-2CF6-A17DC022B35A}"/>
              </a:ext>
            </a:extLst>
          </p:cNvPr>
          <p:cNvSpPr/>
          <p:nvPr/>
        </p:nvSpPr>
        <p:spPr>
          <a:xfrm>
            <a:off x="3306735" y="4711671"/>
            <a:ext cx="443110" cy="109858"/>
          </a:xfrm>
          <a:custGeom>
            <a:avLst/>
            <a:gdLst>
              <a:gd name="connsiteX0" fmla="*/ 442940 w 443110"/>
              <a:gd name="connsiteY0" fmla="*/ 29 h 109858"/>
              <a:gd name="connsiteX1" fmla="*/ 141315 w 443110"/>
              <a:gd name="connsiteY1" fmla="*/ 31779 h 109858"/>
              <a:gd name="connsiteX2" fmla="*/ 233390 w 443110"/>
              <a:gd name="connsiteY2" fmla="*/ 3204 h 109858"/>
              <a:gd name="connsiteX3" fmla="*/ 1615 w 443110"/>
              <a:gd name="connsiteY3" fmla="*/ 41304 h 109858"/>
              <a:gd name="connsiteX4" fmla="*/ 131790 w 443110"/>
              <a:gd name="connsiteY4" fmla="*/ 38129 h 109858"/>
              <a:gd name="connsiteX5" fmla="*/ 157190 w 443110"/>
              <a:gd name="connsiteY5" fmla="*/ 69879 h 109858"/>
              <a:gd name="connsiteX6" fmla="*/ 87340 w 443110"/>
              <a:gd name="connsiteY6" fmla="*/ 107979 h 109858"/>
              <a:gd name="connsiteX7" fmla="*/ 265140 w 443110"/>
              <a:gd name="connsiteY7" fmla="*/ 6379 h 109858"/>
              <a:gd name="connsiteX8" fmla="*/ 185765 w 443110"/>
              <a:gd name="connsiteY8" fmla="*/ 25429 h 109858"/>
              <a:gd name="connsiteX9" fmla="*/ 442940 w 443110"/>
              <a:gd name="connsiteY9" fmla="*/ 29 h 10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3110" h="109858">
                <a:moveTo>
                  <a:pt x="442940" y="29"/>
                </a:moveTo>
                <a:cubicBezTo>
                  <a:pt x="435532" y="1087"/>
                  <a:pt x="176240" y="31250"/>
                  <a:pt x="141315" y="31779"/>
                </a:cubicBezTo>
                <a:cubicBezTo>
                  <a:pt x="106390" y="32308"/>
                  <a:pt x="256673" y="1617"/>
                  <a:pt x="233390" y="3204"/>
                </a:cubicBezTo>
                <a:cubicBezTo>
                  <a:pt x="210107" y="4792"/>
                  <a:pt x="18548" y="35483"/>
                  <a:pt x="1615" y="41304"/>
                </a:cubicBezTo>
                <a:cubicBezTo>
                  <a:pt x="-15318" y="47125"/>
                  <a:pt x="105861" y="33367"/>
                  <a:pt x="131790" y="38129"/>
                </a:cubicBezTo>
                <a:cubicBezTo>
                  <a:pt x="157719" y="42891"/>
                  <a:pt x="164598" y="58237"/>
                  <a:pt x="157190" y="69879"/>
                </a:cubicBezTo>
                <a:cubicBezTo>
                  <a:pt x="149782" y="81521"/>
                  <a:pt x="69348" y="118562"/>
                  <a:pt x="87340" y="107979"/>
                </a:cubicBezTo>
                <a:cubicBezTo>
                  <a:pt x="105332" y="97396"/>
                  <a:pt x="248736" y="20137"/>
                  <a:pt x="265140" y="6379"/>
                </a:cubicBezTo>
                <a:cubicBezTo>
                  <a:pt x="281544" y="-7379"/>
                  <a:pt x="157719" y="24371"/>
                  <a:pt x="185765" y="25429"/>
                </a:cubicBezTo>
                <a:cubicBezTo>
                  <a:pt x="213811" y="26487"/>
                  <a:pt x="450348" y="-1029"/>
                  <a:pt x="442940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43D7A09F-04B0-7B54-FC31-885F7FFF7D6B}"/>
              </a:ext>
            </a:extLst>
          </p:cNvPr>
          <p:cNvSpPr/>
          <p:nvPr/>
        </p:nvSpPr>
        <p:spPr>
          <a:xfrm>
            <a:off x="3400425" y="4702162"/>
            <a:ext cx="352502" cy="108278"/>
          </a:xfrm>
          <a:custGeom>
            <a:avLst/>
            <a:gdLst>
              <a:gd name="connsiteX0" fmla="*/ 352425 w 352502"/>
              <a:gd name="connsiteY0" fmla="*/ 13 h 108278"/>
              <a:gd name="connsiteX1" fmla="*/ 98425 w 352502"/>
              <a:gd name="connsiteY1" fmla="*/ 66688 h 108278"/>
              <a:gd name="connsiteX2" fmla="*/ 288925 w 352502"/>
              <a:gd name="connsiteY2" fmla="*/ 41288 h 108278"/>
              <a:gd name="connsiteX3" fmla="*/ 0 w 352502"/>
              <a:gd name="connsiteY3" fmla="*/ 107963 h 108278"/>
              <a:gd name="connsiteX4" fmla="*/ 285750 w 352502"/>
              <a:gd name="connsiteY4" fmla="*/ 66688 h 108278"/>
              <a:gd name="connsiteX5" fmla="*/ 127000 w 352502"/>
              <a:gd name="connsiteY5" fmla="*/ 73038 h 108278"/>
              <a:gd name="connsiteX6" fmla="*/ 352425 w 352502"/>
              <a:gd name="connsiteY6" fmla="*/ 13 h 10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502" h="108278">
                <a:moveTo>
                  <a:pt x="352425" y="13"/>
                </a:moveTo>
                <a:cubicBezTo>
                  <a:pt x="347663" y="-1045"/>
                  <a:pt x="109008" y="59809"/>
                  <a:pt x="98425" y="66688"/>
                </a:cubicBezTo>
                <a:cubicBezTo>
                  <a:pt x="87842" y="73567"/>
                  <a:pt x="305329" y="34409"/>
                  <a:pt x="288925" y="41288"/>
                </a:cubicBezTo>
                <a:cubicBezTo>
                  <a:pt x="272521" y="48167"/>
                  <a:pt x="529" y="103730"/>
                  <a:pt x="0" y="107963"/>
                </a:cubicBezTo>
                <a:cubicBezTo>
                  <a:pt x="-529" y="112196"/>
                  <a:pt x="264583" y="72509"/>
                  <a:pt x="285750" y="66688"/>
                </a:cubicBezTo>
                <a:cubicBezTo>
                  <a:pt x="306917" y="60867"/>
                  <a:pt x="114300" y="83092"/>
                  <a:pt x="127000" y="73038"/>
                </a:cubicBezTo>
                <a:cubicBezTo>
                  <a:pt x="139700" y="62984"/>
                  <a:pt x="357187" y="1071"/>
                  <a:pt x="352425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758F661E-A18A-6931-7E02-4CB6DC3D9DF0}"/>
              </a:ext>
            </a:extLst>
          </p:cNvPr>
          <p:cNvSpPr/>
          <p:nvPr/>
        </p:nvSpPr>
        <p:spPr>
          <a:xfrm>
            <a:off x="4519060" y="4643850"/>
            <a:ext cx="189884" cy="297721"/>
          </a:xfrm>
          <a:custGeom>
            <a:avLst/>
            <a:gdLst>
              <a:gd name="connsiteX0" fmla="*/ 189465 w 189884"/>
              <a:gd name="connsiteY0" fmla="*/ 1175 h 297721"/>
              <a:gd name="connsiteX1" fmla="*/ 8490 w 189884"/>
              <a:gd name="connsiteY1" fmla="*/ 286925 h 297721"/>
              <a:gd name="connsiteX2" fmla="*/ 33890 w 189884"/>
              <a:gd name="connsiteY2" fmla="*/ 226600 h 297721"/>
              <a:gd name="connsiteX3" fmla="*/ 71990 w 189884"/>
              <a:gd name="connsiteY3" fmla="*/ 121825 h 297721"/>
              <a:gd name="connsiteX4" fmla="*/ 59290 w 189884"/>
              <a:gd name="connsiteY4" fmla="*/ 182150 h 297721"/>
              <a:gd name="connsiteX5" fmla="*/ 189465 w 189884"/>
              <a:gd name="connsiteY5" fmla="*/ 1175 h 29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884" h="297721">
                <a:moveTo>
                  <a:pt x="189465" y="1175"/>
                </a:moveTo>
                <a:cubicBezTo>
                  <a:pt x="180998" y="18637"/>
                  <a:pt x="34419" y="249354"/>
                  <a:pt x="8490" y="286925"/>
                </a:cubicBezTo>
                <a:cubicBezTo>
                  <a:pt x="-17439" y="324496"/>
                  <a:pt x="23307" y="254117"/>
                  <a:pt x="33890" y="226600"/>
                </a:cubicBezTo>
                <a:cubicBezTo>
                  <a:pt x="44473" y="199083"/>
                  <a:pt x="67757" y="129233"/>
                  <a:pt x="71990" y="121825"/>
                </a:cubicBezTo>
                <a:cubicBezTo>
                  <a:pt x="76223" y="114417"/>
                  <a:pt x="42886" y="198025"/>
                  <a:pt x="59290" y="182150"/>
                </a:cubicBezTo>
                <a:cubicBezTo>
                  <a:pt x="75694" y="166275"/>
                  <a:pt x="197932" y="-16287"/>
                  <a:pt x="189465" y="1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4F973430-F94D-DFAE-675F-E34C6FD17E6A}"/>
              </a:ext>
            </a:extLst>
          </p:cNvPr>
          <p:cNvSpPr/>
          <p:nvPr/>
        </p:nvSpPr>
        <p:spPr>
          <a:xfrm>
            <a:off x="4818786" y="5133780"/>
            <a:ext cx="922134" cy="125069"/>
          </a:xfrm>
          <a:custGeom>
            <a:avLst/>
            <a:gdLst>
              <a:gd name="connsiteX0" fmla="*/ 864 w 922134"/>
              <a:gd name="connsiteY0" fmla="*/ 195 h 125069"/>
              <a:gd name="connsiteX1" fmla="*/ 299314 w 922134"/>
              <a:gd name="connsiteY1" fmla="*/ 120845 h 125069"/>
              <a:gd name="connsiteX2" fmla="*/ 270739 w 922134"/>
              <a:gd name="connsiteY2" fmla="*/ 98620 h 125069"/>
              <a:gd name="connsiteX3" fmla="*/ 489814 w 922134"/>
              <a:gd name="connsiteY3" fmla="*/ 108145 h 125069"/>
              <a:gd name="connsiteX4" fmla="*/ 607289 w 922134"/>
              <a:gd name="connsiteY4" fmla="*/ 108145 h 125069"/>
              <a:gd name="connsiteX5" fmla="*/ 600939 w 922134"/>
              <a:gd name="connsiteY5" fmla="*/ 82745 h 125069"/>
              <a:gd name="connsiteX6" fmla="*/ 826364 w 922134"/>
              <a:gd name="connsiteY6" fmla="*/ 114495 h 125069"/>
              <a:gd name="connsiteX7" fmla="*/ 918439 w 922134"/>
              <a:gd name="connsiteY7" fmla="*/ 98620 h 125069"/>
              <a:gd name="connsiteX8" fmla="*/ 712064 w 922134"/>
              <a:gd name="connsiteY8" fmla="*/ 111320 h 125069"/>
              <a:gd name="connsiteX9" fmla="*/ 204064 w 922134"/>
              <a:gd name="connsiteY9" fmla="*/ 120845 h 125069"/>
              <a:gd name="connsiteX10" fmla="*/ 378689 w 922134"/>
              <a:gd name="connsiteY10" fmla="*/ 98620 h 125069"/>
              <a:gd name="connsiteX11" fmla="*/ 178664 w 922134"/>
              <a:gd name="connsiteY11" fmla="*/ 101795 h 125069"/>
              <a:gd name="connsiteX12" fmla="*/ 169139 w 922134"/>
              <a:gd name="connsiteY12" fmla="*/ 95445 h 125069"/>
              <a:gd name="connsiteX13" fmla="*/ 207239 w 922134"/>
              <a:gd name="connsiteY13" fmla="*/ 92270 h 125069"/>
              <a:gd name="connsiteX14" fmla="*/ 864 w 922134"/>
              <a:gd name="connsiteY14" fmla="*/ 195 h 12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22134" h="125069">
                <a:moveTo>
                  <a:pt x="864" y="195"/>
                </a:moveTo>
                <a:cubicBezTo>
                  <a:pt x="16210" y="4958"/>
                  <a:pt x="254335" y="104441"/>
                  <a:pt x="299314" y="120845"/>
                </a:cubicBezTo>
                <a:cubicBezTo>
                  <a:pt x="344293" y="137249"/>
                  <a:pt x="238989" y="100737"/>
                  <a:pt x="270739" y="98620"/>
                </a:cubicBezTo>
                <a:cubicBezTo>
                  <a:pt x="302489" y="96503"/>
                  <a:pt x="433722" y="106558"/>
                  <a:pt x="489814" y="108145"/>
                </a:cubicBezTo>
                <a:cubicBezTo>
                  <a:pt x="545906" y="109732"/>
                  <a:pt x="588768" y="112378"/>
                  <a:pt x="607289" y="108145"/>
                </a:cubicBezTo>
                <a:cubicBezTo>
                  <a:pt x="625810" y="103912"/>
                  <a:pt x="564427" y="81687"/>
                  <a:pt x="600939" y="82745"/>
                </a:cubicBezTo>
                <a:cubicBezTo>
                  <a:pt x="637451" y="83803"/>
                  <a:pt x="773448" y="111849"/>
                  <a:pt x="826364" y="114495"/>
                </a:cubicBezTo>
                <a:cubicBezTo>
                  <a:pt x="879280" y="117141"/>
                  <a:pt x="937489" y="99149"/>
                  <a:pt x="918439" y="98620"/>
                </a:cubicBezTo>
                <a:cubicBezTo>
                  <a:pt x="899389" y="98091"/>
                  <a:pt x="831126" y="107616"/>
                  <a:pt x="712064" y="111320"/>
                </a:cubicBezTo>
                <a:cubicBezTo>
                  <a:pt x="593002" y="115024"/>
                  <a:pt x="259626" y="122962"/>
                  <a:pt x="204064" y="120845"/>
                </a:cubicBezTo>
                <a:cubicBezTo>
                  <a:pt x="148502" y="118728"/>
                  <a:pt x="382922" y="101795"/>
                  <a:pt x="378689" y="98620"/>
                </a:cubicBezTo>
                <a:cubicBezTo>
                  <a:pt x="374456" y="95445"/>
                  <a:pt x="213589" y="102324"/>
                  <a:pt x="178664" y="101795"/>
                </a:cubicBezTo>
                <a:cubicBezTo>
                  <a:pt x="143739" y="101266"/>
                  <a:pt x="164377" y="97032"/>
                  <a:pt x="169139" y="95445"/>
                </a:cubicBezTo>
                <a:cubicBezTo>
                  <a:pt x="173901" y="93858"/>
                  <a:pt x="235285" y="105499"/>
                  <a:pt x="207239" y="92270"/>
                </a:cubicBezTo>
                <a:cubicBezTo>
                  <a:pt x="179193" y="79041"/>
                  <a:pt x="-14482" y="-4568"/>
                  <a:pt x="864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4124FD8F-7A0B-D9F9-ACD8-4D7E8B477865}"/>
              </a:ext>
            </a:extLst>
          </p:cNvPr>
          <p:cNvSpPr/>
          <p:nvPr/>
        </p:nvSpPr>
        <p:spPr>
          <a:xfrm>
            <a:off x="7038118" y="5120638"/>
            <a:ext cx="309402" cy="342031"/>
          </a:xfrm>
          <a:custGeom>
            <a:avLst/>
            <a:gdLst>
              <a:gd name="connsiteX0" fmla="*/ 308832 w 309402"/>
              <a:gd name="connsiteY0" fmla="*/ 637 h 342031"/>
              <a:gd name="connsiteX1" fmla="*/ 115157 w 309402"/>
              <a:gd name="connsiteY1" fmla="*/ 149862 h 342031"/>
              <a:gd name="connsiteX2" fmla="*/ 137382 w 309402"/>
              <a:gd name="connsiteY2" fmla="*/ 133987 h 342031"/>
              <a:gd name="connsiteX3" fmla="*/ 35782 w 309402"/>
              <a:gd name="connsiteY3" fmla="*/ 264162 h 342031"/>
              <a:gd name="connsiteX4" fmla="*/ 42132 w 309402"/>
              <a:gd name="connsiteY4" fmla="*/ 276862 h 342031"/>
              <a:gd name="connsiteX5" fmla="*/ 857 w 309402"/>
              <a:gd name="connsiteY5" fmla="*/ 340362 h 342031"/>
              <a:gd name="connsiteX6" fmla="*/ 86582 w 309402"/>
              <a:gd name="connsiteY6" fmla="*/ 200662 h 342031"/>
              <a:gd name="connsiteX7" fmla="*/ 242157 w 309402"/>
              <a:gd name="connsiteY7" fmla="*/ 114937 h 342031"/>
              <a:gd name="connsiteX8" fmla="*/ 175482 w 309402"/>
              <a:gd name="connsiteY8" fmla="*/ 118112 h 342031"/>
              <a:gd name="connsiteX9" fmla="*/ 175482 w 309402"/>
              <a:gd name="connsiteY9" fmla="*/ 95887 h 342031"/>
              <a:gd name="connsiteX10" fmla="*/ 308832 w 309402"/>
              <a:gd name="connsiteY10" fmla="*/ 637 h 34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9402" h="342031">
                <a:moveTo>
                  <a:pt x="308832" y="637"/>
                </a:moveTo>
                <a:cubicBezTo>
                  <a:pt x="298778" y="9633"/>
                  <a:pt x="143732" y="127637"/>
                  <a:pt x="115157" y="149862"/>
                </a:cubicBezTo>
                <a:cubicBezTo>
                  <a:pt x="86582" y="172087"/>
                  <a:pt x="150611" y="114937"/>
                  <a:pt x="137382" y="133987"/>
                </a:cubicBezTo>
                <a:cubicBezTo>
                  <a:pt x="124153" y="153037"/>
                  <a:pt x="51657" y="240350"/>
                  <a:pt x="35782" y="264162"/>
                </a:cubicBezTo>
                <a:cubicBezTo>
                  <a:pt x="19907" y="287975"/>
                  <a:pt x="47953" y="264162"/>
                  <a:pt x="42132" y="276862"/>
                </a:cubicBezTo>
                <a:cubicBezTo>
                  <a:pt x="36311" y="289562"/>
                  <a:pt x="-6551" y="353062"/>
                  <a:pt x="857" y="340362"/>
                </a:cubicBezTo>
                <a:cubicBezTo>
                  <a:pt x="8265" y="327662"/>
                  <a:pt x="46365" y="238233"/>
                  <a:pt x="86582" y="200662"/>
                </a:cubicBezTo>
                <a:cubicBezTo>
                  <a:pt x="126799" y="163091"/>
                  <a:pt x="227340" y="128695"/>
                  <a:pt x="242157" y="114937"/>
                </a:cubicBezTo>
                <a:cubicBezTo>
                  <a:pt x="256974" y="101179"/>
                  <a:pt x="186595" y="121287"/>
                  <a:pt x="175482" y="118112"/>
                </a:cubicBezTo>
                <a:cubicBezTo>
                  <a:pt x="164369" y="114937"/>
                  <a:pt x="158020" y="111233"/>
                  <a:pt x="175482" y="95887"/>
                </a:cubicBezTo>
                <a:cubicBezTo>
                  <a:pt x="192944" y="80541"/>
                  <a:pt x="318886" y="-8359"/>
                  <a:pt x="308832" y="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E4799A79-866C-9ECA-89F8-57F4406F4B0C}"/>
              </a:ext>
            </a:extLst>
          </p:cNvPr>
          <p:cNvSpPr/>
          <p:nvPr/>
        </p:nvSpPr>
        <p:spPr>
          <a:xfrm>
            <a:off x="7219950" y="5129223"/>
            <a:ext cx="208402" cy="93652"/>
          </a:xfrm>
          <a:custGeom>
            <a:avLst/>
            <a:gdLst>
              <a:gd name="connsiteX0" fmla="*/ 0 w 208402"/>
              <a:gd name="connsiteY0" fmla="*/ 93652 h 93652"/>
              <a:gd name="connsiteX1" fmla="*/ 206375 w 208402"/>
              <a:gd name="connsiteY1" fmla="*/ 1577 h 93652"/>
              <a:gd name="connsiteX2" fmla="*/ 107950 w 208402"/>
              <a:gd name="connsiteY2" fmla="*/ 33327 h 93652"/>
              <a:gd name="connsiteX3" fmla="*/ 152400 w 208402"/>
              <a:gd name="connsiteY3" fmla="*/ 4752 h 93652"/>
              <a:gd name="connsiteX4" fmla="*/ 0 w 208402"/>
              <a:gd name="connsiteY4" fmla="*/ 93652 h 9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402" h="93652">
                <a:moveTo>
                  <a:pt x="0" y="93652"/>
                </a:moveTo>
                <a:cubicBezTo>
                  <a:pt x="94191" y="52641"/>
                  <a:pt x="188383" y="11631"/>
                  <a:pt x="206375" y="1577"/>
                </a:cubicBezTo>
                <a:cubicBezTo>
                  <a:pt x="224367" y="-8477"/>
                  <a:pt x="116946" y="32798"/>
                  <a:pt x="107950" y="33327"/>
                </a:cubicBezTo>
                <a:cubicBezTo>
                  <a:pt x="98954" y="33856"/>
                  <a:pt x="152400" y="4752"/>
                  <a:pt x="152400" y="4752"/>
                </a:cubicBezTo>
                <a:lnTo>
                  <a:pt x="0" y="9365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E7E91AC0-C07D-DD76-3D8F-21F8771E30A7}"/>
              </a:ext>
            </a:extLst>
          </p:cNvPr>
          <p:cNvSpPr/>
          <p:nvPr/>
        </p:nvSpPr>
        <p:spPr>
          <a:xfrm>
            <a:off x="7300684" y="5092650"/>
            <a:ext cx="243437" cy="101673"/>
          </a:xfrm>
          <a:custGeom>
            <a:avLst/>
            <a:gdLst>
              <a:gd name="connsiteX0" fmla="*/ 1816 w 243437"/>
              <a:gd name="connsiteY0" fmla="*/ 57200 h 101673"/>
              <a:gd name="connsiteX1" fmla="*/ 128816 w 243437"/>
              <a:gd name="connsiteY1" fmla="*/ 44500 h 101673"/>
              <a:gd name="connsiteX2" fmla="*/ 243116 w 243437"/>
              <a:gd name="connsiteY2" fmla="*/ 101650 h 101673"/>
              <a:gd name="connsiteX3" fmla="*/ 160566 w 243437"/>
              <a:gd name="connsiteY3" fmla="*/ 50850 h 101673"/>
              <a:gd name="connsiteX4" fmla="*/ 84366 w 243437"/>
              <a:gd name="connsiteY4" fmla="*/ 50 h 101673"/>
              <a:gd name="connsiteX5" fmla="*/ 144691 w 243437"/>
              <a:gd name="connsiteY5" fmla="*/ 41325 h 101673"/>
              <a:gd name="connsiteX6" fmla="*/ 62141 w 243437"/>
              <a:gd name="connsiteY6" fmla="*/ 41325 h 101673"/>
              <a:gd name="connsiteX7" fmla="*/ 1816 w 243437"/>
              <a:gd name="connsiteY7" fmla="*/ 57200 h 10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437" h="101673">
                <a:moveTo>
                  <a:pt x="1816" y="57200"/>
                </a:moveTo>
                <a:cubicBezTo>
                  <a:pt x="12928" y="57729"/>
                  <a:pt x="88599" y="37092"/>
                  <a:pt x="128816" y="44500"/>
                </a:cubicBezTo>
                <a:cubicBezTo>
                  <a:pt x="169033" y="51908"/>
                  <a:pt x="237825" y="100592"/>
                  <a:pt x="243116" y="101650"/>
                </a:cubicBezTo>
                <a:cubicBezTo>
                  <a:pt x="248407" y="102708"/>
                  <a:pt x="187024" y="67783"/>
                  <a:pt x="160566" y="50850"/>
                </a:cubicBezTo>
                <a:cubicBezTo>
                  <a:pt x="134108" y="33917"/>
                  <a:pt x="87012" y="1637"/>
                  <a:pt x="84366" y="50"/>
                </a:cubicBezTo>
                <a:cubicBezTo>
                  <a:pt x="81720" y="-1538"/>
                  <a:pt x="148395" y="34446"/>
                  <a:pt x="144691" y="41325"/>
                </a:cubicBezTo>
                <a:cubicBezTo>
                  <a:pt x="140987" y="48204"/>
                  <a:pt x="91245" y="37092"/>
                  <a:pt x="62141" y="41325"/>
                </a:cubicBezTo>
                <a:cubicBezTo>
                  <a:pt x="33037" y="45558"/>
                  <a:pt x="-9296" y="56671"/>
                  <a:pt x="1816" y="57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D3713CE2-8D78-AE73-0C3D-FC0D6D44B401}"/>
              </a:ext>
            </a:extLst>
          </p:cNvPr>
          <p:cNvSpPr/>
          <p:nvPr/>
        </p:nvSpPr>
        <p:spPr>
          <a:xfrm>
            <a:off x="7486560" y="5102076"/>
            <a:ext cx="189182" cy="478920"/>
          </a:xfrm>
          <a:custGeom>
            <a:avLst/>
            <a:gdLst>
              <a:gd name="connsiteX0" fmla="*/ 90 w 189182"/>
              <a:gd name="connsiteY0" fmla="*/ 149 h 478920"/>
              <a:gd name="connsiteX1" fmla="*/ 136615 w 189182"/>
              <a:gd name="connsiteY1" fmla="*/ 206524 h 478920"/>
              <a:gd name="connsiteX2" fmla="*/ 139790 w 189182"/>
              <a:gd name="connsiteY2" fmla="*/ 193824 h 478920"/>
              <a:gd name="connsiteX3" fmla="*/ 158840 w 189182"/>
              <a:gd name="connsiteY3" fmla="*/ 358924 h 478920"/>
              <a:gd name="connsiteX4" fmla="*/ 158840 w 189182"/>
              <a:gd name="connsiteY4" fmla="*/ 292249 h 478920"/>
              <a:gd name="connsiteX5" fmla="*/ 187415 w 189182"/>
              <a:gd name="connsiteY5" fmla="*/ 476399 h 478920"/>
              <a:gd name="connsiteX6" fmla="*/ 181065 w 189182"/>
              <a:gd name="connsiteY6" fmla="*/ 384324 h 478920"/>
              <a:gd name="connsiteX7" fmla="*/ 139790 w 189182"/>
              <a:gd name="connsiteY7" fmla="*/ 177949 h 478920"/>
              <a:gd name="connsiteX8" fmla="*/ 165190 w 189182"/>
              <a:gd name="connsiteY8" fmla="*/ 241449 h 478920"/>
              <a:gd name="connsiteX9" fmla="*/ 63590 w 189182"/>
              <a:gd name="connsiteY9" fmla="*/ 85874 h 478920"/>
              <a:gd name="connsiteX10" fmla="*/ 114390 w 189182"/>
              <a:gd name="connsiteY10" fmla="*/ 171599 h 478920"/>
              <a:gd name="connsiteX11" fmla="*/ 90 w 189182"/>
              <a:gd name="connsiteY11" fmla="*/ 149 h 47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9182" h="478920">
                <a:moveTo>
                  <a:pt x="90" y="149"/>
                </a:moveTo>
                <a:cubicBezTo>
                  <a:pt x="3794" y="5970"/>
                  <a:pt x="136615" y="206524"/>
                  <a:pt x="136615" y="206524"/>
                </a:cubicBezTo>
                <a:cubicBezTo>
                  <a:pt x="159898" y="238803"/>
                  <a:pt x="136086" y="168424"/>
                  <a:pt x="139790" y="193824"/>
                </a:cubicBezTo>
                <a:cubicBezTo>
                  <a:pt x="143494" y="219224"/>
                  <a:pt x="155665" y="342520"/>
                  <a:pt x="158840" y="358924"/>
                </a:cubicBezTo>
                <a:cubicBezTo>
                  <a:pt x="162015" y="375328"/>
                  <a:pt x="154078" y="272670"/>
                  <a:pt x="158840" y="292249"/>
                </a:cubicBezTo>
                <a:cubicBezTo>
                  <a:pt x="163602" y="311828"/>
                  <a:pt x="183711" y="461053"/>
                  <a:pt x="187415" y="476399"/>
                </a:cubicBezTo>
                <a:cubicBezTo>
                  <a:pt x="191119" y="491745"/>
                  <a:pt x="189003" y="434066"/>
                  <a:pt x="181065" y="384324"/>
                </a:cubicBezTo>
                <a:cubicBezTo>
                  <a:pt x="173127" y="334582"/>
                  <a:pt x="142436" y="201761"/>
                  <a:pt x="139790" y="177949"/>
                </a:cubicBezTo>
                <a:cubicBezTo>
                  <a:pt x="137144" y="154137"/>
                  <a:pt x="177890" y="256795"/>
                  <a:pt x="165190" y="241449"/>
                </a:cubicBezTo>
                <a:cubicBezTo>
                  <a:pt x="152490" y="226103"/>
                  <a:pt x="72057" y="97516"/>
                  <a:pt x="63590" y="85874"/>
                </a:cubicBezTo>
                <a:cubicBezTo>
                  <a:pt x="55123" y="74232"/>
                  <a:pt x="121269" y="182711"/>
                  <a:pt x="114390" y="171599"/>
                </a:cubicBezTo>
                <a:cubicBezTo>
                  <a:pt x="107511" y="160487"/>
                  <a:pt x="-3614" y="-5672"/>
                  <a:pt x="90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2F19D30D-DD6C-E018-69B7-EE5E930F76F1}"/>
              </a:ext>
            </a:extLst>
          </p:cNvPr>
          <p:cNvSpPr/>
          <p:nvPr/>
        </p:nvSpPr>
        <p:spPr>
          <a:xfrm>
            <a:off x="7477009" y="5459103"/>
            <a:ext cx="210341" cy="446728"/>
          </a:xfrm>
          <a:custGeom>
            <a:avLst/>
            <a:gdLst>
              <a:gd name="connsiteX0" fmla="*/ 209666 w 210341"/>
              <a:gd name="connsiteY0" fmla="*/ 1897 h 446728"/>
              <a:gd name="connsiteX1" fmla="*/ 142991 w 210341"/>
              <a:gd name="connsiteY1" fmla="*/ 205097 h 446728"/>
              <a:gd name="connsiteX2" fmla="*/ 116 w 210341"/>
              <a:gd name="connsiteY2" fmla="*/ 446397 h 446728"/>
              <a:gd name="connsiteX3" fmla="*/ 168391 w 210341"/>
              <a:gd name="connsiteY3" fmla="*/ 151122 h 446728"/>
              <a:gd name="connsiteX4" fmla="*/ 41391 w 210341"/>
              <a:gd name="connsiteY4" fmla="*/ 335272 h 446728"/>
              <a:gd name="connsiteX5" fmla="*/ 168391 w 210341"/>
              <a:gd name="connsiteY5" fmla="*/ 116197 h 446728"/>
              <a:gd name="connsiteX6" fmla="*/ 209666 w 210341"/>
              <a:gd name="connsiteY6" fmla="*/ 1897 h 446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341" h="446728">
                <a:moveTo>
                  <a:pt x="209666" y="1897"/>
                </a:moveTo>
                <a:cubicBezTo>
                  <a:pt x="205433" y="16714"/>
                  <a:pt x="177916" y="131014"/>
                  <a:pt x="142991" y="205097"/>
                </a:cubicBezTo>
                <a:cubicBezTo>
                  <a:pt x="108066" y="279180"/>
                  <a:pt x="-4117" y="455393"/>
                  <a:pt x="116" y="446397"/>
                </a:cubicBezTo>
                <a:cubicBezTo>
                  <a:pt x="4349" y="437401"/>
                  <a:pt x="161512" y="169643"/>
                  <a:pt x="168391" y="151122"/>
                </a:cubicBezTo>
                <a:cubicBezTo>
                  <a:pt x="175270" y="132601"/>
                  <a:pt x="41391" y="341093"/>
                  <a:pt x="41391" y="335272"/>
                </a:cubicBezTo>
                <a:cubicBezTo>
                  <a:pt x="41391" y="329451"/>
                  <a:pt x="138758" y="170172"/>
                  <a:pt x="168391" y="116197"/>
                </a:cubicBezTo>
                <a:cubicBezTo>
                  <a:pt x="198024" y="62222"/>
                  <a:pt x="213899" y="-12920"/>
                  <a:pt x="209666" y="18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B2F90052-FA63-4D90-45D3-E68435CD2709}"/>
              </a:ext>
            </a:extLst>
          </p:cNvPr>
          <p:cNvSpPr/>
          <p:nvPr/>
        </p:nvSpPr>
        <p:spPr>
          <a:xfrm>
            <a:off x="7254651" y="5805012"/>
            <a:ext cx="299365" cy="319712"/>
          </a:xfrm>
          <a:custGeom>
            <a:avLst/>
            <a:gdLst>
              <a:gd name="connsiteX0" fmla="*/ 298674 w 299365"/>
              <a:gd name="connsiteY0" fmla="*/ 2063 h 319712"/>
              <a:gd name="connsiteX1" fmla="*/ 85949 w 299365"/>
              <a:gd name="connsiteY1" fmla="*/ 284638 h 319712"/>
              <a:gd name="connsiteX2" fmla="*/ 184374 w 299365"/>
              <a:gd name="connsiteY2" fmla="*/ 135413 h 319712"/>
              <a:gd name="connsiteX3" fmla="*/ 224 w 299365"/>
              <a:gd name="connsiteY3" fmla="*/ 319563 h 319712"/>
              <a:gd name="connsiteX4" fmla="*/ 149449 w 299365"/>
              <a:gd name="connsiteY4" fmla="*/ 163988 h 319712"/>
              <a:gd name="connsiteX5" fmla="*/ 298674 w 299365"/>
              <a:gd name="connsiteY5" fmla="*/ 2063 h 31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365" h="319712">
                <a:moveTo>
                  <a:pt x="298674" y="2063"/>
                </a:moveTo>
                <a:cubicBezTo>
                  <a:pt x="288091" y="22171"/>
                  <a:pt x="104999" y="262413"/>
                  <a:pt x="85949" y="284638"/>
                </a:cubicBezTo>
                <a:cubicBezTo>
                  <a:pt x="66899" y="306863"/>
                  <a:pt x="198661" y="129592"/>
                  <a:pt x="184374" y="135413"/>
                </a:cubicBezTo>
                <a:cubicBezTo>
                  <a:pt x="170087" y="141234"/>
                  <a:pt x="6045" y="314801"/>
                  <a:pt x="224" y="319563"/>
                </a:cubicBezTo>
                <a:cubicBezTo>
                  <a:pt x="-5597" y="324325"/>
                  <a:pt x="103412" y="213730"/>
                  <a:pt x="149449" y="163988"/>
                </a:cubicBezTo>
                <a:cubicBezTo>
                  <a:pt x="195486" y="114246"/>
                  <a:pt x="309257" y="-18045"/>
                  <a:pt x="298674" y="2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C5A89CA7-27EA-1D26-7F97-C9B7E37F38B9}"/>
              </a:ext>
            </a:extLst>
          </p:cNvPr>
          <p:cNvSpPr/>
          <p:nvPr/>
        </p:nvSpPr>
        <p:spPr>
          <a:xfrm>
            <a:off x="7145672" y="5978328"/>
            <a:ext cx="283953" cy="224904"/>
          </a:xfrm>
          <a:custGeom>
            <a:avLst/>
            <a:gdLst>
              <a:gd name="connsiteX0" fmla="*/ 283828 w 283953"/>
              <a:gd name="connsiteY0" fmla="*/ 197 h 224904"/>
              <a:gd name="connsiteX1" fmla="*/ 39353 w 283953"/>
              <a:gd name="connsiteY1" fmla="*/ 222447 h 224904"/>
              <a:gd name="connsiteX2" fmla="*/ 198103 w 283953"/>
              <a:gd name="connsiteY2" fmla="*/ 120847 h 224904"/>
              <a:gd name="connsiteX3" fmla="*/ 112378 w 283953"/>
              <a:gd name="connsiteY3" fmla="*/ 149422 h 224904"/>
              <a:gd name="connsiteX4" fmla="*/ 172703 w 283953"/>
              <a:gd name="connsiteY4" fmla="*/ 98622 h 224904"/>
              <a:gd name="connsiteX5" fmla="*/ 1253 w 283953"/>
              <a:gd name="connsiteY5" fmla="*/ 181172 h 224904"/>
              <a:gd name="connsiteX6" fmla="*/ 283828 w 283953"/>
              <a:gd name="connsiteY6" fmla="*/ 197 h 22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953" h="224904">
                <a:moveTo>
                  <a:pt x="283828" y="197"/>
                </a:moveTo>
                <a:cubicBezTo>
                  <a:pt x="290178" y="7076"/>
                  <a:pt x="53640" y="202339"/>
                  <a:pt x="39353" y="222447"/>
                </a:cubicBezTo>
                <a:cubicBezTo>
                  <a:pt x="25066" y="242555"/>
                  <a:pt x="185932" y="133018"/>
                  <a:pt x="198103" y="120847"/>
                </a:cubicBezTo>
                <a:cubicBezTo>
                  <a:pt x="210274" y="108676"/>
                  <a:pt x="116611" y="153126"/>
                  <a:pt x="112378" y="149422"/>
                </a:cubicBezTo>
                <a:cubicBezTo>
                  <a:pt x="108145" y="145718"/>
                  <a:pt x="191224" y="93330"/>
                  <a:pt x="172703" y="98622"/>
                </a:cubicBezTo>
                <a:cubicBezTo>
                  <a:pt x="154182" y="103914"/>
                  <a:pt x="-16210" y="194401"/>
                  <a:pt x="1253" y="181172"/>
                </a:cubicBezTo>
                <a:cubicBezTo>
                  <a:pt x="18715" y="167943"/>
                  <a:pt x="277478" y="-6682"/>
                  <a:pt x="283828" y="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E870B7A7-8521-470B-3228-A3D1A48FBADE}"/>
              </a:ext>
            </a:extLst>
          </p:cNvPr>
          <p:cNvSpPr/>
          <p:nvPr/>
        </p:nvSpPr>
        <p:spPr>
          <a:xfrm>
            <a:off x="6735975" y="6194366"/>
            <a:ext cx="469412" cy="261893"/>
          </a:xfrm>
          <a:custGeom>
            <a:avLst/>
            <a:gdLst>
              <a:gd name="connsiteX0" fmla="*/ 468100 w 469412"/>
              <a:gd name="connsiteY0" fmla="*/ 59 h 261893"/>
              <a:gd name="connsiteX1" fmla="*/ 198225 w 469412"/>
              <a:gd name="connsiteY1" fmla="*/ 196909 h 261893"/>
              <a:gd name="connsiteX2" fmla="*/ 242675 w 469412"/>
              <a:gd name="connsiteY2" fmla="*/ 149284 h 261893"/>
              <a:gd name="connsiteX3" fmla="*/ 1375 w 469412"/>
              <a:gd name="connsiteY3" fmla="*/ 260409 h 261893"/>
              <a:gd name="connsiteX4" fmla="*/ 369675 w 469412"/>
              <a:gd name="connsiteY4" fmla="*/ 54034 h 261893"/>
              <a:gd name="connsiteX5" fmla="*/ 68050 w 469412"/>
              <a:gd name="connsiteY5" fmla="*/ 174684 h 261893"/>
              <a:gd name="connsiteX6" fmla="*/ 468100 w 469412"/>
              <a:gd name="connsiteY6" fmla="*/ 59 h 261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412" h="261893">
                <a:moveTo>
                  <a:pt x="468100" y="59"/>
                </a:moveTo>
                <a:cubicBezTo>
                  <a:pt x="489796" y="3763"/>
                  <a:pt x="235796" y="172038"/>
                  <a:pt x="198225" y="196909"/>
                </a:cubicBezTo>
                <a:cubicBezTo>
                  <a:pt x="160654" y="221780"/>
                  <a:pt x="275483" y="138701"/>
                  <a:pt x="242675" y="149284"/>
                </a:cubicBezTo>
                <a:cubicBezTo>
                  <a:pt x="209867" y="159867"/>
                  <a:pt x="-19792" y="276284"/>
                  <a:pt x="1375" y="260409"/>
                </a:cubicBezTo>
                <a:cubicBezTo>
                  <a:pt x="22542" y="244534"/>
                  <a:pt x="358562" y="68322"/>
                  <a:pt x="369675" y="54034"/>
                </a:cubicBezTo>
                <a:cubicBezTo>
                  <a:pt x="380787" y="39747"/>
                  <a:pt x="52175" y="181563"/>
                  <a:pt x="68050" y="174684"/>
                </a:cubicBezTo>
                <a:cubicBezTo>
                  <a:pt x="83925" y="167805"/>
                  <a:pt x="446404" y="-3645"/>
                  <a:pt x="468100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378E417B-B1C9-CE81-BE33-0A7CE8626357}"/>
              </a:ext>
            </a:extLst>
          </p:cNvPr>
          <p:cNvSpPr/>
          <p:nvPr/>
        </p:nvSpPr>
        <p:spPr>
          <a:xfrm>
            <a:off x="6327687" y="6184312"/>
            <a:ext cx="490662" cy="267435"/>
          </a:xfrm>
          <a:custGeom>
            <a:avLst/>
            <a:gdLst>
              <a:gd name="connsiteX0" fmla="*/ 114388 w 490662"/>
              <a:gd name="connsiteY0" fmla="*/ 588 h 267435"/>
              <a:gd name="connsiteX1" fmla="*/ 92163 w 490662"/>
              <a:gd name="connsiteY1" fmla="*/ 92663 h 267435"/>
              <a:gd name="connsiteX2" fmla="*/ 181063 w 490662"/>
              <a:gd name="connsiteY2" fmla="*/ 152988 h 267435"/>
              <a:gd name="connsiteX3" fmla="*/ 69938 w 490662"/>
              <a:gd name="connsiteY3" fmla="*/ 146638 h 267435"/>
              <a:gd name="connsiteX4" fmla="*/ 466813 w 490662"/>
              <a:gd name="connsiteY4" fmla="*/ 165688 h 267435"/>
              <a:gd name="connsiteX5" fmla="*/ 311238 w 490662"/>
              <a:gd name="connsiteY5" fmla="*/ 165688 h 267435"/>
              <a:gd name="connsiteX6" fmla="*/ 196938 w 490662"/>
              <a:gd name="connsiteY6" fmla="*/ 226013 h 267435"/>
              <a:gd name="connsiteX7" fmla="*/ 311238 w 490662"/>
              <a:gd name="connsiteY7" fmla="*/ 165688 h 267435"/>
              <a:gd name="connsiteX8" fmla="*/ 485863 w 490662"/>
              <a:gd name="connsiteY8" fmla="*/ 267288 h 267435"/>
              <a:gd name="connsiteX9" fmla="*/ 425538 w 490662"/>
              <a:gd name="connsiteY9" fmla="*/ 187913 h 267435"/>
              <a:gd name="connsiteX10" fmla="*/ 257263 w 490662"/>
              <a:gd name="connsiteY10" fmla="*/ 172038 h 267435"/>
              <a:gd name="connsiteX11" fmla="*/ 108038 w 490662"/>
              <a:gd name="connsiteY11" fmla="*/ 165688 h 267435"/>
              <a:gd name="connsiteX12" fmla="*/ 136613 w 490662"/>
              <a:gd name="connsiteY12" fmla="*/ 130763 h 267435"/>
              <a:gd name="connsiteX13" fmla="*/ 44538 w 490662"/>
              <a:gd name="connsiteY13" fmla="*/ 108538 h 267435"/>
              <a:gd name="connsiteX14" fmla="*/ 3263 w 490662"/>
              <a:gd name="connsiteY14" fmla="*/ 140288 h 267435"/>
              <a:gd name="connsiteX15" fmla="*/ 114388 w 490662"/>
              <a:gd name="connsiteY15" fmla="*/ 588 h 26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662" h="267435">
                <a:moveTo>
                  <a:pt x="114388" y="588"/>
                </a:moveTo>
                <a:cubicBezTo>
                  <a:pt x="129205" y="-7350"/>
                  <a:pt x="81051" y="67263"/>
                  <a:pt x="92163" y="92663"/>
                </a:cubicBezTo>
                <a:cubicBezTo>
                  <a:pt x="103275" y="118063"/>
                  <a:pt x="184767" y="143992"/>
                  <a:pt x="181063" y="152988"/>
                </a:cubicBezTo>
                <a:cubicBezTo>
                  <a:pt x="177359" y="161984"/>
                  <a:pt x="69938" y="146638"/>
                  <a:pt x="69938" y="146638"/>
                </a:cubicBezTo>
                <a:lnTo>
                  <a:pt x="466813" y="165688"/>
                </a:lnTo>
                <a:cubicBezTo>
                  <a:pt x="507030" y="168863"/>
                  <a:pt x="356217" y="155634"/>
                  <a:pt x="311238" y="165688"/>
                </a:cubicBezTo>
                <a:cubicBezTo>
                  <a:pt x="266259" y="175742"/>
                  <a:pt x="196938" y="226013"/>
                  <a:pt x="196938" y="226013"/>
                </a:cubicBezTo>
                <a:cubicBezTo>
                  <a:pt x="196938" y="226013"/>
                  <a:pt x="263084" y="158809"/>
                  <a:pt x="311238" y="165688"/>
                </a:cubicBezTo>
                <a:cubicBezTo>
                  <a:pt x="359392" y="172567"/>
                  <a:pt x="466813" y="263584"/>
                  <a:pt x="485863" y="267288"/>
                </a:cubicBezTo>
                <a:cubicBezTo>
                  <a:pt x="504913" y="270992"/>
                  <a:pt x="463638" y="203788"/>
                  <a:pt x="425538" y="187913"/>
                </a:cubicBezTo>
                <a:cubicBezTo>
                  <a:pt x="387438" y="172038"/>
                  <a:pt x="310180" y="175742"/>
                  <a:pt x="257263" y="172038"/>
                </a:cubicBezTo>
                <a:cubicBezTo>
                  <a:pt x="204346" y="168334"/>
                  <a:pt x="128146" y="172567"/>
                  <a:pt x="108038" y="165688"/>
                </a:cubicBezTo>
                <a:cubicBezTo>
                  <a:pt x="87930" y="158809"/>
                  <a:pt x="147196" y="140288"/>
                  <a:pt x="136613" y="130763"/>
                </a:cubicBezTo>
                <a:cubicBezTo>
                  <a:pt x="126030" y="121238"/>
                  <a:pt x="66763" y="106951"/>
                  <a:pt x="44538" y="108538"/>
                </a:cubicBezTo>
                <a:cubicBezTo>
                  <a:pt x="22313" y="110125"/>
                  <a:pt x="-10495" y="155105"/>
                  <a:pt x="3263" y="140288"/>
                </a:cubicBezTo>
                <a:cubicBezTo>
                  <a:pt x="17021" y="125471"/>
                  <a:pt x="99571" y="8526"/>
                  <a:pt x="114388" y="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5D67A28B-622E-276B-C64A-AC6C9CFC1CB4}"/>
              </a:ext>
            </a:extLst>
          </p:cNvPr>
          <p:cNvSpPr/>
          <p:nvPr/>
        </p:nvSpPr>
        <p:spPr>
          <a:xfrm>
            <a:off x="6343607" y="6292848"/>
            <a:ext cx="519779" cy="174839"/>
          </a:xfrm>
          <a:custGeom>
            <a:avLst/>
            <a:gdLst>
              <a:gd name="connsiteX0" fmla="*/ 43 w 519779"/>
              <a:gd name="connsiteY0" fmla="*/ 2 h 174839"/>
              <a:gd name="connsiteX1" fmla="*/ 165143 w 519779"/>
              <a:gd name="connsiteY1" fmla="*/ 127002 h 174839"/>
              <a:gd name="connsiteX2" fmla="*/ 288968 w 519779"/>
              <a:gd name="connsiteY2" fmla="*/ 123827 h 174839"/>
              <a:gd name="connsiteX3" fmla="*/ 190543 w 519779"/>
              <a:gd name="connsiteY3" fmla="*/ 133352 h 174839"/>
              <a:gd name="connsiteX4" fmla="*/ 514393 w 519779"/>
              <a:gd name="connsiteY4" fmla="*/ 111127 h 174839"/>
              <a:gd name="connsiteX5" fmla="*/ 381043 w 519779"/>
              <a:gd name="connsiteY5" fmla="*/ 130177 h 174839"/>
              <a:gd name="connsiteX6" fmla="*/ 225468 w 519779"/>
              <a:gd name="connsiteY6" fmla="*/ 174627 h 174839"/>
              <a:gd name="connsiteX7" fmla="*/ 260393 w 519779"/>
              <a:gd name="connsiteY7" fmla="*/ 146052 h 174839"/>
              <a:gd name="connsiteX8" fmla="*/ 181018 w 519779"/>
              <a:gd name="connsiteY8" fmla="*/ 123827 h 174839"/>
              <a:gd name="connsiteX9" fmla="*/ 43 w 519779"/>
              <a:gd name="connsiteY9" fmla="*/ 2 h 17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9779" h="174839">
                <a:moveTo>
                  <a:pt x="43" y="2"/>
                </a:moveTo>
                <a:cubicBezTo>
                  <a:pt x="-2603" y="531"/>
                  <a:pt x="116989" y="106365"/>
                  <a:pt x="165143" y="127002"/>
                </a:cubicBezTo>
                <a:cubicBezTo>
                  <a:pt x="213297" y="147640"/>
                  <a:pt x="284735" y="122769"/>
                  <a:pt x="288968" y="123827"/>
                </a:cubicBezTo>
                <a:cubicBezTo>
                  <a:pt x="293201" y="124885"/>
                  <a:pt x="152972" y="135469"/>
                  <a:pt x="190543" y="133352"/>
                </a:cubicBezTo>
                <a:cubicBezTo>
                  <a:pt x="228114" y="131235"/>
                  <a:pt x="482643" y="111656"/>
                  <a:pt x="514393" y="111127"/>
                </a:cubicBezTo>
                <a:cubicBezTo>
                  <a:pt x="546143" y="110598"/>
                  <a:pt x="429197" y="119594"/>
                  <a:pt x="381043" y="130177"/>
                </a:cubicBezTo>
                <a:cubicBezTo>
                  <a:pt x="332889" y="140760"/>
                  <a:pt x="245576" y="171981"/>
                  <a:pt x="225468" y="174627"/>
                </a:cubicBezTo>
                <a:cubicBezTo>
                  <a:pt x="205360" y="177273"/>
                  <a:pt x="267801" y="154519"/>
                  <a:pt x="260393" y="146052"/>
                </a:cubicBezTo>
                <a:cubicBezTo>
                  <a:pt x="252985" y="137585"/>
                  <a:pt x="222293" y="146581"/>
                  <a:pt x="181018" y="123827"/>
                </a:cubicBezTo>
                <a:cubicBezTo>
                  <a:pt x="139743" y="101073"/>
                  <a:pt x="2689" y="-527"/>
                  <a:pt x="4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4C369031-98BC-9082-EE74-C7185F899A99}"/>
              </a:ext>
            </a:extLst>
          </p:cNvPr>
          <p:cNvSpPr/>
          <p:nvPr/>
        </p:nvSpPr>
        <p:spPr>
          <a:xfrm>
            <a:off x="6323662" y="6254670"/>
            <a:ext cx="464769" cy="224474"/>
          </a:xfrm>
          <a:custGeom>
            <a:avLst/>
            <a:gdLst>
              <a:gd name="connsiteX0" fmla="*/ 938 w 464769"/>
              <a:gd name="connsiteY0" fmla="*/ 80 h 224474"/>
              <a:gd name="connsiteX1" fmla="*/ 143813 w 464769"/>
              <a:gd name="connsiteY1" fmla="*/ 196930 h 224474"/>
              <a:gd name="connsiteX2" fmla="*/ 331138 w 464769"/>
              <a:gd name="connsiteY2" fmla="*/ 222330 h 224474"/>
              <a:gd name="connsiteX3" fmla="*/ 258113 w 464769"/>
              <a:gd name="connsiteY3" fmla="*/ 200105 h 224474"/>
              <a:gd name="connsiteX4" fmla="*/ 464488 w 464769"/>
              <a:gd name="connsiteY4" fmla="*/ 215980 h 224474"/>
              <a:gd name="connsiteX5" fmla="*/ 299388 w 464769"/>
              <a:gd name="connsiteY5" fmla="*/ 212805 h 224474"/>
              <a:gd name="connsiteX6" fmla="*/ 159688 w 464769"/>
              <a:gd name="connsiteY6" fmla="*/ 174705 h 224474"/>
              <a:gd name="connsiteX7" fmla="*/ 200963 w 464769"/>
              <a:gd name="connsiteY7" fmla="*/ 123905 h 224474"/>
              <a:gd name="connsiteX8" fmla="*/ 124763 w 464769"/>
              <a:gd name="connsiteY8" fmla="*/ 139780 h 224474"/>
              <a:gd name="connsiteX9" fmla="*/ 213663 w 464769"/>
              <a:gd name="connsiteY9" fmla="*/ 222330 h 224474"/>
              <a:gd name="connsiteX10" fmla="*/ 938 w 464769"/>
              <a:gd name="connsiteY10" fmla="*/ 80 h 22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4769" h="224474">
                <a:moveTo>
                  <a:pt x="938" y="80"/>
                </a:moveTo>
                <a:cubicBezTo>
                  <a:pt x="-10704" y="-4153"/>
                  <a:pt x="88780" y="159888"/>
                  <a:pt x="143813" y="196930"/>
                </a:cubicBezTo>
                <a:cubicBezTo>
                  <a:pt x="198846" y="233972"/>
                  <a:pt x="312088" y="221801"/>
                  <a:pt x="331138" y="222330"/>
                </a:cubicBezTo>
                <a:cubicBezTo>
                  <a:pt x="350188" y="222859"/>
                  <a:pt x="235888" y="201163"/>
                  <a:pt x="258113" y="200105"/>
                </a:cubicBezTo>
                <a:cubicBezTo>
                  <a:pt x="280338" y="199047"/>
                  <a:pt x="457609" y="213863"/>
                  <a:pt x="464488" y="215980"/>
                </a:cubicBezTo>
                <a:cubicBezTo>
                  <a:pt x="471367" y="218097"/>
                  <a:pt x="350188" y="219684"/>
                  <a:pt x="299388" y="212805"/>
                </a:cubicBezTo>
                <a:cubicBezTo>
                  <a:pt x="248588" y="205926"/>
                  <a:pt x="176092" y="189522"/>
                  <a:pt x="159688" y="174705"/>
                </a:cubicBezTo>
                <a:cubicBezTo>
                  <a:pt x="143284" y="159888"/>
                  <a:pt x="206784" y="129726"/>
                  <a:pt x="200963" y="123905"/>
                </a:cubicBezTo>
                <a:cubicBezTo>
                  <a:pt x="195142" y="118084"/>
                  <a:pt x="122646" y="123376"/>
                  <a:pt x="124763" y="139780"/>
                </a:cubicBezTo>
                <a:cubicBezTo>
                  <a:pt x="126880" y="156184"/>
                  <a:pt x="233242" y="238734"/>
                  <a:pt x="213663" y="222330"/>
                </a:cubicBezTo>
                <a:cubicBezTo>
                  <a:pt x="194084" y="205926"/>
                  <a:pt x="12580" y="4313"/>
                  <a:pt x="938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D2D67BF0-F6F3-EA1E-6D9B-AFB391CC0BF8}"/>
              </a:ext>
            </a:extLst>
          </p:cNvPr>
          <p:cNvSpPr/>
          <p:nvPr/>
        </p:nvSpPr>
        <p:spPr>
          <a:xfrm>
            <a:off x="7263158" y="5165666"/>
            <a:ext cx="341498" cy="190896"/>
          </a:xfrm>
          <a:custGeom>
            <a:avLst/>
            <a:gdLst>
              <a:gd name="connsiteX0" fmla="*/ 1242 w 341498"/>
              <a:gd name="connsiteY0" fmla="*/ 34984 h 190896"/>
              <a:gd name="connsiteX1" fmla="*/ 204442 w 341498"/>
              <a:gd name="connsiteY1" fmla="*/ 59 h 190896"/>
              <a:gd name="connsiteX2" fmla="*/ 188567 w 341498"/>
              <a:gd name="connsiteY2" fmla="*/ 28634 h 190896"/>
              <a:gd name="connsiteX3" fmla="*/ 296517 w 341498"/>
              <a:gd name="connsiteY3" fmla="*/ 98484 h 190896"/>
              <a:gd name="connsiteX4" fmla="*/ 258417 w 341498"/>
              <a:gd name="connsiteY4" fmla="*/ 76259 h 190896"/>
              <a:gd name="connsiteX5" fmla="*/ 340967 w 341498"/>
              <a:gd name="connsiteY5" fmla="*/ 190559 h 190896"/>
              <a:gd name="connsiteX6" fmla="*/ 290167 w 341498"/>
              <a:gd name="connsiteY6" fmla="*/ 108009 h 190896"/>
              <a:gd name="connsiteX7" fmla="*/ 217142 w 341498"/>
              <a:gd name="connsiteY7" fmla="*/ 12759 h 190896"/>
              <a:gd name="connsiteX8" fmla="*/ 90142 w 341498"/>
              <a:gd name="connsiteY8" fmla="*/ 34984 h 190896"/>
              <a:gd name="connsiteX9" fmla="*/ 118717 w 341498"/>
              <a:gd name="connsiteY9" fmla="*/ 25459 h 190896"/>
              <a:gd name="connsiteX10" fmla="*/ 1242 w 341498"/>
              <a:gd name="connsiteY10" fmla="*/ 34984 h 19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1498" h="190896">
                <a:moveTo>
                  <a:pt x="1242" y="34984"/>
                </a:moveTo>
                <a:cubicBezTo>
                  <a:pt x="15529" y="30751"/>
                  <a:pt x="173221" y="1117"/>
                  <a:pt x="204442" y="59"/>
                </a:cubicBezTo>
                <a:cubicBezTo>
                  <a:pt x="235663" y="-999"/>
                  <a:pt x="173221" y="12230"/>
                  <a:pt x="188567" y="28634"/>
                </a:cubicBezTo>
                <a:cubicBezTo>
                  <a:pt x="203913" y="45038"/>
                  <a:pt x="284875" y="90547"/>
                  <a:pt x="296517" y="98484"/>
                </a:cubicBezTo>
                <a:cubicBezTo>
                  <a:pt x="308159" y="106422"/>
                  <a:pt x="251009" y="60913"/>
                  <a:pt x="258417" y="76259"/>
                </a:cubicBezTo>
                <a:cubicBezTo>
                  <a:pt x="265825" y="91605"/>
                  <a:pt x="335675" y="185267"/>
                  <a:pt x="340967" y="190559"/>
                </a:cubicBezTo>
                <a:cubicBezTo>
                  <a:pt x="346259" y="195851"/>
                  <a:pt x="310804" y="137642"/>
                  <a:pt x="290167" y="108009"/>
                </a:cubicBezTo>
                <a:cubicBezTo>
                  <a:pt x="269530" y="78376"/>
                  <a:pt x="250479" y="24930"/>
                  <a:pt x="217142" y="12759"/>
                </a:cubicBezTo>
                <a:cubicBezTo>
                  <a:pt x="183805" y="588"/>
                  <a:pt x="106546" y="32867"/>
                  <a:pt x="90142" y="34984"/>
                </a:cubicBezTo>
                <a:cubicBezTo>
                  <a:pt x="73738" y="37101"/>
                  <a:pt x="137238" y="23342"/>
                  <a:pt x="118717" y="25459"/>
                </a:cubicBezTo>
                <a:cubicBezTo>
                  <a:pt x="100196" y="27576"/>
                  <a:pt x="-13045" y="39217"/>
                  <a:pt x="1242" y="349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CF4A5FE6-DC01-7019-C920-3432B5AD5D09}"/>
              </a:ext>
            </a:extLst>
          </p:cNvPr>
          <p:cNvSpPr/>
          <p:nvPr/>
        </p:nvSpPr>
        <p:spPr>
          <a:xfrm>
            <a:off x="7150076" y="5241378"/>
            <a:ext cx="356900" cy="111739"/>
          </a:xfrm>
          <a:custGeom>
            <a:avLst/>
            <a:gdLst>
              <a:gd name="connsiteX0" fmla="*/ 24 w 356900"/>
              <a:gd name="connsiteY0" fmla="*/ 111672 h 111739"/>
              <a:gd name="connsiteX1" fmla="*/ 174649 w 356900"/>
              <a:gd name="connsiteY1" fmla="*/ 32297 h 111739"/>
              <a:gd name="connsiteX2" fmla="*/ 352449 w 356900"/>
              <a:gd name="connsiteY2" fmla="*/ 73572 h 111739"/>
              <a:gd name="connsiteX3" fmla="*/ 288949 w 356900"/>
              <a:gd name="connsiteY3" fmla="*/ 38647 h 111739"/>
              <a:gd name="connsiteX4" fmla="*/ 133374 w 356900"/>
              <a:gd name="connsiteY4" fmla="*/ 3722 h 111739"/>
              <a:gd name="connsiteX5" fmla="*/ 161949 w 356900"/>
              <a:gd name="connsiteY5" fmla="*/ 16422 h 111739"/>
              <a:gd name="connsiteX6" fmla="*/ 24 w 356900"/>
              <a:gd name="connsiteY6" fmla="*/ 111672 h 11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900" h="111739">
                <a:moveTo>
                  <a:pt x="24" y="111672"/>
                </a:moveTo>
                <a:cubicBezTo>
                  <a:pt x="2141" y="114318"/>
                  <a:pt x="115912" y="38647"/>
                  <a:pt x="174649" y="32297"/>
                </a:cubicBezTo>
                <a:cubicBezTo>
                  <a:pt x="233386" y="25947"/>
                  <a:pt x="333399" y="72514"/>
                  <a:pt x="352449" y="73572"/>
                </a:cubicBezTo>
                <a:cubicBezTo>
                  <a:pt x="371499" y="74630"/>
                  <a:pt x="325461" y="50289"/>
                  <a:pt x="288949" y="38647"/>
                </a:cubicBezTo>
                <a:cubicBezTo>
                  <a:pt x="252437" y="27005"/>
                  <a:pt x="154541" y="7426"/>
                  <a:pt x="133374" y="3722"/>
                </a:cubicBezTo>
                <a:cubicBezTo>
                  <a:pt x="112207" y="18"/>
                  <a:pt x="190524" y="-6332"/>
                  <a:pt x="161949" y="16422"/>
                </a:cubicBezTo>
                <a:cubicBezTo>
                  <a:pt x="133374" y="39176"/>
                  <a:pt x="-2093" y="109026"/>
                  <a:pt x="24" y="111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0EC2752C-62BB-B1A3-E9FB-8492CFBA3BCE}"/>
              </a:ext>
            </a:extLst>
          </p:cNvPr>
          <p:cNvSpPr/>
          <p:nvPr/>
        </p:nvSpPr>
        <p:spPr>
          <a:xfrm>
            <a:off x="7346935" y="5301776"/>
            <a:ext cx="253720" cy="670444"/>
          </a:xfrm>
          <a:custGeom>
            <a:avLst/>
            <a:gdLst>
              <a:gd name="connsiteX0" fmla="*/ 149240 w 253720"/>
              <a:gd name="connsiteY0" fmla="*/ 474 h 670444"/>
              <a:gd name="connsiteX1" fmla="*/ 219090 w 253720"/>
              <a:gd name="connsiteY1" fmla="*/ 168749 h 670444"/>
              <a:gd name="connsiteX2" fmla="*/ 180990 w 253720"/>
              <a:gd name="connsiteY2" fmla="*/ 337024 h 670444"/>
              <a:gd name="connsiteX3" fmla="*/ 247665 w 253720"/>
              <a:gd name="connsiteY3" fmla="*/ 251299 h 670444"/>
              <a:gd name="connsiteX4" fmla="*/ 15 w 253720"/>
              <a:gd name="connsiteY4" fmla="*/ 670399 h 670444"/>
              <a:gd name="connsiteX5" fmla="*/ 234965 w 253720"/>
              <a:gd name="connsiteY5" fmla="*/ 222724 h 670444"/>
              <a:gd name="connsiteX6" fmla="*/ 149240 w 253720"/>
              <a:gd name="connsiteY6" fmla="*/ 474 h 67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720" h="670444">
                <a:moveTo>
                  <a:pt x="149240" y="474"/>
                </a:moveTo>
                <a:cubicBezTo>
                  <a:pt x="146594" y="-8522"/>
                  <a:pt x="213798" y="112657"/>
                  <a:pt x="219090" y="168749"/>
                </a:cubicBezTo>
                <a:cubicBezTo>
                  <a:pt x="224382" y="224841"/>
                  <a:pt x="176228" y="323266"/>
                  <a:pt x="180990" y="337024"/>
                </a:cubicBezTo>
                <a:cubicBezTo>
                  <a:pt x="185752" y="350782"/>
                  <a:pt x="277827" y="195737"/>
                  <a:pt x="247665" y="251299"/>
                </a:cubicBezTo>
                <a:cubicBezTo>
                  <a:pt x="217503" y="306861"/>
                  <a:pt x="2132" y="675161"/>
                  <a:pt x="15" y="670399"/>
                </a:cubicBezTo>
                <a:cubicBezTo>
                  <a:pt x="-2102" y="665637"/>
                  <a:pt x="207978" y="329087"/>
                  <a:pt x="234965" y="222724"/>
                </a:cubicBezTo>
                <a:cubicBezTo>
                  <a:pt x="261953" y="116362"/>
                  <a:pt x="151886" y="9470"/>
                  <a:pt x="149240" y="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53DC2C17-473F-4578-854D-E0E334ACBF2C}"/>
              </a:ext>
            </a:extLst>
          </p:cNvPr>
          <p:cNvSpPr/>
          <p:nvPr/>
        </p:nvSpPr>
        <p:spPr>
          <a:xfrm>
            <a:off x="7317964" y="5327541"/>
            <a:ext cx="198069" cy="689852"/>
          </a:xfrm>
          <a:custGeom>
            <a:avLst/>
            <a:gdLst>
              <a:gd name="connsiteX0" fmla="*/ 67086 w 198069"/>
              <a:gd name="connsiteY0" fmla="*/ 109 h 689852"/>
              <a:gd name="connsiteX1" fmla="*/ 146461 w 198069"/>
              <a:gd name="connsiteY1" fmla="*/ 155684 h 689852"/>
              <a:gd name="connsiteX2" fmla="*/ 136936 w 198069"/>
              <a:gd name="connsiteY2" fmla="*/ 276334 h 689852"/>
              <a:gd name="connsiteX3" fmla="*/ 168686 w 198069"/>
              <a:gd name="connsiteY3" fmla="*/ 212834 h 689852"/>
              <a:gd name="connsiteX4" fmla="*/ 82961 w 198069"/>
              <a:gd name="connsiteY4" fmla="*/ 485884 h 689852"/>
              <a:gd name="connsiteX5" fmla="*/ 133761 w 198069"/>
              <a:gd name="connsiteY5" fmla="*/ 374759 h 689852"/>
              <a:gd name="connsiteX6" fmla="*/ 411 w 198069"/>
              <a:gd name="connsiteY6" fmla="*/ 689084 h 689852"/>
              <a:gd name="connsiteX7" fmla="*/ 95661 w 198069"/>
              <a:gd name="connsiteY7" fmla="*/ 454134 h 689852"/>
              <a:gd name="connsiteX8" fmla="*/ 197261 w 198069"/>
              <a:gd name="connsiteY8" fmla="*/ 165209 h 689852"/>
              <a:gd name="connsiteX9" fmla="*/ 143286 w 198069"/>
              <a:gd name="connsiteY9" fmla="*/ 266809 h 689852"/>
              <a:gd name="connsiteX10" fmla="*/ 143286 w 198069"/>
              <a:gd name="connsiteY10" fmla="*/ 133459 h 689852"/>
              <a:gd name="connsiteX11" fmla="*/ 67086 w 198069"/>
              <a:gd name="connsiteY11" fmla="*/ 109 h 68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069" h="689852">
                <a:moveTo>
                  <a:pt x="67086" y="109"/>
                </a:moveTo>
                <a:cubicBezTo>
                  <a:pt x="67615" y="3813"/>
                  <a:pt x="134819" y="109647"/>
                  <a:pt x="146461" y="155684"/>
                </a:cubicBezTo>
                <a:cubicBezTo>
                  <a:pt x="158103" y="201721"/>
                  <a:pt x="133232" y="266809"/>
                  <a:pt x="136936" y="276334"/>
                </a:cubicBezTo>
                <a:cubicBezTo>
                  <a:pt x="140640" y="285859"/>
                  <a:pt x="177682" y="177909"/>
                  <a:pt x="168686" y="212834"/>
                </a:cubicBezTo>
                <a:cubicBezTo>
                  <a:pt x="159690" y="247759"/>
                  <a:pt x="88782" y="458896"/>
                  <a:pt x="82961" y="485884"/>
                </a:cubicBezTo>
                <a:cubicBezTo>
                  <a:pt x="77140" y="512872"/>
                  <a:pt x="147519" y="340892"/>
                  <a:pt x="133761" y="374759"/>
                </a:cubicBezTo>
                <a:cubicBezTo>
                  <a:pt x="120003" y="408626"/>
                  <a:pt x="6761" y="675855"/>
                  <a:pt x="411" y="689084"/>
                </a:cubicBezTo>
                <a:cubicBezTo>
                  <a:pt x="-5939" y="702313"/>
                  <a:pt x="62853" y="541446"/>
                  <a:pt x="95661" y="454134"/>
                </a:cubicBezTo>
                <a:cubicBezTo>
                  <a:pt x="128469" y="366822"/>
                  <a:pt x="189324" y="196430"/>
                  <a:pt x="197261" y="165209"/>
                </a:cubicBezTo>
                <a:cubicBezTo>
                  <a:pt x="205198" y="133988"/>
                  <a:pt x="152282" y="272101"/>
                  <a:pt x="143286" y="266809"/>
                </a:cubicBezTo>
                <a:cubicBezTo>
                  <a:pt x="134290" y="261517"/>
                  <a:pt x="160748" y="179496"/>
                  <a:pt x="143286" y="133459"/>
                </a:cubicBezTo>
                <a:cubicBezTo>
                  <a:pt x="125824" y="87422"/>
                  <a:pt x="66557" y="-3595"/>
                  <a:pt x="67086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515EA620-7EB5-2AC0-4741-832016A0D90C}"/>
              </a:ext>
            </a:extLst>
          </p:cNvPr>
          <p:cNvSpPr/>
          <p:nvPr/>
        </p:nvSpPr>
        <p:spPr>
          <a:xfrm>
            <a:off x="7092159" y="5338586"/>
            <a:ext cx="348363" cy="799709"/>
          </a:xfrm>
          <a:custGeom>
            <a:avLst/>
            <a:gdLst>
              <a:gd name="connsiteX0" fmla="*/ 248441 w 348363"/>
              <a:gd name="connsiteY0" fmla="*/ 4939 h 799709"/>
              <a:gd name="connsiteX1" fmla="*/ 289716 w 348363"/>
              <a:gd name="connsiteY1" fmla="*/ 204964 h 799709"/>
              <a:gd name="connsiteX2" fmla="*/ 261141 w 348363"/>
              <a:gd name="connsiteY2" fmla="*/ 335139 h 799709"/>
              <a:gd name="connsiteX3" fmla="*/ 299241 w 348363"/>
              <a:gd name="connsiteY3" fmla="*/ 277989 h 799709"/>
              <a:gd name="connsiteX4" fmla="*/ 251616 w 348363"/>
              <a:gd name="connsiteY4" fmla="*/ 503414 h 799709"/>
              <a:gd name="connsiteX5" fmla="*/ 280191 w 348363"/>
              <a:gd name="connsiteY5" fmla="*/ 439914 h 799709"/>
              <a:gd name="connsiteX6" fmla="*/ 219866 w 348363"/>
              <a:gd name="connsiteY6" fmla="*/ 601839 h 799709"/>
              <a:gd name="connsiteX7" fmla="*/ 111916 w 348363"/>
              <a:gd name="connsiteY7" fmla="*/ 735189 h 799709"/>
              <a:gd name="connsiteX8" fmla="*/ 175416 w 348363"/>
              <a:gd name="connsiteY8" fmla="*/ 662164 h 799709"/>
              <a:gd name="connsiteX9" fmla="*/ 791 w 348363"/>
              <a:gd name="connsiteY9" fmla="*/ 798689 h 799709"/>
              <a:gd name="connsiteX10" fmla="*/ 257966 w 348363"/>
              <a:gd name="connsiteY10" fmla="*/ 576439 h 799709"/>
              <a:gd name="connsiteX11" fmla="*/ 226216 w 348363"/>
              <a:gd name="connsiteY11" fmla="*/ 528814 h 799709"/>
              <a:gd name="connsiteX12" fmla="*/ 207166 w 348363"/>
              <a:gd name="connsiteY12" fmla="*/ 300214 h 799709"/>
              <a:gd name="connsiteX13" fmla="*/ 242091 w 348363"/>
              <a:gd name="connsiteY13" fmla="*/ 478014 h 799709"/>
              <a:gd name="connsiteX14" fmla="*/ 286541 w 348363"/>
              <a:gd name="connsiteY14" fmla="*/ 309739 h 799709"/>
              <a:gd name="connsiteX15" fmla="*/ 200816 w 348363"/>
              <a:gd name="connsiteY15" fmla="*/ 436739 h 799709"/>
              <a:gd name="connsiteX16" fmla="*/ 346866 w 348363"/>
              <a:gd name="connsiteY16" fmla="*/ 68439 h 799709"/>
              <a:gd name="connsiteX17" fmla="*/ 277016 w 348363"/>
              <a:gd name="connsiteY17" fmla="*/ 198614 h 799709"/>
              <a:gd name="connsiteX18" fmla="*/ 283366 w 348363"/>
              <a:gd name="connsiteY18" fmla="*/ 71614 h 799709"/>
              <a:gd name="connsiteX19" fmla="*/ 248441 w 348363"/>
              <a:gd name="connsiteY19" fmla="*/ 4939 h 79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48363" h="799709">
                <a:moveTo>
                  <a:pt x="248441" y="4939"/>
                </a:moveTo>
                <a:cubicBezTo>
                  <a:pt x="249499" y="27164"/>
                  <a:pt x="287599" y="149931"/>
                  <a:pt x="289716" y="204964"/>
                </a:cubicBezTo>
                <a:cubicBezTo>
                  <a:pt x="291833" y="259997"/>
                  <a:pt x="259554" y="322968"/>
                  <a:pt x="261141" y="335139"/>
                </a:cubicBezTo>
                <a:cubicBezTo>
                  <a:pt x="262728" y="347310"/>
                  <a:pt x="300828" y="249943"/>
                  <a:pt x="299241" y="277989"/>
                </a:cubicBezTo>
                <a:cubicBezTo>
                  <a:pt x="297654" y="306035"/>
                  <a:pt x="254791" y="476426"/>
                  <a:pt x="251616" y="503414"/>
                </a:cubicBezTo>
                <a:cubicBezTo>
                  <a:pt x="248441" y="530402"/>
                  <a:pt x="285483" y="423510"/>
                  <a:pt x="280191" y="439914"/>
                </a:cubicBezTo>
                <a:cubicBezTo>
                  <a:pt x="274899" y="456318"/>
                  <a:pt x="247912" y="552627"/>
                  <a:pt x="219866" y="601839"/>
                </a:cubicBezTo>
                <a:cubicBezTo>
                  <a:pt x="191820" y="651051"/>
                  <a:pt x="119324" y="725135"/>
                  <a:pt x="111916" y="735189"/>
                </a:cubicBezTo>
                <a:cubicBezTo>
                  <a:pt x="104508" y="745243"/>
                  <a:pt x="193937" y="651581"/>
                  <a:pt x="175416" y="662164"/>
                </a:cubicBezTo>
                <a:cubicBezTo>
                  <a:pt x="156895" y="672747"/>
                  <a:pt x="-12967" y="812977"/>
                  <a:pt x="791" y="798689"/>
                </a:cubicBezTo>
                <a:cubicBezTo>
                  <a:pt x="14549" y="784401"/>
                  <a:pt x="220395" y="621418"/>
                  <a:pt x="257966" y="576439"/>
                </a:cubicBezTo>
                <a:cubicBezTo>
                  <a:pt x="295537" y="531460"/>
                  <a:pt x="234683" y="574851"/>
                  <a:pt x="226216" y="528814"/>
                </a:cubicBezTo>
                <a:cubicBezTo>
                  <a:pt x="217749" y="482777"/>
                  <a:pt x="204520" y="308681"/>
                  <a:pt x="207166" y="300214"/>
                </a:cubicBezTo>
                <a:cubicBezTo>
                  <a:pt x="209812" y="291747"/>
                  <a:pt x="228862" y="476427"/>
                  <a:pt x="242091" y="478014"/>
                </a:cubicBezTo>
                <a:cubicBezTo>
                  <a:pt x="255320" y="479601"/>
                  <a:pt x="293420" y="316618"/>
                  <a:pt x="286541" y="309739"/>
                </a:cubicBezTo>
                <a:cubicBezTo>
                  <a:pt x="279662" y="302860"/>
                  <a:pt x="190762" y="476956"/>
                  <a:pt x="200816" y="436739"/>
                </a:cubicBezTo>
                <a:cubicBezTo>
                  <a:pt x="210870" y="396522"/>
                  <a:pt x="334166" y="108127"/>
                  <a:pt x="346866" y="68439"/>
                </a:cubicBezTo>
                <a:cubicBezTo>
                  <a:pt x="359566" y="28752"/>
                  <a:pt x="287599" y="198085"/>
                  <a:pt x="277016" y="198614"/>
                </a:cubicBezTo>
                <a:cubicBezTo>
                  <a:pt x="266433" y="199143"/>
                  <a:pt x="287070" y="102306"/>
                  <a:pt x="283366" y="71614"/>
                </a:cubicBezTo>
                <a:cubicBezTo>
                  <a:pt x="279662" y="40922"/>
                  <a:pt x="247383" y="-17286"/>
                  <a:pt x="248441" y="4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9280C73B-CDA7-2B15-CEFE-28AB1EDF6869}"/>
              </a:ext>
            </a:extLst>
          </p:cNvPr>
          <p:cNvSpPr/>
          <p:nvPr/>
        </p:nvSpPr>
        <p:spPr>
          <a:xfrm>
            <a:off x="7244089" y="5302243"/>
            <a:ext cx="111168" cy="306253"/>
          </a:xfrm>
          <a:custGeom>
            <a:avLst/>
            <a:gdLst>
              <a:gd name="connsiteX0" fmla="*/ 106036 w 111168"/>
              <a:gd name="connsiteY0" fmla="*/ 7 h 306253"/>
              <a:gd name="connsiteX1" fmla="*/ 45711 w 111168"/>
              <a:gd name="connsiteY1" fmla="*/ 130182 h 306253"/>
              <a:gd name="connsiteX2" fmla="*/ 109211 w 111168"/>
              <a:gd name="connsiteY2" fmla="*/ 304807 h 306253"/>
              <a:gd name="connsiteX3" fmla="*/ 86986 w 111168"/>
              <a:gd name="connsiteY3" fmla="*/ 206382 h 306253"/>
              <a:gd name="connsiteX4" fmla="*/ 7611 w 111168"/>
              <a:gd name="connsiteY4" fmla="*/ 82557 h 306253"/>
              <a:gd name="connsiteX5" fmla="*/ 13961 w 111168"/>
              <a:gd name="connsiteY5" fmla="*/ 123832 h 306253"/>
              <a:gd name="connsiteX6" fmla="*/ 106036 w 111168"/>
              <a:gd name="connsiteY6" fmla="*/ 7 h 306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168" h="306253">
                <a:moveTo>
                  <a:pt x="106036" y="7"/>
                </a:moveTo>
                <a:cubicBezTo>
                  <a:pt x="111327" y="1065"/>
                  <a:pt x="45182" y="79382"/>
                  <a:pt x="45711" y="130182"/>
                </a:cubicBezTo>
                <a:cubicBezTo>
                  <a:pt x="46240" y="180982"/>
                  <a:pt x="102332" y="292107"/>
                  <a:pt x="109211" y="304807"/>
                </a:cubicBezTo>
                <a:cubicBezTo>
                  <a:pt x="116090" y="317507"/>
                  <a:pt x="103919" y="243424"/>
                  <a:pt x="86986" y="206382"/>
                </a:cubicBezTo>
                <a:cubicBezTo>
                  <a:pt x="70053" y="169340"/>
                  <a:pt x="19782" y="96315"/>
                  <a:pt x="7611" y="82557"/>
                </a:cubicBezTo>
                <a:cubicBezTo>
                  <a:pt x="-4560" y="68799"/>
                  <a:pt x="-1914" y="135474"/>
                  <a:pt x="13961" y="123832"/>
                </a:cubicBezTo>
                <a:cubicBezTo>
                  <a:pt x="29836" y="112190"/>
                  <a:pt x="100745" y="-1051"/>
                  <a:pt x="106036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FAECBC07-F92B-33DA-E84F-2DC858248C7A}"/>
              </a:ext>
            </a:extLst>
          </p:cNvPr>
          <p:cNvSpPr/>
          <p:nvPr/>
        </p:nvSpPr>
        <p:spPr>
          <a:xfrm>
            <a:off x="7096125" y="5394322"/>
            <a:ext cx="193129" cy="454035"/>
          </a:xfrm>
          <a:custGeom>
            <a:avLst/>
            <a:gdLst>
              <a:gd name="connsiteX0" fmla="*/ 44450 w 193129"/>
              <a:gd name="connsiteY0" fmla="*/ 3 h 454035"/>
              <a:gd name="connsiteX1" fmla="*/ 12700 w 193129"/>
              <a:gd name="connsiteY1" fmla="*/ 92078 h 454035"/>
              <a:gd name="connsiteX2" fmla="*/ 171450 w 193129"/>
              <a:gd name="connsiteY2" fmla="*/ 142878 h 454035"/>
              <a:gd name="connsiteX3" fmla="*/ 133350 w 193129"/>
              <a:gd name="connsiteY3" fmla="*/ 155578 h 454035"/>
              <a:gd name="connsiteX4" fmla="*/ 190500 w 193129"/>
              <a:gd name="connsiteY4" fmla="*/ 168278 h 454035"/>
              <a:gd name="connsiteX5" fmla="*/ 177800 w 193129"/>
              <a:gd name="connsiteY5" fmla="*/ 184153 h 454035"/>
              <a:gd name="connsiteX6" fmla="*/ 127000 w 193129"/>
              <a:gd name="connsiteY6" fmla="*/ 219078 h 454035"/>
              <a:gd name="connsiteX7" fmla="*/ 127000 w 193129"/>
              <a:gd name="connsiteY7" fmla="*/ 311153 h 454035"/>
              <a:gd name="connsiteX8" fmla="*/ 149225 w 193129"/>
              <a:gd name="connsiteY8" fmla="*/ 454028 h 454035"/>
              <a:gd name="connsiteX9" fmla="*/ 139700 w 193129"/>
              <a:gd name="connsiteY9" fmla="*/ 304803 h 454035"/>
              <a:gd name="connsiteX10" fmla="*/ 0 w 193129"/>
              <a:gd name="connsiteY10" fmla="*/ 165103 h 454035"/>
              <a:gd name="connsiteX11" fmla="*/ 139700 w 193129"/>
              <a:gd name="connsiteY11" fmla="*/ 266703 h 454035"/>
              <a:gd name="connsiteX12" fmla="*/ 123825 w 193129"/>
              <a:gd name="connsiteY12" fmla="*/ 165103 h 454035"/>
              <a:gd name="connsiteX13" fmla="*/ 15875 w 193129"/>
              <a:gd name="connsiteY13" fmla="*/ 136528 h 454035"/>
              <a:gd name="connsiteX14" fmla="*/ 50800 w 193129"/>
              <a:gd name="connsiteY14" fmla="*/ 133353 h 454035"/>
              <a:gd name="connsiteX15" fmla="*/ 12700 w 193129"/>
              <a:gd name="connsiteY15" fmla="*/ 88903 h 454035"/>
              <a:gd name="connsiteX16" fmla="*/ 44450 w 193129"/>
              <a:gd name="connsiteY16" fmla="*/ 3 h 4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3129" h="454035">
                <a:moveTo>
                  <a:pt x="44450" y="3"/>
                </a:moveTo>
                <a:cubicBezTo>
                  <a:pt x="44450" y="532"/>
                  <a:pt x="-8467" y="68266"/>
                  <a:pt x="12700" y="92078"/>
                </a:cubicBezTo>
                <a:cubicBezTo>
                  <a:pt x="33867" y="115891"/>
                  <a:pt x="151342" y="132295"/>
                  <a:pt x="171450" y="142878"/>
                </a:cubicBezTo>
                <a:cubicBezTo>
                  <a:pt x="191558" y="153461"/>
                  <a:pt x="130175" y="151345"/>
                  <a:pt x="133350" y="155578"/>
                </a:cubicBezTo>
                <a:cubicBezTo>
                  <a:pt x="136525" y="159811"/>
                  <a:pt x="183092" y="163516"/>
                  <a:pt x="190500" y="168278"/>
                </a:cubicBezTo>
                <a:cubicBezTo>
                  <a:pt x="197908" y="173041"/>
                  <a:pt x="188383" y="175686"/>
                  <a:pt x="177800" y="184153"/>
                </a:cubicBezTo>
                <a:cubicBezTo>
                  <a:pt x="167217" y="192620"/>
                  <a:pt x="135467" y="197911"/>
                  <a:pt x="127000" y="219078"/>
                </a:cubicBezTo>
                <a:cubicBezTo>
                  <a:pt x="118533" y="240245"/>
                  <a:pt x="123296" y="271995"/>
                  <a:pt x="127000" y="311153"/>
                </a:cubicBezTo>
                <a:cubicBezTo>
                  <a:pt x="130704" y="350311"/>
                  <a:pt x="147108" y="455086"/>
                  <a:pt x="149225" y="454028"/>
                </a:cubicBezTo>
                <a:cubicBezTo>
                  <a:pt x="151342" y="452970"/>
                  <a:pt x="164571" y="352957"/>
                  <a:pt x="139700" y="304803"/>
                </a:cubicBezTo>
                <a:cubicBezTo>
                  <a:pt x="114829" y="256649"/>
                  <a:pt x="0" y="171453"/>
                  <a:pt x="0" y="165103"/>
                </a:cubicBezTo>
                <a:cubicBezTo>
                  <a:pt x="0" y="158753"/>
                  <a:pt x="119063" y="266703"/>
                  <a:pt x="139700" y="266703"/>
                </a:cubicBezTo>
                <a:cubicBezTo>
                  <a:pt x="160337" y="266703"/>
                  <a:pt x="144463" y="186799"/>
                  <a:pt x="123825" y="165103"/>
                </a:cubicBezTo>
                <a:cubicBezTo>
                  <a:pt x="103188" y="143407"/>
                  <a:pt x="28046" y="141820"/>
                  <a:pt x="15875" y="136528"/>
                </a:cubicBezTo>
                <a:cubicBezTo>
                  <a:pt x="3704" y="131236"/>
                  <a:pt x="51329" y="141291"/>
                  <a:pt x="50800" y="133353"/>
                </a:cubicBezTo>
                <a:cubicBezTo>
                  <a:pt x="50271" y="125416"/>
                  <a:pt x="13758" y="117478"/>
                  <a:pt x="12700" y="88903"/>
                </a:cubicBezTo>
                <a:cubicBezTo>
                  <a:pt x="11642" y="60328"/>
                  <a:pt x="44450" y="-526"/>
                  <a:pt x="4445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D0F3B204-AABF-BCB3-54B9-6361CFC051C2}"/>
              </a:ext>
            </a:extLst>
          </p:cNvPr>
          <p:cNvSpPr/>
          <p:nvPr/>
        </p:nvSpPr>
        <p:spPr>
          <a:xfrm>
            <a:off x="7035798" y="5438772"/>
            <a:ext cx="277014" cy="668211"/>
          </a:xfrm>
          <a:custGeom>
            <a:avLst/>
            <a:gdLst>
              <a:gd name="connsiteX0" fmla="*/ 2 w 277014"/>
              <a:gd name="connsiteY0" fmla="*/ 3 h 668211"/>
              <a:gd name="connsiteX1" fmla="*/ 133352 w 277014"/>
              <a:gd name="connsiteY1" fmla="*/ 279403 h 668211"/>
              <a:gd name="connsiteX2" fmla="*/ 155577 w 277014"/>
              <a:gd name="connsiteY2" fmla="*/ 409578 h 668211"/>
              <a:gd name="connsiteX3" fmla="*/ 88902 w 277014"/>
              <a:gd name="connsiteY3" fmla="*/ 565153 h 668211"/>
              <a:gd name="connsiteX4" fmla="*/ 177802 w 277014"/>
              <a:gd name="connsiteY4" fmla="*/ 495303 h 668211"/>
              <a:gd name="connsiteX5" fmla="*/ 15877 w 277014"/>
              <a:gd name="connsiteY5" fmla="*/ 666753 h 668211"/>
              <a:gd name="connsiteX6" fmla="*/ 273052 w 277014"/>
              <a:gd name="connsiteY6" fmla="*/ 381003 h 668211"/>
              <a:gd name="connsiteX7" fmla="*/ 174627 w 277014"/>
              <a:gd name="connsiteY7" fmla="*/ 482603 h 668211"/>
              <a:gd name="connsiteX8" fmla="*/ 209552 w 277014"/>
              <a:gd name="connsiteY8" fmla="*/ 396878 h 668211"/>
              <a:gd name="connsiteX9" fmla="*/ 142877 w 277014"/>
              <a:gd name="connsiteY9" fmla="*/ 244478 h 668211"/>
              <a:gd name="connsiteX10" fmla="*/ 190502 w 277014"/>
              <a:gd name="connsiteY10" fmla="*/ 422278 h 668211"/>
              <a:gd name="connsiteX11" fmla="*/ 130177 w 277014"/>
              <a:gd name="connsiteY11" fmla="*/ 285753 h 668211"/>
              <a:gd name="connsiteX12" fmla="*/ 2 w 277014"/>
              <a:gd name="connsiteY12" fmla="*/ 3 h 66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7014" h="668211">
                <a:moveTo>
                  <a:pt x="2" y="3"/>
                </a:moveTo>
                <a:cubicBezTo>
                  <a:pt x="531" y="-1055"/>
                  <a:pt x="107423" y="211141"/>
                  <a:pt x="133352" y="279403"/>
                </a:cubicBezTo>
                <a:cubicBezTo>
                  <a:pt x="159281" y="347665"/>
                  <a:pt x="162985" y="361953"/>
                  <a:pt x="155577" y="409578"/>
                </a:cubicBezTo>
                <a:cubicBezTo>
                  <a:pt x="148169" y="457203"/>
                  <a:pt x="85198" y="550866"/>
                  <a:pt x="88902" y="565153"/>
                </a:cubicBezTo>
                <a:cubicBezTo>
                  <a:pt x="92606" y="579440"/>
                  <a:pt x="189973" y="478370"/>
                  <a:pt x="177802" y="495303"/>
                </a:cubicBezTo>
                <a:cubicBezTo>
                  <a:pt x="165631" y="512236"/>
                  <a:pt x="2" y="685803"/>
                  <a:pt x="15877" y="666753"/>
                </a:cubicBezTo>
                <a:cubicBezTo>
                  <a:pt x="31752" y="647703"/>
                  <a:pt x="246594" y="411695"/>
                  <a:pt x="273052" y="381003"/>
                </a:cubicBezTo>
                <a:cubicBezTo>
                  <a:pt x="299510" y="350311"/>
                  <a:pt x="185210" y="479957"/>
                  <a:pt x="174627" y="482603"/>
                </a:cubicBezTo>
                <a:cubicBezTo>
                  <a:pt x="164044" y="485249"/>
                  <a:pt x="214844" y="436566"/>
                  <a:pt x="209552" y="396878"/>
                </a:cubicBezTo>
                <a:cubicBezTo>
                  <a:pt x="204260" y="357191"/>
                  <a:pt x="146052" y="240245"/>
                  <a:pt x="142877" y="244478"/>
                </a:cubicBezTo>
                <a:cubicBezTo>
                  <a:pt x="139702" y="248711"/>
                  <a:pt x="192619" y="415399"/>
                  <a:pt x="190502" y="422278"/>
                </a:cubicBezTo>
                <a:cubicBezTo>
                  <a:pt x="188385" y="429157"/>
                  <a:pt x="160869" y="350840"/>
                  <a:pt x="130177" y="285753"/>
                </a:cubicBezTo>
                <a:cubicBezTo>
                  <a:pt x="99485" y="220666"/>
                  <a:pt x="-527" y="1061"/>
                  <a:pt x="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62D265EF-9240-5A2B-5988-D95951CE87EF}"/>
              </a:ext>
            </a:extLst>
          </p:cNvPr>
          <p:cNvSpPr/>
          <p:nvPr/>
        </p:nvSpPr>
        <p:spPr>
          <a:xfrm>
            <a:off x="6890502" y="5403671"/>
            <a:ext cx="266206" cy="599202"/>
          </a:xfrm>
          <a:custGeom>
            <a:avLst/>
            <a:gdLst>
              <a:gd name="connsiteX0" fmla="*/ 208798 w 266206"/>
              <a:gd name="connsiteY0" fmla="*/ 179 h 599202"/>
              <a:gd name="connsiteX1" fmla="*/ 78623 w 266206"/>
              <a:gd name="connsiteY1" fmla="*/ 219254 h 599202"/>
              <a:gd name="connsiteX2" fmla="*/ 84973 w 266206"/>
              <a:gd name="connsiteY2" fmla="*/ 371654 h 599202"/>
              <a:gd name="connsiteX3" fmla="*/ 46873 w 266206"/>
              <a:gd name="connsiteY3" fmla="*/ 330379 h 599202"/>
              <a:gd name="connsiteX4" fmla="*/ 243723 w 266206"/>
              <a:gd name="connsiteY4" fmla="*/ 457379 h 599202"/>
              <a:gd name="connsiteX5" fmla="*/ 164348 w 266206"/>
              <a:gd name="connsiteY5" fmla="*/ 247829 h 599202"/>
              <a:gd name="connsiteX6" fmla="*/ 265948 w 266206"/>
              <a:gd name="connsiteY6" fmla="*/ 470079 h 599202"/>
              <a:gd name="connsiteX7" fmla="*/ 192923 w 266206"/>
              <a:gd name="connsiteY7" fmla="*/ 597079 h 599202"/>
              <a:gd name="connsiteX8" fmla="*/ 173873 w 266206"/>
              <a:gd name="connsiteY8" fmla="*/ 539929 h 599202"/>
              <a:gd name="connsiteX9" fmla="*/ 53223 w 266206"/>
              <a:gd name="connsiteY9" fmla="*/ 416104 h 599202"/>
              <a:gd name="connsiteX10" fmla="*/ 183398 w 266206"/>
              <a:gd name="connsiteY10" fmla="*/ 555804 h 599202"/>
              <a:gd name="connsiteX11" fmla="*/ 211973 w 266206"/>
              <a:gd name="connsiteY11" fmla="*/ 473254 h 599202"/>
              <a:gd name="connsiteX12" fmla="*/ 40523 w 266206"/>
              <a:gd name="connsiteY12" fmla="*/ 336729 h 599202"/>
              <a:gd name="connsiteX13" fmla="*/ 94498 w 266206"/>
              <a:gd name="connsiteY13" fmla="*/ 146229 h 599202"/>
              <a:gd name="connsiteX14" fmla="*/ 2423 w 266206"/>
              <a:gd name="connsiteY14" fmla="*/ 257354 h 599202"/>
              <a:gd name="connsiteX15" fmla="*/ 208798 w 266206"/>
              <a:gd name="connsiteY15" fmla="*/ 179 h 59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6206" h="599202">
                <a:moveTo>
                  <a:pt x="208798" y="179"/>
                </a:moveTo>
                <a:cubicBezTo>
                  <a:pt x="221498" y="-6171"/>
                  <a:pt x="99260" y="157342"/>
                  <a:pt x="78623" y="219254"/>
                </a:cubicBezTo>
                <a:cubicBezTo>
                  <a:pt x="57986" y="281166"/>
                  <a:pt x="90265" y="353133"/>
                  <a:pt x="84973" y="371654"/>
                </a:cubicBezTo>
                <a:cubicBezTo>
                  <a:pt x="79681" y="390175"/>
                  <a:pt x="20415" y="316092"/>
                  <a:pt x="46873" y="330379"/>
                </a:cubicBezTo>
                <a:cubicBezTo>
                  <a:pt x="73331" y="344666"/>
                  <a:pt x="224144" y="471137"/>
                  <a:pt x="243723" y="457379"/>
                </a:cubicBezTo>
                <a:cubicBezTo>
                  <a:pt x="263302" y="443621"/>
                  <a:pt x="160644" y="245712"/>
                  <a:pt x="164348" y="247829"/>
                </a:cubicBezTo>
                <a:cubicBezTo>
                  <a:pt x="168052" y="249946"/>
                  <a:pt x="261186" y="411871"/>
                  <a:pt x="265948" y="470079"/>
                </a:cubicBezTo>
                <a:cubicBezTo>
                  <a:pt x="270710" y="528287"/>
                  <a:pt x="208269" y="585437"/>
                  <a:pt x="192923" y="597079"/>
                </a:cubicBezTo>
                <a:cubicBezTo>
                  <a:pt x="177577" y="608721"/>
                  <a:pt x="197156" y="570091"/>
                  <a:pt x="173873" y="539929"/>
                </a:cubicBezTo>
                <a:cubicBezTo>
                  <a:pt x="150590" y="509767"/>
                  <a:pt x="51635" y="413458"/>
                  <a:pt x="53223" y="416104"/>
                </a:cubicBezTo>
                <a:cubicBezTo>
                  <a:pt x="54810" y="418750"/>
                  <a:pt x="156940" y="546279"/>
                  <a:pt x="183398" y="555804"/>
                </a:cubicBezTo>
                <a:cubicBezTo>
                  <a:pt x="209856" y="565329"/>
                  <a:pt x="235785" y="509766"/>
                  <a:pt x="211973" y="473254"/>
                </a:cubicBezTo>
                <a:cubicBezTo>
                  <a:pt x="188161" y="436742"/>
                  <a:pt x="60102" y="391233"/>
                  <a:pt x="40523" y="336729"/>
                </a:cubicBezTo>
                <a:cubicBezTo>
                  <a:pt x="20944" y="282225"/>
                  <a:pt x="100848" y="159458"/>
                  <a:pt x="94498" y="146229"/>
                </a:cubicBezTo>
                <a:cubicBezTo>
                  <a:pt x="88148" y="133000"/>
                  <a:pt x="-17156" y="286987"/>
                  <a:pt x="2423" y="257354"/>
                </a:cubicBezTo>
                <a:cubicBezTo>
                  <a:pt x="22002" y="227721"/>
                  <a:pt x="196098" y="6529"/>
                  <a:pt x="208798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786C6882-C1D5-7B9A-0AD8-0485C33FE5BE}"/>
              </a:ext>
            </a:extLst>
          </p:cNvPr>
          <p:cNvSpPr/>
          <p:nvPr/>
        </p:nvSpPr>
        <p:spPr>
          <a:xfrm>
            <a:off x="6650402" y="5610141"/>
            <a:ext cx="239549" cy="509494"/>
          </a:xfrm>
          <a:custGeom>
            <a:avLst/>
            <a:gdLst>
              <a:gd name="connsiteX0" fmla="*/ 239348 w 239549"/>
              <a:gd name="connsiteY0" fmla="*/ 84 h 509494"/>
              <a:gd name="connsiteX1" fmla="*/ 191723 w 239549"/>
              <a:gd name="connsiteY1" fmla="*/ 254084 h 509494"/>
              <a:gd name="connsiteX2" fmla="*/ 80598 w 239549"/>
              <a:gd name="connsiteY2" fmla="*/ 362034 h 509494"/>
              <a:gd name="connsiteX3" fmla="*/ 1223 w 239549"/>
              <a:gd name="connsiteY3" fmla="*/ 508084 h 509494"/>
              <a:gd name="connsiteX4" fmla="*/ 42498 w 239549"/>
              <a:gd name="connsiteY4" fmla="*/ 428709 h 509494"/>
              <a:gd name="connsiteX5" fmla="*/ 172673 w 239549"/>
              <a:gd name="connsiteY5" fmla="*/ 308059 h 509494"/>
              <a:gd name="connsiteX6" fmla="*/ 153623 w 239549"/>
              <a:gd name="connsiteY6" fmla="*/ 193759 h 509494"/>
              <a:gd name="connsiteX7" fmla="*/ 175848 w 239549"/>
              <a:gd name="connsiteY7" fmla="*/ 282659 h 509494"/>
              <a:gd name="connsiteX8" fmla="*/ 239348 w 239549"/>
              <a:gd name="connsiteY8" fmla="*/ 84 h 50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549" h="509494">
                <a:moveTo>
                  <a:pt x="239348" y="84"/>
                </a:moveTo>
                <a:cubicBezTo>
                  <a:pt x="241994" y="-4678"/>
                  <a:pt x="218181" y="193759"/>
                  <a:pt x="191723" y="254084"/>
                </a:cubicBezTo>
                <a:cubicBezTo>
                  <a:pt x="165265" y="314409"/>
                  <a:pt x="112348" y="319701"/>
                  <a:pt x="80598" y="362034"/>
                </a:cubicBezTo>
                <a:cubicBezTo>
                  <a:pt x="48848" y="404367"/>
                  <a:pt x="7573" y="496972"/>
                  <a:pt x="1223" y="508084"/>
                </a:cubicBezTo>
                <a:cubicBezTo>
                  <a:pt x="-5127" y="519196"/>
                  <a:pt x="13923" y="462047"/>
                  <a:pt x="42498" y="428709"/>
                </a:cubicBezTo>
                <a:cubicBezTo>
                  <a:pt x="71073" y="395372"/>
                  <a:pt x="154152" y="347217"/>
                  <a:pt x="172673" y="308059"/>
                </a:cubicBezTo>
                <a:cubicBezTo>
                  <a:pt x="191194" y="268901"/>
                  <a:pt x="153094" y="197992"/>
                  <a:pt x="153623" y="193759"/>
                </a:cubicBezTo>
                <a:cubicBezTo>
                  <a:pt x="154152" y="189526"/>
                  <a:pt x="164736" y="312821"/>
                  <a:pt x="175848" y="282659"/>
                </a:cubicBezTo>
                <a:cubicBezTo>
                  <a:pt x="186960" y="252497"/>
                  <a:pt x="236702" y="4846"/>
                  <a:pt x="239348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FA6A5BB6-4400-59BE-B61A-358113EDAC2C}"/>
              </a:ext>
            </a:extLst>
          </p:cNvPr>
          <p:cNvSpPr/>
          <p:nvPr/>
        </p:nvSpPr>
        <p:spPr>
          <a:xfrm>
            <a:off x="6730453" y="5955521"/>
            <a:ext cx="552392" cy="200812"/>
          </a:xfrm>
          <a:custGeom>
            <a:avLst/>
            <a:gdLst>
              <a:gd name="connsiteX0" fmla="*/ 543472 w 552392"/>
              <a:gd name="connsiteY0" fmla="*/ 3954 h 200812"/>
              <a:gd name="connsiteX1" fmla="*/ 70397 w 552392"/>
              <a:gd name="connsiteY1" fmla="*/ 137304 h 200812"/>
              <a:gd name="connsiteX2" fmla="*/ 178347 w 552392"/>
              <a:gd name="connsiteY2" fmla="*/ 89679 h 200812"/>
              <a:gd name="connsiteX3" fmla="*/ 547 w 552392"/>
              <a:gd name="connsiteY3" fmla="*/ 200804 h 200812"/>
              <a:gd name="connsiteX4" fmla="*/ 248197 w 552392"/>
              <a:gd name="connsiteY4" fmla="*/ 83329 h 200812"/>
              <a:gd name="connsiteX5" fmla="*/ 222797 w 552392"/>
              <a:gd name="connsiteY5" fmla="*/ 70629 h 200812"/>
              <a:gd name="connsiteX6" fmla="*/ 365672 w 552392"/>
              <a:gd name="connsiteY6" fmla="*/ 38879 h 200812"/>
              <a:gd name="connsiteX7" fmla="*/ 543472 w 552392"/>
              <a:gd name="connsiteY7" fmla="*/ 3954 h 20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2392" h="200812">
                <a:moveTo>
                  <a:pt x="543472" y="3954"/>
                </a:moveTo>
                <a:cubicBezTo>
                  <a:pt x="494259" y="20358"/>
                  <a:pt x="131251" y="123017"/>
                  <a:pt x="70397" y="137304"/>
                </a:cubicBezTo>
                <a:cubicBezTo>
                  <a:pt x="9543" y="151591"/>
                  <a:pt x="189989" y="79096"/>
                  <a:pt x="178347" y="89679"/>
                </a:cubicBezTo>
                <a:cubicBezTo>
                  <a:pt x="166705" y="100262"/>
                  <a:pt x="-11095" y="201862"/>
                  <a:pt x="547" y="200804"/>
                </a:cubicBezTo>
                <a:cubicBezTo>
                  <a:pt x="12189" y="199746"/>
                  <a:pt x="211155" y="105025"/>
                  <a:pt x="248197" y="83329"/>
                </a:cubicBezTo>
                <a:cubicBezTo>
                  <a:pt x="285239" y="61633"/>
                  <a:pt x="203218" y="78037"/>
                  <a:pt x="222797" y="70629"/>
                </a:cubicBezTo>
                <a:cubicBezTo>
                  <a:pt x="242376" y="63221"/>
                  <a:pt x="306405" y="51050"/>
                  <a:pt x="365672" y="38879"/>
                </a:cubicBezTo>
                <a:cubicBezTo>
                  <a:pt x="424939" y="26708"/>
                  <a:pt x="592685" y="-12450"/>
                  <a:pt x="543472" y="3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11898764-3993-09DB-2A73-73E7FC8F72B0}"/>
              </a:ext>
            </a:extLst>
          </p:cNvPr>
          <p:cNvSpPr/>
          <p:nvPr/>
        </p:nvSpPr>
        <p:spPr>
          <a:xfrm>
            <a:off x="6505519" y="5943287"/>
            <a:ext cx="718245" cy="311740"/>
          </a:xfrm>
          <a:custGeom>
            <a:avLst/>
            <a:gdLst>
              <a:gd name="connsiteX0" fmla="*/ 190556 w 718245"/>
              <a:gd name="connsiteY0" fmla="*/ 313 h 311740"/>
              <a:gd name="connsiteX1" fmla="*/ 117531 w 718245"/>
              <a:gd name="connsiteY1" fmla="*/ 162238 h 311740"/>
              <a:gd name="connsiteX2" fmla="*/ 200081 w 718245"/>
              <a:gd name="connsiteY2" fmla="*/ 222563 h 311740"/>
              <a:gd name="connsiteX3" fmla="*/ 57206 w 718245"/>
              <a:gd name="connsiteY3" fmla="*/ 228913 h 311740"/>
              <a:gd name="connsiteX4" fmla="*/ 346131 w 718245"/>
              <a:gd name="connsiteY4" fmla="*/ 225738 h 311740"/>
              <a:gd name="connsiteX5" fmla="*/ 536631 w 718245"/>
              <a:gd name="connsiteY5" fmla="*/ 127313 h 311740"/>
              <a:gd name="connsiteX6" fmla="*/ 365181 w 718245"/>
              <a:gd name="connsiteY6" fmla="*/ 219388 h 311740"/>
              <a:gd name="connsiteX7" fmla="*/ 717606 w 718245"/>
              <a:gd name="connsiteY7" fmla="*/ 114613 h 311740"/>
              <a:gd name="connsiteX8" fmla="*/ 447731 w 718245"/>
              <a:gd name="connsiteY8" fmla="*/ 203513 h 311740"/>
              <a:gd name="connsiteX9" fmla="*/ 288981 w 718245"/>
              <a:gd name="connsiteY9" fmla="*/ 311463 h 311740"/>
              <a:gd name="connsiteX10" fmla="*/ 276281 w 718245"/>
              <a:gd name="connsiteY10" fmla="*/ 235263 h 311740"/>
              <a:gd name="connsiteX11" fmla="*/ 187381 w 718245"/>
              <a:gd name="connsiteY11" fmla="*/ 254313 h 311740"/>
              <a:gd name="connsiteX12" fmla="*/ 308031 w 718245"/>
              <a:gd name="connsiteY12" fmla="*/ 308288 h 311740"/>
              <a:gd name="connsiteX13" fmla="*/ 158806 w 718245"/>
              <a:gd name="connsiteY13" fmla="*/ 238438 h 311740"/>
              <a:gd name="connsiteX14" fmla="*/ 82606 w 718245"/>
              <a:gd name="connsiteY14" fmla="*/ 190813 h 311740"/>
              <a:gd name="connsiteX15" fmla="*/ 56 w 718245"/>
              <a:gd name="connsiteY15" fmla="*/ 92388 h 311740"/>
              <a:gd name="connsiteX16" fmla="*/ 95306 w 718245"/>
              <a:gd name="connsiteY16" fmla="*/ 159063 h 311740"/>
              <a:gd name="connsiteX17" fmla="*/ 73081 w 718245"/>
              <a:gd name="connsiteY17" fmla="*/ 28888 h 311740"/>
              <a:gd name="connsiteX18" fmla="*/ 111181 w 718245"/>
              <a:gd name="connsiteY18" fmla="*/ 117788 h 311740"/>
              <a:gd name="connsiteX19" fmla="*/ 190556 w 718245"/>
              <a:gd name="connsiteY19" fmla="*/ 313 h 31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18245" h="311740">
                <a:moveTo>
                  <a:pt x="190556" y="313"/>
                </a:moveTo>
                <a:cubicBezTo>
                  <a:pt x="191614" y="7721"/>
                  <a:pt x="115943" y="125196"/>
                  <a:pt x="117531" y="162238"/>
                </a:cubicBezTo>
                <a:cubicBezTo>
                  <a:pt x="119118" y="199280"/>
                  <a:pt x="210135" y="211451"/>
                  <a:pt x="200081" y="222563"/>
                </a:cubicBezTo>
                <a:cubicBezTo>
                  <a:pt x="190027" y="233675"/>
                  <a:pt x="32864" y="228384"/>
                  <a:pt x="57206" y="228913"/>
                </a:cubicBezTo>
                <a:cubicBezTo>
                  <a:pt x="81548" y="229442"/>
                  <a:pt x="266227" y="242671"/>
                  <a:pt x="346131" y="225738"/>
                </a:cubicBezTo>
                <a:cubicBezTo>
                  <a:pt x="426035" y="208805"/>
                  <a:pt x="533456" y="128371"/>
                  <a:pt x="536631" y="127313"/>
                </a:cubicBezTo>
                <a:cubicBezTo>
                  <a:pt x="539806" y="126255"/>
                  <a:pt x="335019" y="221505"/>
                  <a:pt x="365181" y="219388"/>
                </a:cubicBezTo>
                <a:cubicBezTo>
                  <a:pt x="395343" y="217271"/>
                  <a:pt x="703848" y="117259"/>
                  <a:pt x="717606" y="114613"/>
                </a:cubicBezTo>
                <a:cubicBezTo>
                  <a:pt x="731364" y="111967"/>
                  <a:pt x="519169" y="170705"/>
                  <a:pt x="447731" y="203513"/>
                </a:cubicBezTo>
                <a:cubicBezTo>
                  <a:pt x="376294" y="236321"/>
                  <a:pt x="317556" y="306171"/>
                  <a:pt x="288981" y="311463"/>
                </a:cubicBezTo>
                <a:cubicBezTo>
                  <a:pt x="260406" y="316755"/>
                  <a:pt x="293214" y="244788"/>
                  <a:pt x="276281" y="235263"/>
                </a:cubicBezTo>
                <a:cubicBezTo>
                  <a:pt x="259348" y="225738"/>
                  <a:pt x="182089" y="242142"/>
                  <a:pt x="187381" y="254313"/>
                </a:cubicBezTo>
                <a:cubicBezTo>
                  <a:pt x="192673" y="266484"/>
                  <a:pt x="312793" y="310934"/>
                  <a:pt x="308031" y="308288"/>
                </a:cubicBezTo>
                <a:cubicBezTo>
                  <a:pt x="303269" y="305642"/>
                  <a:pt x="196377" y="258017"/>
                  <a:pt x="158806" y="238438"/>
                </a:cubicBezTo>
                <a:cubicBezTo>
                  <a:pt x="121235" y="218859"/>
                  <a:pt x="109064" y="215155"/>
                  <a:pt x="82606" y="190813"/>
                </a:cubicBezTo>
                <a:cubicBezTo>
                  <a:pt x="56148" y="166471"/>
                  <a:pt x="-2061" y="97680"/>
                  <a:pt x="56" y="92388"/>
                </a:cubicBezTo>
                <a:cubicBezTo>
                  <a:pt x="2173" y="87096"/>
                  <a:pt x="83135" y="169646"/>
                  <a:pt x="95306" y="159063"/>
                </a:cubicBezTo>
                <a:cubicBezTo>
                  <a:pt x="107477" y="148480"/>
                  <a:pt x="70435" y="35767"/>
                  <a:pt x="73081" y="28888"/>
                </a:cubicBezTo>
                <a:cubicBezTo>
                  <a:pt x="75727" y="22009"/>
                  <a:pt x="94248" y="116201"/>
                  <a:pt x="111181" y="117788"/>
                </a:cubicBezTo>
                <a:cubicBezTo>
                  <a:pt x="128114" y="119376"/>
                  <a:pt x="189498" y="-7095"/>
                  <a:pt x="190556" y="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FDA2D5C9-2DE9-0D15-2B18-896BC5CBD34B}"/>
              </a:ext>
            </a:extLst>
          </p:cNvPr>
          <p:cNvSpPr/>
          <p:nvPr/>
        </p:nvSpPr>
        <p:spPr>
          <a:xfrm>
            <a:off x="6518083" y="6114371"/>
            <a:ext cx="680542" cy="223536"/>
          </a:xfrm>
          <a:custGeom>
            <a:avLst/>
            <a:gdLst>
              <a:gd name="connsiteX0" fmla="*/ 679642 w 680542"/>
              <a:gd name="connsiteY0" fmla="*/ 679 h 223536"/>
              <a:gd name="connsiteX1" fmla="*/ 298642 w 680542"/>
              <a:gd name="connsiteY1" fmla="*/ 140379 h 223536"/>
              <a:gd name="connsiteX2" fmla="*/ 393892 w 680542"/>
              <a:gd name="connsiteY2" fmla="*/ 130854 h 223536"/>
              <a:gd name="connsiteX3" fmla="*/ 197042 w 680542"/>
              <a:gd name="connsiteY3" fmla="*/ 210229 h 223536"/>
              <a:gd name="connsiteX4" fmla="*/ 79567 w 680542"/>
              <a:gd name="connsiteY4" fmla="*/ 127679 h 223536"/>
              <a:gd name="connsiteX5" fmla="*/ 3367 w 680542"/>
              <a:gd name="connsiteY5" fmla="*/ 48304 h 223536"/>
              <a:gd name="connsiteX6" fmla="*/ 190692 w 680542"/>
              <a:gd name="connsiteY6" fmla="*/ 222929 h 223536"/>
              <a:gd name="connsiteX7" fmla="*/ 165292 w 680542"/>
              <a:gd name="connsiteY7" fmla="*/ 108629 h 223536"/>
              <a:gd name="connsiteX8" fmla="*/ 238317 w 680542"/>
              <a:gd name="connsiteY8" fmla="*/ 184829 h 223536"/>
              <a:gd name="connsiteX9" fmla="*/ 438342 w 680542"/>
              <a:gd name="connsiteY9" fmla="*/ 146729 h 223536"/>
              <a:gd name="connsiteX10" fmla="*/ 289117 w 680542"/>
              <a:gd name="connsiteY10" fmla="*/ 213404 h 223536"/>
              <a:gd name="connsiteX11" fmla="*/ 416117 w 680542"/>
              <a:gd name="connsiteY11" fmla="*/ 114979 h 223536"/>
              <a:gd name="connsiteX12" fmla="*/ 552642 w 680542"/>
              <a:gd name="connsiteY12" fmla="*/ 70529 h 223536"/>
              <a:gd name="connsiteX13" fmla="*/ 409767 w 680542"/>
              <a:gd name="connsiteY13" fmla="*/ 86404 h 223536"/>
              <a:gd name="connsiteX14" fmla="*/ 679642 w 680542"/>
              <a:gd name="connsiteY14" fmla="*/ 679 h 22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0542" h="223536">
                <a:moveTo>
                  <a:pt x="679642" y="679"/>
                </a:moveTo>
                <a:cubicBezTo>
                  <a:pt x="661121" y="9675"/>
                  <a:pt x="346267" y="118683"/>
                  <a:pt x="298642" y="140379"/>
                </a:cubicBezTo>
                <a:cubicBezTo>
                  <a:pt x="251017" y="162075"/>
                  <a:pt x="410825" y="119212"/>
                  <a:pt x="393892" y="130854"/>
                </a:cubicBezTo>
                <a:cubicBezTo>
                  <a:pt x="376959" y="142496"/>
                  <a:pt x="249429" y="210758"/>
                  <a:pt x="197042" y="210229"/>
                </a:cubicBezTo>
                <a:cubicBezTo>
                  <a:pt x="144655" y="209700"/>
                  <a:pt x="111846" y="154666"/>
                  <a:pt x="79567" y="127679"/>
                </a:cubicBezTo>
                <a:cubicBezTo>
                  <a:pt x="47288" y="100692"/>
                  <a:pt x="-15154" y="32429"/>
                  <a:pt x="3367" y="48304"/>
                </a:cubicBezTo>
                <a:cubicBezTo>
                  <a:pt x="21888" y="64179"/>
                  <a:pt x="163704" y="212875"/>
                  <a:pt x="190692" y="222929"/>
                </a:cubicBezTo>
                <a:cubicBezTo>
                  <a:pt x="217679" y="232983"/>
                  <a:pt x="157355" y="114979"/>
                  <a:pt x="165292" y="108629"/>
                </a:cubicBezTo>
                <a:cubicBezTo>
                  <a:pt x="173229" y="102279"/>
                  <a:pt x="192809" y="178479"/>
                  <a:pt x="238317" y="184829"/>
                </a:cubicBezTo>
                <a:cubicBezTo>
                  <a:pt x="283825" y="191179"/>
                  <a:pt x="429875" y="141966"/>
                  <a:pt x="438342" y="146729"/>
                </a:cubicBezTo>
                <a:cubicBezTo>
                  <a:pt x="446809" y="151492"/>
                  <a:pt x="292821" y="218696"/>
                  <a:pt x="289117" y="213404"/>
                </a:cubicBezTo>
                <a:cubicBezTo>
                  <a:pt x="285413" y="208112"/>
                  <a:pt x="372196" y="138791"/>
                  <a:pt x="416117" y="114979"/>
                </a:cubicBezTo>
                <a:cubicBezTo>
                  <a:pt x="460038" y="91167"/>
                  <a:pt x="553700" y="75291"/>
                  <a:pt x="552642" y="70529"/>
                </a:cubicBezTo>
                <a:cubicBezTo>
                  <a:pt x="551584" y="65767"/>
                  <a:pt x="394421" y="98046"/>
                  <a:pt x="409767" y="86404"/>
                </a:cubicBezTo>
                <a:cubicBezTo>
                  <a:pt x="425113" y="74762"/>
                  <a:pt x="698163" y="-8317"/>
                  <a:pt x="679642" y="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FCF4A2D5-9157-E00E-8E55-1E620376C8B8}"/>
              </a:ext>
            </a:extLst>
          </p:cNvPr>
          <p:cNvSpPr/>
          <p:nvPr/>
        </p:nvSpPr>
        <p:spPr>
          <a:xfrm>
            <a:off x="6255552" y="4903386"/>
            <a:ext cx="84443" cy="713547"/>
          </a:xfrm>
          <a:custGeom>
            <a:avLst/>
            <a:gdLst>
              <a:gd name="connsiteX0" fmla="*/ 2373 w 84443"/>
              <a:gd name="connsiteY0" fmla="*/ 1989 h 713547"/>
              <a:gd name="connsiteX1" fmla="*/ 81748 w 84443"/>
              <a:gd name="connsiteY1" fmla="*/ 532214 h 713547"/>
              <a:gd name="connsiteX2" fmla="*/ 65873 w 84443"/>
              <a:gd name="connsiteY2" fmla="*/ 443314 h 713547"/>
              <a:gd name="connsiteX3" fmla="*/ 65873 w 84443"/>
              <a:gd name="connsiteY3" fmla="*/ 713189 h 713547"/>
              <a:gd name="connsiteX4" fmla="*/ 53173 w 84443"/>
              <a:gd name="connsiteY4" fmla="*/ 376639 h 713547"/>
              <a:gd name="connsiteX5" fmla="*/ 59523 w 84443"/>
              <a:gd name="connsiteY5" fmla="*/ 500464 h 713547"/>
              <a:gd name="connsiteX6" fmla="*/ 62698 w 84443"/>
              <a:gd name="connsiteY6" fmla="*/ 236939 h 713547"/>
              <a:gd name="connsiteX7" fmla="*/ 75398 w 84443"/>
              <a:gd name="connsiteY7" fmla="*/ 446489 h 713547"/>
              <a:gd name="connsiteX8" fmla="*/ 24598 w 84443"/>
              <a:gd name="connsiteY8" fmla="*/ 195664 h 713547"/>
              <a:gd name="connsiteX9" fmla="*/ 21423 w 84443"/>
              <a:gd name="connsiteY9" fmla="*/ 344889 h 713547"/>
              <a:gd name="connsiteX10" fmla="*/ 2373 w 84443"/>
              <a:gd name="connsiteY10" fmla="*/ 1989 h 71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443" h="713547">
                <a:moveTo>
                  <a:pt x="2373" y="1989"/>
                </a:moveTo>
                <a:cubicBezTo>
                  <a:pt x="12427" y="33210"/>
                  <a:pt x="71165" y="458660"/>
                  <a:pt x="81748" y="532214"/>
                </a:cubicBezTo>
                <a:cubicBezTo>
                  <a:pt x="92331" y="605768"/>
                  <a:pt x="68519" y="413152"/>
                  <a:pt x="65873" y="443314"/>
                </a:cubicBezTo>
                <a:cubicBezTo>
                  <a:pt x="63227" y="473476"/>
                  <a:pt x="67990" y="724301"/>
                  <a:pt x="65873" y="713189"/>
                </a:cubicBezTo>
                <a:cubicBezTo>
                  <a:pt x="63756" y="702077"/>
                  <a:pt x="54231" y="412093"/>
                  <a:pt x="53173" y="376639"/>
                </a:cubicBezTo>
                <a:cubicBezTo>
                  <a:pt x="52115" y="341185"/>
                  <a:pt x="57936" y="523747"/>
                  <a:pt x="59523" y="500464"/>
                </a:cubicBezTo>
                <a:cubicBezTo>
                  <a:pt x="61111" y="477181"/>
                  <a:pt x="60052" y="245935"/>
                  <a:pt x="62698" y="236939"/>
                </a:cubicBezTo>
                <a:cubicBezTo>
                  <a:pt x="65344" y="227943"/>
                  <a:pt x="81748" y="453368"/>
                  <a:pt x="75398" y="446489"/>
                </a:cubicBezTo>
                <a:cubicBezTo>
                  <a:pt x="69048" y="439610"/>
                  <a:pt x="33594" y="212597"/>
                  <a:pt x="24598" y="195664"/>
                </a:cubicBezTo>
                <a:cubicBezTo>
                  <a:pt x="15602" y="178731"/>
                  <a:pt x="25656" y="372935"/>
                  <a:pt x="21423" y="344889"/>
                </a:cubicBezTo>
                <a:cubicBezTo>
                  <a:pt x="17190" y="316843"/>
                  <a:pt x="-7681" y="-29232"/>
                  <a:pt x="2373" y="1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2EF01850-A93A-A5FA-696C-C328BD69094C}"/>
              </a:ext>
            </a:extLst>
          </p:cNvPr>
          <p:cNvSpPr/>
          <p:nvPr/>
        </p:nvSpPr>
        <p:spPr>
          <a:xfrm>
            <a:off x="5946707" y="5993597"/>
            <a:ext cx="404711" cy="852186"/>
          </a:xfrm>
          <a:custGeom>
            <a:avLst/>
            <a:gdLst>
              <a:gd name="connsiteX0" fmla="*/ 403293 w 404711"/>
              <a:gd name="connsiteY0" fmla="*/ 7153 h 852186"/>
              <a:gd name="connsiteX1" fmla="*/ 184218 w 404711"/>
              <a:gd name="connsiteY1" fmla="*/ 540553 h 852186"/>
              <a:gd name="connsiteX2" fmla="*/ 269943 w 404711"/>
              <a:gd name="connsiteY2" fmla="*/ 299253 h 852186"/>
              <a:gd name="connsiteX3" fmla="*/ 68 w 404711"/>
              <a:gd name="connsiteY3" fmla="*/ 851703 h 852186"/>
              <a:gd name="connsiteX4" fmla="*/ 298518 w 404711"/>
              <a:gd name="connsiteY4" fmla="*/ 188128 h 852186"/>
              <a:gd name="connsiteX5" fmla="*/ 95318 w 404711"/>
              <a:gd name="connsiteY5" fmla="*/ 791378 h 852186"/>
              <a:gd name="connsiteX6" fmla="*/ 323918 w 404711"/>
              <a:gd name="connsiteY6" fmla="*/ 121453 h 852186"/>
              <a:gd name="connsiteX7" fmla="*/ 279468 w 404711"/>
              <a:gd name="connsiteY7" fmla="*/ 226228 h 852186"/>
              <a:gd name="connsiteX8" fmla="*/ 403293 w 404711"/>
              <a:gd name="connsiteY8" fmla="*/ 7153 h 85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711" h="852186">
                <a:moveTo>
                  <a:pt x="403293" y="7153"/>
                </a:moveTo>
                <a:cubicBezTo>
                  <a:pt x="387418" y="59540"/>
                  <a:pt x="206443" y="491870"/>
                  <a:pt x="184218" y="540553"/>
                </a:cubicBezTo>
                <a:cubicBezTo>
                  <a:pt x="161993" y="589236"/>
                  <a:pt x="300635" y="247395"/>
                  <a:pt x="269943" y="299253"/>
                </a:cubicBezTo>
                <a:cubicBezTo>
                  <a:pt x="239251" y="351111"/>
                  <a:pt x="-4695" y="870224"/>
                  <a:pt x="68" y="851703"/>
                </a:cubicBezTo>
                <a:cubicBezTo>
                  <a:pt x="4831" y="833182"/>
                  <a:pt x="282643" y="198182"/>
                  <a:pt x="298518" y="188128"/>
                </a:cubicBezTo>
                <a:cubicBezTo>
                  <a:pt x="314393" y="178074"/>
                  <a:pt x="91085" y="802491"/>
                  <a:pt x="95318" y="791378"/>
                </a:cubicBezTo>
                <a:cubicBezTo>
                  <a:pt x="99551" y="780266"/>
                  <a:pt x="293226" y="215645"/>
                  <a:pt x="323918" y="121453"/>
                </a:cubicBezTo>
                <a:cubicBezTo>
                  <a:pt x="354610" y="27261"/>
                  <a:pt x="262006" y="245807"/>
                  <a:pt x="279468" y="226228"/>
                </a:cubicBezTo>
                <a:cubicBezTo>
                  <a:pt x="296930" y="206649"/>
                  <a:pt x="419168" y="-45234"/>
                  <a:pt x="403293" y="7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556F3812-6589-6951-0E74-C2B10807B770}"/>
              </a:ext>
            </a:extLst>
          </p:cNvPr>
          <p:cNvSpPr/>
          <p:nvPr/>
        </p:nvSpPr>
        <p:spPr>
          <a:xfrm>
            <a:off x="5111084" y="6683219"/>
            <a:ext cx="940466" cy="727276"/>
          </a:xfrm>
          <a:custGeom>
            <a:avLst/>
            <a:gdLst>
              <a:gd name="connsiteX0" fmla="*/ 940466 w 940466"/>
              <a:gd name="connsiteY0" fmla="*/ 156 h 727276"/>
              <a:gd name="connsiteX1" fmla="*/ 603916 w 940466"/>
              <a:gd name="connsiteY1" fmla="*/ 320831 h 727276"/>
              <a:gd name="connsiteX2" fmla="*/ 715041 w 940466"/>
              <a:gd name="connsiteY2" fmla="*/ 270031 h 727276"/>
              <a:gd name="connsiteX3" fmla="*/ 175291 w 940466"/>
              <a:gd name="connsiteY3" fmla="*/ 600231 h 727276"/>
              <a:gd name="connsiteX4" fmla="*/ 261016 w 940466"/>
              <a:gd name="connsiteY4" fmla="*/ 571656 h 727276"/>
              <a:gd name="connsiteX5" fmla="*/ 10191 w 940466"/>
              <a:gd name="connsiteY5" fmla="*/ 717706 h 727276"/>
              <a:gd name="connsiteX6" fmla="*/ 667416 w 940466"/>
              <a:gd name="connsiteY6" fmla="*/ 257331 h 727276"/>
              <a:gd name="connsiteX7" fmla="*/ 365791 w 940466"/>
              <a:gd name="connsiteY7" fmla="*/ 485931 h 727276"/>
              <a:gd name="connsiteX8" fmla="*/ 749966 w 940466"/>
              <a:gd name="connsiteY8" fmla="*/ 187481 h 727276"/>
              <a:gd name="connsiteX9" fmla="*/ 603916 w 940466"/>
              <a:gd name="connsiteY9" fmla="*/ 276381 h 727276"/>
              <a:gd name="connsiteX10" fmla="*/ 940466 w 940466"/>
              <a:gd name="connsiteY10" fmla="*/ 156 h 72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0466" h="727276">
                <a:moveTo>
                  <a:pt x="940466" y="156"/>
                </a:moveTo>
                <a:cubicBezTo>
                  <a:pt x="940466" y="7564"/>
                  <a:pt x="641487" y="275852"/>
                  <a:pt x="603916" y="320831"/>
                </a:cubicBezTo>
                <a:cubicBezTo>
                  <a:pt x="566345" y="365810"/>
                  <a:pt x="786478" y="223464"/>
                  <a:pt x="715041" y="270031"/>
                </a:cubicBezTo>
                <a:cubicBezTo>
                  <a:pt x="643604" y="316598"/>
                  <a:pt x="250962" y="549960"/>
                  <a:pt x="175291" y="600231"/>
                </a:cubicBezTo>
                <a:cubicBezTo>
                  <a:pt x="99620" y="650502"/>
                  <a:pt x="288533" y="552077"/>
                  <a:pt x="261016" y="571656"/>
                </a:cubicBezTo>
                <a:cubicBezTo>
                  <a:pt x="233499" y="591235"/>
                  <a:pt x="-57542" y="770094"/>
                  <a:pt x="10191" y="717706"/>
                </a:cubicBezTo>
                <a:cubicBezTo>
                  <a:pt x="77924" y="665318"/>
                  <a:pt x="608149" y="295960"/>
                  <a:pt x="667416" y="257331"/>
                </a:cubicBezTo>
                <a:cubicBezTo>
                  <a:pt x="726683" y="218702"/>
                  <a:pt x="352033" y="497573"/>
                  <a:pt x="365791" y="485931"/>
                </a:cubicBezTo>
                <a:cubicBezTo>
                  <a:pt x="379549" y="474289"/>
                  <a:pt x="710279" y="222406"/>
                  <a:pt x="749966" y="187481"/>
                </a:cubicBezTo>
                <a:cubicBezTo>
                  <a:pt x="789653" y="152556"/>
                  <a:pt x="572695" y="302839"/>
                  <a:pt x="603916" y="276381"/>
                </a:cubicBezTo>
                <a:cubicBezTo>
                  <a:pt x="635137" y="249923"/>
                  <a:pt x="940466" y="-7252"/>
                  <a:pt x="940466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E8191C41-FC92-B15B-7A26-E69EA6D69F6C}"/>
              </a:ext>
            </a:extLst>
          </p:cNvPr>
          <p:cNvSpPr/>
          <p:nvPr/>
        </p:nvSpPr>
        <p:spPr>
          <a:xfrm>
            <a:off x="4142531" y="7241783"/>
            <a:ext cx="1118543" cy="494385"/>
          </a:xfrm>
          <a:custGeom>
            <a:avLst/>
            <a:gdLst>
              <a:gd name="connsiteX0" fmla="*/ 1115269 w 1118543"/>
              <a:gd name="connsiteY0" fmla="*/ 3567 h 494385"/>
              <a:gd name="connsiteX1" fmla="*/ 483444 w 1118543"/>
              <a:gd name="connsiteY1" fmla="*/ 317892 h 494385"/>
              <a:gd name="connsiteX2" fmla="*/ 559644 w 1118543"/>
              <a:gd name="connsiteY2" fmla="*/ 279792 h 494385"/>
              <a:gd name="connsiteX3" fmla="*/ 153244 w 1118543"/>
              <a:gd name="connsiteY3" fmla="*/ 387742 h 494385"/>
              <a:gd name="connsiteX4" fmla="*/ 242144 w 1118543"/>
              <a:gd name="connsiteY4" fmla="*/ 368692 h 494385"/>
              <a:gd name="connsiteX5" fmla="*/ 4019 w 1118543"/>
              <a:gd name="connsiteY5" fmla="*/ 492517 h 494385"/>
              <a:gd name="connsiteX6" fmla="*/ 473919 w 1118543"/>
              <a:gd name="connsiteY6" fmla="*/ 257567 h 494385"/>
              <a:gd name="connsiteX7" fmla="*/ 378669 w 1118543"/>
              <a:gd name="connsiteY7" fmla="*/ 308367 h 494385"/>
              <a:gd name="connsiteX8" fmla="*/ 775544 w 1118543"/>
              <a:gd name="connsiteY8" fmla="*/ 162317 h 494385"/>
              <a:gd name="connsiteX9" fmla="*/ 585044 w 1118543"/>
              <a:gd name="connsiteY9" fmla="*/ 270267 h 494385"/>
              <a:gd name="connsiteX10" fmla="*/ 956519 w 1118543"/>
              <a:gd name="connsiteY10" fmla="*/ 67067 h 494385"/>
              <a:gd name="connsiteX11" fmla="*/ 740619 w 1118543"/>
              <a:gd name="connsiteY11" fmla="*/ 143267 h 494385"/>
              <a:gd name="connsiteX12" fmla="*/ 1115269 w 1118543"/>
              <a:gd name="connsiteY12" fmla="*/ 3567 h 49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8543" h="494385">
                <a:moveTo>
                  <a:pt x="1115269" y="3567"/>
                </a:moveTo>
                <a:cubicBezTo>
                  <a:pt x="1072407" y="32671"/>
                  <a:pt x="576048" y="271855"/>
                  <a:pt x="483444" y="317892"/>
                </a:cubicBezTo>
                <a:cubicBezTo>
                  <a:pt x="390840" y="363929"/>
                  <a:pt x="614677" y="268150"/>
                  <a:pt x="559644" y="279792"/>
                </a:cubicBezTo>
                <a:cubicBezTo>
                  <a:pt x="504611" y="291434"/>
                  <a:pt x="206161" y="372925"/>
                  <a:pt x="153244" y="387742"/>
                </a:cubicBezTo>
                <a:cubicBezTo>
                  <a:pt x="100327" y="402559"/>
                  <a:pt x="267015" y="351230"/>
                  <a:pt x="242144" y="368692"/>
                </a:cubicBezTo>
                <a:cubicBezTo>
                  <a:pt x="217273" y="386154"/>
                  <a:pt x="-34610" y="511038"/>
                  <a:pt x="4019" y="492517"/>
                </a:cubicBezTo>
                <a:cubicBezTo>
                  <a:pt x="42648" y="473996"/>
                  <a:pt x="411477" y="288259"/>
                  <a:pt x="473919" y="257567"/>
                </a:cubicBezTo>
                <a:cubicBezTo>
                  <a:pt x="536361" y="226875"/>
                  <a:pt x="328398" y="324242"/>
                  <a:pt x="378669" y="308367"/>
                </a:cubicBezTo>
                <a:cubicBezTo>
                  <a:pt x="428940" y="292492"/>
                  <a:pt x="741148" y="168667"/>
                  <a:pt x="775544" y="162317"/>
                </a:cubicBezTo>
                <a:cubicBezTo>
                  <a:pt x="809940" y="155967"/>
                  <a:pt x="554882" y="286142"/>
                  <a:pt x="585044" y="270267"/>
                </a:cubicBezTo>
                <a:cubicBezTo>
                  <a:pt x="615206" y="254392"/>
                  <a:pt x="930590" y="88234"/>
                  <a:pt x="956519" y="67067"/>
                </a:cubicBezTo>
                <a:cubicBezTo>
                  <a:pt x="982448" y="45900"/>
                  <a:pt x="714690" y="153850"/>
                  <a:pt x="740619" y="143267"/>
                </a:cubicBezTo>
                <a:cubicBezTo>
                  <a:pt x="766548" y="132684"/>
                  <a:pt x="1158131" y="-25537"/>
                  <a:pt x="1115269" y="3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32E20900-E3FE-0D7D-EED6-BED46960AE96}"/>
              </a:ext>
            </a:extLst>
          </p:cNvPr>
          <p:cNvSpPr/>
          <p:nvPr/>
        </p:nvSpPr>
        <p:spPr>
          <a:xfrm>
            <a:off x="3171474" y="6933514"/>
            <a:ext cx="295752" cy="640560"/>
          </a:xfrm>
          <a:custGeom>
            <a:avLst/>
            <a:gdLst>
              <a:gd name="connsiteX0" fmla="*/ 70201 w 295752"/>
              <a:gd name="connsiteY0" fmla="*/ 686 h 640560"/>
              <a:gd name="connsiteX1" fmla="*/ 127351 w 295752"/>
              <a:gd name="connsiteY1" fmla="*/ 368986 h 640560"/>
              <a:gd name="connsiteX2" fmla="*/ 92426 w 295752"/>
              <a:gd name="connsiteY2" fmla="*/ 311836 h 640560"/>
              <a:gd name="connsiteX3" fmla="*/ 295626 w 295752"/>
              <a:gd name="connsiteY3" fmla="*/ 638861 h 640560"/>
              <a:gd name="connsiteX4" fmla="*/ 124176 w 295752"/>
              <a:gd name="connsiteY4" fmla="*/ 448361 h 640560"/>
              <a:gd name="connsiteX5" fmla="*/ 213076 w 295752"/>
              <a:gd name="connsiteY5" fmla="*/ 638861 h 640560"/>
              <a:gd name="connsiteX6" fmla="*/ 152751 w 295752"/>
              <a:gd name="connsiteY6" fmla="*/ 470586 h 640560"/>
              <a:gd name="connsiteX7" fmla="*/ 232126 w 295752"/>
              <a:gd name="connsiteY7" fmla="*/ 546786 h 640560"/>
              <a:gd name="connsiteX8" fmla="*/ 143226 w 295752"/>
              <a:gd name="connsiteY8" fmla="*/ 407086 h 640560"/>
              <a:gd name="connsiteX9" fmla="*/ 351 w 295752"/>
              <a:gd name="connsiteY9" fmla="*/ 48311 h 640560"/>
              <a:gd name="connsiteX10" fmla="*/ 101951 w 295752"/>
              <a:gd name="connsiteY10" fmla="*/ 270561 h 640560"/>
              <a:gd name="connsiteX11" fmla="*/ 70201 w 295752"/>
              <a:gd name="connsiteY11" fmla="*/ 686 h 64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5752" h="640560">
                <a:moveTo>
                  <a:pt x="70201" y="686"/>
                </a:moveTo>
                <a:cubicBezTo>
                  <a:pt x="74434" y="17090"/>
                  <a:pt x="123647" y="317128"/>
                  <a:pt x="127351" y="368986"/>
                </a:cubicBezTo>
                <a:cubicBezTo>
                  <a:pt x="131055" y="420844"/>
                  <a:pt x="92426" y="311836"/>
                  <a:pt x="92426" y="311836"/>
                </a:cubicBezTo>
                <a:cubicBezTo>
                  <a:pt x="120472" y="356815"/>
                  <a:pt x="290334" y="616107"/>
                  <a:pt x="295626" y="638861"/>
                </a:cubicBezTo>
                <a:cubicBezTo>
                  <a:pt x="300918" y="661615"/>
                  <a:pt x="137934" y="448361"/>
                  <a:pt x="124176" y="448361"/>
                </a:cubicBezTo>
                <a:cubicBezTo>
                  <a:pt x="110418" y="448361"/>
                  <a:pt x="208314" y="635157"/>
                  <a:pt x="213076" y="638861"/>
                </a:cubicBezTo>
                <a:cubicBezTo>
                  <a:pt x="217838" y="642565"/>
                  <a:pt x="149576" y="485932"/>
                  <a:pt x="152751" y="470586"/>
                </a:cubicBezTo>
                <a:cubicBezTo>
                  <a:pt x="155926" y="455240"/>
                  <a:pt x="233714" y="557369"/>
                  <a:pt x="232126" y="546786"/>
                </a:cubicBezTo>
                <a:cubicBezTo>
                  <a:pt x="230539" y="536203"/>
                  <a:pt x="181855" y="490165"/>
                  <a:pt x="143226" y="407086"/>
                </a:cubicBezTo>
                <a:cubicBezTo>
                  <a:pt x="104597" y="324007"/>
                  <a:pt x="7230" y="71065"/>
                  <a:pt x="351" y="48311"/>
                </a:cubicBezTo>
                <a:cubicBezTo>
                  <a:pt x="-6528" y="25557"/>
                  <a:pt x="89780" y="273736"/>
                  <a:pt x="101951" y="270561"/>
                </a:cubicBezTo>
                <a:cubicBezTo>
                  <a:pt x="114122" y="267386"/>
                  <a:pt x="65968" y="-15718"/>
                  <a:pt x="70201" y="6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ABB22AEF-B952-DC23-1BDF-2D77F4F0B98F}"/>
              </a:ext>
            </a:extLst>
          </p:cNvPr>
          <p:cNvSpPr/>
          <p:nvPr/>
        </p:nvSpPr>
        <p:spPr>
          <a:xfrm>
            <a:off x="3245399" y="7402660"/>
            <a:ext cx="663803" cy="333791"/>
          </a:xfrm>
          <a:custGeom>
            <a:avLst/>
            <a:gdLst>
              <a:gd name="connsiteX0" fmla="*/ 2626 w 663803"/>
              <a:gd name="connsiteY0" fmla="*/ 1440 h 333791"/>
              <a:gd name="connsiteX1" fmla="*/ 415376 w 663803"/>
              <a:gd name="connsiteY1" fmla="*/ 239565 h 333791"/>
              <a:gd name="connsiteX2" fmla="*/ 386801 w 663803"/>
              <a:gd name="connsiteY2" fmla="*/ 195115 h 333791"/>
              <a:gd name="connsiteX3" fmla="*/ 659851 w 663803"/>
              <a:gd name="connsiteY3" fmla="*/ 331640 h 333791"/>
              <a:gd name="connsiteX4" fmla="*/ 526501 w 663803"/>
              <a:gd name="connsiteY4" fmla="*/ 274490 h 333791"/>
              <a:gd name="connsiteX5" fmla="*/ 224876 w 663803"/>
              <a:gd name="connsiteY5" fmla="*/ 217340 h 333791"/>
              <a:gd name="connsiteX6" fmla="*/ 355051 w 663803"/>
              <a:gd name="connsiteY6" fmla="*/ 226865 h 333791"/>
              <a:gd name="connsiteX7" fmla="*/ 183601 w 663803"/>
              <a:gd name="connsiteY7" fmla="*/ 118915 h 333791"/>
              <a:gd name="connsiteX8" fmla="*/ 237576 w 663803"/>
              <a:gd name="connsiteY8" fmla="*/ 137965 h 333791"/>
              <a:gd name="connsiteX9" fmla="*/ 2626 w 663803"/>
              <a:gd name="connsiteY9" fmla="*/ 1440 h 33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3803" h="333791">
                <a:moveTo>
                  <a:pt x="2626" y="1440"/>
                </a:moveTo>
                <a:cubicBezTo>
                  <a:pt x="32259" y="18373"/>
                  <a:pt x="351347" y="207286"/>
                  <a:pt x="415376" y="239565"/>
                </a:cubicBezTo>
                <a:cubicBezTo>
                  <a:pt x="479405" y="271844"/>
                  <a:pt x="346055" y="179769"/>
                  <a:pt x="386801" y="195115"/>
                </a:cubicBezTo>
                <a:cubicBezTo>
                  <a:pt x="427547" y="210461"/>
                  <a:pt x="636568" y="318411"/>
                  <a:pt x="659851" y="331640"/>
                </a:cubicBezTo>
                <a:cubicBezTo>
                  <a:pt x="683134" y="344869"/>
                  <a:pt x="598997" y="293540"/>
                  <a:pt x="526501" y="274490"/>
                </a:cubicBezTo>
                <a:cubicBezTo>
                  <a:pt x="454005" y="255440"/>
                  <a:pt x="253451" y="225278"/>
                  <a:pt x="224876" y="217340"/>
                </a:cubicBezTo>
                <a:cubicBezTo>
                  <a:pt x="196301" y="209402"/>
                  <a:pt x="361930" y="243269"/>
                  <a:pt x="355051" y="226865"/>
                </a:cubicBezTo>
                <a:cubicBezTo>
                  <a:pt x="348172" y="210461"/>
                  <a:pt x="203180" y="133732"/>
                  <a:pt x="183601" y="118915"/>
                </a:cubicBezTo>
                <a:cubicBezTo>
                  <a:pt x="164022" y="104098"/>
                  <a:pt x="271972" y="153840"/>
                  <a:pt x="237576" y="137965"/>
                </a:cubicBezTo>
                <a:cubicBezTo>
                  <a:pt x="203180" y="122090"/>
                  <a:pt x="-27007" y="-15493"/>
                  <a:pt x="2626" y="1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3C5F7E98-982D-1C6A-6939-DC5FBEDC4828}"/>
              </a:ext>
            </a:extLst>
          </p:cNvPr>
          <p:cNvSpPr/>
          <p:nvPr/>
        </p:nvSpPr>
        <p:spPr>
          <a:xfrm>
            <a:off x="3770516" y="7581847"/>
            <a:ext cx="671402" cy="150292"/>
          </a:xfrm>
          <a:custGeom>
            <a:avLst/>
            <a:gdLst>
              <a:gd name="connsiteX0" fmla="*/ 671309 w 671402"/>
              <a:gd name="connsiteY0" fmla="*/ 53 h 150292"/>
              <a:gd name="connsiteX1" fmla="*/ 315709 w 671402"/>
              <a:gd name="connsiteY1" fmla="*/ 73078 h 150292"/>
              <a:gd name="connsiteX2" fmla="*/ 106159 w 671402"/>
              <a:gd name="connsiteY2" fmla="*/ 139753 h 150292"/>
              <a:gd name="connsiteX3" fmla="*/ 249034 w 671402"/>
              <a:gd name="connsiteY3" fmla="*/ 82603 h 150292"/>
              <a:gd name="connsiteX4" fmla="*/ 1384 w 671402"/>
              <a:gd name="connsiteY4" fmla="*/ 149278 h 150292"/>
              <a:gd name="connsiteX5" fmla="*/ 382384 w 671402"/>
              <a:gd name="connsiteY5" fmla="*/ 19103 h 150292"/>
              <a:gd name="connsiteX6" fmla="*/ 280784 w 671402"/>
              <a:gd name="connsiteY6" fmla="*/ 60378 h 150292"/>
              <a:gd name="connsiteX7" fmla="*/ 671309 w 671402"/>
              <a:gd name="connsiteY7" fmla="*/ 53 h 15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1402" h="150292">
                <a:moveTo>
                  <a:pt x="671309" y="53"/>
                </a:moveTo>
                <a:cubicBezTo>
                  <a:pt x="677130" y="2170"/>
                  <a:pt x="409901" y="49795"/>
                  <a:pt x="315709" y="73078"/>
                </a:cubicBezTo>
                <a:cubicBezTo>
                  <a:pt x="221517" y="96361"/>
                  <a:pt x="117271" y="138166"/>
                  <a:pt x="106159" y="139753"/>
                </a:cubicBezTo>
                <a:cubicBezTo>
                  <a:pt x="95047" y="141340"/>
                  <a:pt x="266496" y="81016"/>
                  <a:pt x="249034" y="82603"/>
                </a:cubicBezTo>
                <a:cubicBezTo>
                  <a:pt x="231572" y="84190"/>
                  <a:pt x="-20841" y="159861"/>
                  <a:pt x="1384" y="149278"/>
                </a:cubicBezTo>
                <a:cubicBezTo>
                  <a:pt x="23609" y="138695"/>
                  <a:pt x="335817" y="33920"/>
                  <a:pt x="382384" y="19103"/>
                </a:cubicBezTo>
                <a:cubicBezTo>
                  <a:pt x="428951" y="4286"/>
                  <a:pt x="240038" y="61965"/>
                  <a:pt x="280784" y="60378"/>
                </a:cubicBezTo>
                <a:cubicBezTo>
                  <a:pt x="321530" y="58791"/>
                  <a:pt x="665488" y="-2064"/>
                  <a:pt x="671309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559826D9-D9C7-9A3C-B141-47D29D7FB627}"/>
              </a:ext>
            </a:extLst>
          </p:cNvPr>
          <p:cNvSpPr/>
          <p:nvPr/>
        </p:nvSpPr>
        <p:spPr>
          <a:xfrm>
            <a:off x="2956150" y="5835391"/>
            <a:ext cx="76931" cy="850603"/>
          </a:xfrm>
          <a:custGeom>
            <a:avLst/>
            <a:gdLst>
              <a:gd name="connsiteX0" fmla="*/ 31525 w 76931"/>
              <a:gd name="connsiteY0" fmla="*/ 3434 h 850603"/>
              <a:gd name="connsiteX1" fmla="*/ 37875 w 76931"/>
              <a:gd name="connsiteY1" fmla="*/ 628909 h 850603"/>
              <a:gd name="connsiteX2" fmla="*/ 44225 w 76931"/>
              <a:gd name="connsiteY2" fmla="*/ 584459 h 850603"/>
              <a:gd name="connsiteX3" fmla="*/ 75975 w 76931"/>
              <a:gd name="connsiteY3" fmla="*/ 844809 h 850603"/>
              <a:gd name="connsiteX4" fmla="*/ 2950 w 76931"/>
              <a:gd name="connsiteY4" fmla="*/ 292359 h 850603"/>
              <a:gd name="connsiteX5" fmla="*/ 15650 w 76931"/>
              <a:gd name="connsiteY5" fmla="*/ 374909 h 850603"/>
              <a:gd name="connsiteX6" fmla="*/ 31525 w 76931"/>
              <a:gd name="connsiteY6" fmla="*/ 3434 h 85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931" h="850603">
                <a:moveTo>
                  <a:pt x="31525" y="3434"/>
                </a:moveTo>
                <a:cubicBezTo>
                  <a:pt x="35229" y="45767"/>
                  <a:pt x="35758" y="532072"/>
                  <a:pt x="37875" y="628909"/>
                </a:cubicBezTo>
                <a:cubicBezTo>
                  <a:pt x="39992" y="725747"/>
                  <a:pt x="37875" y="548476"/>
                  <a:pt x="44225" y="584459"/>
                </a:cubicBezTo>
                <a:cubicBezTo>
                  <a:pt x="50575" y="620442"/>
                  <a:pt x="82854" y="893492"/>
                  <a:pt x="75975" y="844809"/>
                </a:cubicBezTo>
                <a:cubicBezTo>
                  <a:pt x="69096" y="796126"/>
                  <a:pt x="13004" y="370676"/>
                  <a:pt x="2950" y="292359"/>
                </a:cubicBezTo>
                <a:cubicBezTo>
                  <a:pt x="-7104" y="214042"/>
                  <a:pt x="11417" y="426767"/>
                  <a:pt x="15650" y="374909"/>
                </a:cubicBezTo>
                <a:cubicBezTo>
                  <a:pt x="19883" y="323051"/>
                  <a:pt x="27821" y="-38899"/>
                  <a:pt x="31525" y="3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9E426E9E-C7EF-ED2F-1BEC-167A3A6ECAEE}"/>
              </a:ext>
            </a:extLst>
          </p:cNvPr>
          <p:cNvSpPr/>
          <p:nvPr/>
        </p:nvSpPr>
        <p:spPr>
          <a:xfrm>
            <a:off x="3040881" y="6725454"/>
            <a:ext cx="178640" cy="590708"/>
          </a:xfrm>
          <a:custGeom>
            <a:avLst/>
            <a:gdLst>
              <a:gd name="connsiteX0" fmla="*/ 769 w 178640"/>
              <a:gd name="connsiteY0" fmla="*/ 2371 h 590708"/>
              <a:gd name="connsiteX1" fmla="*/ 137294 w 178640"/>
              <a:gd name="connsiteY1" fmla="*/ 389721 h 590708"/>
              <a:gd name="connsiteX2" fmla="*/ 102369 w 178640"/>
              <a:gd name="connsiteY2" fmla="*/ 348446 h 590708"/>
              <a:gd name="connsiteX3" fmla="*/ 178569 w 178640"/>
              <a:gd name="connsiteY3" fmla="*/ 589746 h 590708"/>
              <a:gd name="connsiteX4" fmla="*/ 86494 w 178640"/>
              <a:gd name="connsiteY4" fmla="*/ 243671 h 590708"/>
              <a:gd name="connsiteX5" fmla="*/ 769 w 178640"/>
              <a:gd name="connsiteY5" fmla="*/ 2371 h 590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640" h="590708">
                <a:moveTo>
                  <a:pt x="769" y="2371"/>
                </a:moveTo>
                <a:cubicBezTo>
                  <a:pt x="9236" y="26713"/>
                  <a:pt x="120361" y="332042"/>
                  <a:pt x="137294" y="389721"/>
                </a:cubicBezTo>
                <a:cubicBezTo>
                  <a:pt x="154227" y="447400"/>
                  <a:pt x="95490" y="315108"/>
                  <a:pt x="102369" y="348446"/>
                </a:cubicBezTo>
                <a:cubicBezTo>
                  <a:pt x="109248" y="381784"/>
                  <a:pt x="181215" y="607209"/>
                  <a:pt x="178569" y="589746"/>
                </a:cubicBezTo>
                <a:cubicBezTo>
                  <a:pt x="175923" y="572283"/>
                  <a:pt x="117186" y="340508"/>
                  <a:pt x="86494" y="243671"/>
                </a:cubicBezTo>
                <a:cubicBezTo>
                  <a:pt x="55802" y="146834"/>
                  <a:pt x="-7698" y="-21971"/>
                  <a:pt x="769" y="2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3F0D38CA-93D7-CA3B-58D5-A64EF42A932F}"/>
              </a:ext>
            </a:extLst>
          </p:cNvPr>
          <p:cNvSpPr/>
          <p:nvPr/>
        </p:nvSpPr>
        <p:spPr>
          <a:xfrm>
            <a:off x="3181324" y="7270729"/>
            <a:ext cx="257209" cy="362139"/>
          </a:xfrm>
          <a:custGeom>
            <a:avLst/>
            <a:gdLst>
              <a:gd name="connsiteX0" fmla="*/ 26 w 257209"/>
              <a:gd name="connsiteY0" fmla="*/ 21 h 362139"/>
              <a:gd name="connsiteX1" fmla="*/ 120676 w 257209"/>
              <a:gd name="connsiteY1" fmla="*/ 222271 h 362139"/>
              <a:gd name="connsiteX2" fmla="*/ 104801 w 257209"/>
              <a:gd name="connsiteY2" fmla="*/ 180996 h 362139"/>
              <a:gd name="connsiteX3" fmla="*/ 257201 w 257209"/>
              <a:gd name="connsiteY3" fmla="*/ 361971 h 362139"/>
              <a:gd name="connsiteX4" fmla="*/ 111151 w 257209"/>
              <a:gd name="connsiteY4" fmla="*/ 209571 h 362139"/>
              <a:gd name="connsiteX5" fmla="*/ 26 w 257209"/>
              <a:gd name="connsiteY5" fmla="*/ 21 h 36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209" h="362139">
                <a:moveTo>
                  <a:pt x="26" y="21"/>
                </a:moveTo>
                <a:cubicBezTo>
                  <a:pt x="1614" y="2138"/>
                  <a:pt x="103214" y="192109"/>
                  <a:pt x="120676" y="222271"/>
                </a:cubicBezTo>
                <a:cubicBezTo>
                  <a:pt x="138138" y="252433"/>
                  <a:pt x="82047" y="157713"/>
                  <a:pt x="104801" y="180996"/>
                </a:cubicBezTo>
                <a:cubicBezTo>
                  <a:pt x="127555" y="204279"/>
                  <a:pt x="256143" y="357209"/>
                  <a:pt x="257201" y="361971"/>
                </a:cubicBezTo>
                <a:cubicBezTo>
                  <a:pt x="258259" y="366733"/>
                  <a:pt x="154543" y="269367"/>
                  <a:pt x="111151" y="209571"/>
                </a:cubicBezTo>
                <a:cubicBezTo>
                  <a:pt x="67759" y="149775"/>
                  <a:pt x="-1562" y="-2096"/>
                  <a:pt x="26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307450E7-02AA-0937-BF5F-EE48E21483A4}"/>
              </a:ext>
            </a:extLst>
          </p:cNvPr>
          <p:cNvSpPr/>
          <p:nvPr/>
        </p:nvSpPr>
        <p:spPr>
          <a:xfrm>
            <a:off x="2949287" y="4691071"/>
            <a:ext cx="130548" cy="1213292"/>
          </a:xfrm>
          <a:custGeom>
            <a:avLst/>
            <a:gdLst>
              <a:gd name="connsiteX0" fmla="*/ 130463 w 130548"/>
              <a:gd name="connsiteY0" fmla="*/ 1579 h 1213292"/>
              <a:gd name="connsiteX1" fmla="*/ 25688 w 130548"/>
              <a:gd name="connsiteY1" fmla="*/ 458779 h 1213292"/>
              <a:gd name="connsiteX2" fmla="*/ 288 w 130548"/>
              <a:gd name="connsiteY2" fmla="*/ 722304 h 1213292"/>
              <a:gd name="connsiteX3" fmla="*/ 12988 w 130548"/>
              <a:gd name="connsiteY3" fmla="*/ 646104 h 1213292"/>
              <a:gd name="connsiteX4" fmla="*/ 28863 w 130548"/>
              <a:gd name="connsiteY4" fmla="*/ 1211254 h 1213292"/>
              <a:gd name="connsiteX5" fmla="*/ 6638 w 130548"/>
              <a:gd name="connsiteY5" fmla="*/ 414329 h 1213292"/>
              <a:gd name="connsiteX6" fmla="*/ 3463 w 130548"/>
              <a:gd name="connsiteY6" fmla="*/ 604829 h 1213292"/>
              <a:gd name="connsiteX7" fmla="*/ 51088 w 130548"/>
              <a:gd name="connsiteY7" fmla="*/ 141279 h 1213292"/>
              <a:gd name="connsiteX8" fmla="*/ 6638 w 130548"/>
              <a:gd name="connsiteY8" fmla="*/ 303204 h 1213292"/>
              <a:gd name="connsiteX9" fmla="*/ 130463 w 130548"/>
              <a:gd name="connsiteY9" fmla="*/ 1579 h 1213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548" h="1213292">
                <a:moveTo>
                  <a:pt x="130463" y="1579"/>
                </a:moveTo>
                <a:cubicBezTo>
                  <a:pt x="133638" y="27508"/>
                  <a:pt x="47384" y="338658"/>
                  <a:pt x="25688" y="458779"/>
                </a:cubicBezTo>
                <a:cubicBezTo>
                  <a:pt x="3992" y="578900"/>
                  <a:pt x="2405" y="691083"/>
                  <a:pt x="288" y="722304"/>
                </a:cubicBezTo>
                <a:cubicBezTo>
                  <a:pt x="-1829" y="753525"/>
                  <a:pt x="8226" y="564612"/>
                  <a:pt x="12988" y="646104"/>
                </a:cubicBezTo>
                <a:cubicBezTo>
                  <a:pt x="17750" y="727596"/>
                  <a:pt x="29921" y="1249883"/>
                  <a:pt x="28863" y="1211254"/>
                </a:cubicBezTo>
                <a:cubicBezTo>
                  <a:pt x="27805" y="1172625"/>
                  <a:pt x="10871" y="515400"/>
                  <a:pt x="6638" y="414329"/>
                </a:cubicBezTo>
                <a:cubicBezTo>
                  <a:pt x="2405" y="313258"/>
                  <a:pt x="-3945" y="650337"/>
                  <a:pt x="3463" y="604829"/>
                </a:cubicBezTo>
                <a:cubicBezTo>
                  <a:pt x="10871" y="559321"/>
                  <a:pt x="50559" y="191550"/>
                  <a:pt x="51088" y="141279"/>
                </a:cubicBezTo>
                <a:cubicBezTo>
                  <a:pt x="51617" y="91008"/>
                  <a:pt x="-10824" y="329133"/>
                  <a:pt x="6638" y="303204"/>
                </a:cubicBezTo>
                <a:cubicBezTo>
                  <a:pt x="24100" y="277275"/>
                  <a:pt x="127288" y="-24350"/>
                  <a:pt x="130463" y="1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B0D08FA7-5FD6-539E-9F07-8501978D01A5}"/>
              </a:ext>
            </a:extLst>
          </p:cNvPr>
          <p:cNvSpPr/>
          <p:nvPr/>
        </p:nvSpPr>
        <p:spPr>
          <a:xfrm>
            <a:off x="3907572" y="4722288"/>
            <a:ext cx="297993" cy="713197"/>
          </a:xfrm>
          <a:custGeom>
            <a:avLst/>
            <a:gdLst>
              <a:gd name="connsiteX0" fmla="*/ 297983 w 297993"/>
              <a:gd name="connsiteY0" fmla="*/ 400 h 713197"/>
              <a:gd name="connsiteX1" fmla="*/ 181543 w 297993"/>
              <a:gd name="connsiteY1" fmla="*/ 438764 h 713197"/>
              <a:gd name="connsiteX2" fmla="*/ 202091 w 297993"/>
              <a:gd name="connsiteY2" fmla="*/ 356570 h 713197"/>
              <a:gd name="connsiteX3" fmla="*/ 32 w 297993"/>
              <a:gd name="connsiteY3" fmla="*/ 712741 h 713197"/>
              <a:gd name="connsiteX4" fmla="*/ 184967 w 297993"/>
              <a:gd name="connsiteY4" fmla="*/ 270952 h 713197"/>
              <a:gd name="connsiteX5" fmla="*/ 6882 w 297993"/>
              <a:gd name="connsiteY5" fmla="*/ 685343 h 713197"/>
              <a:gd name="connsiteX6" fmla="*/ 116473 w 297993"/>
              <a:gd name="connsiteY6" fmla="*/ 493559 h 713197"/>
              <a:gd name="connsiteX7" fmla="*/ 174693 w 297993"/>
              <a:gd name="connsiteY7" fmla="*/ 363420 h 713197"/>
              <a:gd name="connsiteX8" fmla="*/ 157570 w 297993"/>
              <a:gd name="connsiteY8" fmla="*/ 431914 h 713197"/>
              <a:gd name="connsiteX9" fmla="*/ 195241 w 297993"/>
              <a:gd name="connsiteY9" fmla="*/ 318899 h 713197"/>
              <a:gd name="connsiteX10" fmla="*/ 188392 w 297993"/>
              <a:gd name="connsiteY10" fmla="*/ 359995 h 713197"/>
              <a:gd name="connsiteX11" fmla="*/ 297983 w 297993"/>
              <a:gd name="connsiteY11" fmla="*/ 400 h 71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7993" h="713197">
                <a:moveTo>
                  <a:pt x="297983" y="400"/>
                </a:moveTo>
                <a:cubicBezTo>
                  <a:pt x="296842" y="13528"/>
                  <a:pt x="197525" y="379402"/>
                  <a:pt x="181543" y="438764"/>
                </a:cubicBezTo>
                <a:cubicBezTo>
                  <a:pt x="165561" y="498126"/>
                  <a:pt x="232343" y="310907"/>
                  <a:pt x="202091" y="356570"/>
                </a:cubicBezTo>
                <a:cubicBezTo>
                  <a:pt x="171839" y="402233"/>
                  <a:pt x="2886" y="727011"/>
                  <a:pt x="32" y="712741"/>
                </a:cubicBezTo>
                <a:cubicBezTo>
                  <a:pt x="-2822" y="698471"/>
                  <a:pt x="183825" y="275518"/>
                  <a:pt x="184967" y="270952"/>
                </a:cubicBezTo>
                <a:cubicBezTo>
                  <a:pt x="186109" y="266386"/>
                  <a:pt x="18298" y="648242"/>
                  <a:pt x="6882" y="685343"/>
                </a:cubicBezTo>
                <a:cubicBezTo>
                  <a:pt x="-4534" y="722444"/>
                  <a:pt x="88505" y="547213"/>
                  <a:pt x="116473" y="493559"/>
                </a:cubicBezTo>
                <a:cubicBezTo>
                  <a:pt x="144441" y="439905"/>
                  <a:pt x="167844" y="373694"/>
                  <a:pt x="174693" y="363420"/>
                </a:cubicBezTo>
                <a:cubicBezTo>
                  <a:pt x="181542" y="353146"/>
                  <a:pt x="154145" y="439334"/>
                  <a:pt x="157570" y="431914"/>
                </a:cubicBezTo>
                <a:cubicBezTo>
                  <a:pt x="160995" y="424494"/>
                  <a:pt x="190104" y="330885"/>
                  <a:pt x="195241" y="318899"/>
                </a:cubicBezTo>
                <a:cubicBezTo>
                  <a:pt x="200378" y="306913"/>
                  <a:pt x="172981" y="419357"/>
                  <a:pt x="188392" y="359995"/>
                </a:cubicBezTo>
                <a:cubicBezTo>
                  <a:pt x="203803" y="300633"/>
                  <a:pt x="299124" y="-12728"/>
                  <a:pt x="297983" y="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63036D58-BABD-E4C0-71E7-A908155E3426}"/>
              </a:ext>
            </a:extLst>
          </p:cNvPr>
          <p:cNvSpPr/>
          <p:nvPr/>
        </p:nvSpPr>
        <p:spPr>
          <a:xfrm>
            <a:off x="3772560" y="5476084"/>
            <a:ext cx="300844" cy="233153"/>
          </a:xfrm>
          <a:custGeom>
            <a:avLst/>
            <a:gdLst>
              <a:gd name="connsiteX0" fmla="*/ 1480 w 300844"/>
              <a:gd name="connsiteY0" fmla="*/ 232923 h 233153"/>
              <a:gd name="connsiteX1" fmla="*/ 289157 w 300844"/>
              <a:gd name="connsiteY1" fmla="*/ 61687 h 233153"/>
              <a:gd name="connsiteX2" fmla="*/ 241211 w 300844"/>
              <a:gd name="connsiteY2" fmla="*/ 92509 h 233153"/>
              <a:gd name="connsiteX3" fmla="*/ 206964 w 300844"/>
              <a:gd name="connsiteY3" fmla="*/ 188401 h 233153"/>
              <a:gd name="connsiteX4" fmla="*/ 224087 w 300844"/>
              <a:gd name="connsiteY4" fmla="*/ 68536 h 233153"/>
              <a:gd name="connsiteX5" fmla="*/ 203539 w 300844"/>
              <a:gd name="connsiteY5" fmla="*/ 99359 h 233153"/>
              <a:gd name="connsiteX6" fmla="*/ 117921 w 300844"/>
              <a:gd name="connsiteY6" fmla="*/ 42 h 233153"/>
              <a:gd name="connsiteX7" fmla="*/ 206964 w 300844"/>
              <a:gd name="connsiteY7" fmla="*/ 113058 h 233153"/>
              <a:gd name="connsiteX8" fmla="*/ 141894 w 300844"/>
              <a:gd name="connsiteY8" fmla="*/ 143880 h 233153"/>
              <a:gd name="connsiteX9" fmla="*/ 176141 w 300844"/>
              <a:gd name="connsiteY9" fmla="*/ 99359 h 233153"/>
              <a:gd name="connsiteX10" fmla="*/ 1480 w 300844"/>
              <a:gd name="connsiteY10" fmla="*/ 232923 h 233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0844" h="233153">
                <a:moveTo>
                  <a:pt x="1480" y="232923"/>
                </a:moveTo>
                <a:cubicBezTo>
                  <a:pt x="20316" y="226644"/>
                  <a:pt x="249202" y="85089"/>
                  <a:pt x="289157" y="61687"/>
                </a:cubicBezTo>
                <a:cubicBezTo>
                  <a:pt x="329112" y="38285"/>
                  <a:pt x="254910" y="71390"/>
                  <a:pt x="241211" y="92509"/>
                </a:cubicBezTo>
                <a:cubicBezTo>
                  <a:pt x="227512" y="113628"/>
                  <a:pt x="209818" y="192397"/>
                  <a:pt x="206964" y="188401"/>
                </a:cubicBezTo>
                <a:cubicBezTo>
                  <a:pt x="204110" y="184405"/>
                  <a:pt x="224658" y="83376"/>
                  <a:pt x="224087" y="68536"/>
                </a:cubicBezTo>
                <a:cubicBezTo>
                  <a:pt x="223516" y="53696"/>
                  <a:pt x="221233" y="110775"/>
                  <a:pt x="203539" y="99359"/>
                </a:cubicBezTo>
                <a:cubicBezTo>
                  <a:pt x="185845" y="87943"/>
                  <a:pt x="117350" y="-2241"/>
                  <a:pt x="117921" y="42"/>
                </a:cubicBezTo>
                <a:cubicBezTo>
                  <a:pt x="118492" y="2325"/>
                  <a:pt x="202969" y="89085"/>
                  <a:pt x="206964" y="113058"/>
                </a:cubicBezTo>
                <a:cubicBezTo>
                  <a:pt x="210959" y="137031"/>
                  <a:pt x="147031" y="146163"/>
                  <a:pt x="141894" y="143880"/>
                </a:cubicBezTo>
                <a:cubicBezTo>
                  <a:pt x="136757" y="141597"/>
                  <a:pt x="202968" y="83377"/>
                  <a:pt x="176141" y="99359"/>
                </a:cubicBezTo>
                <a:cubicBezTo>
                  <a:pt x="149314" y="115341"/>
                  <a:pt x="-17356" y="239202"/>
                  <a:pt x="1480" y="2329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AA2DAF3B-58C1-B452-4EFE-4E8837D0DE8E}"/>
              </a:ext>
            </a:extLst>
          </p:cNvPr>
          <p:cNvSpPr/>
          <p:nvPr/>
        </p:nvSpPr>
        <p:spPr>
          <a:xfrm>
            <a:off x="4032295" y="5650762"/>
            <a:ext cx="252627" cy="291272"/>
          </a:xfrm>
          <a:custGeom>
            <a:avLst/>
            <a:gdLst>
              <a:gd name="connsiteX0" fmla="*/ 252029 w 252627"/>
              <a:gd name="connsiteY0" fmla="*/ 3449 h 291272"/>
              <a:gd name="connsiteX1" fmla="*/ 73943 w 252627"/>
              <a:gd name="connsiteY1" fmla="*/ 130164 h 291272"/>
              <a:gd name="connsiteX2" fmla="*/ 142438 w 252627"/>
              <a:gd name="connsiteY2" fmla="*/ 137013 h 291272"/>
              <a:gd name="connsiteX3" fmla="*/ 8874 w 252627"/>
              <a:gd name="connsiteY3" fmla="*/ 164411 h 291272"/>
              <a:gd name="connsiteX4" fmla="*/ 77368 w 252627"/>
              <a:gd name="connsiteY4" fmla="*/ 160986 h 291272"/>
              <a:gd name="connsiteX5" fmla="*/ 169835 w 252627"/>
              <a:gd name="connsiteY5" fmla="*/ 291126 h 291272"/>
              <a:gd name="connsiteX6" fmla="*/ 128739 w 252627"/>
              <a:gd name="connsiteY6" fmla="*/ 184959 h 291272"/>
              <a:gd name="connsiteX7" fmla="*/ 84217 w 252627"/>
              <a:gd name="connsiteY7" fmla="*/ 102766 h 291272"/>
              <a:gd name="connsiteX8" fmla="*/ 36271 w 252627"/>
              <a:gd name="connsiteY8" fmla="*/ 25 h 291272"/>
              <a:gd name="connsiteX9" fmla="*/ 77368 w 252627"/>
              <a:gd name="connsiteY9" fmla="*/ 92492 h 291272"/>
              <a:gd name="connsiteX10" fmla="*/ 128739 w 252627"/>
              <a:gd name="connsiteY10" fmla="*/ 58245 h 291272"/>
              <a:gd name="connsiteX11" fmla="*/ 2024 w 252627"/>
              <a:gd name="connsiteY11" fmla="*/ 167836 h 291272"/>
              <a:gd name="connsiteX12" fmla="*/ 252029 w 252627"/>
              <a:gd name="connsiteY12" fmla="*/ 3449 h 29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2627" h="291272">
                <a:moveTo>
                  <a:pt x="252029" y="3449"/>
                </a:moveTo>
                <a:cubicBezTo>
                  <a:pt x="264016" y="-2830"/>
                  <a:pt x="92208" y="107903"/>
                  <a:pt x="73943" y="130164"/>
                </a:cubicBezTo>
                <a:cubicBezTo>
                  <a:pt x="55678" y="152425"/>
                  <a:pt x="153283" y="131305"/>
                  <a:pt x="142438" y="137013"/>
                </a:cubicBezTo>
                <a:cubicBezTo>
                  <a:pt x="131593" y="142721"/>
                  <a:pt x="19719" y="160416"/>
                  <a:pt x="8874" y="164411"/>
                </a:cubicBezTo>
                <a:cubicBezTo>
                  <a:pt x="-1971" y="168406"/>
                  <a:pt x="50541" y="139867"/>
                  <a:pt x="77368" y="160986"/>
                </a:cubicBezTo>
                <a:cubicBezTo>
                  <a:pt x="104195" y="182105"/>
                  <a:pt x="161273" y="287131"/>
                  <a:pt x="169835" y="291126"/>
                </a:cubicBezTo>
                <a:cubicBezTo>
                  <a:pt x="178397" y="295121"/>
                  <a:pt x="143009" y="216352"/>
                  <a:pt x="128739" y="184959"/>
                </a:cubicBezTo>
                <a:cubicBezTo>
                  <a:pt x="114469" y="153566"/>
                  <a:pt x="99628" y="133588"/>
                  <a:pt x="84217" y="102766"/>
                </a:cubicBezTo>
                <a:cubicBezTo>
                  <a:pt x="68806" y="71944"/>
                  <a:pt x="37412" y="1737"/>
                  <a:pt x="36271" y="25"/>
                </a:cubicBezTo>
                <a:cubicBezTo>
                  <a:pt x="35129" y="-1687"/>
                  <a:pt x="61957" y="82789"/>
                  <a:pt x="77368" y="92492"/>
                </a:cubicBezTo>
                <a:cubicBezTo>
                  <a:pt x="92779" y="102195"/>
                  <a:pt x="141296" y="45688"/>
                  <a:pt x="128739" y="58245"/>
                </a:cubicBezTo>
                <a:cubicBezTo>
                  <a:pt x="116182" y="70802"/>
                  <a:pt x="-17953" y="174685"/>
                  <a:pt x="2024" y="167836"/>
                </a:cubicBezTo>
                <a:cubicBezTo>
                  <a:pt x="22001" y="160987"/>
                  <a:pt x="240042" y="9728"/>
                  <a:pt x="252029" y="3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7CD52A3F-3E3D-3BCD-8F38-5DED37F441F3}"/>
              </a:ext>
            </a:extLst>
          </p:cNvPr>
          <p:cNvSpPr/>
          <p:nvPr/>
        </p:nvSpPr>
        <p:spPr>
          <a:xfrm>
            <a:off x="3880006" y="4685011"/>
            <a:ext cx="318753" cy="932794"/>
          </a:xfrm>
          <a:custGeom>
            <a:avLst/>
            <a:gdLst>
              <a:gd name="connsiteX0" fmla="*/ 287877 w 318753"/>
              <a:gd name="connsiteY0" fmla="*/ 208913 h 932794"/>
              <a:gd name="connsiteX1" fmla="*/ 246781 w 318753"/>
              <a:gd name="connsiteY1" fmla="*/ 554809 h 932794"/>
              <a:gd name="connsiteX2" fmla="*/ 253630 w 318753"/>
              <a:gd name="connsiteY2" fmla="*/ 476041 h 932794"/>
              <a:gd name="connsiteX3" fmla="*/ 51572 w 318753"/>
              <a:gd name="connsiteY3" fmla="*/ 780841 h 932794"/>
              <a:gd name="connsiteX4" fmla="*/ 178286 w 318753"/>
              <a:gd name="connsiteY4" fmla="*/ 592481 h 932794"/>
              <a:gd name="connsiteX5" fmla="*/ 202259 w 318753"/>
              <a:gd name="connsiteY5" fmla="*/ 606180 h 932794"/>
              <a:gd name="connsiteX6" fmla="*/ 168012 w 318753"/>
              <a:gd name="connsiteY6" fmla="*/ 760292 h 932794"/>
              <a:gd name="connsiteX7" fmla="*/ 164587 w 318753"/>
              <a:gd name="connsiteY7" fmla="*/ 736319 h 932794"/>
              <a:gd name="connsiteX8" fmla="*/ 201 w 318753"/>
              <a:gd name="connsiteY8" fmla="*/ 931528 h 932794"/>
              <a:gd name="connsiteX9" fmla="*/ 202259 w 318753"/>
              <a:gd name="connsiteY9" fmla="*/ 626728 h 932794"/>
              <a:gd name="connsiteX10" fmla="*/ 174861 w 318753"/>
              <a:gd name="connsiteY10" fmla="*/ 654126 h 932794"/>
              <a:gd name="connsiteX11" fmla="*/ 301576 w 318753"/>
              <a:gd name="connsiteY11" fmla="*/ 441793 h 932794"/>
              <a:gd name="connsiteX12" fmla="*/ 277603 w 318753"/>
              <a:gd name="connsiteY12" fmla="*/ 482890 h 932794"/>
              <a:gd name="connsiteX13" fmla="*/ 318700 w 318753"/>
              <a:gd name="connsiteY13" fmla="*/ 5 h 932794"/>
              <a:gd name="connsiteX14" fmla="*/ 267329 w 318753"/>
              <a:gd name="connsiteY14" fmla="*/ 472616 h 932794"/>
              <a:gd name="connsiteX15" fmla="*/ 287877 w 318753"/>
              <a:gd name="connsiteY15" fmla="*/ 208913 h 93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753" h="932794">
                <a:moveTo>
                  <a:pt x="287877" y="208913"/>
                </a:moveTo>
                <a:cubicBezTo>
                  <a:pt x="284452" y="222612"/>
                  <a:pt x="252489" y="510288"/>
                  <a:pt x="246781" y="554809"/>
                </a:cubicBezTo>
                <a:cubicBezTo>
                  <a:pt x="241073" y="599330"/>
                  <a:pt x="286165" y="438369"/>
                  <a:pt x="253630" y="476041"/>
                </a:cubicBezTo>
                <a:cubicBezTo>
                  <a:pt x="221095" y="513713"/>
                  <a:pt x="64129" y="761434"/>
                  <a:pt x="51572" y="780841"/>
                </a:cubicBezTo>
                <a:cubicBezTo>
                  <a:pt x="39015" y="800248"/>
                  <a:pt x="153171" y="621591"/>
                  <a:pt x="178286" y="592481"/>
                </a:cubicBezTo>
                <a:cubicBezTo>
                  <a:pt x="203401" y="563371"/>
                  <a:pt x="203971" y="578212"/>
                  <a:pt x="202259" y="606180"/>
                </a:cubicBezTo>
                <a:cubicBezTo>
                  <a:pt x="200547" y="634149"/>
                  <a:pt x="174291" y="738602"/>
                  <a:pt x="168012" y="760292"/>
                </a:cubicBezTo>
                <a:cubicBezTo>
                  <a:pt x="161733" y="781982"/>
                  <a:pt x="192555" y="707780"/>
                  <a:pt x="164587" y="736319"/>
                </a:cubicBezTo>
                <a:cubicBezTo>
                  <a:pt x="136619" y="764858"/>
                  <a:pt x="-6078" y="949793"/>
                  <a:pt x="201" y="931528"/>
                </a:cubicBezTo>
                <a:cubicBezTo>
                  <a:pt x="6480" y="913263"/>
                  <a:pt x="173149" y="672962"/>
                  <a:pt x="202259" y="626728"/>
                </a:cubicBezTo>
                <a:cubicBezTo>
                  <a:pt x="231369" y="580494"/>
                  <a:pt x="158308" y="684948"/>
                  <a:pt x="174861" y="654126"/>
                </a:cubicBezTo>
                <a:cubicBezTo>
                  <a:pt x="191414" y="623304"/>
                  <a:pt x="284452" y="470332"/>
                  <a:pt x="301576" y="441793"/>
                </a:cubicBezTo>
                <a:cubicBezTo>
                  <a:pt x="318700" y="413254"/>
                  <a:pt x="274749" y="556521"/>
                  <a:pt x="277603" y="482890"/>
                </a:cubicBezTo>
                <a:cubicBezTo>
                  <a:pt x="280457" y="409259"/>
                  <a:pt x="320412" y="1717"/>
                  <a:pt x="318700" y="5"/>
                </a:cubicBezTo>
                <a:cubicBezTo>
                  <a:pt x="316988" y="-1707"/>
                  <a:pt x="273608" y="435515"/>
                  <a:pt x="267329" y="472616"/>
                </a:cubicBezTo>
                <a:cubicBezTo>
                  <a:pt x="261050" y="509717"/>
                  <a:pt x="291302" y="195214"/>
                  <a:pt x="287877" y="208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74B05B3A-7DEA-C686-86CF-7059EE9396BB}"/>
              </a:ext>
            </a:extLst>
          </p:cNvPr>
          <p:cNvSpPr/>
          <p:nvPr/>
        </p:nvSpPr>
        <p:spPr>
          <a:xfrm>
            <a:off x="4232953" y="4446093"/>
            <a:ext cx="127104" cy="856188"/>
          </a:xfrm>
          <a:custGeom>
            <a:avLst/>
            <a:gdLst>
              <a:gd name="connsiteX0" fmla="*/ 34247 w 127104"/>
              <a:gd name="connsiteY0" fmla="*/ 2617 h 856188"/>
              <a:gd name="connsiteX1" fmla="*/ 71919 w 127104"/>
              <a:gd name="connsiteY1" fmla="*/ 636190 h 856188"/>
              <a:gd name="connsiteX2" fmla="*/ 78768 w 127104"/>
              <a:gd name="connsiteY2" fmla="*/ 581395 h 856188"/>
              <a:gd name="connsiteX3" fmla="*/ 126714 w 127104"/>
              <a:gd name="connsiteY3" fmla="*/ 851947 h 856188"/>
              <a:gd name="connsiteX4" fmla="*/ 102741 w 127104"/>
              <a:gd name="connsiteY4" fmla="*/ 721808 h 856188"/>
              <a:gd name="connsiteX5" fmla="*/ 126714 w 127104"/>
              <a:gd name="connsiteY5" fmla="*/ 396460 h 856188"/>
              <a:gd name="connsiteX6" fmla="*/ 78768 w 127104"/>
              <a:gd name="connsiteY6" fmla="*/ 684136 h 856188"/>
              <a:gd name="connsiteX7" fmla="*/ 0 w 127104"/>
              <a:gd name="connsiteY7" fmla="*/ 345089 h 856188"/>
              <a:gd name="connsiteX8" fmla="*/ 78768 w 127104"/>
              <a:gd name="connsiteY8" fmla="*/ 646464 h 856188"/>
              <a:gd name="connsiteX9" fmla="*/ 23973 w 127104"/>
              <a:gd name="connsiteY9" fmla="*/ 327965 h 856188"/>
              <a:gd name="connsiteX10" fmla="*/ 44521 w 127104"/>
              <a:gd name="connsiteY10" fmla="*/ 406734 h 856188"/>
              <a:gd name="connsiteX11" fmla="*/ 34247 w 127104"/>
              <a:gd name="connsiteY11" fmla="*/ 2617 h 85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104" h="856188">
                <a:moveTo>
                  <a:pt x="34247" y="2617"/>
                </a:moveTo>
                <a:cubicBezTo>
                  <a:pt x="38813" y="40860"/>
                  <a:pt x="64499" y="539727"/>
                  <a:pt x="71919" y="636190"/>
                </a:cubicBezTo>
                <a:cubicBezTo>
                  <a:pt x="79339" y="732653"/>
                  <a:pt x="69636" y="545436"/>
                  <a:pt x="78768" y="581395"/>
                </a:cubicBezTo>
                <a:cubicBezTo>
                  <a:pt x="87900" y="617354"/>
                  <a:pt x="122719" y="828545"/>
                  <a:pt x="126714" y="851947"/>
                </a:cubicBezTo>
                <a:cubicBezTo>
                  <a:pt x="130709" y="875349"/>
                  <a:pt x="102741" y="797722"/>
                  <a:pt x="102741" y="721808"/>
                </a:cubicBezTo>
                <a:cubicBezTo>
                  <a:pt x="102741" y="645894"/>
                  <a:pt x="130709" y="402738"/>
                  <a:pt x="126714" y="396460"/>
                </a:cubicBezTo>
                <a:cubicBezTo>
                  <a:pt x="122719" y="390182"/>
                  <a:pt x="99887" y="692698"/>
                  <a:pt x="78768" y="684136"/>
                </a:cubicBezTo>
                <a:cubicBezTo>
                  <a:pt x="57649" y="675574"/>
                  <a:pt x="0" y="351368"/>
                  <a:pt x="0" y="345089"/>
                </a:cubicBezTo>
                <a:cubicBezTo>
                  <a:pt x="0" y="338810"/>
                  <a:pt x="74772" y="649318"/>
                  <a:pt x="78768" y="646464"/>
                </a:cubicBezTo>
                <a:cubicBezTo>
                  <a:pt x="82764" y="643610"/>
                  <a:pt x="29681" y="367920"/>
                  <a:pt x="23973" y="327965"/>
                </a:cubicBezTo>
                <a:cubicBezTo>
                  <a:pt x="18265" y="288010"/>
                  <a:pt x="45092" y="456392"/>
                  <a:pt x="44521" y="406734"/>
                </a:cubicBezTo>
                <a:cubicBezTo>
                  <a:pt x="43950" y="357076"/>
                  <a:pt x="29681" y="-35626"/>
                  <a:pt x="34247" y="2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F657AB87-7EE5-835C-B0FD-AC2EF9DFA2B0}"/>
              </a:ext>
            </a:extLst>
          </p:cNvPr>
          <p:cNvSpPr/>
          <p:nvPr/>
        </p:nvSpPr>
        <p:spPr>
          <a:xfrm>
            <a:off x="2956126" y="3715743"/>
            <a:ext cx="368139" cy="1258802"/>
          </a:xfrm>
          <a:custGeom>
            <a:avLst/>
            <a:gdLst>
              <a:gd name="connsiteX0" fmla="*/ 317299 w 368139"/>
              <a:gd name="connsiteY0" fmla="*/ 2182 h 1258802"/>
              <a:gd name="connsiteX1" fmla="*/ 269674 w 368139"/>
              <a:gd name="connsiteY1" fmla="*/ 522882 h 1258802"/>
              <a:gd name="connsiteX2" fmla="*/ 285549 w 368139"/>
              <a:gd name="connsiteY2" fmla="*/ 437157 h 1258802"/>
              <a:gd name="connsiteX3" fmla="*/ 202999 w 368139"/>
              <a:gd name="connsiteY3" fmla="*/ 767357 h 1258802"/>
              <a:gd name="connsiteX4" fmla="*/ 237924 w 368139"/>
              <a:gd name="connsiteY4" fmla="*/ 662582 h 1258802"/>
              <a:gd name="connsiteX5" fmla="*/ 133149 w 368139"/>
              <a:gd name="connsiteY5" fmla="*/ 938807 h 1258802"/>
              <a:gd name="connsiteX6" fmla="*/ 187124 w 368139"/>
              <a:gd name="connsiteY6" fmla="*/ 748307 h 1258802"/>
              <a:gd name="connsiteX7" fmla="*/ 2974 w 368139"/>
              <a:gd name="connsiteY7" fmla="*/ 1243607 h 1258802"/>
              <a:gd name="connsiteX8" fmla="*/ 91874 w 368139"/>
              <a:gd name="connsiteY8" fmla="*/ 1065807 h 1258802"/>
              <a:gd name="connsiteX9" fmla="*/ 329999 w 368139"/>
              <a:gd name="connsiteY9" fmla="*/ 408582 h 1258802"/>
              <a:gd name="connsiteX10" fmla="*/ 199824 w 368139"/>
              <a:gd name="connsiteY10" fmla="*/ 675282 h 1258802"/>
              <a:gd name="connsiteX11" fmla="*/ 304599 w 368139"/>
              <a:gd name="connsiteY11" fmla="*/ 253007 h 1258802"/>
              <a:gd name="connsiteX12" fmla="*/ 234749 w 368139"/>
              <a:gd name="connsiteY12" fmla="*/ 608607 h 1258802"/>
              <a:gd name="connsiteX13" fmla="*/ 304599 w 368139"/>
              <a:gd name="connsiteY13" fmla="*/ 453032 h 1258802"/>
              <a:gd name="connsiteX14" fmla="*/ 368099 w 368139"/>
              <a:gd name="connsiteY14" fmla="*/ 157757 h 1258802"/>
              <a:gd name="connsiteX15" fmla="*/ 314124 w 368139"/>
              <a:gd name="connsiteY15" fmla="*/ 329207 h 1258802"/>
              <a:gd name="connsiteX16" fmla="*/ 317299 w 368139"/>
              <a:gd name="connsiteY16" fmla="*/ 2182 h 1258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8139" h="1258802">
                <a:moveTo>
                  <a:pt x="317299" y="2182"/>
                </a:moveTo>
                <a:cubicBezTo>
                  <a:pt x="309891" y="34461"/>
                  <a:pt x="274966" y="450386"/>
                  <a:pt x="269674" y="522882"/>
                </a:cubicBezTo>
                <a:cubicBezTo>
                  <a:pt x="264382" y="595378"/>
                  <a:pt x="296661" y="396411"/>
                  <a:pt x="285549" y="437157"/>
                </a:cubicBezTo>
                <a:cubicBezTo>
                  <a:pt x="274436" y="477903"/>
                  <a:pt x="210936" y="729786"/>
                  <a:pt x="202999" y="767357"/>
                </a:cubicBezTo>
                <a:cubicBezTo>
                  <a:pt x="195062" y="804928"/>
                  <a:pt x="249566" y="634007"/>
                  <a:pt x="237924" y="662582"/>
                </a:cubicBezTo>
                <a:cubicBezTo>
                  <a:pt x="226282" y="691157"/>
                  <a:pt x="141616" y="924519"/>
                  <a:pt x="133149" y="938807"/>
                </a:cubicBezTo>
                <a:cubicBezTo>
                  <a:pt x="124682" y="953095"/>
                  <a:pt x="208820" y="697507"/>
                  <a:pt x="187124" y="748307"/>
                </a:cubicBezTo>
                <a:cubicBezTo>
                  <a:pt x="165428" y="799107"/>
                  <a:pt x="18849" y="1190690"/>
                  <a:pt x="2974" y="1243607"/>
                </a:cubicBezTo>
                <a:cubicBezTo>
                  <a:pt x="-12901" y="1296524"/>
                  <a:pt x="37370" y="1204978"/>
                  <a:pt x="91874" y="1065807"/>
                </a:cubicBezTo>
                <a:cubicBezTo>
                  <a:pt x="146378" y="926636"/>
                  <a:pt x="312007" y="473669"/>
                  <a:pt x="329999" y="408582"/>
                </a:cubicBezTo>
                <a:cubicBezTo>
                  <a:pt x="347991" y="343495"/>
                  <a:pt x="204057" y="701211"/>
                  <a:pt x="199824" y="675282"/>
                </a:cubicBezTo>
                <a:cubicBezTo>
                  <a:pt x="195591" y="649353"/>
                  <a:pt x="298778" y="264119"/>
                  <a:pt x="304599" y="253007"/>
                </a:cubicBezTo>
                <a:cubicBezTo>
                  <a:pt x="310420" y="241895"/>
                  <a:pt x="234749" y="575270"/>
                  <a:pt x="234749" y="608607"/>
                </a:cubicBezTo>
                <a:cubicBezTo>
                  <a:pt x="234749" y="641944"/>
                  <a:pt x="282374" y="528174"/>
                  <a:pt x="304599" y="453032"/>
                </a:cubicBezTo>
                <a:cubicBezTo>
                  <a:pt x="326824" y="377890"/>
                  <a:pt x="366512" y="178394"/>
                  <a:pt x="368099" y="157757"/>
                </a:cubicBezTo>
                <a:cubicBezTo>
                  <a:pt x="369686" y="137120"/>
                  <a:pt x="323649" y="352490"/>
                  <a:pt x="314124" y="329207"/>
                </a:cubicBezTo>
                <a:cubicBezTo>
                  <a:pt x="304599" y="305924"/>
                  <a:pt x="324707" y="-30097"/>
                  <a:pt x="317299" y="2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7C252426-D3EE-FB40-F7A5-8CFF3B512C52}"/>
              </a:ext>
            </a:extLst>
          </p:cNvPr>
          <p:cNvSpPr/>
          <p:nvPr/>
        </p:nvSpPr>
        <p:spPr>
          <a:xfrm>
            <a:off x="3402482" y="2977947"/>
            <a:ext cx="427911" cy="750432"/>
          </a:xfrm>
          <a:custGeom>
            <a:avLst/>
            <a:gdLst>
              <a:gd name="connsiteX0" fmla="*/ 426568 w 427911"/>
              <a:gd name="connsiteY0" fmla="*/ 203 h 750432"/>
              <a:gd name="connsiteX1" fmla="*/ 369418 w 427911"/>
              <a:gd name="connsiteY1" fmla="*/ 225628 h 750432"/>
              <a:gd name="connsiteX2" fmla="*/ 258293 w 427911"/>
              <a:gd name="connsiteY2" fmla="*/ 378028 h 750432"/>
              <a:gd name="connsiteX3" fmla="*/ 337668 w 427911"/>
              <a:gd name="connsiteY3" fmla="*/ 308178 h 750432"/>
              <a:gd name="connsiteX4" fmla="*/ 10643 w 427911"/>
              <a:gd name="connsiteY4" fmla="*/ 733628 h 750432"/>
              <a:gd name="connsiteX5" fmla="*/ 86843 w 427911"/>
              <a:gd name="connsiteY5" fmla="*/ 654253 h 750432"/>
              <a:gd name="connsiteX6" fmla="*/ 159868 w 427911"/>
              <a:gd name="connsiteY6" fmla="*/ 552653 h 750432"/>
              <a:gd name="connsiteX7" fmla="*/ 270993 w 427911"/>
              <a:gd name="connsiteY7" fmla="*/ 130378 h 750432"/>
              <a:gd name="connsiteX8" fmla="*/ 210668 w 427911"/>
              <a:gd name="connsiteY8" fmla="*/ 435178 h 750432"/>
              <a:gd name="connsiteX9" fmla="*/ 331318 w 427911"/>
              <a:gd name="connsiteY9" fmla="*/ 212928 h 750432"/>
              <a:gd name="connsiteX10" fmla="*/ 315443 w 427911"/>
              <a:gd name="connsiteY10" fmla="*/ 266903 h 750432"/>
              <a:gd name="connsiteX11" fmla="*/ 426568 w 427911"/>
              <a:gd name="connsiteY11" fmla="*/ 203 h 75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7911" h="750432">
                <a:moveTo>
                  <a:pt x="426568" y="203"/>
                </a:moveTo>
                <a:cubicBezTo>
                  <a:pt x="435564" y="-6676"/>
                  <a:pt x="397464" y="162657"/>
                  <a:pt x="369418" y="225628"/>
                </a:cubicBezTo>
                <a:cubicBezTo>
                  <a:pt x="341372" y="288599"/>
                  <a:pt x="263585" y="364270"/>
                  <a:pt x="258293" y="378028"/>
                </a:cubicBezTo>
                <a:cubicBezTo>
                  <a:pt x="253001" y="391786"/>
                  <a:pt x="378943" y="248911"/>
                  <a:pt x="337668" y="308178"/>
                </a:cubicBezTo>
                <a:cubicBezTo>
                  <a:pt x="296393" y="367445"/>
                  <a:pt x="52447" y="675949"/>
                  <a:pt x="10643" y="733628"/>
                </a:cubicBezTo>
                <a:cubicBezTo>
                  <a:pt x="-31161" y="791307"/>
                  <a:pt x="61972" y="684416"/>
                  <a:pt x="86843" y="654253"/>
                </a:cubicBezTo>
                <a:cubicBezTo>
                  <a:pt x="111714" y="624091"/>
                  <a:pt x="129176" y="639965"/>
                  <a:pt x="159868" y="552653"/>
                </a:cubicBezTo>
                <a:cubicBezTo>
                  <a:pt x="190560" y="465341"/>
                  <a:pt x="262526" y="149957"/>
                  <a:pt x="270993" y="130378"/>
                </a:cubicBezTo>
                <a:cubicBezTo>
                  <a:pt x="279460" y="110799"/>
                  <a:pt x="200614" y="421420"/>
                  <a:pt x="210668" y="435178"/>
                </a:cubicBezTo>
                <a:cubicBezTo>
                  <a:pt x="220722" y="448936"/>
                  <a:pt x="313855" y="240974"/>
                  <a:pt x="331318" y="212928"/>
                </a:cubicBezTo>
                <a:cubicBezTo>
                  <a:pt x="348780" y="184882"/>
                  <a:pt x="295864" y="302357"/>
                  <a:pt x="315443" y="266903"/>
                </a:cubicBezTo>
                <a:cubicBezTo>
                  <a:pt x="335022" y="231449"/>
                  <a:pt x="417572" y="7082"/>
                  <a:pt x="426568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DB41D55A-67C3-4344-C275-23DF31CE587D}"/>
              </a:ext>
            </a:extLst>
          </p:cNvPr>
          <p:cNvSpPr/>
          <p:nvPr/>
        </p:nvSpPr>
        <p:spPr>
          <a:xfrm>
            <a:off x="4316664" y="4545512"/>
            <a:ext cx="42050" cy="394859"/>
          </a:xfrm>
          <a:custGeom>
            <a:avLst/>
            <a:gdLst>
              <a:gd name="connsiteX0" fmla="*/ 41976 w 42050"/>
              <a:gd name="connsiteY0" fmla="*/ 2781 h 394859"/>
              <a:gd name="connsiteX1" fmla="*/ 1336 w 42050"/>
              <a:gd name="connsiteY1" fmla="*/ 388861 h 394859"/>
              <a:gd name="connsiteX2" fmla="*/ 11496 w 42050"/>
              <a:gd name="connsiteY2" fmla="*/ 222915 h 394859"/>
              <a:gd name="connsiteX3" fmla="*/ 41976 w 42050"/>
              <a:gd name="connsiteY3" fmla="*/ 2781 h 39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50" h="394859">
                <a:moveTo>
                  <a:pt x="41976" y="2781"/>
                </a:moveTo>
                <a:cubicBezTo>
                  <a:pt x="40283" y="30439"/>
                  <a:pt x="6416" y="352172"/>
                  <a:pt x="1336" y="388861"/>
                </a:cubicBezTo>
                <a:cubicBezTo>
                  <a:pt x="-3744" y="425550"/>
                  <a:pt x="6981" y="284439"/>
                  <a:pt x="11496" y="222915"/>
                </a:cubicBezTo>
                <a:cubicBezTo>
                  <a:pt x="16011" y="161391"/>
                  <a:pt x="43669" y="-24877"/>
                  <a:pt x="41976" y="2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91C4C76D-6F82-652A-D177-A40AC9797314}"/>
              </a:ext>
            </a:extLst>
          </p:cNvPr>
          <p:cNvSpPr/>
          <p:nvPr/>
        </p:nvSpPr>
        <p:spPr>
          <a:xfrm>
            <a:off x="4145436" y="3865271"/>
            <a:ext cx="135810" cy="455339"/>
          </a:xfrm>
          <a:custGeom>
            <a:avLst/>
            <a:gdLst>
              <a:gd name="connsiteX0" fmla="*/ 135311 w 135810"/>
              <a:gd name="connsiteY0" fmla="*/ 2302 h 455339"/>
              <a:gd name="connsiteX1" fmla="*/ 3231 w 135810"/>
              <a:gd name="connsiteY1" fmla="*/ 445956 h 455339"/>
              <a:gd name="connsiteX2" fmla="*/ 47257 w 135810"/>
              <a:gd name="connsiteY2" fmla="*/ 280009 h 455339"/>
              <a:gd name="connsiteX3" fmla="*/ 135311 w 135810"/>
              <a:gd name="connsiteY3" fmla="*/ 2302 h 45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810" h="455339">
                <a:moveTo>
                  <a:pt x="135311" y="2302"/>
                </a:moveTo>
                <a:cubicBezTo>
                  <a:pt x="127973" y="29960"/>
                  <a:pt x="17907" y="399671"/>
                  <a:pt x="3231" y="445956"/>
                </a:cubicBezTo>
                <a:cubicBezTo>
                  <a:pt x="-11445" y="492241"/>
                  <a:pt x="27501" y="356209"/>
                  <a:pt x="47257" y="280009"/>
                </a:cubicBezTo>
                <a:cubicBezTo>
                  <a:pt x="67012" y="203809"/>
                  <a:pt x="142649" y="-25356"/>
                  <a:pt x="135311" y="2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C23EE1DC-96AF-9AC7-01D1-76704BA6A56A}"/>
              </a:ext>
            </a:extLst>
          </p:cNvPr>
          <p:cNvSpPr/>
          <p:nvPr/>
        </p:nvSpPr>
        <p:spPr>
          <a:xfrm>
            <a:off x="4224966" y="3885398"/>
            <a:ext cx="141657" cy="388576"/>
          </a:xfrm>
          <a:custGeom>
            <a:avLst/>
            <a:gdLst>
              <a:gd name="connsiteX0" fmla="*/ 140447 w 141657"/>
              <a:gd name="connsiteY0" fmla="*/ 2495 h 388576"/>
              <a:gd name="connsiteX1" fmla="*/ 1594 w 141657"/>
              <a:gd name="connsiteY1" fmla="*/ 337775 h 388576"/>
              <a:gd name="connsiteX2" fmla="*/ 65941 w 141657"/>
              <a:gd name="connsiteY2" fmla="*/ 232789 h 388576"/>
              <a:gd name="connsiteX3" fmla="*/ 79487 w 141657"/>
              <a:gd name="connsiteY3" fmla="*/ 388575 h 388576"/>
              <a:gd name="connsiteX4" fmla="*/ 65941 w 141657"/>
              <a:gd name="connsiteY4" fmla="*/ 236175 h 388576"/>
              <a:gd name="connsiteX5" fmla="*/ 69327 w 141657"/>
              <a:gd name="connsiteY5" fmla="*/ 185375 h 388576"/>
              <a:gd name="connsiteX6" fmla="*/ 140447 w 141657"/>
              <a:gd name="connsiteY6" fmla="*/ 2495 h 38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57" h="388576">
                <a:moveTo>
                  <a:pt x="140447" y="2495"/>
                </a:moveTo>
                <a:cubicBezTo>
                  <a:pt x="129158" y="27895"/>
                  <a:pt x="14012" y="299393"/>
                  <a:pt x="1594" y="337775"/>
                </a:cubicBezTo>
                <a:cubicBezTo>
                  <a:pt x="-10824" y="376157"/>
                  <a:pt x="52959" y="224322"/>
                  <a:pt x="65941" y="232789"/>
                </a:cubicBezTo>
                <a:cubicBezTo>
                  <a:pt x="78923" y="241256"/>
                  <a:pt x="79487" y="388011"/>
                  <a:pt x="79487" y="388575"/>
                </a:cubicBezTo>
                <a:cubicBezTo>
                  <a:pt x="79487" y="389139"/>
                  <a:pt x="67634" y="270042"/>
                  <a:pt x="65941" y="236175"/>
                </a:cubicBezTo>
                <a:cubicBezTo>
                  <a:pt x="64248" y="202308"/>
                  <a:pt x="58038" y="217548"/>
                  <a:pt x="69327" y="185375"/>
                </a:cubicBezTo>
                <a:cubicBezTo>
                  <a:pt x="80616" y="153202"/>
                  <a:pt x="151736" y="-22905"/>
                  <a:pt x="140447" y="2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49DE2BAF-DBE1-39F3-E735-D023C12DAE2A}"/>
              </a:ext>
            </a:extLst>
          </p:cNvPr>
          <p:cNvSpPr/>
          <p:nvPr/>
        </p:nvSpPr>
        <p:spPr>
          <a:xfrm>
            <a:off x="4317690" y="4053571"/>
            <a:ext cx="21007" cy="315746"/>
          </a:xfrm>
          <a:custGeom>
            <a:avLst/>
            <a:gdLst>
              <a:gd name="connsiteX0" fmla="*/ 310 w 21007"/>
              <a:gd name="connsiteY0" fmla="*/ 269 h 315746"/>
              <a:gd name="connsiteX1" fmla="*/ 17243 w 21007"/>
              <a:gd name="connsiteY1" fmla="*/ 247496 h 315746"/>
              <a:gd name="connsiteX2" fmla="*/ 17243 w 21007"/>
              <a:gd name="connsiteY2" fmla="*/ 315229 h 315746"/>
              <a:gd name="connsiteX3" fmla="*/ 20630 w 21007"/>
              <a:gd name="connsiteY3" fmla="*/ 274589 h 315746"/>
              <a:gd name="connsiteX4" fmla="*/ 7083 w 21007"/>
              <a:gd name="connsiteY4" fmla="*/ 200082 h 315746"/>
              <a:gd name="connsiteX5" fmla="*/ 310 w 21007"/>
              <a:gd name="connsiteY5" fmla="*/ 269 h 31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07" h="315746">
                <a:moveTo>
                  <a:pt x="310" y="269"/>
                </a:moveTo>
                <a:cubicBezTo>
                  <a:pt x="2003" y="8171"/>
                  <a:pt x="14421" y="195003"/>
                  <a:pt x="17243" y="247496"/>
                </a:cubicBezTo>
                <a:cubicBezTo>
                  <a:pt x="20065" y="299989"/>
                  <a:pt x="16679" y="310714"/>
                  <a:pt x="17243" y="315229"/>
                </a:cubicBezTo>
                <a:cubicBezTo>
                  <a:pt x="17807" y="319744"/>
                  <a:pt x="22323" y="293780"/>
                  <a:pt x="20630" y="274589"/>
                </a:cubicBezTo>
                <a:cubicBezTo>
                  <a:pt x="18937" y="255398"/>
                  <a:pt x="9905" y="239593"/>
                  <a:pt x="7083" y="200082"/>
                </a:cubicBezTo>
                <a:cubicBezTo>
                  <a:pt x="4261" y="160571"/>
                  <a:pt x="-1383" y="-7633"/>
                  <a:pt x="310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26423E5B-CFE2-68D0-3247-B4B152EB091D}"/>
              </a:ext>
            </a:extLst>
          </p:cNvPr>
          <p:cNvSpPr/>
          <p:nvPr/>
        </p:nvSpPr>
        <p:spPr>
          <a:xfrm>
            <a:off x="4362054" y="3958930"/>
            <a:ext cx="101601" cy="355787"/>
          </a:xfrm>
          <a:custGeom>
            <a:avLst/>
            <a:gdLst>
              <a:gd name="connsiteX0" fmla="*/ 101573 w 101601"/>
              <a:gd name="connsiteY0" fmla="*/ 83 h 355787"/>
              <a:gd name="connsiteX1" fmla="*/ 13519 w 101601"/>
              <a:gd name="connsiteY1" fmla="*/ 220217 h 355787"/>
              <a:gd name="connsiteX2" fmla="*/ 13519 w 101601"/>
              <a:gd name="connsiteY2" fmla="*/ 355683 h 355787"/>
              <a:gd name="connsiteX3" fmla="*/ 16906 w 101601"/>
              <a:gd name="connsiteY3" fmla="*/ 240537 h 355787"/>
              <a:gd name="connsiteX4" fmla="*/ 16906 w 101601"/>
              <a:gd name="connsiteY4" fmla="*/ 125390 h 355787"/>
              <a:gd name="connsiteX5" fmla="*/ 3359 w 101601"/>
              <a:gd name="connsiteY5" fmla="*/ 193123 h 355787"/>
              <a:gd name="connsiteX6" fmla="*/ 101573 w 101601"/>
              <a:gd name="connsiteY6" fmla="*/ 83 h 35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601" h="355787">
                <a:moveTo>
                  <a:pt x="101573" y="83"/>
                </a:moveTo>
                <a:cubicBezTo>
                  <a:pt x="103266" y="4599"/>
                  <a:pt x="28195" y="160950"/>
                  <a:pt x="13519" y="220217"/>
                </a:cubicBezTo>
                <a:cubicBezTo>
                  <a:pt x="-1157" y="279484"/>
                  <a:pt x="12955" y="352296"/>
                  <a:pt x="13519" y="355683"/>
                </a:cubicBezTo>
                <a:cubicBezTo>
                  <a:pt x="14083" y="359070"/>
                  <a:pt x="16342" y="278919"/>
                  <a:pt x="16906" y="240537"/>
                </a:cubicBezTo>
                <a:cubicBezTo>
                  <a:pt x="17470" y="202155"/>
                  <a:pt x="19164" y="133292"/>
                  <a:pt x="16906" y="125390"/>
                </a:cubicBezTo>
                <a:cubicBezTo>
                  <a:pt x="14648" y="117488"/>
                  <a:pt x="-8494" y="210056"/>
                  <a:pt x="3359" y="193123"/>
                </a:cubicBezTo>
                <a:cubicBezTo>
                  <a:pt x="15212" y="176190"/>
                  <a:pt x="99880" y="-4433"/>
                  <a:pt x="101573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E21FC4BF-E644-FA26-A0C0-7F64B9A73CDC}"/>
              </a:ext>
            </a:extLst>
          </p:cNvPr>
          <p:cNvSpPr/>
          <p:nvPr/>
        </p:nvSpPr>
        <p:spPr>
          <a:xfrm>
            <a:off x="3848575" y="2616775"/>
            <a:ext cx="285312" cy="361434"/>
          </a:xfrm>
          <a:custGeom>
            <a:avLst/>
            <a:gdLst>
              <a:gd name="connsiteX0" fmla="*/ 283158 w 285312"/>
              <a:gd name="connsiteY0" fmla="*/ 1118 h 361434"/>
              <a:gd name="connsiteX1" fmla="*/ 134145 w 285312"/>
              <a:gd name="connsiteY1" fmla="*/ 180612 h 361434"/>
              <a:gd name="connsiteX2" fmla="*/ 178172 w 285312"/>
              <a:gd name="connsiteY2" fmla="*/ 167065 h 361434"/>
              <a:gd name="connsiteX3" fmla="*/ 93505 w 285312"/>
              <a:gd name="connsiteY3" fmla="*/ 360105 h 361434"/>
              <a:gd name="connsiteX4" fmla="*/ 144305 w 285312"/>
              <a:gd name="connsiteY4" fmla="*/ 248345 h 361434"/>
              <a:gd name="connsiteX5" fmla="*/ 168012 w 285312"/>
              <a:gd name="connsiteY5" fmla="*/ 170452 h 361434"/>
              <a:gd name="connsiteX6" fmla="*/ 69798 w 285312"/>
              <a:gd name="connsiteY6" fmla="*/ 295758 h 361434"/>
              <a:gd name="connsiteX7" fmla="*/ 144305 w 285312"/>
              <a:gd name="connsiteY7" fmla="*/ 146745 h 361434"/>
              <a:gd name="connsiteX8" fmla="*/ 2065 w 285312"/>
              <a:gd name="connsiteY8" fmla="*/ 278825 h 361434"/>
              <a:gd name="connsiteX9" fmla="*/ 283158 w 285312"/>
              <a:gd name="connsiteY9" fmla="*/ 1118 h 36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5312" h="361434">
                <a:moveTo>
                  <a:pt x="283158" y="1118"/>
                </a:moveTo>
                <a:cubicBezTo>
                  <a:pt x="305171" y="-15251"/>
                  <a:pt x="151643" y="152954"/>
                  <a:pt x="134145" y="180612"/>
                </a:cubicBezTo>
                <a:cubicBezTo>
                  <a:pt x="116647" y="208270"/>
                  <a:pt x="184945" y="137149"/>
                  <a:pt x="178172" y="167065"/>
                </a:cubicBezTo>
                <a:cubicBezTo>
                  <a:pt x="171399" y="196981"/>
                  <a:pt x="99149" y="346558"/>
                  <a:pt x="93505" y="360105"/>
                </a:cubicBezTo>
                <a:cubicBezTo>
                  <a:pt x="87861" y="373652"/>
                  <a:pt x="131887" y="279954"/>
                  <a:pt x="144305" y="248345"/>
                </a:cubicBezTo>
                <a:cubicBezTo>
                  <a:pt x="156723" y="216736"/>
                  <a:pt x="180430" y="162550"/>
                  <a:pt x="168012" y="170452"/>
                </a:cubicBezTo>
                <a:cubicBezTo>
                  <a:pt x="155594" y="178354"/>
                  <a:pt x="73749" y="299709"/>
                  <a:pt x="69798" y="295758"/>
                </a:cubicBezTo>
                <a:cubicBezTo>
                  <a:pt x="65847" y="291807"/>
                  <a:pt x="155594" y="149567"/>
                  <a:pt x="144305" y="146745"/>
                </a:cubicBezTo>
                <a:cubicBezTo>
                  <a:pt x="133016" y="143923"/>
                  <a:pt x="-19384" y="301967"/>
                  <a:pt x="2065" y="278825"/>
                </a:cubicBezTo>
                <a:cubicBezTo>
                  <a:pt x="23514" y="255683"/>
                  <a:pt x="261145" y="17487"/>
                  <a:pt x="283158" y="1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20DA38DF-DB54-15C2-9CC2-2ACAA207B415}"/>
              </a:ext>
            </a:extLst>
          </p:cNvPr>
          <p:cNvSpPr/>
          <p:nvPr/>
        </p:nvSpPr>
        <p:spPr>
          <a:xfrm>
            <a:off x="4375369" y="2584526"/>
            <a:ext cx="561131" cy="212755"/>
          </a:xfrm>
          <a:custGeom>
            <a:avLst/>
            <a:gdLst>
              <a:gd name="connsiteX0" fmla="*/ 1215 w 561131"/>
              <a:gd name="connsiteY0" fmla="*/ 129 h 212755"/>
              <a:gd name="connsiteX1" fmla="*/ 292496 w 561131"/>
              <a:gd name="connsiteY1" fmla="*/ 140239 h 212755"/>
              <a:gd name="connsiteX2" fmla="*/ 340428 w 561131"/>
              <a:gd name="connsiteY2" fmla="*/ 95993 h 212755"/>
              <a:gd name="connsiteX3" fmla="*/ 554279 w 561131"/>
              <a:gd name="connsiteY3" fmla="*/ 206606 h 212755"/>
              <a:gd name="connsiteX4" fmla="*/ 487912 w 561131"/>
              <a:gd name="connsiteY4" fmla="*/ 184484 h 212755"/>
              <a:gd name="connsiteX5" fmla="*/ 285121 w 561131"/>
              <a:gd name="connsiteY5" fmla="*/ 66497 h 212755"/>
              <a:gd name="connsiteX6" fmla="*/ 307244 w 561131"/>
              <a:gd name="connsiteY6" fmla="*/ 118116 h 212755"/>
              <a:gd name="connsiteX7" fmla="*/ 281434 w 561131"/>
              <a:gd name="connsiteY7" fmla="*/ 143926 h 212755"/>
              <a:gd name="connsiteX8" fmla="*/ 181883 w 561131"/>
              <a:gd name="connsiteY8" fmla="*/ 95993 h 212755"/>
              <a:gd name="connsiteX9" fmla="*/ 192944 w 561131"/>
              <a:gd name="connsiteY9" fmla="*/ 140239 h 212755"/>
              <a:gd name="connsiteX10" fmla="*/ 130263 w 561131"/>
              <a:gd name="connsiteY10" fmla="*/ 95993 h 212755"/>
              <a:gd name="connsiteX11" fmla="*/ 185570 w 561131"/>
              <a:gd name="connsiteY11" fmla="*/ 114429 h 212755"/>
              <a:gd name="connsiteX12" fmla="*/ 1215 w 561131"/>
              <a:gd name="connsiteY12" fmla="*/ 129 h 21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131" h="212755">
                <a:moveTo>
                  <a:pt x="1215" y="129"/>
                </a:moveTo>
                <a:cubicBezTo>
                  <a:pt x="19036" y="4431"/>
                  <a:pt x="235960" y="124262"/>
                  <a:pt x="292496" y="140239"/>
                </a:cubicBezTo>
                <a:cubicBezTo>
                  <a:pt x="349032" y="156216"/>
                  <a:pt x="296797" y="84932"/>
                  <a:pt x="340428" y="95993"/>
                </a:cubicBezTo>
                <a:cubicBezTo>
                  <a:pt x="384059" y="107054"/>
                  <a:pt x="529698" y="191858"/>
                  <a:pt x="554279" y="206606"/>
                </a:cubicBezTo>
                <a:cubicBezTo>
                  <a:pt x="578860" y="221355"/>
                  <a:pt x="532772" y="207835"/>
                  <a:pt x="487912" y="184484"/>
                </a:cubicBezTo>
                <a:cubicBezTo>
                  <a:pt x="443052" y="161133"/>
                  <a:pt x="315232" y="77558"/>
                  <a:pt x="285121" y="66497"/>
                </a:cubicBezTo>
                <a:cubicBezTo>
                  <a:pt x="255010" y="55436"/>
                  <a:pt x="307859" y="105211"/>
                  <a:pt x="307244" y="118116"/>
                </a:cubicBezTo>
                <a:cubicBezTo>
                  <a:pt x="306630" y="131021"/>
                  <a:pt x="302328" y="147613"/>
                  <a:pt x="281434" y="143926"/>
                </a:cubicBezTo>
                <a:cubicBezTo>
                  <a:pt x="260541" y="140239"/>
                  <a:pt x="196631" y="96607"/>
                  <a:pt x="181883" y="95993"/>
                </a:cubicBezTo>
                <a:cubicBezTo>
                  <a:pt x="167135" y="95379"/>
                  <a:pt x="201547" y="140239"/>
                  <a:pt x="192944" y="140239"/>
                </a:cubicBezTo>
                <a:cubicBezTo>
                  <a:pt x="184341" y="140239"/>
                  <a:pt x="131492" y="100295"/>
                  <a:pt x="130263" y="95993"/>
                </a:cubicBezTo>
                <a:cubicBezTo>
                  <a:pt x="129034" y="91691"/>
                  <a:pt x="204005" y="128563"/>
                  <a:pt x="185570" y="114429"/>
                </a:cubicBezTo>
                <a:cubicBezTo>
                  <a:pt x="167135" y="100295"/>
                  <a:pt x="-16606" y="-4173"/>
                  <a:pt x="1215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50EC3078-9C68-C139-F946-392393932F90}"/>
              </a:ext>
            </a:extLst>
          </p:cNvPr>
          <p:cNvSpPr/>
          <p:nvPr/>
        </p:nvSpPr>
        <p:spPr>
          <a:xfrm>
            <a:off x="4885403" y="2739401"/>
            <a:ext cx="775005" cy="384045"/>
          </a:xfrm>
          <a:custGeom>
            <a:avLst/>
            <a:gdLst>
              <a:gd name="connsiteX0" fmla="*/ 0 w 775005"/>
              <a:gd name="connsiteY0" fmla="*/ 151283 h 384045"/>
              <a:gd name="connsiteX1" fmla="*/ 593623 w 775005"/>
              <a:gd name="connsiteY1" fmla="*/ 81228 h 384045"/>
              <a:gd name="connsiteX2" fmla="*/ 468262 w 775005"/>
              <a:gd name="connsiteY2" fmla="*/ 129160 h 384045"/>
              <a:gd name="connsiteX3" fmla="*/ 623120 w 775005"/>
              <a:gd name="connsiteY3" fmla="*/ 232399 h 384045"/>
              <a:gd name="connsiteX4" fmla="*/ 582562 w 775005"/>
              <a:gd name="connsiteY4" fmla="*/ 254522 h 384045"/>
              <a:gd name="connsiteX5" fmla="*/ 774291 w 775005"/>
              <a:gd name="connsiteY5" fmla="*/ 383570 h 384045"/>
              <a:gd name="connsiteX6" fmla="*/ 641555 w 775005"/>
              <a:gd name="connsiteY6" fmla="*/ 291393 h 384045"/>
              <a:gd name="connsiteX7" fmla="*/ 483010 w 775005"/>
              <a:gd name="connsiteY7" fmla="*/ 121786 h 384045"/>
              <a:gd name="connsiteX8" fmla="*/ 265471 w 775005"/>
              <a:gd name="connsiteY8" fmla="*/ 112 h 384045"/>
              <a:gd name="connsiteX9" fmla="*/ 449826 w 775005"/>
              <a:gd name="connsiteY9" fmla="*/ 99664 h 384045"/>
              <a:gd name="connsiteX10" fmla="*/ 405581 w 775005"/>
              <a:gd name="connsiteY10" fmla="*/ 92289 h 384045"/>
              <a:gd name="connsiteX11" fmla="*/ 276532 w 775005"/>
              <a:gd name="connsiteY11" fmla="*/ 103351 h 384045"/>
              <a:gd name="connsiteX12" fmla="*/ 372397 w 775005"/>
              <a:gd name="connsiteY12" fmla="*/ 92289 h 384045"/>
              <a:gd name="connsiteX13" fmla="*/ 0 w 775005"/>
              <a:gd name="connsiteY13" fmla="*/ 151283 h 38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5005" h="384045">
                <a:moveTo>
                  <a:pt x="0" y="151283"/>
                </a:moveTo>
                <a:cubicBezTo>
                  <a:pt x="257789" y="118099"/>
                  <a:pt x="515579" y="84915"/>
                  <a:pt x="593623" y="81228"/>
                </a:cubicBezTo>
                <a:cubicBezTo>
                  <a:pt x="671667" y="77541"/>
                  <a:pt x="463346" y="103965"/>
                  <a:pt x="468262" y="129160"/>
                </a:cubicBezTo>
                <a:cubicBezTo>
                  <a:pt x="473178" y="154355"/>
                  <a:pt x="604070" y="211505"/>
                  <a:pt x="623120" y="232399"/>
                </a:cubicBezTo>
                <a:cubicBezTo>
                  <a:pt x="642170" y="253293"/>
                  <a:pt x="557367" y="229327"/>
                  <a:pt x="582562" y="254522"/>
                </a:cubicBezTo>
                <a:cubicBezTo>
                  <a:pt x="607757" y="279717"/>
                  <a:pt x="764459" y="377425"/>
                  <a:pt x="774291" y="383570"/>
                </a:cubicBezTo>
                <a:cubicBezTo>
                  <a:pt x="784123" y="389715"/>
                  <a:pt x="690102" y="335024"/>
                  <a:pt x="641555" y="291393"/>
                </a:cubicBezTo>
                <a:cubicBezTo>
                  <a:pt x="593008" y="247762"/>
                  <a:pt x="545691" y="170333"/>
                  <a:pt x="483010" y="121786"/>
                </a:cubicBezTo>
                <a:cubicBezTo>
                  <a:pt x="420329" y="73239"/>
                  <a:pt x="271002" y="3799"/>
                  <a:pt x="265471" y="112"/>
                </a:cubicBezTo>
                <a:cubicBezTo>
                  <a:pt x="259940" y="-3575"/>
                  <a:pt x="426474" y="84301"/>
                  <a:pt x="449826" y="99664"/>
                </a:cubicBezTo>
                <a:cubicBezTo>
                  <a:pt x="473178" y="115027"/>
                  <a:pt x="434463" y="91675"/>
                  <a:pt x="405581" y="92289"/>
                </a:cubicBezTo>
                <a:cubicBezTo>
                  <a:pt x="376699" y="92903"/>
                  <a:pt x="282063" y="103351"/>
                  <a:pt x="276532" y="103351"/>
                </a:cubicBezTo>
                <a:cubicBezTo>
                  <a:pt x="271001" y="103351"/>
                  <a:pt x="372397" y="92289"/>
                  <a:pt x="372397" y="92289"/>
                </a:cubicBezTo>
                <a:lnTo>
                  <a:pt x="0" y="15128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D896EBFA-CEDA-1CF6-8C4D-119DBE53E4ED}"/>
              </a:ext>
            </a:extLst>
          </p:cNvPr>
          <p:cNvSpPr/>
          <p:nvPr/>
        </p:nvSpPr>
        <p:spPr>
          <a:xfrm>
            <a:off x="5450508" y="3134047"/>
            <a:ext cx="549366" cy="810815"/>
          </a:xfrm>
          <a:custGeom>
            <a:avLst/>
            <a:gdLst>
              <a:gd name="connsiteX0" fmla="*/ 133614 w 549366"/>
              <a:gd name="connsiteY0" fmla="*/ 42 h 810815"/>
              <a:gd name="connsiteX1" fmla="*/ 123144 w 549366"/>
              <a:gd name="connsiteY1" fmla="*/ 122194 h 810815"/>
              <a:gd name="connsiteX2" fmla="*/ 196436 w 549366"/>
              <a:gd name="connsiteY2" fmla="*/ 185016 h 810815"/>
              <a:gd name="connsiteX3" fmla="*/ 168515 w 549366"/>
              <a:gd name="connsiteY3" fmla="*/ 167565 h 810815"/>
              <a:gd name="connsiteX4" fmla="*/ 304628 w 549366"/>
              <a:gd name="connsiteY4" fmla="*/ 356029 h 810815"/>
              <a:gd name="connsiteX5" fmla="*/ 266237 w 549366"/>
              <a:gd name="connsiteY5" fmla="*/ 307168 h 810815"/>
              <a:gd name="connsiteX6" fmla="*/ 447721 w 549366"/>
              <a:gd name="connsiteY6" fmla="*/ 506103 h 810815"/>
              <a:gd name="connsiteX7" fmla="*/ 367449 w 549366"/>
              <a:gd name="connsiteY7" fmla="*/ 460732 h 810815"/>
              <a:gd name="connsiteX8" fmla="*/ 548933 w 549366"/>
              <a:gd name="connsiteY8" fmla="*/ 809739 h 810815"/>
              <a:gd name="connsiteX9" fmla="*/ 416310 w 549366"/>
              <a:gd name="connsiteY9" fmla="*/ 565434 h 810815"/>
              <a:gd name="connsiteX10" fmla="*/ 356979 w 549366"/>
              <a:gd name="connsiteY10" fmla="*/ 436301 h 810815"/>
              <a:gd name="connsiteX11" fmla="*/ 11461 w 549366"/>
              <a:gd name="connsiteY11" fmla="*/ 41922 h 810815"/>
              <a:gd name="connsiteX12" fmla="*/ 81263 w 549366"/>
              <a:gd name="connsiteY12" fmla="*/ 111724 h 810815"/>
              <a:gd name="connsiteX13" fmla="*/ 67303 w 549366"/>
              <a:gd name="connsiteY13" fmla="*/ 202466 h 810815"/>
              <a:gd name="connsiteX14" fmla="*/ 158045 w 549366"/>
              <a:gd name="connsiteY14" fmla="*/ 195486 h 810815"/>
              <a:gd name="connsiteX15" fmla="*/ 245297 w 549366"/>
              <a:gd name="connsiteY15" fmla="*/ 338579 h 810815"/>
              <a:gd name="connsiteX16" fmla="*/ 178985 w 549366"/>
              <a:gd name="connsiteY16" fmla="*/ 191996 h 810815"/>
              <a:gd name="connsiteX17" fmla="*/ 130124 w 549366"/>
              <a:gd name="connsiteY17" fmla="*/ 136155 h 810815"/>
              <a:gd name="connsiteX18" fmla="*/ 133614 w 549366"/>
              <a:gd name="connsiteY18" fmla="*/ 42 h 81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9366" h="810815">
                <a:moveTo>
                  <a:pt x="133614" y="42"/>
                </a:moveTo>
                <a:cubicBezTo>
                  <a:pt x="132451" y="-2285"/>
                  <a:pt x="112674" y="91365"/>
                  <a:pt x="123144" y="122194"/>
                </a:cubicBezTo>
                <a:cubicBezTo>
                  <a:pt x="133614" y="153023"/>
                  <a:pt x="188874" y="177454"/>
                  <a:pt x="196436" y="185016"/>
                </a:cubicBezTo>
                <a:cubicBezTo>
                  <a:pt x="203998" y="192578"/>
                  <a:pt x="150483" y="139063"/>
                  <a:pt x="168515" y="167565"/>
                </a:cubicBezTo>
                <a:cubicBezTo>
                  <a:pt x="186547" y="196067"/>
                  <a:pt x="288341" y="332762"/>
                  <a:pt x="304628" y="356029"/>
                </a:cubicBezTo>
                <a:cubicBezTo>
                  <a:pt x="320915" y="379296"/>
                  <a:pt x="242388" y="282156"/>
                  <a:pt x="266237" y="307168"/>
                </a:cubicBezTo>
                <a:cubicBezTo>
                  <a:pt x="290086" y="332180"/>
                  <a:pt x="430852" y="480509"/>
                  <a:pt x="447721" y="506103"/>
                </a:cubicBezTo>
                <a:cubicBezTo>
                  <a:pt x="464590" y="531697"/>
                  <a:pt x="350580" y="410126"/>
                  <a:pt x="367449" y="460732"/>
                </a:cubicBezTo>
                <a:cubicBezTo>
                  <a:pt x="384318" y="511338"/>
                  <a:pt x="540790" y="792289"/>
                  <a:pt x="548933" y="809739"/>
                </a:cubicBezTo>
                <a:cubicBezTo>
                  <a:pt x="557076" y="827189"/>
                  <a:pt x="448302" y="627674"/>
                  <a:pt x="416310" y="565434"/>
                </a:cubicBezTo>
                <a:cubicBezTo>
                  <a:pt x="384318" y="503194"/>
                  <a:pt x="424454" y="523553"/>
                  <a:pt x="356979" y="436301"/>
                </a:cubicBezTo>
                <a:cubicBezTo>
                  <a:pt x="289504" y="349049"/>
                  <a:pt x="57414" y="96018"/>
                  <a:pt x="11461" y="41922"/>
                </a:cubicBezTo>
                <a:cubicBezTo>
                  <a:pt x="-34492" y="-12174"/>
                  <a:pt x="71956" y="84967"/>
                  <a:pt x="81263" y="111724"/>
                </a:cubicBezTo>
                <a:cubicBezTo>
                  <a:pt x="90570" y="138481"/>
                  <a:pt x="54506" y="188506"/>
                  <a:pt x="67303" y="202466"/>
                </a:cubicBezTo>
                <a:cubicBezTo>
                  <a:pt x="80100" y="216426"/>
                  <a:pt x="128379" y="172801"/>
                  <a:pt x="158045" y="195486"/>
                </a:cubicBezTo>
                <a:cubicBezTo>
                  <a:pt x="187711" y="218171"/>
                  <a:pt x="241807" y="339161"/>
                  <a:pt x="245297" y="338579"/>
                </a:cubicBezTo>
                <a:cubicBezTo>
                  <a:pt x="248787" y="337997"/>
                  <a:pt x="198181" y="225733"/>
                  <a:pt x="178985" y="191996"/>
                </a:cubicBezTo>
                <a:cubicBezTo>
                  <a:pt x="159790" y="158259"/>
                  <a:pt x="137104" y="162331"/>
                  <a:pt x="130124" y="136155"/>
                </a:cubicBezTo>
                <a:cubicBezTo>
                  <a:pt x="123144" y="109979"/>
                  <a:pt x="134777" y="2369"/>
                  <a:pt x="133614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D5D337D6-674A-58EF-A308-8B6AE3772072}"/>
              </a:ext>
            </a:extLst>
          </p:cNvPr>
          <p:cNvSpPr/>
          <p:nvPr/>
        </p:nvSpPr>
        <p:spPr>
          <a:xfrm>
            <a:off x="5939248" y="3824113"/>
            <a:ext cx="276580" cy="590866"/>
          </a:xfrm>
          <a:custGeom>
            <a:avLst/>
            <a:gdLst>
              <a:gd name="connsiteX0" fmla="*/ 862 w 276580"/>
              <a:gd name="connsiteY0" fmla="*/ 1011 h 590866"/>
              <a:gd name="connsiteX1" fmla="*/ 199796 w 276580"/>
              <a:gd name="connsiteY1" fmla="*/ 356998 h 590866"/>
              <a:gd name="connsiteX2" fmla="*/ 157915 w 276580"/>
              <a:gd name="connsiteY2" fmla="*/ 363979 h 590866"/>
              <a:gd name="connsiteX3" fmla="*/ 276578 w 276580"/>
              <a:gd name="connsiteY3" fmla="*/ 590834 h 590866"/>
              <a:gd name="connsiteX4" fmla="*/ 161405 w 276580"/>
              <a:gd name="connsiteY4" fmla="*/ 381429 h 590866"/>
              <a:gd name="connsiteX5" fmla="*/ 206776 w 276580"/>
              <a:gd name="connsiteY5" fmla="*/ 461701 h 590866"/>
              <a:gd name="connsiteX6" fmla="*/ 196306 w 276580"/>
              <a:gd name="connsiteY6" fmla="*/ 367469 h 590866"/>
              <a:gd name="connsiteX7" fmla="*/ 129995 w 276580"/>
              <a:gd name="connsiteY7" fmla="*/ 252296 h 590866"/>
              <a:gd name="connsiteX8" fmla="*/ 862 w 276580"/>
              <a:gd name="connsiteY8" fmla="*/ 1011 h 59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580" h="590866">
                <a:moveTo>
                  <a:pt x="862" y="1011"/>
                </a:moveTo>
                <a:cubicBezTo>
                  <a:pt x="12495" y="18461"/>
                  <a:pt x="173621" y="296503"/>
                  <a:pt x="199796" y="356998"/>
                </a:cubicBezTo>
                <a:cubicBezTo>
                  <a:pt x="225971" y="417493"/>
                  <a:pt x="145118" y="325006"/>
                  <a:pt x="157915" y="363979"/>
                </a:cubicBezTo>
                <a:cubicBezTo>
                  <a:pt x="170712" y="402952"/>
                  <a:pt x="275996" y="587926"/>
                  <a:pt x="276578" y="590834"/>
                </a:cubicBezTo>
                <a:cubicBezTo>
                  <a:pt x="277160" y="593742"/>
                  <a:pt x="173039" y="402951"/>
                  <a:pt x="161405" y="381429"/>
                </a:cubicBezTo>
                <a:cubicBezTo>
                  <a:pt x="149771" y="359907"/>
                  <a:pt x="200959" y="464028"/>
                  <a:pt x="206776" y="461701"/>
                </a:cubicBezTo>
                <a:cubicBezTo>
                  <a:pt x="212593" y="459374"/>
                  <a:pt x="209103" y="402370"/>
                  <a:pt x="196306" y="367469"/>
                </a:cubicBezTo>
                <a:cubicBezTo>
                  <a:pt x="183509" y="332568"/>
                  <a:pt x="161406" y="307556"/>
                  <a:pt x="129995" y="252296"/>
                </a:cubicBezTo>
                <a:cubicBezTo>
                  <a:pt x="98584" y="197036"/>
                  <a:pt x="-10771" y="-16439"/>
                  <a:pt x="862" y="1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6BDED118-425D-9FB9-DE3B-6C84D34B0EF9}"/>
              </a:ext>
            </a:extLst>
          </p:cNvPr>
          <p:cNvSpPr/>
          <p:nvPr/>
        </p:nvSpPr>
        <p:spPr>
          <a:xfrm>
            <a:off x="6316825" y="4574767"/>
            <a:ext cx="119299" cy="1058011"/>
          </a:xfrm>
          <a:custGeom>
            <a:avLst/>
            <a:gdLst>
              <a:gd name="connsiteX0" fmla="*/ 213 w 119299"/>
              <a:gd name="connsiteY0" fmla="*/ 723 h 1058011"/>
              <a:gd name="connsiteX1" fmla="*/ 108406 w 119299"/>
              <a:gd name="connsiteY1" fmla="*/ 332280 h 1058011"/>
              <a:gd name="connsiteX2" fmla="*/ 80485 w 119299"/>
              <a:gd name="connsiteY2" fmla="*/ 245028 h 1058011"/>
              <a:gd name="connsiteX3" fmla="*/ 118876 w 119299"/>
              <a:gd name="connsiteY3" fmla="*/ 513764 h 1058011"/>
              <a:gd name="connsiteX4" fmla="*/ 101425 w 119299"/>
              <a:gd name="connsiteY4" fmla="*/ 412552 h 1058011"/>
              <a:gd name="connsiteX5" fmla="*/ 108406 w 119299"/>
              <a:gd name="connsiteY5" fmla="*/ 709209 h 1058011"/>
              <a:gd name="connsiteX6" fmla="*/ 101425 w 119299"/>
              <a:gd name="connsiteY6" fmla="*/ 573096 h 1058011"/>
              <a:gd name="connsiteX7" fmla="*/ 104915 w 119299"/>
              <a:gd name="connsiteY7" fmla="*/ 1047746 h 1058011"/>
              <a:gd name="connsiteX8" fmla="*/ 80485 w 119299"/>
              <a:gd name="connsiteY8" fmla="*/ 852302 h 1058011"/>
              <a:gd name="connsiteX9" fmla="*/ 35114 w 119299"/>
              <a:gd name="connsiteY9" fmla="*/ 314830 h 1058011"/>
              <a:gd name="connsiteX10" fmla="*/ 108406 w 119299"/>
              <a:gd name="connsiteY10" fmla="*/ 950024 h 1058011"/>
              <a:gd name="connsiteX11" fmla="*/ 80485 w 119299"/>
              <a:gd name="connsiteY11" fmla="*/ 311340 h 1058011"/>
              <a:gd name="connsiteX12" fmla="*/ 80485 w 119299"/>
              <a:gd name="connsiteY12" fmla="*/ 245028 h 1058011"/>
              <a:gd name="connsiteX13" fmla="*/ 213 w 119299"/>
              <a:gd name="connsiteY13" fmla="*/ 723 h 105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299" h="1058011">
                <a:moveTo>
                  <a:pt x="213" y="723"/>
                </a:moveTo>
                <a:cubicBezTo>
                  <a:pt x="4867" y="15265"/>
                  <a:pt x="95027" y="291563"/>
                  <a:pt x="108406" y="332280"/>
                </a:cubicBezTo>
                <a:cubicBezTo>
                  <a:pt x="121785" y="372997"/>
                  <a:pt x="78740" y="214781"/>
                  <a:pt x="80485" y="245028"/>
                </a:cubicBezTo>
                <a:cubicBezTo>
                  <a:pt x="82230" y="275275"/>
                  <a:pt x="115386" y="485843"/>
                  <a:pt x="118876" y="513764"/>
                </a:cubicBezTo>
                <a:cubicBezTo>
                  <a:pt x="122366" y="541685"/>
                  <a:pt x="103170" y="379978"/>
                  <a:pt x="101425" y="412552"/>
                </a:cubicBezTo>
                <a:cubicBezTo>
                  <a:pt x="99680" y="445126"/>
                  <a:pt x="108406" y="682452"/>
                  <a:pt x="108406" y="709209"/>
                </a:cubicBezTo>
                <a:cubicBezTo>
                  <a:pt x="108406" y="735966"/>
                  <a:pt x="102007" y="516673"/>
                  <a:pt x="101425" y="573096"/>
                </a:cubicBezTo>
                <a:cubicBezTo>
                  <a:pt x="100843" y="629519"/>
                  <a:pt x="108405" y="1001212"/>
                  <a:pt x="104915" y="1047746"/>
                </a:cubicBezTo>
                <a:cubicBezTo>
                  <a:pt x="101425" y="1094280"/>
                  <a:pt x="92119" y="974455"/>
                  <a:pt x="80485" y="852302"/>
                </a:cubicBezTo>
                <a:cubicBezTo>
                  <a:pt x="68851" y="730149"/>
                  <a:pt x="30461" y="298543"/>
                  <a:pt x="35114" y="314830"/>
                </a:cubicBezTo>
                <a:cubicBezTo>
                  <a:pt x="39767" y="331117"/>
                  <a:pt x="100844" y="950606"/>
                  <a:pt x="108406" y="950024"/>
                </a:cubicBezTo>
                <a:cubicBezTo>
                  <a:pt x="115968" y="949442"/>
                  <a:pt x="85138" y="428839"/>
                  <a:pt x="80485" y="311340"/>
                </a:cubicBezTo>
                <a:cubicBezTo>
                  <a:pt x="75832" y="193841"/>
                  <a:pt x="92700" y="295052"/>
                  <a:pt x="80485" y="245028"/>
                </a:cubicBezTo>
                <a:cubicBezTo>
                  <a:pt x="68270" y="195004"/>
                  <a:pt x="-4441" y="-13819"/>
                  <a:pt x="213" y="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7C9E93EB-52D6-9D4F-135F-14C27EF3B76C}"/>
              </a:ext>
            </a:extLst>
          </p:cNvPr>
          <p:cNvSpPr/>
          <p:nvPr/>
        </p:nvSpPr>
        <p:spPr>
          <a:xfrm>
            <a:off x="6110496" y="5905279"/>
            <a:ext cx="395842" cy="760160"/>
          </a:xfrm>
          <a:custGeom>
            <a:avLst/>
            <a:gdLst>
              <a:gd name="connsiteX0" fmla="*/ 391516 w 395842"/>
              <a:gd name="connsiteY0" fmla="*/ 10400 h 760160"/>
              <a:gd name="connsiteX1" fmla="*/ 4118 w 395842"/>
              <a:gd name="connsiteY1" fmla="*/ 753787 h 760160"/>
              <a:gd name="connsiteX2" fmla="*/ 199562 w 395842"/>
              <a:gd name="connsiteY2" fmla="*/ 348938 h 760160"/>
              <a:gd name="connsiteX3" fmla="*/ 391516 w 395842"/>
              <a:gd name="connsiteY3" fmla="*/ 10400 h 76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842" h="760160">
                <a:moveTo>
                  <a:pt x="391516" y="10400"/>
                </a:moveTo>
                <a:cubicBezTo>
                  <a:pt x="358942" y="77875"/>
                  <a:pt x="36110" y="697364"/>
                  <a:pt x="4118" y="753787"/>
                </a:cubicBezTo>
                <a:cubicBezTo>
                  <a:pt x="-27874" y="810210"/>
                  <a:pt x="134996" y="476908"/>
                  <a:pt x="199562" y="348938"/>
                </a:cubicBezTo>
                <a:cubicBezTo>
                  <a:pt x="264128" y="220969"/>
                  <a:pt x="424090" y="-57075"/>
                  <a:pt x="391516" y="10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897E5DD9-0DD7-6ACD-8836-A6B5EF9B8994}"/>
              </a:ext>
            </a:extLst>
          </p:cNvPr>
          <p:cNvSpPr/>
          <p:nvPr/>
        </p:nvSpPr>
        <p:spPr>
          <a:xfrm>
            <a:off x="5776329" y="5910309"/>
            <a:ext cx="223279" cy="124749"/>
          </a:xfrm>
          <a:custGeom>
            <a:avLst/>
            <a:gdLst>
              <a:gd name="connsiteX0" fmla="*/ 3 w 223279"/>
              <a:gd name="connsiteY0" fmla="*/ 124731 h 124749"/>
              <a:gd name="connsiteX1" fmla="*/ 151659 w 223279"/>
              <a:gd name="connsiteY1" fmla="*/ 8758 h 124749"/>
              <a:gd name="connsiteX2" fmla="*/ 223027 w 223279"/>
              <a:gd name="connsiteY2" fmla="*/ 8758 h 124749"/>
              <a:gd name="connsiteX3" fmla="*/ 129357 w 223279"/>
              <a:gd name="connsiteY3" fmla="*/ 13219 h 124749"/>
              <a:gd name="connsiteX4" fmla="*/ 147199 w 223279"/>
              <a:gd name="connsiteY4" fmla="*/ 17679 h 124749"/>
              <a:gd name="connsiteX5" fmla="*/ 3 w 223279"/>
              <a:gd name="connsiteY5" fmla="*/ 124731 h 12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279" h="124749">
                <a:moveTo>
                  <a:pt x="3" y="124731"/>
                </a:moveTo>
                <a:cubicBezTo>
                  <a:pt x="746" y="123244"/>
                  <a:pt x="114488" y="28087"/>
                  <a:pt x="151659" y="8758"/>
                </a:cubicBezTo>
                <a:cubicBezTo>
                  <a:pt x="188830" y="-10571"/>
                  <a:pt x="226744" y="8015"/>
                  <a:pt x="223027" y="8758"/>
                </a:cubicBezTo>
                <a:cubicBezTo>
                  <a:pt x="219310" y="9501"/>
                  <a:pt x="129357" y="13219"/>
                  <a:pt x="129357" y="13219"/>
                </a:cubicBezTo>
                <a:cubicBezTo>
                  <a:pt x="116719" y="14706"/>
                  <a:pt x="173218" y="-906"/>
                  <a:pt x="147199" y="17679"/>
                </a:cubicBezTo>
                <a:cubicBezTo>
                  <a:pt x="121180" y="36264"/>
                  <a:pt x="-740" y="126218"/>
                  <a:pt x="3" y="124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4D1C1F89-553E-0D4D-1AB7-8AFCD0DD422C}"/>
              </a:ext>
            </a:extLst>
          </p:cNvPr>
          <p:cNvSpPr/>
          <p:nvPr/>
        </p:nvSpPr>
        <p:spPr>
          <a:xfrm>
            <a:off x="5918517" y="6386849"/>
            <a:ext cx="130159" cy="202786"/>
          </a:xfrm>
          <a:custGeom>
            <a:avLst/>
            <a:gdLst>
              <a:gd name="connsiteX0" fmla="*/ 129904 w 130159"/>
              <a:gd name="connsiteY0" fmla="*/ 570 h 202786"/>
              <a:gd name="connsiteX1" fmla="*/ 5011 w 130159"/>
              <a:gd name="connsiteY1" fmla="*/ 196831 h 202786"/>
              <a:gd name="connsiteX2" fmla="*/ 36234 w 130159"/>
              <a:gd name="connsiteY2" fmla="*/ 138845 h 202786"/>
              <a:gd name="connsiteX3" fmla="*/ 129904 w 130159"/>
              <a:gd name="connsiteY3" fmla="*/ 570 h 202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159" h="202786">
                <a:moveTo>
                  <a:pt x="129904" y="570"/>
                </a:moveTo>
                <a:cubicBezTo>
                  <a:pt x="124700" y="10234"/>
                  <a:pt x="20623" y="173785"/>
                  <a:pt x="5011" y="196831"/>
                </a:cubicBezTo>
                <a:cubicBezTo>
                  <a:pt x="-10601" y="219877"/>
                  <a:pt x="13188" y="170812"/>
                  <a:pt x="36234" y="138845"/>
                </a:cubicBezTo>
                <a:cubicBezTo>
                  <a:pt x="59280" y="106878"/>
                  <a:pt x="135108" y="-9094"/>
                  <a:pt x="129904" y="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09F330BF-3876-0934-26F7-545143CB1FDF}"/>
              </a:ext>
            </a:extLst>
          </p:cNvPr>
          <p:cNvSpPr/>
          <p:nvPr/>
        </p:nvSpPr>
        <p:spPr>
          <a:xfrm>
            <a:off x="5276187" y="6084097"/>
            <a:ext cx="45225" cy="142752"/>
          </a:xfrm>
          <a:custGeom>
            <a:avLst/>
            <a:gdLst>
              <a:gd name="connsiteX0" fmla="*/ 45175 w 45225"/>
              <a:gd name="connsiteY0" fmla="*/ 8 h 142752"/>
              <a:gd name="connsiteX1" fmla="*/ 9491 w 45225"/>
              <a:gd name="connsiteY1" fmla="*/ 71376 h 142752"/>
              <a:gd name="connsiteX2" fmla="*/ 13952 w 45225"/>
              <a:gd name="connsiteY2" fmla="*/ 142744 h 142752"/>
              <a:gd name="connsiteX3" fmla="*/ 570 w 45225"/>
              <a:gd name="connsiteY3" fmla="*/ 75837 h 142752"/>
              <a:gd name="connsiteX4" fmla="*/ 45175 w 45225"/>
              <a:gd name="connsiteY4" fmla="*/ 8 h 14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25" h="142752">
                <a:moveTo>
                  <a:pt x="45175" y="8"/>
                </a:moveTo>
                <a:cubicBezTo>
                  <a:pt x="46662" y="-735"/>
                  <a:pt x="14695" y="47587"/>
                  <a:pt x="9491" y="71376"/>
                </a:cubicBezTo>
                <a:cubicBezTo>
                  <a:pt x="4287" y="95165"/>
                  <a:pt x="15439" y="142001"/>
                  <a:pt x="13952" y="142744"/>
                </a:cubicBezTo>
                <a:cubicBezTo>
                  <a:pt x="12465" y="143487"/>
                  <a:pt x="-3147" y="95166"/>
                  <a:pt x="570" y="75837"/>
                </a:cubicBezTo>
                <a:cubicBezTo>
                  <a:pt x="4287" y="56508"/>
                  <a:pt x="43688" y="751"/>
                  <a:pt x="45175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FF7DC89B-754B-27A4-4E17-3E397D6B615C}"/>
              </a:ext>
            </a:extLst>
          </p:cNvPr>
          <p:cNvSpPr/>
          <p:nvPr/>
        </p:nvSpPr>
        <p:spPr>
          <a:xfrm>
            <a:off x="4924357" y="5959018"/>
            <a:ext cx="17892" cy="147649"/>
          </a:xfrm>
          <a:custGeom>
            <a:avLst/>
            <a:gdLst>
              <a:gd name="connsiteX0" fmla="*/ 17863 w 17892"/>
              <a:gd name="connsiteY0" fmla="*/ 194 h 147649"/>
              <a:gd name="connsiteX1" fmla="*/ 4482 w 17892"/>
              <a:gd name="connsiteY1" fmla="*/ 71562 h 147649"/>
              <a:gd name="connsiteX2" fmla="*/ 13403 w 17892"/>
              <a:gd name="connsiteY2" fmla="*/ 147390 h 147649"/>
              <a:gd name="connsiteX3" fmla="*/ 22 w 17892"/>
              <a:gd name="connsiteY3" fmla="*/ 93864 h 147649"/>
              <a:gd name="connsiteX4" fmla="*/ 17863 w 17892"/>
              <a:gd name="connsiteY4" fmla="*/ 194 h 14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92" h="147649">
                <a:moveTo>
                  <a:pt x="17863" y="194"/>
                </a:moveTo>
                <a:cubicBezTo>
                  <a:pt x="18606" y="-3523"/>
                  <a:pt x="5225" y="47029"/>
                  <a:pt x="4482" y="71562"/>
                </a:cubicBezTo>
                <a:cubicBezTo>
                  <a:pt x="3739" y="96095"/>
                  <a:pt x="14146" y="143673"/>
                  <a:pt x="13403" y="147390"/>
                </a:cubicBezTo>
                <a:cubicBezTo>
                  <a:pt x="12660" y="151107"/>
                  <a:pt x="765" y="113936"/>
                  <a:pt x="22" y="93864"/>
                </a:cubicBezTo>
                <a:cubicBezTo>
                  <a:pt x="-721" y="73792"/>
                  <a:pt x="17120" y="3911"/>
                  <a:pt x="17863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A22A635C-74BF-AEBE-62DB-5FF690F7342D}"/>
              </a:ext>
            </a:extLst>
          </p:cNvPr>
          <p:cNvSpPr/>
          <p:nvPr/>
        </p:nvSpPr>
        <p:spPr>
          <a:xfrm>
            <a:off x="5513163" y="6828975"/>
            <a:ext cx="54583" cy="111619"/>
          </a:xfrm>
          <a:custGeom>
            <a:avLst/>
            <a:gdLst>
              <a:gd name="connsiteX0" fmla="*/ 26763 w 54583"/>
              <a:gd name="connsiteY0" fmla="*/ 32 h 111619"/>
              <a:gd name="connsiteX1" fmla="*/ 53526 w 54583"/>
              <a:gd name="connsiteY1" fmla="*/ 66939 h 111619"/>
              <a:gd name="connsiteX2" fmla="*/ 0 w 54583"/>
              <a:gd name="connsiteY2" fmla="*/ 111544 h 111619"/>
              <a:gd name="connsiteX3" fmla="*/ 53526 w 54583"/>
              <a:gd name="connsiteY3" fmla="*/ 75860 h 111619"/>
              <a:gd name="connsiteX4" fmla="*/ 26763 w 54583"/>
              <a:gd name="connsiteY4" fmla="*/ 32 h 11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83" h="111619">
                <a:moveTo>
                  <a:pt x="26763" y="32"/>
                </a:moveTo>
                <a:cubicBezTo>
                  <a:pt x="26763" y="-1455"/>
                  <a:pt x="57986" y="48354"/>
                  <a:pt x="53526" y="66939"/>
                </a:cubicBezTo>
                <a:cubicBezTo>
                  <a:pt x="49066" y="85524"/>
                  <a:pt x="0" y="110057"/>
                  <a:pt x="0" y="111544"/>
                </a:cubicBezTo>
                <a:cubicBezTo>
                  <a:pt x="0" y="113031"/>
                  <a:pt x="46092" y="92215"/>
                  <a:pt x="53526" y="75860"/>
                </a:cubicBezTo>
                <a:cubicBezTo>
                  <a:pt x="60960" y="59505"/>
                  <a:pt x="26763" y="1519"/>
                  <a:pt x="26763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5A2D8A4C-B5A9-0CD5-9162-AE728F333583}"/>
              </a:ext>
            </a:extLst>
          </p:cNvPr>
          <p:cNvSpPr/>
          <p:nvPr/>
        </p:nvSpPr>
        <p:spPr>
          <a:xfrm>
            <a:off x="5624623" y="5468492"/>
            <a:ext cx="45766" cy="142894"/>
          </a:xfrm>
          <a:custGeom>
            <a:avLst/>
            <a:gdLst>
              <a:gd name="connsiteX0" fmla="*/ 52 w 45766"/>
              <a:gd name="connsiteY0" fmla="*/ 66 h 142894"/>
              <a:gd name="connsiteX1" fmla="*/ 35736 w 45766"/>
              <a:gd name="connsiteY1" fmla="*/ 75894 h 142894"/>
              <a:gd name="connsiteX2" fmla="*/ 40197 w 45766"/>
              <a:gd name="connsiteY2" fmla="*/ 142802 h 142894"/>
              <a:gd name="connsiteX3" fmla="*/ 44657 w 45766"/>
              <a:gd name="connsiteY3" fmla="*/ 89276 h 142894"/>
              <a:gd name="connsiteX4" fmla="*/ 52 w 45766"/>
              <a:gd name="connsiteY4" fmla="*/ 66 h 14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66" h="142894">
                <a:moveTo>
                  <a:pt x="52" y="66"/>
                </a:moveTo>
                <a:cubicBezTo>
                  <a:pt x="-1435" y="-2164"/>
                  <a:pt x="29045" y="52105"/>
                  <a:pt x="35736" y="75894"/>
                </a:cubicBezTo>
                <a:cubicBezTo>
                  <a:pt x="42427" y="99683"/>
                  <a:pt x="38710" y="140572"/>
                  <a:pt x="40197" y="142802"/>
                </a:cubicBezTo>
                <a:cubicBezTo>
                  <a:pt x="41684" y="145032"/>
                  <a:pt x="48374" y="106375"/>
                  <a:pt x="44657" y="89276"/>
                </a:cubicBezTo>
                <a:cubicBezTo>
                  <a:pt x="40940" y="72177"/>
                  <a:pt x="1539" y="2296"/>
                  <a:pt x="52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501FAB46-D036-D33F-C2C5-8579696C0EC6}"/>
              </a:ext>
            </a:extLst>
          </p:cNvPr>
          <p:cNvSpPr/>
          <p:nvPr/>
        </p:nvSpPr>
        <p:spPr>
          <a:xfrm>
            <a:off x="4638515" y="6008271"/>
            <a:ext cx="31691" cy="129373"/>
          </a:xfrm>
          <a:custGeom>
            <a:avLst/>
            <a:gdLst>
              <a:gd name="connsiteX0" fmla="*/ 13774 w 31691"/>
              <a:gd name="connsiteY0" fmla="*/ 6 h 129373"/>
              <a:gd name="connsiteX1" fmla="*/ 9313 w 31691"/>
              <a:gd name="connsiteY1" fmla="*/ 80295 h 129373"/>
              <a:gd name="connsiteX2" fmla="*/ 31616 w 31691"/>
              <a:gd name="connsiteY2" fmla="*/ 129360 h 129373"/>
              <a:gd name="connsiteX3" fmla="*/ 392 w 31691"/>
              <a:gd name="connsiteY3" fmla="*/ 84755 h 129373"/>
              <a:gd name="connsiteX4" fmla="*/ 13774 w 31691"/>
              <a:gd name="connsiteY4" fmla="*/ 6 h 12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91" h="129373">
                <a:moveTo>
                  <a:pt x="13774" y="6"/>
                </a:moveTo>
                <a:cubicBezTo>
                  <a:pt x="15261" y="-737"/>
                  <a:pt x="6339" y="58736"/>
                  <a:pt x="9313" y="80295"/>
                </a:cubicBezTo>
                <a:cubicBezTo>
                  <a:pt x="12287" y="101854"/>
                  <a:pt x="33103" y="128617"/>
                  <a:pt x="31616" y="129360"/>
                </a:cubicBezTo>
                <a:cubicBezTo>
                  <a:pt x="30129" y="130103"/>
                  <a:pt x="3366" y="99623"/>
                  <a:pt x="392" y="84755"/>
                </a:cubicBezTo>
                <a:cubicBezTo>
                  <a:pt x="-2582" y="69887"/>
                  <a:pt x="12287" y="749"/>
                  <a:pt x="13774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C17586DF-F39E-36F0-A761-41A5DA84E803}"/>
              </a:ext>
            </a:extLst>
          </p:cNvPr>
          <p:cNvSpPr/>
          <p:nvPr/>
        </p:nvSpPr>
        <p:spPr>
          <a:xfrm>
            <a:off x="4790114" y="6948906"/>
            <a:ext cx="72646" cy="178995"/>
          </a:xfrm>
          <a:custGeom>
            <a:avLst/>
            <a:gdLst>
              <a:gd name="connsiteX0" fmla="*/ 450 w 72646"/>
              <a:gd name="connsiteY0" fmla="*/ 534 h 178995"/>
              <a:gd name="connsiteX1" fmla="*/ 53976 w 72646"/>
              <a:gd name="connsiteY1" fmla="*/ 112046 h 178995"/>
              <a:gd name="connsiteX2" fmla="*/ 58436 w 72646"/>
              <a:gd name="connsiteY2" fmla="*/ 178954 h 178995"/>
              <a:gd name="connsiteX3" fmla="*/ 71818 w 72646"/>
              <a:gd name="connsiteY3" fmla="*/ 103125 h 178995"/>
              <a:gd name="connsiteX4" fmla="*/ 31673 w 72646"/>
              <a:gd name="connsiteY4" fmla="*/ 71902 h 178995"/>
              <a:gd name="connsiteX5" fmla="*/ 450 w 72646"/>
              <a:gd name="connsiteY5" fmla="*/ 534 h 178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646" h="178995">
                <a:moveTo>
                  <a:pt x="450" y="534"/>
                </a:moveTo>
                <a:cubicBezTo>
                  <a:pt x="4167" y="7225"/>
                  <a:pt x="44312" y="82309"/>
                  <a:pt x="53976" y="112046"/>
                </a:cubicBezTo>
                <a:cubicBezTo>
                  <a:pt x="63640" y="141783"/>
                  <a:pt x="55462" y="180441"/>
                  <a:pt x="58436" y="178954"/>
                </a:cubicBezTo>
                <a:cubicBezTo>
                  <a:pt x="61410" y="177467"/>
                  <a:pt x="76278" y="120967"/>
                  <a:pt x="71818" y="103125"/>
                </a:cubicBezTo>
                <a:cubicBezTo>
                  <a:pt x="67358" y="85283"/>
                  <a:pt x="46541" y="91974"/>
                  <a:pt x="31673" y="71902"/>
                </a:cubicBezTo>
                <a:cubicBezTo>
                  <a:pt x="16805" y="51830"/>
                  <a:pt x="-3267" y="-6157"/>
                  <a:pt x="450" y="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BA374490-C261-4156-2000-DB5F4750E406}"/>
              </a:ext>
            </a:extLst>
          </p:cNvPr>
          <p:cNvSpPr/>
          <p:nvPr/>
        </p:nvSpPr>
        <p:spPr>
          <a:xfrm>
            <a:off x="3142652" y="5109025"/>
            <a:ext cx="31228" cy="585295"/>
          </a:xfrm>
          <a:custGeom>
            <a:avLst/>
            <a:gdLst>
              <a:gd name="connsiteX0" fmla="*/ 31115 w 31228"/>
              <a:gd name="connsiteY0" fmla="*/ 4513 h 585295"/>
              <a:gd name="connsiteX1" fmla="*/ 4482 w 31228"/>
              <a:gd name="connsiteY1" fmla="*/ 563806 h 585295"/>
              <a:gd name="connsiteX2" fmla="*/ 8921 w 31228"/>
              <a:gd name="connsiteY2" fmla="*/ 452835 h 585295"/>
              <a:gd name="connsiteX3" fmla="*/ 43 w 31228"/>
              <a:gd name="connsiteY3" fmla="*/ 293037 h 585295"/>
              <a:gd name="connsiteX4" fmla="*/ 13360 w 31228"/>
              <a:gd name="connsiteY4" fmla="*/ 297476 h 585295"/>
              <a:gd name="connsiteX5" fmla="*/ 31115 w 31228"/>
              <a:gd name="connsiteY5" fmla="*/ 4513 h 58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28" h="585295">
                <a:moveTo>
                  <a:pt x="31115" y="4513"/>
                </a:moveTo>
                <a:cubicBezTo>
                  <a:pt x="29635" y="48901"/>
                  <a:pt x="8181" y="489086"/>
                  <a:pt x="4482" y="563806"/>
                </a:cubicBezTo>
                <a:cubicBezTo>
                  <a:pt x="783" y="638526"/>
                  <a:pt x="9661" y="497963"/>
                  <a:pt x="8921" y="452835"/>
                </a:cubicBezTo>
                <a:cubicBezTo>
                  <a:pt x="8181" y="407707"/>
                  <a:pt x="-697" y="318930"/>
                  <a:pt x="43" y="293037"/>
                </a:cubicBezTo>
                <a:cubicBezTo>
                  <a:pt x="783" y="267144"/>
                  <a:pt x="7442" y="338165"/>
                  <a:pt x="13360" y="297476"/>
                </a:cubicBezTo>
                <a:cubicBezTo>
                  <a:pt x="19278" y="256787"/>
                  <a:pt x="32595" y="-39875"/>
                  <a:pt x="31115" y="4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BE952325-F882-32AE-4E6C-22D957FDE7A4}"/>
              </a:ext>
            </a:extLst>
          </p:cNvPr>
          <p:cNvSpPr/>
          <p:nvPr/>
        </p:nvSpPr>
        <p:spPr>
          <a:xfrm>
            <a:off x="3163212" y="4944737"/>
            <a:ext cx="59382" cy="225734"/>
          </a:xfrm>
          <a:custGeom>
            <a:avLst/>
            <a:gdLst>
              <a:gd name="connsiteX0" fmla="*/ 59382 w 59382"/>
              <a:gd name="connsiteY0" fmla="*/ 125 h 225734"/>
              <a:gd name="connsiteX1" fmla="*/ 6116 w 59382"/>
              <a:gd name="connsiteY1" fmla="*/ 213189 h 225734"/>
              <a:gd name="connsiteX2" fmla="*/ 6116 w 59382"/>
              <a:gd name="connsiteY2" fmla="*/ 182117 h 225734"/>
              <a:gd name="connsiteX3" fmla="*/ 59382 w 59382"/>
              <a:gd name="connsiteY3" fmla="*/ 125 h 22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82" h="225734">
                <a:moveTo>
                  <a:pt x="59382" y="125"/>
                </a:moveTo>
                <a:cubicBezTo>
                  <a:pt x="59382" y="5304"/>
                  <a:pt x="14994" y="182857"/>
                  <a:pt x="6116" y="213189"/>
                </a:cubicBezTo>
                <a:cubicBezTo>
                  <a:pt x="-2762" y="243521"/>
                  <a:pt x="-1282" y="213189"/>
                  <a:pt x="6116" y="182117"/>
                </a:cubicBezTo>
                <a:cubicBezTo>
                  <a:pt x="13514" y="151045"/>
                  <a:pt x="59382" y="-5054"/>
                  <a:pt x="59382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C807CBE4-1FA2-BC87-5CAA-A74F4F408AC6}"/>
              </a:ext>
            </a:extLst>
          </p:cNvPr>
          <p:cNvSpPr/>
          <p:nvPr/>
        </p:nvSpPr>
        <p:spPr>
          <a:xfrm>
            <a:off x="3311060" y="5122398"/>
            <a:ext cx="22660" cy="177621"/>
          </a:xfrm>
          <a:custGeom>
            <a:avLst/>
            <a:gdLst>
              <a:gd name="connsiteX0" fmla="*/ 311 w 22660"/>
              <a:gd name="connsiteY0" fmla="*/ 18 h 177621"/>
              <a:gd name="connsiteX1" fmla="*/ 9189 w 22660"/>
              <a:gd name="connsiteY1" fmla="*/ 115427 h 177621"/>
              <a:gd name="connsiteX2" fmla="*/ 4750 w 22660"/>
              <a:gd name="connsiteY2" fmla="*/ 177571 h 177621"/>
              <a:gd name="connsiteX3" fmla="*/ 22505 w 22660"/>
              <a:gd name="connsiteY3" fmla="*/ 124305 h 177621"/>
              <a:gd name="connsiteX4" fmla="*/ 311 w 22660"/>
              <a:gd name="connsiteY4" fmla="*/ 18 h 17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0" h="177621">
                <a:moveTo>
                  <a:pt x="311" y="18"/>
                </a:moveTo>
                <a:cubicBezTo>
                  <a:pt x="-1908" y="-1462"/>
                  <a:pt x="8449" y="85835"/>
                  <a:pt x="9189" y="115427"/>
                </a:cubicBezTo>
                <a:cubicBezTo>
                  <a:pt x="9929" y="145019"/>
                  <a:pt x="2531" y="176091"/>
                  <a:pt x="4750" y="177571"/>
                </a:cubicBezTo>
                <a:cubicBezTo>
                  <a:pt x="6969" y="179051"/>
                  <a:pt x="20286" y="147979"/>
                  <a:pt x="22505" y="124305"/>
                </a:cubicBezTo>
                <a:cubicBezTo>
                  <a:pt x="24724" y="100631"/>
                  <a:pt x="2530" y="1498"/>
                  <a:pt x="311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9FE5B95E-C4B4-AE12-9391-1696F2C94BCD}"/>
              </a:ext>
            </a:extLst>
          </p:cNvPr>
          <p:cNvSpPr/>
          <p:nvPr/>
        </p:nvSpPr>
        <p:spPr>
          <a:xfrm>
            <a:off x="3098770" y="5760784"/>
            <a:ext cx="101783" cy="321213"/>
          </a:xfrm>
          <a:custGeom>
            <a:avLst/>
            <a:gdLst>
              <a:gd name="connsiteX0" fmla="*/ 101630 w 101783"/>
              <a:gd name="connsiteY0" fmla="*/ 824 h 321213"/>
              <a:gd name="connsiteX1" fmla="*/ 3976 w 101783"/>
              <a:gd name="connsiteY1" fmla="*/ 311542 h 321213"/>
              <a:gd name="connsiteX2" fmla="*/ 26170 w 101783"/>
              <a:gd name="connsiteY2" fmla="*/ 222766 h 321213"/>
              <a:gd name="connsiteX3" fmla="*/ 101630 w 101783"/>
              <a:gd name="connsiteY3" fmla="*/ 824 h 32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783" h="321213">
                <a:moveTo>
                  <a:pt x="101630" y="824"/>
                </a:moveTo>
                <a:cubicBezTo>
                  <a:pt x="97931" y="15620"/>
                  <a:pt x="16553" y="274552"/>
                  <a:pt x="3976" y="311542"/>
                </a:cubicBezTo>
                <a:cubicBezTo>
                  <a:pt x="-8601" y="348532"/>
                  <a:pt x="11374" y="270853"/>
                  <a:pt x="26170" y="222766"/>
                </a:cubicBezTo>
                <a:cubicBezTo>
                  <a:pt x="40966" y="174679"/>
                  <a:pt x="105329" y="-13972"/>
                  <a:pt x="101630" y="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9CEEA95F-B321-C718-2BFC-74ED7CE17810}"/>
              </a:ext>
            </a:extLst>
          </p:cNvPr>
          <p:cNvSpPr/>
          <p:nvPr/>
        </p:nvSpPr>
        <p:spPr>
          <a:xfrm>
            <a:off x="4483737" y="6923314"/>
            <a:ext cx="130629" cy="77671"/>
          </a:xfrm>
          <a:custGeom>
            <a:avLst/>
            <a:gdLst>
              <a:gd name="connsiteX0" fmla="*/ 0 w 130629"/>
              <a:gd name="connsiteY0" fmla="*/ 0 h 77671"/>
              <a:gd name="connsiteX1" fmla="*/ 130629 w 130629"/>
              <a:gd name="connsiteY1" fmla="*/ 77671 h 77671"/>
              <a:gd name="connsiteX2" fmla="*/ 112977 w 130629"/>
              <a:gd name="connsiteY2" fmla="*/ 67080 h 77671"/>
              <a:gd name="connsiteX3" fmla="*/ 95324 w 130629"/>
              <a:gd name="connsiteY3" fmla="*/ 52958 h 77671"/>
              <a:gd name="connsiteX4" fmla="*/ 0 w 130629"/>
              <a:gd name="connsiteY4" fmla="*/ 0 h 7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29" h="77671">
                <a:moveTo>
                  <a:pt x="0" y="0"/>
                </a:moveTo>
                <a:lnTo>
                  <a:pt x="130629" y="77671"/>
                </a:lnTo>
                <a:lnTo>
                  <a:pt x="112977" y="67080"/>
                </a:lnTo>
                <a:cubicBezTo>
                  <a:pt x="107093" y="62961"/>
                  <a:pt x="110034" y="62373"/>
                  <a:pt x="95324" y="52958"/>
                </a:cubicBezTo>
                <a:cubicBezTo>
                  <a:pt x="80614" y="43543"/>
                  <a:pt x="52664" y="27067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640FC2BC-B137-8953-99BF-4533F3384987}"/>
              </a:ext>
            </a:extLst>
          </p:cNvPr>
          <p:cNvSpPr/>
          <p:nvPr/>
        </p:nvSpPr>
        <p:spPr>
          <a:xfrm>
            <a:off x="3696374" y="7240742"/>
            <a:ext cx="90857" cy="159547"/>
          </a:xfrm>
          <a:custGeom>
            <a:avLst/>
            <a:gdLst>
              <a:gd name="connsiteX0" fmla="*/ 62 w 90857"/>
              <a:gd name="connsiteY0" fmla="*/ 317 h 159547"/>
              <a:gd name="connsiteX1" fmla="*/ 74202 w 90857"/>
              <a:gd name="connsiteY1" fmla="*/ 70927 h 159547"/>
              <a:gd name="connsiteX2" fmla="*/ 70672 w 90857"/>
              <a:gd name="connsiteY2" fmla="*/ 159190 h 159547"/>
              <a:gd name="connsiteX3" fmla="*/ 88324 w 90857"/>
              <a:gd name="connsiteY3" fmla="*/ 99172 h 159547"/>
              <a:gd name="connsiteX4" fmla="*/ 62 w 90857"/>
              <a:gd name="connsiteY4" fmla="*/ 317 h 159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57" h="159547">
                <a:moveTo>
                  <a:pt x="62" y="317"/>
                </a:moveTo>
                <a:cubicBezTo>
                  <a:pt x="-2292" y="-4391"/>
                  <a:pt x="62434" y="44448"/>
                  <a:pt x="74202" y="70927"/>
                </a:cubicBezTo>
                <a:cubicBezTo>
                  <a:pt x="85970" y="97406"/>
                  <a:pt x="68318" y="154483"/>
                  <a:pt x="70672" y="159190"/>
                </a:cubicBezTo>
                <a:cubicBezTo>
                  <a:pt x="73026" y="163898"/>
                  <a:pt x="98915" y="120943"/>
                  <a:pt x="88324" y="99172"/>
                </a:cubicBezTo>
                <a:cubicBezTo>
                  <a:pt x="77733" y="77401"/>
                  <a:pt x="2416" y="5025"/>
                  <a:pt x="62" y="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3E224DF7-7C40-72A8-D281-AE1AA3438FEE}"/>
              </a:ext>
            </a:extLst>
          </p:cNvPr>
          <p:cNvSpPr/>
          <p:nvPr/>
        </p:nvSpPr>
        <p:spPr>
          <a:xfrm>
            <a:off x="3389279" y="7078640"/>
            <a:ext cx="116516" cy="527119"/>
          </a:xfrm>
          <a:custGeom>
            <a:avLst/>
            <a:gdLst>
              <a:gd name="connsiteX0" fmla="*/ 3 w 116516"/>
              <a:gd name="connsiteY0" fmla="*/ 16 h 527119"/>
              <a:gd name="connsiteX1" fmla="*/ 84735 w 116516"/>
              <a:gd name="connsiteY1" fmla="*/ 155358 h 527119"/>
              <a:gd name="connsiteX2" fmla="*/ 77674 w 116516"/>
              <a:gd name="connsiteY2" fmla="*/ 123584 h 527119"/>
              <a:gd name="connsiteX3" fmla="*/ 74143 w 116516"/>
              <a:gd name="connsiteY3" fmla="*/ 257743 h 527119"/>
              <a:gd name="connsiteX4" fmla="*/ 98857 w 116516"/>
              <a:gd name="connsiteY4" fmla="*/ 377780 h 527119"/>
              <a:gd name="connsiteX5" fmla="*/ 74143 w 116516"/>
              <a:gd name="connsiteY5" fmla="*/ 342475 h 527119"/>
              <a:gd name="connsiteX6" fmla="*/ 116509 w 116516"/>
              <a:gd name="connsiteY6" fmla="*/ 526061 h 527119"/>
              <a:gd name="connsiteX7" fmla="*/ 77674 w 116516"/>
              <a:gd name="connsiteY7" fmla="*/ 409555 h 527119"/>
              <a:gd name="connsiteX8" fmla="*/ 81204 w 116516"/>
              <a:gd name="connsiteY8" fmla="*/ 240091 h 527119"/>
              <a:gd name="connsiteX9" fmla="*/ 81204 w 116516"/>
              <a:gd name="connsiteY9" fmla="*/ 165950 h 527119"/>
              <a:gd name="connsiteX10" fmla="*/ 3 w 116516"/>
              <a:gd name="connsiteY10" fmla="*/ 16 h 527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516" h="527119">
                <a:moveTo>
                  <a:pt x="3" y="16"/>
                </a:moveTo>
                <a:cubicBezTo>
                  <a:pt x="591" y="-1749"/>
                  <a:pt x="71790" y="134763"/>
                  <a:pt x="84735" y="155358"/>
                </a:cubicBezTo>
                <a:cubicBezTo>
                  <a:pt x="97680" y="175953"/>
                  <a:pt x="79439" y="106520"/>
                  <a:pt x="77674" y="123584"/>
                </a:cubicBezTo>
                <a:cubicBezTo>
                  <a:pt x="75909" y="140648"/>
                  <a:pt x="70613" y="215377"/>
                  <a:pt x="74143" y="257743"/>
                </a:cubicBezTo>
                <a:cubicBezTo>
                  <a:pt x="77673" y="300109"/>
                  <a:pt x="98857" y="363658"/>
                  <a:pt x="98857" y="377780"/>
                </a:cubicBezTo>
                <a:cubicBezTo>
                  <a:pt x="98857" y="391902"/>
                  <a:pt x="71201" y="317762"/>
                  <a:pt x="74143" y="342475"/>
                </a:cubicBezTo>
                <a:cubicBezTo>
                  <a:pt x="77085" y="367188"/>
                  <a:pt x="115921" y="514881"/>
                  <a:pt x="116509" y="526061"/>
                </a:cubicBezTo>
                <a:cubicBezTo>
                  <a:pt x="117097" y="537241"/>
                  <a:pt x="83558" y="457217"/>
                  <a:pt x="77674" y="409555"/>
                </a:cubicBezTo>
                <a:cubicBezTo>
                  <a:pt x="71790" y="361893"/>
                  <a:pt x="80616" y="280692"/>
                  <a:pt x="81204" y="240091"/>
                </a:cubicBezTo>
                <a:cubicBezTo>
                  <a:pt x="81792" y="199490"/>
                  <a:pt x="95326" y="200078"/>
                  <a:pt x="81204" y="165950"/>
                </a:cubicBezTo>
                <a:cubicBezTo>
                  <a:pt x="67082" y="131822"/>
                  <a:pt x="-585" y="1781"/>
                  <a:pt x="3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F065682F-6063-0FCD-2F0D-CBF04CAB9DC1}"/>
              </a:ext>
            </a:extLst>
          </p:cNvPr>
          <p:cNvSpPr/>
          <p:nvPr/>
        </p:nvSpPr>
        <p:spPr>
          <a:xfrm>
            <a:off x="3885562" y="7365323"/>
            <a:ext cx="30941" cy="265110"/>
          </a:xfrm>
          <a:custGeom>
            <a:avLst/>
            <a:gdLst>
              <a:gd name="connsiteX0" fmla="*/ 26234 w 30941"/>
              <a:gd name="connsiteY0" fmla="*/ 2835 h 265110"/>
              <a:gd name="connsiteX1" fmla="*/ 29765 w 30941"/>
              <a:gd name="connsiteY1" fmla="*/ 91097 h 265110"/>
              <a:gd name="connsiteX2" fmla="*/ 12112 w 30941"/>
              <a:gd name="connsiteY2" fmla="*/ 133463 h 265110"/>
              <a:gd name="connsiteX3" fmla="*/ 15643 w 30941"/>
              <a:gd name="connsiteY3" fmla="*/ 112280 h 265110"/>
              <a:gd name="connsiteX4" fmla="*/ 5051 w 30941"/>
              <a:gd name="connsiteY4" fmla="*/ 260561 h 265110"/>
              <a:gd name="connsiteX5" fmla="*/ 1521 w 30941"/>
              <a:gd name="connsiteY5" fmla="*/ 207604 h 265110"/>
              <a:gd name="connsiteX6" fmla="*/ 26234 w 30941"/>
              <a:gd name="connsiteY6" fmla="*/ 2835 h 26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41" h="265110">
                <a:moveTo>
                  <a:pt x="26234" y="2835"/>
                </a:moveTo>
                <a:cubicBezTo>
                  <a:pt x="30941" y="-16583"/>
                  <a:pt x="32119" y="69326"/>
                  <a:pt x="29765" y="91097"/>
                </a:cubicBezTo>
                <a:cubicBezTo>
                  <a:pt x="27411" y="112868"/>
                  <a:pt x="14466" y="129933"/>
                  <a:pt x="12112" y="133463"/>
                </a:cubicBezTo>
                <a:cubicBezTo>
                  <a:pt x="9758" y="136993"/>
                  <a:pt x="16820" y="91097"/>
                  <a:pt x="15643" y="112280"/>
                </a:cubicBezTo>
                <a:cubicBezTo>
                  <a:pt x="14466" y="133463"/>
                  <a:pt x="7405" y="244674"/>
                  <a:pt x="5051" y="260561"/>
                </a:cubicBezTo>
                <a:cubicBezTo>
                  <a:pt x="2697" y="276448"/>
                  <a:pt x="-2598" y="248793"/>
                  <a:pt x="1521" y="207604"/>
                </a:cubicBezTo>
                <a:cubicBezTo>
                  <a:pt x="5640" y="166415"/>
                  <a:pt x="21527" y="22253"/>
                  <a:pt x="26234" y="2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967BC684-3898-659A-EF82-6B4358F9ADA0}"/>
              </a:ext>
            </a:extLst>
          </p:cNvPr>
          <p:cNvSpPr/>
          <p:nvPr/>
        </p:nvSpPr>
        <p:spPr>
          <a:xfrm>
            <a:off x="3445688" y="7343330"/>
            <a:ext cx="420658" cy="276802"/>
          </a:xfrm>
          <a:custGeom>
            <a:avLst/>
            <a:gdLst>
              <a:gd name="connsiteX0" fmla="*/ 82 w 420658"/>
              <a:gd name="connsiteY0" fmla="*/ 114 h 276802"/>
              <a:gd name="connsiteX1" fmla="*/ 218973 w 420658"/>
              <a:gd name="connsiteY1" fmla="*/ 151926 h 276802"/>
              <a:gd name="connsiteX2" fmla="*/ 211912 w 420658"/>
              <a:gd name="connsiteY2" fmla="*/ 134273 h 276802"/>
              <a:gd name="connsiteX3" fmla="*/ 339010 w 420658"/>
              <a:gd name="connsiteY3" fmla="*/ 197822 h 276802"/>
              <a:gd name="connsiteX4" fmla="*/ 317827 w 420658"/>
              <a:gd name="connsiteY4" fmla="*/ 162517 h 276802"/>
              <a:gd name="connsiteX5" fmla="*/ 420212 w 420658"/>
              <a:gd name="connsiteY5" fmla="*/ 275493 h 276802"/>
              <a:gd name="connsiteX6" fmla="*/ 349602 w 420658"/>
              <a:gd name="connsiteY6" fmla="*/ 211944 h 276802"/>
              <a:gd name="connsiteX7" fmla="*/ 222504 w 420658"/>
              <a:gd name="connsiteY7" fmla="*/ 35419 h 276802"/>
              <a:gd name="connsiteX8" fmla="*/ 296644 w 420658"/>
              <a:gd name="connsiteY8" fmla="*/ 173109 h 276802"/>
              <a:gd name="connsiteX9" fmla="*/ 194259 w 420658"/>
              <a:gd name="connsiteY9" fmla="*/ 127212 h 276802"/>
              <a:gd name="connsiteX10" fmla="*/ 82 w 420658"/>
              <a:gd name="connsiteY10" fmla="*/ 114 h 27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658" h="276802">
                <a:moveTo>
                  <a:pt x="82" y="114"/>
                </a:moveTo>
                <a:cubicBezTo>
                  <a:pt x="4201" y="4233"/>
                  <a:pt x="183668" y="129566"/>
                  <a:pt x="218973" y="151926"/>
                </a:cubicBezTo>
                <a:cubicBezTo>
                  <a:pt x="254278" y="174286"/>
                  <a:pt x="191906" y="126624"/>
                  <a:pt x="211912" y="134273"/>
                </a:cubicBezTo>
                <a:cubicBezTo>
                  <a:pt x="231918" y="141922"/>
                  <a:pt x="321358" y="193115"/>
                  <a:pt x="339010" y="197822"/>
                </a:cubicBezTo>
                <a:cubicBezTo>
                  <a:pt x="356662" y="202529"/>
                  <a:pt x="304293" y="149572"/>
                  <a:pt x="317827" y="162517"/>
                </a:cubicBezTo>
                <a:cubicBezTo>
                  <a:pt x="331361" y="175462"/>
                  <a:pt x="414916" y="267255"/>
                  <a:pt x="420212" y="275493"/>
                </a:cubicBezTo>
                <a:cubicBezTo>
                  <a:pt x="425508" y="283731"/>
                  <a:pt x="382553" y="251956"/>
                  <a:pt x="349602" y="211944"/>
                </a:cubicBezTo>
                <a:cubicBezTo>
                  <a:pt x="316651" y="171932"/>
                  <a:pt x="231330" y="41891"/>
                  <a:pt x="222504" y="35419"/>
                </a:cubicBezTo>
                <a:cubicBezTo>
                  <a:pt x="213678" y="28947"/>
                  <a:pt x="301351" y="157810"/>
                  <a:pt x="296644" y="173109"/>
                </a:cubicBezTo>
                <a:cubicBezTo>
                  <a:pt x="291937" y="188408"/>
                  <a:pt x="241921" y="150160"/>
                  <a:pt x="194259" y="127212"/>
                </a:cubicBezTo>
                <a:cubicBezTo>
                  <a:pt x="146597" y="104264"/>
                  <a:pt x="-4037" y="-4005"/>
                  <a:pt x="82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F460A5E0-DC9C-A43E-DA31-F76C915554FF}"/>
              </a:ext>
            </a:extLst>
          </p:cNvPr>
          <p:cNvSpPr/>
          <p:nvPr/>
        </p:nvSpPr>
        <p:spPr>
          <a:xfrm>
            <a:off x="4063954" y="7424641"/>
            <a:ext cx="338397" cy="159443"/>
          </a:xfrm>
          <a:custGeom>
            <a:avLst/>
            <a:gdLst>
              <a:gd name="connsiteX0" fmla="*/ 38489 w 338397"/>
              <a:gd name="connsiteY0" fmla="*/ 5 h 159443"/>
              <a:gd name="connsiteX1" fmla="*/ 24367 w 338397"/>
              <a:gd name="connsiteY1" fmla="*/ 67084 h 159443"/>
              <a:gd name="connsiteX2" fmla="*/ 186770 w 338397"/>
              <a:gd name="connsiteY2" fmla="*/ 148286 h 159443"/>
              <a:gd name="connsiteX3" fmla="*/ 10245 w 338397"/>
              <a:gd name="connsiteY3" fmla="*/ 112981 h 159443"/>
              <a:gd name="connsiteX4" fmla="*/ 335051 w 338397"/>
              <a:gd name="connsiteY4" fmla="*/ 158877 h 159443"/>
              <a:gd name="connsiteX5" fmla="*/ 169118 w 338397"/>
              <a:gd name="connsiteY5" fmla="*/ 134164 h 159443"/>
              <a:gd name="connsiteX6" fmla="*/ 6715 w 338397"/>
              <a:gd name="connsiteY6" fmla="*/ 70615 h 159443"/>
              <a:gd name="connsiteX7" fmla="*/ 38489 w 338397"/>
              <a:gd name="connsiteY7" fmla="*/ 5 h 15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8397" h="159443">
                <a:moveTo>
                  <a:pt x="38489" y="5"/>
                </a:moveTo>
                <a:cubicBezTo>
                  <a:pt x="41431" y="-583"/>
                  <a:pt x="-346" y="42371"/>
                  <a:pt x="24367" y="67084"/>
                </a:cubicBezTo>
                <a:cubicBezTo>
                  <a:pt x="49080" y="91797"/>
                  <a:pt x="189124" y="140637"/>
                  <a:pt x="186770" y="148286"/>
                </a:cubicBezTo>
                <a:cubicBezTo>
                  <a:pt x="184416" y="155936"/>
                  <a:pt x="-14468" y="111216"/>
                  <a:pt x="10245" y="112981"/>
                </a:cubicBezTo>
                <a:cubicBezTo>
                  <a:pt x="34958" y="114746"/>
                  <a:pt x="308572" y="155346"/>
                  <a:pt x="335051" y="158877"/>
                </a:cubicBezTo>
                <a:cubicBezTo>
                  <a:pt x="361530" y="162408"/>
                  <a:pt x="223841" y="148874"/>
                  <a:pt x="169118" y="134164"/>
                </a:cubicBezTo>
                <a:cubicBezTo>
                  <a:pt x="114395" y="119454"/>
                  <a:pt x="32017" y="92386"/>
                  <a:pt x="6715" y="70615"/>
                </a:cubicBezTo>
                <a:cubicBezTo>
                  <a:pt x="-18587" y="48844"/>
                  <a:pt x="35547" y="593"/>
                  <a:pt x="3848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7896E9D0-3792-3EC3-2D6E-C03DE48DBB8D}"/>
              </a:ext>
            </a:extLst>
          </p:cNvPr>
          <p:cNvSpPr/>
          <p:nvPr/>
        </p:nvSpPr>
        <p:spPr>
          <a:xfrm>
            <a:off x="3134967" y="6450161"/>
            <a:ext cx="346244" cy="448876"/>
          </a:xfrm>
          <a:custGeom>
            <a:avLst/>
            <a:gdLst>
              <a:gd name="connsiteX0" fmla="*/ 119 w 346244"/>
              <a:gd name="connsiteY0" fmla="*/ 66 h 448876"/>
              <a:gd name="connsiteX1" fmla="*/ 127217 w 346244"/>
              <a:gd name="connsiteY1" fmla="*/ 289567 h 448876"/>
              <a:gd name="connsiteX2" fmla="*/ 91912 w 346244"/>
              <a:gd name="connsiteY2" fmla="*/ 257793 h 448876"/>
              <a:gd name="connsiteX3" fmla="*/ 204888 w 346244"/>
              <a:gd name="connsiteY3" fmla="*/ 406074 h 448876"/>
              <a:gd name="connsiteX4" fmla="*/ 187235 w 346244"/>
              <a:gd name="connsiteY4" fmla="*/ 384891 h 448876"/>
              <a:gd name="connsiteX5" fmla="*/ 346108 w 346244"/>
              <a:gd name="connsiteY5" fmla="*/ 448440 h 448876"/>
              <a:gd name="connsiteX6" fmla="*/ 211949 w 346244"/>
              <a:gd name="connsiteY6" fmla="*/ 406074 h 448876"/>
              <a:gd name="connsiteX7" fmla="*/ 56607 w 346244"/>
              <a:gd name="connsiteY7" fmla="*/ 282506 h 448876"/>
              <a:gd name="connsiteX8" fmla="*/ 116625 w 346244"/>
              <a:gd name="connsiteY8" fmla="*/ 317811 h 448876"/>
              <a:gd name="connsiteX9" fmla="*/ 7180 w 346244"/>
              <a:gd name="connsiteY9" fmla="*/ 116573 h 448876"/>
              <a:gd name="connsiteX10" fmla="*/ 102503 w 346244"/>
              <a:gd name="connsiteY10" fmla="*/ 261323 h 448876"/>
              <a:gd name="connsiteX11" fmla="*/ 119 w 346244"/>
              <a:gd name="connsiteY11" fmla="*/ 66 h 44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6244" h="448876">
                <a:moveTo>
                  <a:pt x="119" y="66"/>
                </a:moveTo>
                <a:cubicBezTo>
                  <a:pt x="4238" y="4773"/>
                  <a:pt x="111918" y="246612"/>
                  <a:pt x="127217" y="289567"/>
                </a:cubicBezTo>
                <a:cubicBezTo>
                  <a:pt x="142516" y="332522"/>
                  <a:pt x="78967" y="238375"/>
                  <a:pt x="91912" y="257793"/>
                </a:cubicBezTo>
                <a:cubicBezTo>
                  <a:pt x="104857" y="277211"/>
                  <a:pt x="189001" y="384891"/>
                  <a:pt x="204888" y="406074"/>
                </a:cubicBezTo>
                <a:cubicBezTo>
                  <a:pt x="220775" y="427257"/>
                  <a:pt x="163698" y="377830"/>
                  <a:pt x="187235" y="384891"/>
                </a:cubicBezTo>
                <a:cubicBezTo>
                  <a:pt x="210772" y="391952"/>
                  <a:pt x="341989" y="444910"/>
                  <a:pt x="346108" y="448440"/>
                </a:cubicBezTo>
                <a:cubicBezTo>
                  <a:pt x="350227" y="451970"/>
                  <a:pt x="260199" y="433730"/>
                  <a:pt x="211949" y="406074"/>
                </a:cubicBezTo>
                <a:cubicBezTo>
                  <a:pt x="163699" y="378418"/>
                  <a:pt x="72494" y="297217"/>
                  <a:pt x="56607" y="282506"/>
                </a:cubicBezTo>
                <a:cubicBezTo>
                  <a:pt x="40720" y="267795"/>
                  <a:pt x="124863" y="345467"/>
                  <a:pt x="116625" y="317811"/>
                </a:cubicBezTo>
                <a:cubicBezTo>
                  <a:pt x="108387" y="290155"/>
                  <a:pt x="9534" y="125988"/>
                  <a:pt x="7180" y="116573"/>
                </a:cubicBezTo>
                <a:cubicBezTo>
                  <a:pt x="4826" y="107158"/>
                  <a:pt x="105445" y="278975"/>
                  <a:pt x="102503" y="261323"/>
                </a:cubicBezTo>
                <a:cubicBezTo>
                  <a:pt x="99561" y="243671"/>
                  <a:pt x="-4000" y="-4641"/>
                  <a:pt x="119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748C7CF4-EAD5-E134-03AF-CDE39789C414}"/>
              </a:ext>
            </a:extLst>
          </p:cNvPr>
          <p:cNvSpPr/>
          <p:nvPr/>
        </p:nvSpPr>
        <p:spPr>
          <a:xfrm>
            <a:off x="3657505" y="6870354"/>
            <a:ext cx="656888" cy="100425"/>
          </a:xfrm>
          <a:custGeom>
            <a:avLst/>
            <a:gdLst>
              <a:gd name="connsiteX0" fmla="*/ 656768 w 656888"/>
              <a:gd name="connsiteY0" fmla="*/ 3 h 100425"/>
              <a:gd name="connsiteX1" fmla="*/ 194273 w 656888"/>
              <a:gd name="connsiteY1" fmla="*/ 81204 h 100425"/>
              <a:gd name="connsiteX2" fmla="*/ 197803 w 656888"/>
              <a:gd name="connsiteY2" fmla="*/ 98857 h 100425"/>
              <a:gd name="connsiteX3" fmla="*/ 95 w 656888"/>
              <a:gd name="connsiteY3" fmla="*/ 52960 h 100425"/>
              <a:gd name="connsiteX4" fmla="*/ 226047 w 656888"/>
              <a:gd name="connsiteY4" fmla="*/ 77674 h 100425"/>
              <a:gd name="connsiteX5" fmla="*/ 293127 w 656888"/>
              <a:gd name="connsiteY5" fmla="*/ 74143 h 100425"/>
              <a:gd name="connsiteX6" fmla="*/ 240169 w 656888"/>
              <a:gd name="connsiteY6" fmla="*/ 77674 h 100425"/>
              <a:gd name="connsiteX7" fmla="*/ 656768 w 656888"/>
              <a:gd name="connsiteY7" fmla="*/ 3 h 1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888" h="100425">
                <a:moveTo>
                  <a:pt x="656768" y="3"/>
                </a:moveTo>
                <a:cubicBezTo>
                  <a:pt x="649119" y="591"/>
                  <a:pt x="270767" y="64728"/>
                  <a:pt x="194273" y="81204"/>
                </a:cubicBezTo>
                <a:cubicBezTo>
                  <a:pt x="117779" y="97680"/>
                  <a:pt x="230166" y="103564"/>
                  <a:pt x="197803" y="98857"/>
                </a:cubicBezTo>
                <a:cubicBezTo>
                  <a:pt x="165440" y="94150"/>
                  <a:pt x="-4612" y="56490"/>
                  <a:pt x="95" y="52960"/>
                </a:cubicBezTo>
                <a:cubicBezTo>
                  <a:pt x="4802" y="49430"/>
                  <a:pt x="177208" y="74144"/>
                  <a:pt x="226047" y="77674"/>
                </a:cubicBezTo>
                <a:cubicBezTo>
                  <a:pt x="274886" y="81204"/>
                  <a:pt x="290773" y="74143"/>
                  <a:pt x="293127" y="74143"/>
                </a:cubicBezTo>
                <a:cubicBezTo>
                  <a:pt x="295481" y="74143"/>
                  <a:pt x="176032" y="88854"/>
                  <a:pt x="240169" y="77674"/>
                </a:cubicBezTo>
                <a:cubicBezTo>
                  <a:pt x="304306" y="66494"/>
                  <a:pt x="664417" y="-585"/>
                  <a:pt x="65676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053BC42F-B977-E206-0A3B-3D931695DC9F}"/>
              </a:ext>
            </a:extLst>
          </p:cNvPr>
          <p:cNvSpPr/>
          <p:nvPr/>
        </p:nvSpPr>
        <p:spPr>
          <a:xfrm>
            <a:off x="3611140" y="6317293"/>
            <a:ext cx="241350" cy="65854"/>
          </a:xfrm>
          <a:custGeom>
            <a:avLst/>
            <a:gdLst>
              <a:gd name="connsiteX0" fmla="*/ 563 w 241350"/>
              <a:gd name="connsiteY0" fmla="*/ 2305 h 65854"/>
              <a:gd name="connsiteX1" fmla="*/ 141784 w 241350"/>
              <a:gd name="connsiteY1" fmla="*/ 5836 h 65854"/>
              <a:gd name="connsiteX2" fmla="*/ 237107 w 241350"/>
              <a:gd name="connsiteY2" fmla="*/ 65854 h 65854"/>
              <a:gd name="connsiteX3" fmla="*/ 198272 w 241350"/>
              <a:gd name="connsiteY3" fmla="*/ 5836 h 65854"/>
              <a:gd name="connsiteX4" fmla="*/ 563 w 241350"/>
              <a:gd name="connsiteY4" fmla="*/ 2305 h 6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50" h="65854">
                <a:moveTo>
                  <a:pt x="563" y="2305"/>
                </a:moveTo>
                <a:cubicBezTo>
                  <a:pt x="-8852" y="2305"/>
                  <a:pt x="102360" y="-4755"/>
                  <a:pt x="141784" y="5836"/>
                </a:cubicBezTo>
                <a:cubicBezTo>
                  <a:pt x="181208" y="16427"/>
                  <a:pt x="227692" y="65854"/>
                  <a:pt x="237107" y="65854"/>
                </a:cubicBezTo>
                <a:cubicBezTo>
                  <a:pt x="246522" y="65854"/>
                  <a:pt x="242992" y="13485"/>
                  <a:pt x="198272" y="5836"/>
                </a:cubicBezTo>
                <a:cubicBezTo>
                  <a:pt x="153552" y="-1813"/>
                  <a:pt x="9978" y="2305"/>
                  <a:pt x="563" y="2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E8C2E223-1CFC-3089-756E-9DFE3C13CDB5}"/>
              </a:ext>
            </a:extLst>
          </p:cNvPr>
          <p:cNvSpPr/>
          <p:nvPr/>
        </p:nvSpPr>
        <p:spPr>
          <a:xfrm>
            <a:off x="3865833" y="6393586"/>
            <a:ext cx="338880" cy="247412"/>
          </a:xfrm>
          <a:custGeom>
            <a:avLst/>
            <a:gdLst>
              <a:gd name="connsiteX0" fmla="*/ 67 w 338880"/>
              <a:gd name="connsiteY0" fmla="*/ 153 h 247412"/>
              <a:gd name="connsiteX1" fmla="*/ 314281 w 338880"/>
              <a:gd name="connsiteY1" fmla="*/ 233166 h 247412"/>
              <a:gd name="connsiteX2" fmla="*/ 286037 w 338880"/>
              <a:gd name="connsiteY2" fmla="*/ 197861 h 247412"/>
              <a:gd name="connsiteX3" fmla="*/ 67 w 338880"/>
              <a:gd name="connsiteY3" fmla="*/ 153 h 24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880" h="247412">
                <a:moveTo>
                  <a:pt x="67" y="153"/>
                </a:moveTo>
                <a:cubicBezTo>
                  <a:pt x="4774" y="6037"/>
                  <a:pt x="266619" y="200215"/>
                  <a:pt x="314281" y="233166"/>
                </a:cubicBezTo>
                <a:cubicBezTo>
                  <a:pt x="361943" y="266117"/>
                  <a:pt x="333699" y="236697"/>
                  <a:pt x="286037" y="197861"/>
                </a:cubicBezTo>
                <a:cubicBezTo>
                  <a:pt x="238375" y="159026"/>
                  <a:pt x="-4640" y="-5731"/>
                  <a:pt x="67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EE25248A-56A1-8307-D423-18A91005F64D}"/>
              </a:ext>
            </a:extLst>
          </p:cNvPr>
          <p:cNvSpPr/>
          <p:nvPr/>
        </p:nvSpPr>
        <p:spPr>
          <a:xfrm>
            <a:off x="4354212" y="455132"/>
            <a:ext cx="2129332" cy="1425648"/>
          </a:xfrm>
          <a:custGeom>
            <a:avLst/>
            <a:gdLst>
              <a:gd name="connsiteX0" fmla="*/ 2122788 w 2129332"/>
              <a:gd name="connsiteY0" fmla="*/ 1417211 h 1425648"/>
              <a:gd name="connsiteX1" fmla="*/ 1219274 w 2129332"/>
              <a:gd name="connsiteY1" fmla="*/ 45611 h 1425648"/>
              <a:gd name="connsiteX2" fmla="*/ 1382559 w 2129332"/>
              <a:gd name="connsiteY2" fmla="*/ 306868 h 1425648"/>
              <a:gd name="connsiteX3" fmla="*/ 1099531 w 2129332"/>
              <a:gd name="connsiteY3" fmla="*/ 100039 h 1425648"/>
              <a:gd name="connsiteX4" fmla="*/ 228674 w 2129332"/>
              <a:gd name="connsiteY4" fmla="*/ 317754 h 1425648"/>
              <a:gd name="connsiteX5" fmla="*/ 555245 w 2129332"/>
              <a:gd name="connsiteY5" fmla="*/ 154468 h 1425648"/>
              <a:gd name="connsiteX6" fmla="*/ 74 w 2129332"/>
              <a:gd name="connsiteY6" fmla="*/ 655211 h 1425648"/>
              <a:gd name="connsiteX7" fmla="*/ 598788 w 2129332"/>
              <a:gd name="connsiteY7" fmla="*/ 187125 h 1425648"/>
              <a:gd name="connsiteX8" fmla="*/ 914474 w 2129332"/>
              <a:gd name="connsiteY8" fmla="*/ 89154 h 1425648"/>
              <a:gd name="connsiteX9" fmla="*/ 1077759 w 2129332"/>
              <a:gd name="connsiteY9" fmla="*/ 219782 h 1425648"/>
              <a:gd name="connsiteX10" fmla="*/ 1230159 w 2129332"/>
              <a:gd name="connsiteY10" fmla="*/ 230668 h 1425648"/>
              <a:gd name="connsiteX11" fmla="*/ 1741788 w 2129332"/>
              <a:gd name="connsiteY11" fmla="*/ 829382 h 1425648"/>
              <a:gd name="connsiteX12" fmla="*/ 1632931 w 2129332"/>
              <a:gd name="connsiteY12" fmla="*/ 633439 h 1425648"/>
              <a:gd name="connsiteX13" fmla="*/ 2122788 w 2129332"/>
              <a:gd name="connsiteY13" fmla="*/ 1417211 h 142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29332" h="1425648">
                <a:moveTo>
                  <a:pt x="2122788" y="1417211"/>
                </a:moveTo>
                <a:cubicBezTo>
                  <a:pt x="2053845" y="1319240"/>
                  <a:pt x="1342645" y="230668"/>
                  <a:pt x="1219274" y="45611"/>
                </a:cubicBezTo>
                <a:cubicBezTo>
                  <a:pt x="1095903" y="-139446"/>
                  <a:pt x="1402516" y="297797"/>
                  <a:pt x="1382559" y="306868"/>
                </a:cubicBezTo>
                <a:cubicBezTo>
                  <a:pt x="1362602" y="315939"/>
                  <a:pt x="1291845" y="98225"/>
                  <a:pt x="1099531" y="100039"/>
                </a:cubicBezTo>
                <a:cubicBezTo>
                  <a:pt x="907217" y="101853"/>
                  <a:pt x="319388" y="308683"/>
                  <a:pt x="228674" y="317754"/>
                </a:cubicBezTo>
                <a:cubicBezTo>
                  <a:pt x="137960" y="326825"/>
                  <a:pt x="593345" y="98225"/>
                  <a:pt x="555245" y="154468"/>
                </a:cubicBezTo>
                <a:cubicBezTo>
                  <a:pt x="517145" y="210711"/>
                  <a:pt x="-7183" y="649768"/>
                  <a:pt x="74" y="655211"/>
                </a:cubicBezTo>
                <a:cubicBezTo>
                  <a:pt x="7331" y="660654"/>
                  <a:pt x="446388" y="281468"/>
                  <a:pt x="598788" y="187125"/>
                </a:cubicBezTo>
                <a:cubicBezTo>
                  <a:pt x="751188" y="92782"/>
                  <a:pt x="834646" y="83711"/>
                  <a:pt x="914474" y="89154"/>
                </a:cubicBezTo>
                <a:cubicBezTo>
                  <a:pt x="994302" y="94597"/>
                  <a:pt x="1025145" y="196196"/>
                  <a:pt x="1077759" y="219782"/>
                </a:cubicBezTo>
                <a:cubicBezTo>
                  <a:pt x="1130373" y="243368"/>
                  <a:pt x="1119487" y="129068"/>
                  <a:pt x="1230159" y="230668"/>
                </a:cubicBezTo>
                <a:cubicBezTo>
                  <a:pt x="1340830" y="332268"/>
                  <a:pt x="1674659" y="762254"/>
                  <a:pt x="1741788" y="829382"/>
                </a:cubicBezTo>
                <a:cubicBezTo>
                  <a:pt x="1808917" y="896510"/>
                  <a:pt x="1571245" y="537282"/>
                  <a:pt x="1632931" y="633439"/>
                </a:cubicBezTo>
                <a:cubicBezTo>
                  <a:pt x="1694617" y="729596"/>
                  <a:pt x="2191731" y="1515182"/>
                  <a:pt x="2122788" y="1417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3DBEB798-CEA3-A62B-DAA2-25E2CEB1B4BB}"/>
              </a:ext>
            </a:extLst>
          </p:cNvPr>
          <p:cNvSpPr/>
          <p:nvPr/>
        </p:nvSpPr>
        <p:spPr>
          <a:xfrm>
            <a:off x="6476904" y="1303338"/>
            <a:ext cx="1212071" cy="654253"/>
          </a:xfrm>
          <a:custGeom>
            <a:avLst/>
            <a:gdLst>
              <a:gd name="connsiteX0" fmla="*/ 96 w 1212071"/>
              <a:gd name="connsiteY0" fmla="*/ 612548 h 654253"/>
              <a:gd name="connsiteX1" fmla="*/ 337553 w 1212071"/>
              <a:gd name="connsiteY1" fmla="*/ 373062 h 654253"/>
              <a:gd name="connsiteX2" fmla="*/ 522610 w 1212071"/>
              <a:gd name="connsiteY2" fmla="*/ 460148 h 654253"/>
              <a:gd name="connsiteX3" fmla="*/ 457296 w 1212071"/>
              <a:gd name="connsiteY3" fmla="*/ 2948 h 654253"/>
              <a:gd name="connsiteX4" fmla="*/ 1164867 w 1212071"/>
              <a:gd name="connsiteY4" fmla="*/ 623433 h 654253"/>
              <a:gd name="connsiteX5" fmla="*/ 1066896 w 1212071"/>
              <a:gd name="connsiteY5" fmla="*/ 503691 h 654253"/>
              <a:gd name="connsiteX6" fmla="*/ 424639 w 1212071"/>
              <a:gd name="connsiteY6" fmla="*/ 13833 h 654253"/>
              <a:gd name="connsiteX7" fmla="*/ 457296 w 1212071"/>
              <a:gd name="connsiteY7" fmla="*/ 155348 h 654253"/>
              <a:gd name="connsiteX8" fmla="*/ 533496 w 1212071"/>
              <a:gd name="connsiteY8" fmla="*/ 373062 h 654253"/>
              <a:gd name="connsiteX9" fmla="*/ 304896 w 1212071"/>
              <a:gd name="connsiteY9" fmla="*/ 405719 h 654253"/>
              <a:gd name="connsiteX10" fmla="*/ 96 w 1212071"/>
              <a:gd name="connsiteY10" fmla="*/ 612548 h 65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2071" h="654253">
                <a:moveTo>
                  <a:pt x="96" y="612548"/>
                </a:moveTo>
                <a:cubicBezTo>
                  <a:pt x="5539" y="607105"/>
                  <a:pt x="250467" y="398462"/>
                  <a:pt x="337553" y="373062"/>
                </a:cubicBezTo>
                <a:cubicBezTo>
                  <a:pt x="424639" y="347662"/>
                  <a:pt x="502653" y="521834"/>
                  <a:pt x="522610" y="460148"/>
                </a:cubicBezTo>
                <a:cubicBezTo>
                  <a:pt x="542567" y="398462"/>
                  <a:pt x="350253" y="-24266"/>
                  <a:pt x="457296" y="2948"/>
                </a:cubicBezTo>
                <a:cubicBezTo>
                  <a:pt x="564339" y="30162"/>
                  <a:pt x="1063267" y="539976"/>
                  <a:pt x="1164867" y="623433"/>
                </a:cubicBezTo>
                <a:cubicBezTo>
                  <a:pt x="1266467" y="706890"/>
                  <a:pt x="1190267" y="605291"/>
                  <a:pt x="1066896" y="503691"/>
                </a:cubicBezTo>
                <a:cubicBezTo>
                  <a:pt x="943525" y="402091"/>
                  <a:pt x="526239" y="71890"/>
                  <a:pt x="424639" y="13833"/>
                </a:cubicBezTo>
                <a:cubicBezTo>
                  <a:pt x="323039" y="-44224"/>
                  <a:pt x="439153" y="95477"/>
                  <a:pt x="457296" y="155348"/>
                </a:cubicBezTo>
                <a:cubicBezTo>
                  <a:pt x="475439" y="215219"/>
                  <a:pt x="558896" y="331334"/>
                  <a:pt x="533496" y="373062"/>
                </a:cubicBezTo>
                <a:cubicBezTo>
                  <a:pt x="508096" y="414790"/>
                  <a:pt x="388353" y="369433"/>
                  <a:pt x="304896" y="405719"/>
                </a:cubicBezTo>
                <a:cubicBezTo>
                  <a:pt x="221439" y="442005"/>
                  <a:pt x="-5347" y="617991"/>
                  <a:pt x="96" y="612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382121EF-6EC0-9685-3F33-05657827C715}"/>
              </a:ext>
            </a:extLst>
          </p:cNvPr>
          <p:cNvSpPr/>
          <p:nvPr/>
        </p:nvSpPr>
        <p:spPr>
          <a:xfrm>
            <a:off x="3113013" y="1509043"/>
            <a:ext cx="1971091" cy="1049103"/>
          </a:xfrm>
          <a:custGeom>
            <a:avLst/>
            <a:gdLst>
              <a:gd name="connsiteX0" fmla="*/ 1970616 w 1971091"/>
              <a:gd name="connsiteY0" fmla="*/ 1049100 h 1049103"/>
              <a:gd name="connsiteX1" fmla="*/ 1284816 w 1971091"/>
              <a:gd name="connsiteY1" fmla="*/ 189128 h 1049103"/>
              <a:gd name="connsiteX2" fmla="*/ 816730 w 1971091"/>
              <a:gd name="connsiteY2" fmla="*/ 319757 h 1049103"/>
              <a:gd name="connsiteX3" fmla="*/ 925587 w 1971091"/>
              <a:gd name="connsiteY3" fmla="*/ 102043 h 1049103"/>
              <a:gd name="connsiteX4" fmla="*/ 301 w 1971091"/>
              <a:gd name="connsiteY4" fmla="*/ 744300 h 1049103"/>
              <a:gd name="connsiteX5" fmla="*/ 1034444 w 1971091"/>
              <a:gd name="connsiteY5" fmla="*/ 14957 h 1049103"/>
              <a:gd name="connsiteX6" fmla="*/ 696987 w 1971091"/>
              <a:gd name="connsiteY6" fmla="*/ 243557 h 1049103"/>
              <a:gd name="connsiteX7" fmla="*/ 1121530 w 1971091"/>
              <a:gd name="connsiteY7" fmla="*/ 134700 h 1049103"/>
              <a:gd name="connsiteX8" fmla="*/ 1458987 w 1971091"/>
              <a:gd name="connsiteY8" fmla="*/ 352414 h 1049103"/>
              <a:gd name="connsiteX9" fmla="*/ 1393673 w 1971091"/>
              <a:gd name="connsiteY9" fmla="*/ 200014 h 1049103"/>
              <a:gd name="connsiteX10" fmla="*/ 1970616 w 1971091"/>
              <a:gd name="connsiteY10" fmla="*/ 1049100 h 104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091" h="1049103">
                <a:moveTo>
                  <a:pt x="1970616" y="1049100"/>
                </a:moveTo>
                <a:cubicBezTo>
                  <a:pt x="1952473" y="1047286"/>
                  <a:pt x="1477130" y="310685"/>
                  <a:pt x="1284816" y="189128"/>
                </a:cubicBezTo>
                <a:cubicBezTo>
                  <a:pt x="1092502" y="67571"/>
                  <a:pt x="876601" y="334271"/>
                  <a:pt x="816730" y="319757"/>
                </a:cubicBezTo>
                <a:cubicBezTo>
                  <a:pt x="756859" y="305243"/>
                  <a:pt x="1061658" y="31286"/>
                  <a:pt x="925587" y="102043"/>
                </a:cubicBezTo>
                <a:cubicBezTo>
                  <a:pt x="789516" y="172800"/>
                  <a:pt x="-17842" y="758814"/>
                  <a:pt x="301" y="744300"/>
                </a:cubicBezTo>
                <a:cubicBezTo>
                  <a:pt x="18444" y="729786"/>
                  <a:pt x="918330" y="98414"/>
                  <a:pt x="1034444" y="14957"/>
                </a:cubicBezTo>
                <a:cubicBezTo>
                  <a:pt x="1150558" y="-68500"/>
                  <a:pt x="682473" y="223600"/>
                  <a:pt x="696987" y="243557"/>
                </a:cubicBezTo>
                <a:cubicBezTo>
                  <a:pt x="711501" y="263514"/>
                  <a:pt x="994530" y="116557"/>
                  <a:pt x="1121530" y="134700"/>
                </a:cubicBezTo>
                <a:cubicBezTo>
                  <a:pt x="1248530" y="152843"/>
                  <a:pt x="1413630" y="341528"/>
                  <a:pt x="1458987" y="352414"/>
                </a:cubicBezTo>
                <a:cubicBezTo>
                  <a:pt x="1504344" y="363300"/>
                  <a:pt x="1304773" y="78457"/>
                  <a:pt x="1393673" y="200014"/>
                </a:cubicBezTo>
                <a:cubicBezTo>
                  <a:pt x="1482573" y="321571"/>
                  <a:pt x="1988759" y="1050914"/>
                  <a:pt x="1970616" y="1049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171F1BBA-DA52-1012-D93F-A5F53AE19041}"/>
              </a:ext>
            </a:extLst>
          </p:cNvPr>
          <p:cNvSpPr/>
          <p:nvPr/>
        </p:nvSpPr>
        <p:spPr>
          <a:xfrm>
            <a:off x="2572543" y="1466683"/>
            <a:ext cx="2242488" cy="1490294"/>
          </a:xfrm>
          <a:custGeom>
            <a:avLst/>
            <a:gdLst>
              <a:gd name="connsiteX0" fmla="*/ 2238943 w 2242488"/>
              <a:gd name="connsiteY0" fmla="*/ 960831 h 1490294"/>
              <a:gd name="connsiteX1" fmla="*/ 1596686 w 2242488"/>
              <a:gd name="connsiteY1" fmla="*/ 558060 h 1490294"/>
              <a:gd name="connsiteX2" fmla="*/ 693171 w 2242488"/>
              <a:gd name="connsiteY2" fmla="*/ 732231 h 1490294"/>
              <a:gd name="connsiteX3" fmla="*/ 932657 w 2242488"/>
              <a:gd name="connsiteY3" fmla="*/ 590717 h 1490294"/>
              <a:gd name="connsiteX4" fmla="*/ 7371 w 2242488"/>
              <a:gd name="connsiteY4" fmla="*/ 1483346 h 1490294"/>
              <a:gd name="connsiteX5" fmla="*/ 1520486 w 2242488"/>
              <a:gd name="connsiteY5" fmla="*/ 35546 h 1490294"/>
              <a:gd name="connsiteX6" fmla="*/ 954428 w 2242488"/>
              <a:gd name="connsiteY6" fmla="*/ 449203 h 1490294"/>
              <a:gd name="connsiteX7" fmla="*/ 1041514 w 2242488"/>
              <a:gd name="connsiteY7" fmla="*/ 514517 h 1490294"/>
              <a:gd name="connsiteX8" fmla="*/ 878228 w 2242488"/>
              <a:gd name="connsiteY8" fmla="*/ 623374 h 1490294"/>
              <a:gd name="connsiteX9" fmla="*/ 1259228 w 2242488"/>
              <a:gd name="connsiteY9" fmla="*/ 525403 h 1490294"/>
              <a:gd name="connsiteX10" fmla="*/ 1531371 w 2242488"/>
              <a:gd name="connsiteY10" fmla="*/ 590717 h 1490294"/>
              <a:gd name="connsiteX11" fmla="*/ 1574914 w 2242488"/>
              <a:gd name="connsiteY11" fmla="*/ 536288 h 1490294"/>
              <a:gd name="connsiteX12" fmla="*/ 2162743 w 2242488"/>
              <a:gd name="connsiteY12" fmla="*/ 873746 h 1490294"/>
              <a:gd name="connsiteX13" fmla="*/ 1868828 w 2242488"/>
              <a:gd name="connsiteY13" fmla="*/ 536288 h 1490294"/>
              <a:gd name="connsiteX14" fmla="*/ 2238943 w 2242488"/>
              <a:gd name="connsiteY14" fmla="*/ 960831 h 149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42488" h="1490294">
                <a:moveTo>
                  <a:pt x="2238943" y="960831"/>
                </a:moveTo>
                <a:cubicBezTo>
                  <a:pt x="2193586" y="964460"/>
                  <a:pt x="1854315" y="596160"/>
                  <a:pt x="1596686" y="558060"/>
                </a:cubicBezTo>
                <a:cubicBezTo>
                  <a:pt x="1339057" y="519960"/>
                  <a:pt x="803842" y="726788"/>
                  <a:pt x="693171" y="732231"/>
                </a:cubicBezTo>
                <a:cubicBezTo>
                  <a:pt x="582500" y="737674"/>
                  <a:pt x="1046957" y="465531"/>
                  <a:pt x="932657" y="590717"/>
                </a:cubicBezTo>
                <a:cubicBezTo>
                  <a:pt x="818357" y="715903"/>
                  <a:pt x="-90600" y="1575874"/>
                  <a:pt x="7371" y="1483346"/>
                </a:cubicBezTo>
                <a:cubicBezTo>
                  <a:pt x="105342" y="1390818"/>
                  <a:pt x="1362643" y="207903"/>
                  <a:pt x="1520486" y="35546"/>
                </a:cubicBezTo>
                <a:cubicBezTo>
                  <a:pt x="1678329" y="-136811"/>
                  <a:pt x="1034257" y="369375"/>
                  <a:pt x="954428" y="449203"/>
                </a:cubicBezTo>
                <a:cubicBezTo>
                  <a:pt x="874599" y="529031"/>
                  <a:pt x="1054214" y="485489"/>
                  <a:pt x="1041514" y="514517"/>
                </a:cubicBezTo>
                <a:cubicBezTo>
                  <a:pt x="1028814" y="543545"/>
                  <a:pt x="841942" y="621560"/>
                  <a:pt x="878228" y="623374"/>
                </a:cubicBezTo>
                <a:cubicBezTo>
                  <a:pt x="914514" y="625188"/>
                  <a:pt x="1150371" y="530846"/>
                  <a:pt x="1259228" y="525403"/>
                </a:cubicBezTo>
                <a:cubicBezTo>
                  <a:pt x="1368085" y="519960"/>
                  <a:pt x="1478757" y="588903"/>
                  <a:pt x="1531371" y="590717"/>
                </a:cubicBezTo>
                <a:cubicBezTo>
                  <a:pt x="1583985" y="592531"/>
                  <a:pt x="1469685" y="489117"/>
                  <a:pt x="1574914" y="536288"/>
                </a:cubicBezTo>
                <a:cubicBezTo>
                  <a:pt x="1680143" y="583459"/>
                  <a:pt x="2113757" y="873746"/>
                  <a:pt x="2162743" y="873746"/>
                </a:cubicBezTo>
                <a:cubicBezTo>
                  <a:pt x="2211729" y="873746"/>
                  <a:pt x="1857942" y="514517"/>
                  <a:pt x="1868828" y="536288"/>
                </a:cubicBezTo>
                <a:cubicBezTo>
                  <a:pt x="1879714" y="558059"/>
                  <a:pt x="2284300" y="957202"/>
                  <a:pt x="2238943" y="960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AF45F062-192F-B030-4CBF-9B0E767F6317}"/>
              </a:ext>
            </a:extLst>
          </p:cNvPr>
          <p:cNvSpPr/>
          <p:nvPr/>
        </p:nvSpPr>
        <p:spPr>
          <a:xfrm>
            <a:off x="2434738" y="2198910"/>
            <a:ext cx="2042641" cy="1753894"/>
          </a:xfrm>
          <a:custGeom>
            <a:avLst/>
            <a:gdLst>
              <a:gd name="connsiteX0" fmla="*/ 2039291 w 2042641"/>
              <a:gd name="connsiteY0" fmla="*/ 239490 h 1753894"/>
              <a:gd name="connsiteX1" fmla="*/ 1016033 w 2042641"/>
              <a:gd name="connsiteY1" fmla="*/ 228604 h 1753894"/>
              <a:gd name="connsiteX2" fmla="*/ 341119 w 2042641"/>
              <a:gd name="connsiteY2" fmla="*/ 609604 h 1753894"/>
              <a:gd name="connsiteX3" fmla="*/ 471748 w 2042641"/>
              <a:gd name="connsiteY3" fmla="*/ 478976 h 1753894"/>
              <a:gd name="connsiteX4" fmla="*/ 14548 w 2042641"/>
              <a:gd name="connsiteY4" fmla="*/ 1143004 h 1753894"/>
              <a:gd name="connsiteX5" fmla="*/ 112519 w 2042641"/>
              <a:gd name="connsiteY5" fmla="*/ 1077690 h 1753894"/>
              <a:gd name="connsiteX6" fmla="*/ 101633 w 2042641"/>
              <a:gd name="connsiteY6" fmla="*/ 1404261 h 1753894"/>
              <a:gd name="connsiteX7" fmla="*/ 384662 w 2042641"/>
              <a:gd name="connsiteY7" fmla="*/ 1752604 h 1753894"/>
              <a:gd name="connsiteX8" fmla="*/ 188719 w 2042641"/>
              <a:gd name="connsiteY8" fmla="*/ 1513119 h 1753894"/>
              <a:gd name="connsiteX9" fmla="*/ 68976 w 2042641"/>
              <a:gd name="connsiteY9" fmla="*/ 1273633 h 1753894"/>
              <a:gd name="connsiteX10" fmla="*/ 722119 w 2042641"/>
              <a:gd name="connsiteY10" fmla="*/ 65319 h 1753894"/>
              <a:gd name="connsiteX11" fmla="*/ 68976 w 2042641"/>
              <a:gd name="connsiteY11" fmla="*/ 555176 h 1753894"/>
              <a:gd name="connsiteX12" fmla="*/ 1625633 w 2042641"/>
              <a:gd name="connsiteY12" fmla="*/ 32661 h 1753894"/>
              <a:gd name="connsiteX13" fmla="*/ 1353491 w 2042641"/>
              <a:gd name="connsiteY13" fmla="*/ 76204 h 1753894"/>
              <a:gd name="connsiteX14" fmla="*/ 2039291 w 2042641"/>
              <a:gd name="connsiteY14" fmla="*/ 239490 h 175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42641" h="1753894">
                <a:moveTo>
                  <a:pt x="2039291" y="239490"/>
                </a:moveTo>
                <a:cubicBezTo>
                  <a:pt x="1983048" y="264890"/>
                  <a:pt x="1299062" y="166918"/>
                  <a:pt x="1016033" y="228604"/>
                </a:cubicBezTo>
                <a:cubicBezTo>
                  <a:pt x="733004" y="290290"/>
                  <a:pt x="431833" y="567875"/>
                  <a:pt x="341119" y="609604"/>
                </a:cubicBezTo>
                <a:cubicBezTo>
                  <a:pt x="250405" y="651333"/>
                  <a:pt x="526176" y="390076"/>
                  <a:pt x="471748" y="478976"/>
                </a:cubicBezTo>
                <a:cubicBezTo>
                  <a:pt x="417319" y="567876"/>
                  <a:pt x="74419" y="1043218"/>
                  <a:pt x="14548" y="1143004"/>
                </a:cubicBezTo>
                <a:cubicBezTo>
                  <a:pt x="-45323" y="1242790"/>
                  <a:pt x="98005" y="1034147"/>
                  <a:pt x="112519" y="1077690"/>
                </a:cubicBezTo>
                <a:cubicBezTo>
                  <a:pt x="127033" y="1121233"/>
                  <a:pt x="56276" y="1291775"/>
                  <a:pt x="101633" y="1404261"/>
                </a:cubicBezTo>
                <a:cubicBezTo>
                  <a:pt x="146990" y="1516747"/>
                  <a:pt x="370148" y="1734461"/>
                  <a:pt x="384662" y="1752604"/>
                </a:cubicBezTo>
                <a:cubicBezTo>
                  <a:pt x="399176" y="1770747"/>
                  <a:pt x="241333" y="1592947"/>
                  <a:pt x="188719" y="1513119"/>
                </a:cubicBezTo>
                <a:cubicBezTo>
                  <a:pt x="136105" y="1433291"/>
                  <a:pt x="-19924" y="1514933"/>
                  <a:pt x="68976" y="1273633"/>
                </a:cubicBezTo>
                <a:cubicBezTo>
                  <a:pt x="157876" y="1032333"/>
                  <a:pt x="722119" y="185062"/>
                  <a:pt x="722119" y="65319"/>
                </a:cubicBezTo>
                <a:cubicBezTo>
                  <a:pt x="722119" y="-54424"/>
                  <a:pt x="-81610" y="560619"/>
                  <a:pt x="68976" y="555176"/>
                </a:cubicBezTo>
                <a:cubicBezTo>
                  <a:pt x="219562" y="549733"/>
                  <a:pt x="1411547" y="112490"/>
                  <a:pt x="1625633" y="32661"/>
                </a:cubicBezTo>
                <a:cubicBezTo>
                  <a:pt x="1839719" y="-47168"/>
                  <a:pt x="1280920" y="39918"/>
                  <a:pt x="1353491" y="76204"/>
                </a:cubicBezTo>
                <a:cubicBezTo>
                  <a:pt x="1426062" y="112490"/>
                  <a:pt x="2095534" y="214090"/>
                  <a:pt x="2039291" y="239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00266552-9921-D8C9-333A-0504E9A04169}"/>
              </a:ext>
            </a:extLst>
          </p:cNvPr>
          <p:cNvSpPr/>
          <p:nvPr/>
        </p:nvSpPr>
        <p:spPr>
          <a:xfrm>
            <a:off x="3057348" y="2504924"/>
            <a:ext cx="1058623" cy="2026977"/>
          </a:xfrm>
          <a:custGeom>
            <a:avLst/>
            <a:gdLst>
              <a:gd name="connsiteX0" fmla="*/ 1057452 w 1058623"/>
              <a:gd name="connsiteY0" fmla="*/ 9676 h 2026977"/>
              <a:gd name="connsiteX1" fmla="*/ 491395 w 1058623"/>
              <a:gd name="connsiteY1" fmla="*/ 292705 h 2026977"/>
              <a:gd name="connsiteX2" fmla="*/ 654681 w 1058623"/>
              <a:gd name="connsiteY2" fmla="*/ 314476 h 2026977"/>
              <a:gd name="connsiteX3" fmla="*/ 360766 w 1058623"/>
              <a:gd name="connsiteY3" fmla="*/ 695476 h 2026977"/>
              <a:gd name="connsiteX4" fmla="*/ 436966 w 1058623"/>
              <a:gd name="connsiteY4" fmla="*/ 706362 h 2026977"/>
              <a:gd name="connsiteX5" fmla="*/ 328109 w 1058623"/>
              <a:gd name="connsiteY5" fmla="*/ 967619 h 2026977"/>
              <a:gd name="connsiteX6" fmla="*/ 45081 w 1058623"/>
              <a:gd name="connsiteY6" fmla="*/ 1413933 h 2026977"/>
              <a:gd name="connsiteX7" fmla="*/ 153938 w 1058623"/>
              <a:gd name="connsiteY7" fmla="*/ 1239762 h 2026977"/>
              <a:gd name="connsiteX8" fmla="*/ 1538 w 1058623"/>
              <a:gd name="connsiteY8" fmla="*/ 2012647 h 2026977"/>
              <a:gd name="connsiteX9" fmla="*/ 99509 w 1058623"/>
              <a:gd name="connsiteY9" fmla="*/ 1631647 h 2026977"/>
              <a:gd name="connsiteX10" fmla="*/ 458738 w 1058623"/>
              <a:gd name="connsiteY10" fmla="*/ 314476 h 2026977"/>
              <a:gd name="connsiteX11" fmla="*/ 404309 w 1058623"/>
              <a:gd name="connsiteY11" fmla="*/ 728133 h 2026977"/>
              <a:gd name="connsiteX12" fmla="*/ 632909 w 1058623"/>
              <a:gd name="connsiteY12" fmla="*/ 129419 h 2026977"/>
              <a:gd name="connsiteX13" fmla="*/ 1057452 w 1058623"/>
              <a:gd name="connsiteY13" fmla="*/ 9676 h 202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58623" h="2026977">
                <a:moveTo>
                  <a:pt x="1057452" y="9676"/>
                </a:moveTo>
                <a:cubicBezTo>
                  <a:pt x="1033866" y="36890"/>
                  <a:pt x="558523" y="241905"/>
                  <a:pt x="491395" y="292705"/>
                </a:cubicBezTo>
                <a:cubicBezTo>
                  <a:pt x="424266" y="343505"/>
                  <a:pt x="676452" y="247348"/>
                  <a:pt x="654681" y="314476"/>
                </a:cubicBezTo>
                <a:cubicBezTo>
                  <a:pt x="632910" y="381604"/>
                  <a:pt x="360766" y="695476"/>
                  <a:pt x="360766" y="695476"/>
                </a:cubicBezTo>
                <a:cubicBezTo>
                  <a:pt x="324480" y="760790"/>
                  <a:pt x="442409" y="661005"/>
                  <a:pt x="436966" y="706362"/>
                </a:cubicBezTo>
                <a:cubicBezTo>
                  <a:pt x="431523" y="751719"/>
                  <a:pt x="393423" y="849691"/>
                  <a:pt x="328109" y="967619"/>
                </a:cubicBezTo>
                <a:cubicBezTo>
                  <a:pt x="262795" y="1085548"/>
                  <a:pt x="74109" y="1368576"/>
                  <a:pt x="45081" y="1413933"/>
                </a:cubicBezTo>
                <a:cubicBezTo>
                  <a:pt x="16052" y="1459290"/>
                  <a:pt x="161195" y="1139976"/>
                  <a:pt x="153938" y="1239762"/>
                </a:cubicBezTo>
                <a:cubicBezTo>
                  <a:pt x="146681" y="1339548"/>
                  <a:pt x="10609" y="1947333"/>
                  <a:pt x="1538" y="2012647"/>
                </a:cubicBezTo>
                <a:cubicBezTo>
                  <a:pt x="-7534" y="2077961"/>
                  <a:pt x="23309" y="1914675"/>
                  <a:pt x="99509" y="1631647"/>
                </a:cubicBezTo>
                <a:cubicBezTo>
                  <a:pt x="175709" y="1348619"/>
                  <a:pt x="407938" y="465062"/>
                  <a:pt x="458738" y="314476"/>
                </a:cubicBezTo>
                <a:cubicBezTo>
                  <a:pt x="509538" y="163890"/>
                  <a:pt x="375280" y="758976"/>
                  <a:pt x="404309" y="728133"/>
                </a:cubicBezTo>
                <a:cubicBezTo>
                  <a:pt x="433337" y="697290"/>
                  <a:pt x="524052" y="249162"/>
                  <a:pt x="632909" y="129419"/>
                </a:cubicBezTo>
                <a:cubicBezTo>
                  <a:pt x="741766" y="9676"/>
                  <a:pt x="1081038" y="-17538"/>
                  <a:pt x="1057452" y="96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099D39B6-4326-7528-B4A7-EC26E9E1084B}"/>
              </a:ext>
            </a:extLst>
          </p:cNvPr>
          <p:cNvSpPr/>
          <p:nvPr/>
        </p:nvSpPr>
        <p:spPr>
          <a:xfrm>
            <a:off x="1699224" y="2671681"/>
            <a:ext cx="1850745" cy="2161945"/>
          </a:xfrm>
          <a:custGeom>
            <a:avLst/>
            <a:gdLst>
              <a:gd name="connsiteX0" fmla="*/ 1849519 w 1850745"/>
              <a:gd name="connsiteY0" fmla="*/ 6205 h 2161945"/>
              <a:gd name="connsiteX1" fmla="*/ 771833 w 1850745"/>
              <a:gd name="connsiteY1" fmla="*/ 1334262 h 2161945"/>
              <a:gd name="connsiteX2" fmla="*/ 913347 w 1850745"/>
              <a:gd name="connsiteY2" fmla="*/ 1258062 h 2161945"/>
              <a:gd name="connsiteX3" fmla="*/ 9833 w 1850745"/>
              <a:gd name="connsiteY3" fmla="*/ 1900319 h 2161945"/>
              <a:gd name="connsiteX4" fmla="*/ 477919 w 1850745"/>
              <a:gd name="connsiteY4" fmla="*/ 1562862 h 2161945"/>
              <a:gd name="connsiteX5" fmla="*/ 1174605 w 1850745"/>
              <a:gd name="connsiteY5" fmla="*/ 1214519 h 2161945"/>
              <a:gd name="connsiteX6" fmla="*/ 1033090 w 1850745"/>
              <a:gd name="connsiteY6" fmla="*/ 1366919 h 2161945"/>
              <a:gd name="connsiteX7" fmla="*/ 488805 w 1850745"/>
              <a:gd name="connsiteY7" fmla="*/ 2161576 h 2161945"/>
              <a:gd name="connsiteX8" fmla="*/ 1196376 w 1850745"/>
              <a:gd name="connsiteY8" fmla="*/ 1258062 h 2161945"/>
              <a:gd name="connsiteX9" fmla="*/ 739176 w 1850745"/>
              <a:gd name="connsiteY9" fmla="*/ 1334262 h 2161945"/>
              <a:gd name="connsiteX10" fmla="*/ 1163719 w 1850745"/>
              <a:gd name="connsiteY10" fmla="*/ 789976 h 2161945"/>
              <a:gd name="connsiteX11" fmla="*/ 989547 w 1850745"/>
              <a:gd name="connsiteY11" fmla="*/ 833519 h 2161945"/>
              <a:gd name="connsiteX12" fmla="*/ 1849519 w 1850745"/>
              <a:gd name="connsiteY12" fmla="*/ 6205 h 2161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50745" h="2161945">
                <a:moveTo>
                  <a:pt x="1849519" y="6205"/>
                </a:moveTo>
                <a:cubicBezTo>
                  <a:pt x="1813233" y="89662"/>
                  <a:pt x="927862" y="1125619"/>
                  <a:pt x="771833" y="1334262"/>
                </a:cubicBezTo>
                <a:cubicBezTo>
                  <a:pt x="615804" y="1542905"/>
                  <a:pt x="1040347" y="1163719"/>
                  <a:pt x="913347" y="1258062"/>
                </a:cubicBezTo>
                <a:cubicBezTo>
                  <a:pt x="786347" y="1352405"/>
                  <a:pt x="82404" y="1849519"/>
                  <a:pt x="9833" y="1900319"/>
                </a:cubicBezTo>
                <a:cubicBezTo>
                  <a:pt x="-62738" y="1951119"/>
                  <a:pt x="283790" y="1677162"/>
                  <a:pt x="477919" y="1562862"/>
                </a:cubicBezTo>
                <a:cubicBezTo>
                  <a:pt x="672048" y="1448562"/>
                  <a:pt x="1082076" y="1247176"/>
                  <a:pt x="1174605" y="1214519"/>
                </a:cubicBezTo>
                <a:cubicBezTo>
                  <a:pt x="1267133" y="1181862"/>
                  <a:pt x="1147390" y="1209076"/>
                  <a:pt x="1033090" y="1366919"/>
                </a:cubicBezTo>
                <a:cubicBezTo>
                  <a:pt x="918790" y="1524762"/>
                  <a:pt x="461591" y="2179719"/>
                  <a:pt x="488805" y="2161576"/>
                </a:cubicBezTo>
                <a:cubicBezTo>
                  <a:pt x="516019" y="2143433"/>
                  <a:pt x="1154648" y="1395948"/>
                  <a:pt x="1196376" y="1258062"/>
                </a:cubicBezTo>
                <a:cubicBezTo>
                  <a:pt x="1238104" y="1120176"/>
                  <a:pt x="744619" y="1412276"/>
                  <a:pt x="739176" y="1334262"/>
                </a:cubicBezTo>
                <a:cubicBezTo>
                  <a:pt x="733733" y="1256248"/>
                  <a:pt x="1121990" y="873433"/>
                  <a:pt x="1163719" y="789976"/>
                </a:cubicBezTo>
                <a:cubicBezTo>
                  <a:pt x="1205447" y="706519"/>
                  <a:pt x="873433" y="960519"/>
                  <a:pt x="989547" y="833519"/>
                </a:cubicBezTo>
                <a:cubicBezTo>
                  <a:pt x="1105661" y="706519"/>
                  <a:pt x="1885805" y="-77252"/>
                  <a:pt x="1849519" y="6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CD2F7DE8-714C-DD27-7F35-4B6009E2510A}"/>
              </a:ext>
            </a:extLst>
          </p:cNvPr>
          <p:cNvSpPr/>
          <p:nvPr/>
        </p:nvSpPr>
        <p:spPr>
          <a:xfrm>
            <a:off x="1098746" y="3069769"/>
            <a:ext cx="2123794" cy="2612672"/>
          </a:xfrm>
          <a:custGeom>
            <a:avLst/>
            <a:gdLst>
              <a:gd name="connsiteX0" fmla="*/ 1590025 w 2123794"/>
              <a:gd name="connsiteY0" fmla="*/ 587831 h 2612672"/>
              <a:gd name="connsiteX1" fmla="*/ 1829511 w 2123794"/>
              <a:gd name="connsiteY1" fmla="*/ 892631 h 2612672"/>
              <a:gd name="connsiteX2" fmla="*/ 1524711 w 2123794"/>
              <a:gd name="connsiteY2" fmla="*/ 1469574 h 2612672"/>
              <a:gd name="connsiteX3" fmla="*/ 1764197 w 2123794"/>
              <a:gd name="connsiteY3" fmla="*/ 1349831 h 2612672"/>
              <a:gd name="connsiteX4" fmla="*/ 1513825 w 2123794"/>
              <a:gd name="connsiteY4" fmla="*/ 1752602 h 2612672"/>
              <a:gd name="connsiteX5" fmla="*/ 1753311 w 2123794"/>
              <a:gd name="connsiteY5" fmla="*/ 1632860 h 2612672"/>
              <a:gd name="connsiteX6" fmla="*/ 1209025 w 2123794"/>
              <a:gd name="connsiteY6" fmla="*/ 2220688 h 2612672"/>
              <a:gd name="connsiteX7" fmla="*/ 1590025 w 2123794"/>
              <a:gd name="connsiteY7" fmla="*/ 1926774 h 2612672"/>
              <a:gd name="connsiteX8" fmla="*/ 871568 w 2123794"/>
              <a:gd name="connsiteY8" fmla="*/ 2383974 h 2612672"/>
              <a:gd name="connsiteX9" fmla="*/ 621197 w 2123794"/>
              <a:gd name="connsiteY9" fmla="*/ 2460174 h 2612672"/>
              <a:gd name="connsiteX10" fmla="*/ 740940 w 2123794"/>
              <a:gd name="connsiteY10" fmla="*/ 2492831 h 2612672"/>
              <a:gd name="connsiteX11" fmla="*/ 711 w 2123794"/>
              <a:gd name="connsiteY11" fmla="*/ 2612574 h 2612672"/>
              <a:gd name="connsiteX12" fmla="*/ 893340 w 2123794"/>
              <a:gd name="connsiteY12" fmla="*/ 2471060 h 2612672"/>
              <a:gd name="connsiteX13" fmla="*/ 904225 w 2123794"/>
              <a:gd name="connsiteY13" fmla="*/ 2394860 h 2612672"/>
              <a:gd name="connsiteX14" fmla="*/ 1687997 w 2123794"/>
              <a:gd name="connsiteY14" fmla="*/ 1719945 h 2612672"/>
              <a:gd name="connsiteX15" fmla="*/ 1557368 w 2123794"/>
              <a:gd name="connsiteY15" fmla="*/ 1654631 h 2612672"/>
              <a:gd name="connsiteX16" fmla="*/ 1807740 w 2123794"/>
              <a:gd name="connsiteY16" fmla="*/ 1349831 h 2612672"/>
              <a:gd name="connsiteX17" fmla="*/ 2123425 w 2123794"/>
              <a:gd name="connsiteY17" fmla="*/ 2 h 2612672"/>
              <a:gd name="connsiteX18" fmla="*/ 1742425 w 2123794"/>
              <a:gd name="connsiteY18" fmla="*/ 1338945 h 2612672"/>
              <a:gd name="connsiteX19" fmla="*/ 1775083 w 2123794"/>
              <a:gd name="connsiteY19" fmla="*/ 968831 h 2612672"/>
              <a:gd name="connsiteX20" fmla="*/ 1590025 w 2123794"/>
              <a:gd name="connsiteY20" fmla="*/ 587831 h 261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23794" h="2612672">
                <a:moveTo>
                  <a:pt x="1590025" y="587831"/>
                </a:moveTo>
                <a:cubicBezTo>
                  <a:pt x="1599096" y="575131"/>
                  <a:pt x="1840397" y="745674"/>
                  <a:pt x="1829511" y="892631"/>
                </a:cubicBezTo>
                <a:cubicBezTo>
                  <a:pt x="1818625" y="1039588"/>
                  <a:pt x="1535597" y="1393374"/>
                  <a:pt x="1524711" y="1469574"/>
                </a:cubicBezTo>
                <a:cubicBezTo>
                  <a:pt x="1513825" y="1545774"/>
                  <a:pt x="1766011" y="1302660"/>
                  <a:pt x="1764197" y="1349831"/>
                </a:cubicBezTo>
                <a:cubicBezTo>
                  <a:pt x="1762383" y="1397002"/>
                  <a:pt x="1515639" y="1705431"/>
                  <a:pt x="1513825" y="1752602"/>
                </a:cubicBezTo>
                <a:cubicBezTo>
                  <a:pt x="1512011" y="1799773"/>
                  <a:pt x="1804111" y="1554846"/>
                  <a:pt x="1753311" y="1632860"/>
                </a:cubicBezTo>
                <a:cubicBezTo>
                  <a:pt x="1702511" y="1710874"/>
                  <a:pt x="1236239" y="2171703"/>
                  <a:pt x="1209025" y="2220688"/>
                </a:cubicBezTo>
                <a:cubicBezTo>
                  <a:pt x="1181811" y="2269673"/>
                  <a:pt x="1646268" y="1899560"/>
                  <a:pt x="1590025" y="1926774"/>
                </a:cubicBezTo>
                <a:cubicBezTo>
                  <a:pt x="1533782" y="1953988"/>
                  <a:pt x="1033039" y="2295074"/>
                  <a:pt x="871568" y="2383974"/>
                </a:cubicBezTo>
                <a:cubicBezTo>
                  <a:pt x="710097" y="2472874"/>
                  <a:pt x="642968" y="2442031"/>
                  <a:pt x="621197" y="2460174"/>
                </a:cubicBezTo>
                <a:cubicBezTo>
                  <a:pt x="599426" y="2478317"/>
                  <a:pt x="844354" y="2467431"/>
                  <a:pt x="740940" y="2492831"/>
                </a:cubicBezTo>
                <a:cubicBezTo>
                  <a:pt x="637526" y="2518231"/>
                  <a:pt x="-24689" y="2616202"/>
                  <a:pt x="711" y="2612574"/>
                </a:cubicBezTo>
                <a:cubicBezTo>
                  <a:pt x="26111" y="2608946"/>
                  <a:pt x="742754" y="2507346"/>
                  <a:pt x="893340" y="2471060"/>
                </a:cubicBezTo>
                <a:cubicBezTo>
                  <a:pt x="1043926" y="2434774"/>
                  <a:pt x="771782" y="2520046"/>
                  <a:pt x="904225" y="2394860"/>
                </a:cubicBezTo>
                <a:cubicBezTo>
                  <a:pt x="1036668" y="2269674"/>
                  <a:pt x="1579140" y="1843317"/>
                  <a:pt x="1687997" y="1719945"/>
                </a:cubicBezTo>
                <a:cubicBezTo>
                  <a:pt x="1796854" y="1596574"/>
                  <a:pt x="1537411" y="1716317"/>
                  <a:pt x="1557368" y="1654631"/>
                </a:cubicBezTo>
                <a:cubicBezTo>
                  <a:pt x="1577325" y="1592945"/>
                  <a:pt x="1713397" y="1625603"/>
                  <a:pt x="1807740" y="1349831"/>
                </a:cubicBezTo>
                <a:cubicBezTo>
                  <a:pt x="1902083" y="1074059"/>
                  <a:pt x="2134311" y="1816"/>
                  <a:pt x="2123425" y="2"/>
                </a:cubicBezTo>
                <a:cubicBezTo>
                  <a:pt x="2112539" y="-1812"/>
                  <a:pt x="1800482" y="1177474"/>
                  <a:pt x="1742425" y="1338945"/>
                </a:cubicBezTo>
                <a:cubicBezTo>
                  <a:pt x="1684368" y="1500416"/>
                  <a:pt x="1802297" y="1094017"/>
                  <a:pt x="1775083" y="968831"/>
                </a:cubicBezTo>
                <a:cubicBezTo>
                  <a:pt x="1747869" y="843645"/>
                  <a:pt x="1580954" y="600531"/>
                  <a:pt x="1590025" y="587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BCA8C50C-BBDF-8A54-6D8E-3DD699FE30B0}"/>
              </a:ext>
            </a:extLst>
          </p:cNvPr>
          <p:cNvSpPr/>
          <p:nvPr/>
        </p:nvSpPr>
        <p:spPr>
          <a:xfrm>
            <a:off x="1063424" y="5071973"/>
            <a:ext cx="1766999" cy="689290"/>
          </a:xfrm>
          <a:custGeom>
            <a:avLst/>
            <a:gdLst>
              <a:gd name="connsiteX0" fmla="*/ 1766862 w 1766999"/>
              <a:gd name="connsiteY0" fmla="*/ 770 h 689290"/>
              <a:gd name="connsiteX1" fmla="*/ 1004862 w 1766999"/>
              <a:gd name="connsiteY1" fmla="*/ 523284 h 689290"/>
              <a:gd name="connsiteX2" fmla="*/ 1451176 w 1766999"/>
              <a:gd name="connsiteY2" fmla="*/ 457970 h 689290"/>
              <a:gd name="connsiteX3" fmla="*/ 25147 w 1766999"/>
              <a:gd name="connsiteY3" fmla="*/ 632141 h 689290"/>
              <a:gd name="connsiteX4" fmla="*/ 504119 w 1766999"/>
              <a:gd name="connsiteY4" fmla="*/ 599484 h 689290"/>
              <a:gd name="connsiteX5" fmla="*/ 1200805 w 1766999"/>
              <a:gd name="connsiteY5" fmla="*/ 566827 h 689290"/>
              <a:gd name="connsiteX6" fmla="*/ 427919 w 1766999"/>
              <a:gd name="connsiteY6" fmla="*/ 621256 h 689290"/>
              <a:gd name="connsiteX7" fmla="*/ 351719 w 1766999"/>
              <a:gd name="connsiteY7" fmla="*/ 686570 h 689290"/>
              <a:gd name="connsiteX8" fmla="*/ 1298776 w 1766999"/>
              <a:gd name="connsiteY8" fmla="*/ 523284 h 689290"/>
              <a:gd name="connsiteX9" fmla="*/ 1189919 w 1766999"/>
              <a:gd name="connsiteY9" fmla="*/ 501513 h 689290"/>
              <a:gd name="connsiteX10" fmla="*/ 1342319 w 1766999"/>
              <a:gd name="connsiteY10" fmla="*/ 305570 h 689290"/>
              <a:gd name="connsiteX11" fmla="*/ 1070176 w 1766999"/>
              <a:gd name="connsiteY11" fmla="*/ 403541 h 689290"/>
              <a:gd name="connsiteX12" fmla="*/ 1766862 w 1766999"/>
              <a:gd name="connsiteY12" fmla="*/ 770 h 68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66999" h="689290">
                <a:moveTo>
                  <a:pt x="1766862" y="770"/>
                </a:moveTo>
                <a:cubicBezTo>
                  <a:pt x="1755976" y="20727"/>
                  <a:pt x="1057476" y="447084"/>
                  <a:pt x="1004862" y="523284"/>
                </a:cubicBezTo>
                <a:cubicBezTo>
                  <a:pt x="952248" y="599484"/>
                  <a:pt x="1614462" y="439827"/>
                  <a:pt x="1451176" y="457970"/>
                </a:cubicBezTo>
                <a:cubicBezTo>
                  <a:pt x="1287890" y="476113"/>
                  <a:pt x="182990" y="608555"/>
                  <a:pt x="25147" y="632141"/>
                </a:cubicBezTo>
                <a:cubicBezTo>
                  <a:pt x="-132696" y="655727"/>
                  <a:pt x="504119" y="599484"/>
                  <a:pt x="504119" y="599484"/>
                </a:cubicBezTo>
                <a:lnTo>
                  <a:pt x="1200805" y="566827"/>
                </a:lnTo>
                <a:cubicBezTo>
                  <a:pt x="1188105" y="570456"/>
                  <a:pt x="569433" y="601299"/>
                  <a:pt x="427919" y="621256"/>
                </a:cubicBezTo>
                <a:cubicBezTo>
                  <a:pt x="286405" y="641213"/>
                  <a:pt x="206576" y="702899"/>
                  <a:pt x="351719" y="686570"/>
                </a:cubicBezTo>
                <a:cubicBezTo>
                  <a:pt x="496862" y="670241"/>
                  <a:pt x="1159076" y="554127"/>
                  <a:pt x="1298776" y="523284"/>
                </a:cubicBezTo>
                <a:cubicBezTo>
                  <a:pt x="1438476" y="492441"/>
                  <a:pt x="1182662" y="537799"/>
                  <a:pt x="1189919" y="501513"/>
                </a:cubicBezTo>
                <a:cubicBezTo>
                  <a:pt x="1197176" y="465227"/>
                  <a:pt x="1362276" y="321899"/>
                  <a:pt x="1342319" y="305570"/>
                </a:cubicBezTo>
                <a:cubicBezTo>
                  <a:pt x="1322362" y="289241"/>
                  <a:pt x="1003048" y="452527"/>
                  <a:pt x="1070176" y="403541"/>
                </a:cubicBezTo>
                <a:cubicBezTo>
                  <a:pt x="1137304" y="354555"/>
                  <a:pt x="1777748" y="-19187"/>
                  <a:pt x="1766862" y="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0480BA26-77BC-B041-63B5-C29DA203CB36}"/>
              </a:ext>
            </a:extLst>
          </p:cNvPr>
          <p:cNvSpPr/>
          <p:nvPr/>
        </p:nvSpPr>
        <p:spPr>
          <a:xfrm>
            <a:off x="1360592" y="4941894"/>
            <a:ext cx="1577298" cy="981169"/>
          </a:xfrm>
          <a:custGeom>
            <a:avLst/>
            <a:gdLst>
              <a:gd name="connsiteX0" fmla="*/ 1545894 w 1577298"/>
              <a:gd name="connsiteY0" fmla="*/ 642477 h 981169"/>
              <a:gd name="connsiteX1" fmla="*/ 587951 w 1577298"/>
              <a:gd name="connsiteY1" fmla="*/ 881963 h 981169"/>
              <a:gd name="connsiteX2" fmla="*/ 1164894 w 1577298"/>
              <a:gd name="connsiteY2" fmla="*/ 773106 h 981169"/>
              <a:gd name="connsiteX3" fmla="*/ 479094 w 1577298"/>
              <a:gd name="connsiteY3" fmla="*/ 979935 h 981169"/>
              <a:gd name="connsiteX4" fmla="*/ 1045151 w 1577298"/>
              <a:gd name="connsiteY4" fmla="*/ 860192 h 981169"/>
              <a:gd name="connsiteX5" fmla="*/ 664151 w 1577298"/>
              <a:gd name="connsiteY5" fmla="*/ 881963 h 981169"/>
              <a:gd name="connsiteX6" fmla="*/ 122 w 1577298"/>
              <a:gd name="connsiteY6" fmla="*/ 805763 h 981169"/>
              <a:gd name="connsiteX7" fmla="*/ 718579 w 1577298"/>
              <a:gd name="connsiteY7" fmla="*/ 903735 h 981169"/>
              <a:gd name="connsiteX8" fmla="*/ 1251979 w 1577298"/>
              <a:gd name="connsiteY8" fmla="*/ 707792 h 981169"/>
              <a:gd name="connsiteX9" fmla="*/ 1556779 w 1577298"/>
              <a:gd name="connsiteY9" fmla="*/ 220 h 981169"/>
              <a:gd name="connsiteX10" fmla="*/ 1262865 w 1577298"/>
              <a:gd name="connsiteY10" fmla="*/ 631592 h 981169"/>
              <a:gd name="connsiteX11" fmla="*/ 1349951 w 1577298"/>
              <a:gd name="connsiteY11" fmla="*/ 620706 h 981169"/>
              <a:gd name="connsiteX12" fmla="*/ 1349951 w 1577298"/>
              <a:gd name="connsiteY12" fmla="*/ 686020 h 981169"/>
              <a:gd name="connsiteX13" fmla="*/ 1545894 w 1577298"/>
              <a:gd name="connsiteY13" fmla="*/ 642477 h 98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77298" h="981169">
                <a:moveTo>
                  <a:pt x="1545894" y="642477"/>
                </a:moveTo>
                <a:lnTo>
                  <a:pt x="587951" y="881963"/>
                </a:lnTo>
                <a:cubicBezTo>
                  <a:pt x="524451" y="903734"/>
                  <a:pt x="1183037" y="756777"/>
                  <a:pt x="1164894" y="773106"/>
                </a:cubicBezTo>
                <a:cubicBezTo>
                  <a:pt x="1146751" y="789435"/>
                  <a:pt x="499051" y="965421"/>
                  <a:pt x="479094" y="979935"/>
                </a:cubicBezTo>
                <a:cubicBezTo>
                  <a:pt x="459137" y="994449"/>
                  <a:pt x="1014308" y="876521"/>
                  <a:pt x="1045151" y="860192"/>
                </a:cubicBezTo>
                <a:cubicBezTo>
                  <a:pt x="1075994" y="843863"/>
                  <a:pt x="838322" y="891034"/>
                  <a:pt x="664151" y="881963"/>
                </a:cubicBezTo>
                <a:cubicBezTo>
                  <a:pt x="489980" y="872892"/>
                  <a:pt x="-8949" y="802134"/>
                  <a:pt x="122" y="805763"/>
                </a:cubicBezTo>
                <a:cubicBezTo>
                  <a:pt x="9193" y="809392"/>
                  <a:pt x="509936" y="920063"/>
                  <a:pt x="718579" y="903735"/>
                </a:cubicBezTo>
                <a:cubicBezTo>
                  <a:pt x="927222" y="887407"/>
                  <a:pt x="1112279" y="858378"/>
                  <a:pt x="1251979" y="707792"/>
                </a:cubicBezTo>
                <a:cubicBezTo>
                  <a:pt x="1391679" y="557206"/>
                  <a:pt x="1554965" y="12920"/>
                  <a:pt x="1556779" y="220"/>
                </a:cubicBezTo>
                <a:cubicBezTo>
                  <a:pt x="1558593" y="-12480"/>
                  <a:pt x="1297336" y="528178"/>
                  <a:pt x="1262865" y="631592"/>
                </a:cubicBezTo>
                <a:cubicBezTo>
                  <a:pt x="1228394" y="735006"/>
                  <a:pt x="1335437" y="611635"/>
                  <a:pt x="1349951" y="620706"/>
                </a:cubicBezTo>
                <a:cubicBezTo>
                  <a:pt x="1364465" y="629777"/>
                  <a:pt x="1324551" y="682392"/>
                  <a:pt x="1349951" y="686020"/>
                </a:cubicBezTo>
                <a:cubicBezTo>
                  <a:pt x="1375351" y="689648"/>
                  <a:pt x="1672894" y="609820"/>
                  <a:pt x="1545894" y="642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C2F1C512-E7CE-4320-62BB-46BE7A0F99F8}"/>
              </a:ext>
            </a:extLst>
          </p:cNvPr>
          <p:cNvSpPr/>
          <p:nvPr/>
        </p:nvSpPr>
        <p:spPr>
          <a:xfrm>
            <a:off x="1867567" y="5616816"/>
            <a:ext cx="1039615" cy="558717"/>
          </a:xfrm>
          <a:custGeom>
            <a:avLst/>
            <a:gdLst>
              <a:gd name="connsiteX0" fmla="*/ 886519 w 1039615"/>
              <a:gd name="connsiteY0" fmla="*/ 213 h 558717"/>
              <a:gd name="connsiteX1" fmla="*/ 1038919 w 1039615"/>
              <a:gd name="connsiteY1" fmla="*/ 185270 h 558717"/>
              <a:gd name="connsiteX2" fmla="*/ 810319 w 1039615"/>
              <a:gd name="connsiteY2" fmla="*/ 413870 h 558717"/>
              <a:gd name="connsiteX3" fmla="*/ 897404 w 1039615"/>
              <a:gd name="connsiteY3" fmla="*/ 413870 h 558717"/>
              <a:gd name="connsiteX4" fmla="*/ 625262 w 1039615"/>
              <a:gd name="connsiteY4" fmla="*/ 533613 h 558717"/>
              <a:gd name="connsiteX5" fmla="*/ 4776 w 1039615"/>
              <a:gd name="connsiteY5" fmla="*/ 348555 h 558717"/>
              <a:gd name="connsiteX6" fmla="*/ 364004 w 1039615"/>
              <a:gd name="connsiteY6" fmla="*/ 490070 h 558717"/>
              <a:gd name="connsiteX7" fmla="*/ 832090 w 1039615"/>
              <a:gd name="connsiteY7" fmla="*/ 555384 h 558717"/>
              <a:gd name="connsiteX8" fmla="*/ 886519 w 1039615"/>
              <a:gd name="connsiteY8" fmla="*/ 392098 h 558717"/>
              <a:gd name="connsiteX9" fmla="*/ 810319 w 1039615"/>
              <a:gd name="connsiteY9" fmla="*/ 359441 h 558717"/>
              <a:gd name="connsiteX10" fmla="*/ 1038919 w 1039615"/>
              <a:gd name="connsiteY10" fmla="*/ 152613 h 558717"/>
              <a:gd name="connsiteX11" fmla="*/ 886519 w 1039615"/>
              <a:gd name="connsiteY11" fmla="*/ 213 h 55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9615" h="558717">
                <a:moveTo>
                  <a:pt x="886519" y="213"/>
                </a:moveTo>
                <a:cubicBezTo>
                  <a:pt x="886519" y="5656"/>
                  <a:pt x="1051619" y="116327"/>
                  <a:pt x="1038919" y="185270"/>
                </a:cubicBezTo>
                <a:cubicBezTo>
                  <a:pt x="1026219" y="254213"/>
                  <a:pt x="810319" y="413870"/>
                  <a:pt x="810319" y="413870"/>
                </a:cubicBezTo>
                <a:cubicBezTo>
                  <a:pt x="786733" y="451970"/>
                  <a:pt x="928247" y="393913"/>
                  <a:pt x="897404" y="413870"/>
                </a:cubicBezTo>
                <a:cubicBezTo>
                  <a:pt x="866561" y="433827"/>
                  <a:pt x="774033" y="544499"/>
                  <a:pt x="625262" y="533613"/>
                </a:cubicBezTo>
                <a:cubicBezTo>
                  <a:pt x="476491" y="522727"/>
                  <a:pt x="48319" y="355812"/>
                  <a:pt x="4776" y="348555"/>
                </a:cubicBezTo>
                <a:cubicBezTo>
                  <a:pt x="-38767" y="341298"/>
                  <a:pt x="226118" y="455599"/>
                  <a:pt x="364004" y="490070"/>
                </a:cubicBezTo>
                <a:cubicBezTo>
                  <a:pt x="501890" y="524541"/>
                  <a:pt x="745004" y="571713"/>
                  <a:pt x="832090" y="555384"/>
                </a:cubicBezTo>
                <a:cubicBezTo>
                  <a:pt x="919176" y="539055"/>
                  <a:pt x="890147" y="424755"/>
                  <a:pt x="886519" y="392098"/>
                </a:cubicBezTo>
                <a:cubicBezTo>
                  <a:pt x="882891" y="359441"/>
                  <a:pt x="784919" y="399355"/>
                  <a:pt x="810319" y="359441"/>
                </a:cubicBezTo>
                <a:cubicBezTo>
                  <a:pt x="835719" y="319527"/>
                  <a:pt x="1026219" y="210670"/>
                  <a:pt x="1038919" y="152613"/>
                </a:cubicBezTo>
                <a:cubicBezTo>
                  <a:pt x="1051619" y="94556"/>
                  <a:pt x="886519" y="-5230"/>
                  <a:pt x="886519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C9637D7F-0C99-3339-1B25-94688BB71EBC}"/>
              </a:ext>
            </a:extLst>
          </p:cNvPr>
          <p:cNvSpPr/>
          <p:nvPr/>
        </p:nvSpPr>
        <p:spPr>
          <a:xfrm>
            <a:off x="1718941" y="6215743"/>
            <a:ext cx="1274630" cy="144406"/>
          </a:xfrm>
          <a:custGeom>
            <a:avLst/>
            <a:gdLst>
              <a:gd name="connsiteX0" fmla="*/ 1274630 w 1274630"/>
              <a:gd name="connsiteY0" fmla="*/ 0 h 144406"/>
              <a:gd name="connsiteX1" fmla="*/ 665030 w 1274630"/>
              <a:gd name="connsiteY1" fmla="*/ 141514 h 144406"/>
              <a:gd name="connsiteX2" fmla="*/ 1002 w 1274630"/>
              <a:gd name="connsiteY2" fmla="*/ 97971 h 144406"/>
              <a:gd name="connsiteX3" fmla="*/ 523516 w 1274630"/>
              <a:gd name="connsiteY3" fmla="*/ 130628 h 144406"/>
              <a:gd name="connsiteX4" fmla="*/ 882745 w 1274630"/>
              <a:gd name="connsiteY4" fmla="*/ 43543 h 144406"/>
              <a:gd name="connsiteX5" fmla="*/ 577945 w 1274630"/>
              <a:gd name="connsiteY5" fmla="*/ 76200 h 144406"/>
              <a:gd name="connsiteX6" fmla="*/ 1274630 w 1274630"/>
              <a:gd name="connsiteY6" fmla="*/ 0 h 14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4630" h="144406">
                <a:moveTo>
                  <a:pt x="1274630" y="0"/>
                </a:moveTo>
                <a:cubicBezTo>
                  <a:pt x="1075965" y="62593"/>
                  <a:pt x="877301" y="125186"/>
                  <a:pt x="665030" y="141514"/>
                </a:cubicBezTo>
                <a:cubicBezTo>
                  <a:pt x="452759" y="157842"/>
                  <a:pt x="24588" y="99785"/>
                  <a:pt x="1002" y="97971"/>
                </a:cubicBezTo>
                <a:cubicBezTo>
                  <a:pt x="-22584" y="96157"/>
                  <a:pt x="376559" y="139699"/>
                  <a:pt x="523516" y="130628"/>
                </a:cubicBezTo>
                <a:cubicBezTo>
                  <a:pt x="670473" y="121557"/>
                  <a:pt x="873674" y="52614"/>
                  <a:pt x="882745" y="43543"/>
                </a:cubicBezTo>
                <a:cubicBezTo>
                  <a:pt x="891816" y="34472"/>
                  <a:pt x="577945" y="76200"/>
                  <a:pt x="577945" y="76200"/>
                </a:cubicBezTo>
                <a:lnTo>
                  <a:pt x="127463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DB1DE73A-4D02-CD95-28D2-57F7A174A324}"/>
              </a:ext>
            </a:extLst>
          </p:cNvPr>
          <p:cNvSpPr/>
          <p:nvPr/>
        </p:nvSpPr>
        <p:spPr>
          <a:xfrm>
            <a:off x="1916779" y="6259005"/>
            <a:ext cx="1116339" cy="479792"/>
          </a:xfrm>
          <a:custGeom>
            <a:avLst/>
            <a:gdLst>
              <a:gd name="connsiteX0" fmla="*/ 1076792 w 1116339"/>
              <a:gd name="connsiteY0" fmla="*/ 228881 h 479792"/>
              <a:gd name="connsiteX1" fmla="*/ 967935 w 1116339"/>
              <a:gd name="connsiteY1" fmla="*/ 294195 h 479792"/>
              <a:gd name="connsiteX2" fmla="*/ 249478 w 1116339"/>
              <a:gd name="connsiteY2" fmla="*/ 413938 h 479792"/>
              <a:gd name="connsiteX3" fmla="*/ 630478 w 1116339"/>
              <a:gd name="connsiteY3" fmla="*/ 392166 h 479792"/>
              <a:gd name="connsiteX4" fmla="*/ 9992 w 1116339"/>
              <a:gd name="connsiteY4" fmla="*/ 479252 h 479792"/>
              <a:gd name="connsiteX5" fmla="*/ 282135 w 1116339"/>
              <a:gd name="connsiteY5" fmla="*/ 403052 h 479792"/>
              <a:gd name="connsiteX6" fmla="*/ 739335 w 1116339"/>
              <a:gd name="connsiteY6" fmla="*/ 281 h 479792"/>
              <a:gd name="connsiteX7" fmla="*/ 195050 w 1116339"/>
              <a:gd name="connsiteY7" fmla="*/ 337738 h 479792"/>
              <a:gd name="connsiteX8" fmla="*/ 771992 w 1116339"/>
              <a:gd name="connsiteY8" fmla="*/ 239766 h 479792"/>
              <a:gd name="connsiteX9" fmla="*/ 467192 w 1116339"/>
              <a:gd name="connsiteY9" fmla="*/ 326852 h 479792"/>
              <a:gd name="connsiteX10" fmla="*/ 1076792 w 1116339"/>
              <a:gd name="connsiteY10" fmla="*/ 228881 h 47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6339" h="479792">
                <a:moveTo>
                  <a:pt x="1076792" y="228881"/>
                </a:moveTo>
                <a:cubicBezTo>
                  <a:pt x="1160249" y="223438"/>
                  <a:pt x="1105821" y="263352"/>
                  <a:pt x="967935" y="294195"/>
                </a:cubicBezTo>
                <a:cubicBezTo>
                  <a:pt x="830049" y="325038"/>
                  <a:pt x="305721" y="397610"/>
                  <a:pt x="249478" y="413938"/>
                </a:cubicBezTo>
                <a:cubicBezTo>
                  <a:pt x="193235" y="430266"/>
                  <a:pt x="670392" y="381280"/>
                  <a:pt x="630478" y="392166"/>
                </a:cubicBezTo>
                <a:cubicBezTo>
                  <a:pt x="590564" y="403052"/>
                  <a:pt x="68049" y="477438"/>
                  <a:pt x="9992" y="479252"/>
                </a:cubicBezTo>
                <a:cubicBezTo>
                  <a:pt x="-48065" y="481066"/>
                  <a:pt x="160578" y="482880"/>
                  <a:pt x="282135" y="403052"/>
                </a:cubicBezTo>
                <a:cubicBezTo>
                  <a:pt x="403692" y="323224"/>
                  <a:pt x="753849" y="11167"/>
                  <a:pt x="739335" y="281"/>
                </a:cubicBezTo>
                <a:cubicBezTo>
                  <a:pt x="724821" y="-10605"/>
                  <a:pt x="189607" y="297824"/>
                  <a:pt x="195050" y="337738"/>
                </a:cubicBezTo>
                <a:cubicBezTo>
                  <a:pt x="200493" y="377652"/>
                  <a:pt x="726635" y="241580"/>
                  <a:pt x="771992" y="239766"/>
                </a:cubicBezTo>
                <a:cubicBezTo>
                  <a:pt x="817349" y="237952"/>
                  <a:pt x="414578" y="321409"/>
                  <a:pt x="467192" y="326852"/>
                </a:cubicBezTo>
                <a:cubicBezTo>
                  <a:pt x="519806" y="332295"/>
                  <a:pt x="993335" y="234324"/>
                  <a:pt x="1076792" y="228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24484F7B-A393-1E66-8182-2DE211CC3513}"/>
              </a:ext>
            </a:extLst>
          </p:cNvPr>
          <p:cNvSpPr/>
          <p:nvPr/>
        </p:nvSpPr>
        <p:spPr>
          <a:xfrm>
            <a:off x="2925286" y="4997115"/>
            <a:ext cx="70134" cy="1279848"/>
          </a:xfrm>
          <a:custGeom>
            <a:avLst/>
            <a:gdLst>
              <a:gd name="connsiteX0" fmla="*/ 794 w 70134"/>
              <a:gd name="connsiteY0" fmla="*/ 3092 h 1279848"/>
              <a:gd name="connsiteX1" fmla="*/ 32017 w 70134"/>
              <a:gd name="connsiteY1" fmla="*/ 707849 h 1279848"/>
              <a:gd name="connsiteX2" fmla="*/ 9715 w 70134"/>
              <a:gd name="connsiteY2" fmla="*/ 636481 h 1279848"/>
              <a:gd name="connsiteX3" fmla="*/ 67701 w 70134"/>
              <a:gd name="connsiteY3" fmla="*/ 1278791 h 1279848"/>
              <a:gd name="connsiteX4" fmla="*/ 58780 w 70134"/>
              <a:gd name="connsiteY4" fmla="*/ 462522 h 1279848"/>
              <a:gd name="connsiteX5" fmla="*/ 54320 w 70134"/>
              <a:gd name="connsiteY5" fmla="*/ 926413 h 1279848"/>
              <a:gd name="connsiteX6" fmla="*/ 54320 w 70134"/>
              <a:gd name="connsiteY6" fmla="*/ 194893 h 1279848"/>
              <a:gd name="connsiteX7" fmla="*/ 45399 w 70134"/>
              <a:gd name="connsiteY7" fmla="*/ 810440 h 1279848"/>
              <a:gd name="connsiteX8" fmla="*/ 14175 w 70134"/>
              <a:gd name="connsiteY8" fmla="*/ 337628 h 1279848"/>
              <a:gd name="connsiteX9" fmla="*/ 9715 w 70134"/>
              <a:gd name="connsiteY9" fmla="*/ 444680 h 1279848"/>
              <a:gd name="connsiteX10" fmla="*/ 794 w 70134"/>
              <a:gd name="connsiteY10" fmla="*/ 3092 h 127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134" h="1279848">
                <a:moveTo>
                  <a:pt x="794" y="3092"/>
                </a:moveTo>
                <a:cubicBezTo>
                  <a:pt x="4511" y="46953"/>
                  <a:pt x="30530" y="602284"/>
                  <a:pt x="32017" y="707849"/>
                </a:cubicBezTo>
                <a:cubicBezTo>
                  <a:pt x="33504" y="813414"/>
                  <a:pt x="3768" y="541324"/>
                  <a:pt x="9715" y="636481"/>
                </a:cubicBezTo>
                <a:cubicBezTo>
                  <a:pt x="15662" y="731638"/>
                  <a:pt x="59524" y="1307784"/>
                  <a:pt x="67701" y="1278791"/>
                </a:cubicBezTo>
                <a:cubicBezTo>
                  <a:pt x="75878" y="1249798"/>
                  <a:pt x="61010" y="521252"/>
                  <a:pt x="58780" y="462522"/>
                </a:cubicBezTo>
                <a:cubicBezTo>
                  <a:pt x="56550" y="403792"/>
                  <a:pt x="55063" y="971018"/>
                  <a:pt x="54320" y="926413"/>
                </a:cubicBezTo>
                <a:cubicBezTo>
                  <a:pt x="53577" y="881808"/>
                  <a:pt x="55807" y="214222"/>
                  <a:pt x="54320" y="194893"/>
                </a:cubicBezTo>
                <a:cubicBezTo>
                  <a:pt x="52833" y="175564"/>
                  <a:pt x="52090" y="786651"/>
                  <a:pt x="45399" y="810440"/>
                </a:cubicBezTo>
                <a:cubicBezTo>
                  <a:pt x="38708" y="834229"/>
                  <a:pt x="20122" y="398588"/>
                  <a:pt x="14175" y="337628"/>
                </a:cubicBezTo>
                <a:cubicBezTo>
                  <a:pt x="8228" y="276668"/>
                  <a:pt x="11945" y="493745"/>
                  <a:pt x="9715" y="444680"/>
                </a:cubicBezTo>
                <a:cubicBezTo>
                  <a:pt x="7485" y="395615"/>
                  <a:pt x="-2923" y="-40769"/>
                  <a:pt x="794" y="3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7875C6B4-DD94-2D9E-0C94-B81D68232ED0}"/>
              </a:ext>
            </a:extLst>
          </p:cNvPr>
          <p:cNvSpPr/>
          <p:nvPr/>
        </p:nvSpPr>
        <p:spPr>
          <a:xfrm>
            <a:off x="2959799" y="4897745"/>
            <a:ext cx="38112" cy="883168"/>
          </a:xfrm>
          <a:custGeom>
            <a:avLst/>
            <a:gdLst>
              <a:gd name="connsiteX0" fmla="*/ 1404 w 38112"/>
              <a:gd name="connsiteY0" fmla="*/ 1259 h 883168"/>
              <a:gd name="connsiteX1" fmla="*/ 37737 w 38112"/>
              <a:gd name="connsiteY1" fmla="*/ 861158 h 883168"/>
              <a:gd name="connsiteX2" fmla="*/ 19571 w 38112"/>
              <a:gd name="connsiteY2" fmla="*/ 631044 h 883168"/>
              <a:gd name="connsiteX3" fmla="*/ 7459 w 38112"/>
              <a:gd name="connsiteY3" fmla="*/ 667378 h 883168"/>
              <a:gd name="connsiteX4" fmla="*/ 1404 w 38112"/>
              <a:gd name="connsiteY4" fmla="*/ 1259 h 88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12" h="883168">
                <a:moveTo>
                  <a:pt x="1404" y="1259"/>
                </a:moveTo>
                <a:cubicBezTo>
                  <a:pt x="6450" y="33556"/>
                  <a:pt x="34709" y="756194"/>
                  <a:pt x="37737" y="861158"/>
                </a:cubicBezTo>
                <a:cubicBezTo>
                  <a:pt x="40765" y="966122"/>
                  <a:pt x="24617" y="663341"/>
                  <a:pt x="19571" y="631044"/>
                </a:cubicBezTo>
                <a:cubicBezTo>
                  <a:pt x="14525" y="598747"/>
                  <a:pt x="8468" y="767296"/>
                  <a:pt x="7459" y="667378"/>
                </a:cubicBezTo>
                <a:cubicBezTo>
                  <a:pt x="6450" y="567460"/>
                  <a:pt x="-3642" y="-31038"/>
                  <a:pt x="1404" y="1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F85239C5-5354-545A-17B4-E3D3DB7C133E}"/>
              </a:ext>
            </a:extLst>
          </p:cNvPr>
          <p:cNvSpPr/>
          <p:nvPr/>
        </p:nvSpPr>
        <p:spPr>
          <a:xfrm>
            <a:off x="4420044" y="2878930"/>
            <a:ext cx="114533" cy="268121"/>
          </a:xfrm>
          <a:custGeom>
            <a:avLst/>
            <a:gdLst>
              <a:gd name="connsiteX0" fmla="*/ 114442 w 114533"/>
              <a:gd name="connsiteY0" fmla="*/ 258 h 268121"/>
              <a:gd name="connsiteX1" fmla="*/ 6590 w 114533"/>
              <a:gd name="connsiteY1" fmla="*/ 211273 h 268121"/>
              <a:gd name="connsiteX2" fmla="*/ 11279 w 114533"/>
              <a:gd name="connsiteY2" fmla="*/ 267544 h 268121"/>
              <a:gd name="connsiteX3" fmla="*/ 6590 w 114533"/>
              <a:gd name="connsiteY3" fmla="*/ 187827 h 268121"/>
              <a:gd name="connsiteX4" fmla="*/ 6590 w 114533"/>
              <a:gd name="connsiteY4" fmla="*/ 253476 h 268121"/>
              <a:gd name="connsiteX5" fmla="*/ 25347 w 114533"/>
              <a:gd name="connsiteY5" fmla="*/ 169070 h 268121"/>
              <a:gd name="connsiteX6" fmla="*/ 114442 w 114533"/>
              <a:gd name="connsiteY6" fmla="*/ 258 h 26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533" h="268121">
                <a:moveTo>
                  <a:pt x="114442" y="258"/>
                </a:moveTo>
                <a:cubicBezTo>
                  <a:pt x="111316" y="7292"/>
                  <a:pt x="23784" y="166725"/>
                  <a:pt x="6590" y="211273"/>
                </a:cubicBezTo>
                <a:cubicBezTo>
                  <a:pt x="-10604" y="255821"/>
                  <a:pt x="11279" y="271452"/>
                  <a:pt x="11279" y="267544"/>
                </a:cubicBezTo>
                <a:cubicBezTo>
                  <a:pt x="11279" y="263636"/>
                  <a:pt x="7371" y="190172"/>
                  <a:pt x="6590" y="187827"/>
                </a:cubicBezTo>
                <a:cubicBezTo>
                  <a:pt x="5808" y="185482"/>
                  <a:pt x="3464" y="256602"/>
                  <a:pt x="6590" y="253476"/>
                </a:cubicBezTo>
                <a:cubicBezTo>
                  <a:pt x="9716" y="250350"/>
                  <a:pt x="11279" y="206584"/>
                  <a:pt x="25347" y="169070"/>
                </a:cubicBezTo>
                <a:cubicBezTo>
                  <a:pt x="39415" y="131556"/>
                  <a:pt x="117568" y="-6776"/>
                  <a:pt x="114442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738B4049-E202-D002-0E21-412A12A413D7}"/>
              </a:ext>
            </a:extLst>
          </p:cNvPr>
          <p:cNvSpPr/>
          <p:nvPr/>
        </p:nvSpPr>
        <p:spPr>
          <a:xfrm>
            <a:off x="4431218" y="2982341"/>
            <a:ext cx="220520" cy="534591"/>
          </a:xfrm>
          <a:custGeom>
            <a:avLst/>
            <a:gdLst>
              <a:gd name="connsiteX0" fmla="*/ 220499 w 220520"/>
              <a:gd name="connsiteY0" fmla="*/ 10 h 534591"/>
              <a:gd name="connsiteX1" fmla="*/ 107957 w 220520"/>
              <a:gd name="connsiteY1" fmla="*/ 220404 h 534591"/>
              <a:gd name="connsiteX2" fmla="*/ 51687 w 220520"/>
              <a:gd name="connsiteY2" fmla="*/ 365770 h 534591"/>
              <a:gd name="connsiteX3" fmla="*/ 56376 w 220520"/>
              <a:gd name="connsiteY3" fmla="*/ 323567 h 534591"/>
              <a:gd name="connsiteX4" fmla="*/ 105 w 220520"/>
              <a:gd name="connsiteY4" fmla="*/ 534582 h 534591"/>
              <a:gd name="connsiteX5" fmla="*/ 42308 w 220520"/>
              <a:gd name="connsiteY5" fmla="*/ 314188 h 534591"/>
              <a:gd name="connsiteX6" fmla="*/ 42308 w 220520"/>
              <a:gd name="connsiteY6" fmla="*/ 318877 h 534591"/>
              <a:gd name="connsiteX7" fmla="*/ 93890 w 220520"/>
              <a:gd name="connsiteY7" fmla="*/ 220404 h 534591"/>
              <a:gd name="connsiteX8" fmla="*/ 70444 w 220520"/>
              <a:gd name="connsiteY8" fmla="*/ 281364 h 534591"/>
              <a:gd name="connsiteX9" fmla="*/ 98579 w 220520"/>
              <a:gd name="connsiteY9" fmla="*/ 196957 h 534591"/>
              <a:gd name="connsiteX10" fmla="*/ 98579 w 220520"/>
              <a:gd name="connsiteY10" fmla="*/ 211025 h 534591"/>
              <a:gd name="connsiteX11" fmla="*/ 220499 w 220520"/>
              <a:gd name="connsiteY11" fmla="*/ 10 h 5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520" h="534591">
                <a:moveTo>
                  <a:pt x="220499" y="10"/>
                </a:moveTo>
                <a:cubicBezTo>
                  <a:pt x="222062" y="1573"/>
                  <a:pt x="136092" y="159444"/>
                  <a:pt x="107957" y="220404"/>
                </a:cubicBezTo>
                <a:cubicBezTo>
                  <a:pt x="79822" y="281364"/>
                  <a:pt x="60284" y="348576"/>
                  <a:pt x="51687" y="365770"/>
                </a:cubicBezTo>
                <a:cubicBezTo>
                  <a:pt x="43090" y="382964"/>
                  <a:pt x="64973" y="295432"/>
                  <a:pt x="56376" y="323567"/>
                </a:cubicBezTo>
                <a:cubicBezTo>
                  <a:pt x="47779" y="351702"/>
                  <a:pt x="2450" y="536145"/>
                  <a:pt x="105" y="534582"/>
                </a:cubicBezTo>
                <a:cubicBezTo>
                  <a:pt x="-2240" y="533019"/>
                  <a:pt x="35274" y="350139"/>
                  <a:pt x="42308" y="314188"/>
                </a:cubicBezTo>
                <a:cubicBezTo>
                  <a:pt x="49342" y="278237"/>
                  <a:pt x="33711" y="334508"/>
                  <a:pt x="42308" y="318877"/>
                </a:cubicBezTo>
                <a:cubicBezTo>
                  <a:pt x="50905" y="303246"/>
                  <a:pt x="89201" y="226656"/>
                  <a:pt x="93890" y="220404"/>
                </a:cubicBezTo>
                <a:cubicBezTo>
                  <a:pt x="98579" y="214152"/>
                  <a:pt x="69663" y="285272"/>
                  <a:pt x="70444" y="281364"/>
                </a:cubicBezTo>
                <a:cubicBezTo>
                  <a:pt x="71225" y="277456"/>
                  <a:pt x="93890" y="208680"/>
                  <a:pt x="98579" y="196957"/>
                </a:cubicBezTo>
                <a:cubicBezTo>
                  <a:pt x="103268" y="185234"/>
                  <a:pt x="79822" y="241505"/>
                  <a:pt x="98579" y="211025"/>
                </a:cubicBezTo>
                <a:cubicBezTo>
                  <a:pt x="117336" y="180545"/>
                  <a:pt x="218936" y="-1553"/>
                  <a:pt x="220499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BC44245E-0244-A2F6-CB95-7F1DDABF8D52}"/>
              </a:ext>
            </a:extLst>
          </p:cNvPr>
          <p:cNvSpPr/>
          <p:nvPr/>
        </p:nvSpPr>
        <p:spPr>
          <a:xfrm>
            <a:off x="4618804" y="3282462"/>
            <a:ext cx="84553" cy="300110"/>
          </a:xfrm>
          <a:custGeom>
            <a:avLst/>
            <a:gdLst>
              <a:gd name="connsiteX0" fmla="*/ 84494 w 84553"/>
              <a:gd name="connsiteY0" fmla="*/ 0 h 300110"/>
              <a:gd name="connsiteX1" fmla="*/ 42291 w 84553"/>
              <a:gd name="connsiteY1" fmla="*/ 196947 h 300110"/>
              <a:gd name="connsiteX2" fmla="*/ 88 w 84553"/>
              <a:gd name="connsiteY2" fmla="*/ 300110 h 300110"/>
              <a:gd name="connsiteX3" fmla="*/ 32913 w 84553"/>
              <a:gd name="connsiteY3" fmla="*/ 196947 h 300110"/>
              <a:gd name="connsiteX4" fmla="*/ 84494 w 84553"/>
              <a:gd name="connsiteY4" fmla="*/ 0 h 3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53" h="300110">
                <a:moveTo>
                  <a:pt x="84494" y="0"/>
                </a:moveTo>
                <a:cubicBezTo>
                  <a:pt x="86057" y="0"/>
                  <a:pt x="56359" y="146929"/>
                  <a:pt x="42291" y="196947"/>
                </a:cubicBezTo>
                <a:cubicBezTo>
                  <a:pt x="28223" y="246965"/>
                  <a:pt x="1651" y="300110"/>
                  <a:pt x="88" y="300110"/>
                </a:cubicBezTo>
                <a:cubicBezTo>
                  <a:pt x="-1475" y="300110"/>
                  <a:pt x="18064" y="248529"/>
                  <a:pt x="32913" y="196947"/>
                </a:cubicBezTo>
                <a:cubicBezTo>
                  <a:pt x="47762" y="145366"/>
                  <a:pt x="82931" y="0"/>
                  <a:pt x="844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1719DCA5-86B6-757F-9236-5A796BEA0779}"/>
              </a:ext>
            </a:extLst>
          </p:cNvPr>
          <p:cNvSpPr/>
          <p:nvPr/>
        </p:nvSpPr>
        <p:spPr>
          <a:xfrm>
            <a:off x="5293530" y="3230560"/>
            <a:ext cx="71503" cy="220735"/>
          </a:xfrm>
          <a:custGeom>
            <a:avLst/>
            <a:gdLst>
              <a:gd name="connsiteX0" fmla="*/ 70950 w 71503"/>
              <a:gd name="connsiteY0" fmla="*/ 320 h 220735"/>
              <a:gd name="connsiteX1" fmla="*/ 33436 w 71503"/>
              <a:gd name="connsiteY1" fmla="*/ 117551 h 220735"/>
              <a:gd name="connsiteX2" fmla="*/ 33436 w 71503"/>
              <a:gd name="connsiteY2" fmla="*/ 220714 h 220735"/>
              <a:gd name="connsiteX3" fmla="*/ 33436 w 71503"/>
              <a:gd name="connsiteY3" fmla="*/ 126929 h 220735"/>
              <a:gd name="connsiteX4" fmla="*/ 612 w 71503"/>
              <a:gd name="connsiteY4" fmla="*/ 155065 h 220735"/>
              <a:gd name="connsiteX5" fmla="*/ 70950 w 71503"/>
              <a:gd name="connsiteY5" fmla="*/ 320 h 22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503" h="220735">
                <a:moveTo>
                  <a:pt x="70950" y="320"/>
                </a:moveTo>
                <a:cubicBezTo>
                  <a:pt x="76421" y="-5932"/>
                  <a:pt x="39688" y="80819"/>
                  <a:pt x="33436" y="117551"/>
                </a:cubicBezTo>
                <a:cubicBezTo>
                  <a:pt x="27184" y="154283"/>
                  <a:pt x="33436" y="220714"/>
                  <a:pt x="33436" y="220714"/>
                </a:cubicBezTo>
                <a:cubicBezTo>
                  <a:pt x="33436" y="222277"/>
                  <a:pt x="38907" y="137871"/>
                  <a:pt x="33436" y="126929"/>
                </a:cubicBezTo>
                <a:cubicBezTo>
                  <a:pt x="27965" y="115988"/>
                  <a:pt x="-4859" y="169914"/>
                  <a:pt x="612" y="155065"/>
                </a:cubicBezTo>
                <a:cubicBezTo>
                  <a:pt x="6083" y="140216"/>
                  <a:pt x="65479" y="6572"/>
                  <a:pt x="70950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2BFE3B4C-B7E7-D659-FB37-284B3783A627}"/>
              </a:ext>
            </a:extLst>
          </p:cNvPr>
          <p:cNvSpPr/>
          <p:nvPr/>
        </p:nvSpPr>
        <p:spPr>
          <a:xfrm>
            <a:off x="5566080" y="4023212"/>
            <a:ext cx="150788" cy="218082"/>
          </a:xfrm>
          <a:custGeom>
            <a:avLst/>
            <a:gdLst>
              <a:gd name="connsiteX0" fmla="*/ 37 w 150788"/>
              <a:gd name="connsiteY0" fmla="*/ 148 h 218082"/>
              <a:gd name="connsiteX1" fmla="*/ 140714 w 150788"/>
              <a:gd name="connsiteY1" fmla="*/ 206474 h 218082"/>
              <a:gd name="connsiteX2" fmla="*/ 126646 w 150788"/>
              <a:gd name="connsiteY2" fmla="*/ 173650 h 218082"/>
              <a:gd name="connsiteX3" fmla="*/ 37 w 150788"/>
              <a:gd name="connsiteY3" fmla="*/ 148 h 21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788" h="218082">
                <a:moveTo>
                  <a:pt x="37" y="148"/>
                </a:moveTo>
                <a:cubicBezTo>
                  <a:pt x="2382" y="5619"/>
                  <a:pt x="119613" y="177557"/>
                  <a:pt x="140714" y="206474"/>
                </a:cubicBezTo>
                <a:cubicBezTo>
                  <a:pt x="161815" y="235391"/>
                  <a:pt x="146185" y="204912"/>
                  <a:pt x="126646" y="173650"/>
                </a:cubicBezTo>
                <a:cubicBezTo>
                  <a:pt x="107108" y="142389"/>
                  <a:pt x="-2308" y="-5323"/>
                  <a:pt x="37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758A6914-139C-89F6-4845-C0D51F43E299}"/>
              </a:ext>
            </a:extLst>
          </p:cNvPr>
          <p:cNvSpPr/>
          <p:nvPr/>
        </p:nvSpPr>
        <p:spPr>
          <a:xfrm>
            <a:off x="4796590" y="4060275"/>
            <a:ext cx="328506" cy="38179"/>
          </a:xfrm>
          <a:custGeom>
            <a:avLst/>
            <a:gdLst>
              <a:gd name="connsiteX0" fmla="*/ 493 w 328506"/>
              <a:gd name="connsiteY0" fmla="*/ 14667 h 38179"/>
              <a:gd name="connsiteX1" fmla="*/ 324050 w 328506"/>
              <a:gd name="connsiteY1" fmla="*/ 599 h 38179"/>
              <a:gd name="connsiteX2" fmla="*/ 192752 w 328506"/>
              <a:gd name="connsiteY2" fmla="*/ 38113 h 38179"/>
              <a:gd name="connsiteX3" fmla="*/ 249022 w 328506"/>
              <a:gd name="connsiteY3" fmla="*/ 9977 h 38179"/>
              <a:gd name="connsiteX4" fmla="*/ 493 w 328506"/>
              <a:gd name="connsiteY4" fmla="*/ 14667 h 3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506" h="38179">
                <a:moveTo>
                  <a:pt x="493" y="14667"/>
                </a:moveTo>
                <a:cubicBezTo>
                  <a:pt x="12998" y="13104"/>
                  <a:pt x="292007" y="-3309"/>
                  <a:pt x="324050" y="599"/>
                </a:cubicBezTo>
                <a:cubicBezTo>
                  <a:pt x="356093" y="4507"/>
                  <a:pt x="205257" y="36550"/>
                  <a:pt x="192752" y="38113"/>
                </a:cubicBezTo>
                <a:cubicBezTo>
                  <a:pt x="180247" y="39676"/>
                  <a:pt x="281065" y="13103"/>
                  <a:pt x="249022" y="9977"/>
                </a:cubicBezTo>
                <a:cubicBezTo>
                  <a:pt x="216979" y="6851"/>
                  <a:pt x="-12012" y="16230"/>
                  <a:pt x="493" y="14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387E80D6-1DEC-5AAB-9A85-785FB85F938E}"/>
              </a:ext>
            </a:extLst>
          </p:cNvPr>
          <p:cNvSpPr/>
          <p:nvPr/>
        </p:nvSpPr>
        <p:spPr>
          <a:xfrm>
            <a:off x="3873300" y="3887259"/>
            <a:ext cx="112662" cy="203404"/>
          </a:xfrm>
          <a:custGeom>
            <a:avLst/>
            <a:gdLst>
              <a:gd name="connsiteX0" fmla="*/ 5 w 112662"/>
              <a:gd name="connsiteY0" fmla="*/ 113 h 203404"/>
              <a:gd name="connsiteX1" fmla="*/ 103168 w 112662"/>
              <a:gd name="connsiteY1" fmla="*/ 192372 h 203404"/>
              <a:gd name="connsiteX2" fmla="*/ 98478 w 112662"/>
              <a:gd name="connsiteY2" fmla="*/ 164236 h 203404"/>
              <a:gd name="connsiteX3" fmla="*/ 5 w 112662"/>
              <a:gd name="connsiteY3" fmla="*/ 113 h 20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62" h="203404">
                <a:moveTo>
                  <a:pt x="5" y="113"/>
                </a:moveTo>
                <a:cubicBezTo>
                  <a:pt x="787" y="4802"/>
                  <a:pt x="103168" y="192372"/>
                  <a:pt x="103168" y="192372"/>
                </a:cubicBezTo>
                <a:cubicBezTo>
                  <a:pt x="119580" y="219726"/>
                  <a:pt x="112546" y="190808"/>
                  <a:pt x="98478" y="164236"/>
                </a:cubicBezTo>
                <a:cubicBezTo>
                  <a:pt x="84410" y="137664"/>
                  <a:pt x="-777" y="-4576"/>
                  <a:pt x="5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2A70A7A1-CE80-DBFD-05E5-B36DD7BB3FF8}"/>
              </a:ext>
            </a:extLst>
          </p:cNvPr>
          <p:cNvSpPr/>
          <p:nvPr/>
        </p:nvSpPr>
        <p:spPr>
          <a:xfrm>
            <a:off x="3593395" y="4118110"/>
            <a:ext cx="268876" cy="352497"/>
          </a:xfrm>
          <a:custGeom>
            <a:avLst/>
            <a:gdLst>
              <a:gd name="connsiteX0" fmla="*/ 7761 w 268876"/>
              <a:gd name="connsiteY0" fmla="*/ 13623 h 352497"/>
              <a:gd name="connsiteX1" fmla="*/ 256116 w 268876"/>
              <a:gd name="connsiteY1" fmla="*/ 335357 h 352497"/>
              <a:gd name="connsiteX2" fmla="*/ 216605 w 268876"/>
              <a:gd name="connsiteY2" fmla="*/ 284557 h 352497"/>
              <a:gd name="connsiteX3" fmla="*/ 75494 w 268876"/>
              <a:gd name="connsiteY3" fmla="*/ 81357 h 352497"/>
              <a:gd name="connsiteX4" fmla="*/ 7761 w 268876"/>
              <a:gd name="connsiteY4" fmla="*/ 13623 h 35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76" h="352497">
                <a:moveTo>
                  <a:pt x="7761" y="13623"/>
                </a:moveTo>
                <a:cubicBezTo>
                  <a:pt x="37865" y="55956"/>
                  <a:pt x="221309" y="290201"/>
                  <a:pt x="256116" y="335357"/>
                </a:cubicBezTo>
                <a:cubicBezTo>
                  <a:pt x="290923" y="380513"/>
                  <a:pt x="246709" y="326890"/>
                  <a:pt x="216605" y="284557"/>
                </a:cubicBezTo>
                <a:cubicBezTo>
                  <a:pt x="186501" y="242224"/>
                  <a:pt x="108420" y="125572"/>
                  <a:pt x="75494" y="81357"/>
                </a:cubicBezTo>
                <a:cubicBezTo>
                  <a:pt x="42568" y="37142"/>
                  <a:pt x="-22343" y="-28710"/>
                  <a:pt x="7761" y="13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42FBAD70-5A19-8084-3429-74F43C51F98F}"/>
              </a:ext>
            </a:extLst>
          </p:cNvPr>
          <p:cNvSpPr/>
          <p:nvPr/>
        </p:nvSpPr>
        <p:spPr>
          <a:xfrm>
            <a:off x="4848467" y="4594200"/>
            <a:ext cx="315145" cy="23139"/>
          </a:xfrm>
          <a:custGeom>
            <a:avLst/>
            <a:gdLst>
              <a:gd name="connsiteX0" fmla="*/ 111 w 315145"/>
              <a:gd name="connsiteY0" fmla="*/ 22956 h 23139"/>
              <a:gd name="connsiteX1" fmla="*/ 287977 w 315145"/>
              <a:gd name="connsiteY1" fmla="*/ 11667 h 23139"/>
              <a:gd name="connsiteX2" fmla="*/ 299266 w 315145"/>
              <a:gd name="connsiteY2" fmla="*/ 6022 h 23139"/>
              <a:gd name="connsiteX3" fmla="*/ 254111 w 315145"/>
              <a:gd name="connsiteY3" fmla="*/ 378 h 23139"/>
              <a:gd name="connsiteX4" fmla="*/ 111 w 315145"/>
              <a:gd name="connsiteY4" fmla="*/ 22956 h 2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145" h="23139">
                <a:moveTo>
                  <a:pt x="111" y="22956"/>
                </a:moveTo>
                <a:cubicBezTo>
                  <a:pt x="5755" y="24837"/>
                  <a:pt x="287977" y="11667"/>
                  <a:pt x="287977" y="11667"/>
                </a:cubicBezTo>
                <a:cubicBezTo>
                  <a:pt x="337836" y="8845"/>
                  <a:pt x="304910" y="7903"/>
                  <a:pt x="299266" y="6022"/>
                </a:cubicBezTo>
                <a:cubicBezTo>
                  <a:pt x="293622" y="4141"/>
                  <a:pt x="303029" y="-1503"/>
                  <a:pt x="254111" y="378"/>
                </a:cubicBezTo>
                <a:cubicBezTo>
                  <a:pt x="205193" y="2259"/>
                  <a:pt x="-5533" y="21075"/>
                  <a:pt x="111" y="22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243F8A63-0DA1-21D1-DCD0-A9CC31387B6D}"/>
              </a:ext>
            </a:extLst>
          </p:cNvPr>
          <p:cNvSpPr/>
          <p:nvPr/>
        </p:nvSpPr>
        <p:spPr>
          <a:xfrm>
            <a:off x="5333579" y="4668582"/>
            <a:ext cx="313876" cy="181400"/>
          </a:xfrm>
          <a:custGeom>
            <a:avLst/>
            <a:gdLst>
              <a:gd name="connsiteX0" fmla="*/ 6065 w 313876"/>
              <a:gd name="connsiteY0" fmla="*/ 5018 h 181400"/>
              <a:gd name="connsiteX1" fmla="*/ 299577 w 313876"/>
              <a:gd name="connsiteY1" fmla="*/ 174351 h 181400"/>
              <a:gd name="connsiteX2" fmla="*/ 271354 w 313876"/>
              <a:gd name="connsiteY2" fmla="*/ 151774 h 181400"/>
              <a:gd name="connsiteX3" fmla="*/ 220554 w 313876"/>
              <a:gd name="connsiteY3" fmla="*/ 112262 h 181400"/>
              <a:gd name="connsiteX4" fmla="*/ 107665 w 313876"/>
              <a:gd name="connsiteY4" fmla="*/ 50174 h 181400"/>
              <a:gd name="connsiteX5" fmla="*/ 6065 w 313876"/>
              <a:gd name="connsiteY5" fmla="*/ 5018 h 1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876" h="181400">
                <a:moveTo>
                  <a:pt x="6065" y="5018"/>
                </a:moveTo>
                <a:cubicBezTo>
                  <a:pt x="38050" y="25714"/>
                  <a:pt x="299577" y="174351"/>
                  <a:pt x="299577" y="174351"/>
                </a:cubicBezTo>
                <a:cubicBezTo>
                  <a:pt x="343792" y="198810"/>
                  <a:pt x="271354" y="151774"/>
                  <a:pt x="271354" y="151774"/>
                </a:cubicBezTo>
                <a:cubicBezTo>
                  <a:pt x="258184" y="141426"/>
                  <a:pt x="247835" y="129195"/>
                  <a:pt x="220554" y="112262"/>
                </a:cubicBezTo>
                <a:cubicBezTo>
                  <a:pt x="193273" y="95329"/>
                  <a:pt x="137769" y="67107"/>
                  <a:pt x="107665" y="50174"/>
                </a:cubicBezTo>
                <a:cubicBezTo>
                  <a:pt x="77561" y="33241"/>
                  <a:pt x="-25920" y="-15678"/>
                  <a:pt x="6065" y="5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714CF58B-639F-A917-4246-05148AFB9AD1}"/>
              </a:ext>
            </a:extLst>
          </p:cNvPr>
          <p:cNvSpPr/>
          <p:nvPr/>
        </p:nvSpPr>
        <p:spPr>
          <a:xfrm>
            <a:off x="6153059" y="5536940"/>
            <a:ext cx="31961" cy="175111"/>
          </a:xfrm>
          <a:custGeom>
            <a:avLst/>
            <a:gdLst>
              <a:gd name="connsiteX0" fmla="*/ 6441 w 31961"/>
              <a:gd name="connsiteY0" fmla="*/ 260 h 175111"/>
              <a:gd name="connsiteX1" fmla="*/ 25491 w 31961"/>
              <a:gd name="connsiteY1" fmla="*/ 95510 h 175111"/>
              <a:gd name="connsiteX2" fmla="*/ 22316 w 31961"/>
              <a:gd name="connsiteY2" fmla="*/ 143135 h 175111"/>
              <a:gd name="connsiteX3" fmla="*/ 91 w 31961"/>
              <a:gd name="connsiteY3" fmla="*/ 174885 h 175111"/>
              <a:gd name="connsiteX4" fmla="*/ 31841 w 31961"/>
              <a:gd name="connsiteY4" fmla="*/ 127260 h 175111"/>
              <a:gd name="connsiteX5" fmla="*/ 6441 w 31961"/>
              <a:gd name="connsiteY5" fmla="*/ 260 h 17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61" h="175111">
                <a:moveTo>
                  <a:pt x="6441" y="260"/>
                </a:moveTo>
                <a:cubicBezTo>
                  <a:pt x="5383" y="-5031"/>
                  <a:pt x="22845" y="71698"/>
                  <a:pt x="25491" y="95510"/>
                </a:cubicBezTo>
                <a:cubicBezTo>
                  <a:pt x="28137" y="119322"/>
                  <a:pt x="26549" y="129906"/>
                  <a:pt x="22316" y="143135"/>
                </a:cubicBezTo>
                <a:cubicBezTo>
                  <a:pt x="18083" y="156364"/>
                  <a:pt x="-1497" y="177531"/>
                  <a:pt x="91" y="174885"/>
                </a:cubicBezTo>
                <a:cubicBezTo>
                  <a:pt x="1678" y="172239"/>
                  <a:pt x="29724" y="155835"/>
                  <a:pt x="31841" y="127260"/>
                </a:cubicBezTo>
                <a:cubicBezTo>
                  <a:pt x="33958" y="98685"/>
                  <a:pt x="7499" y="5551"/>
                  <a:pt x="6441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DFCAF8F2-CE59-7D7B-16A7-A4F23E712F85}"/>
              </a:ext>
            </a:extLst>
          </p:cNvPr>
          <p:cNvSpPr/>
          <p:nvPr/>
        </p:nvSpPr>
        <p:spPr>
          <a:xfrm>
            <a:off x="6225747" y="5384767"/>
            <a:ext cx="121948" cy="525070"/>
          </a:xfrm>
          <a:custGeom>
            <a:avLst/>
            <a:gdLst>
              <a:gd name="connsiteX0" fmla="*/ 121078 w 121948"/>
              <a:gd name="connsiteY0" fmla="*/ 33 h 525070"/>
              <a:gd name="connsiteX1" fmla="*/ 117903 w 121948"/>
              <a:gd name="connsiteY1" fmla="*/ 273083 h 525070"/>
              <a:gd name="connsiteX2" fmla="*/ 92503 w 121948"/>
              <a:gd name="connsiteY2" fmla="*/ 346108 h 525070"/>
              <a:gd name="connsiteX3" fmla="*/ 89328 w 121948"/>
              <a:gd name="connsiteY3" fmla="*/ 311183 h 525070"/>
              <a:gd name="connsiteX4" fmla="*/ 79803 w 121948"/>
              <a:gd name="connsiteY4" fmla="*/ 406433 h 525070"/>
              <a:gd name="connsiteX5" fmla="*/ 73453 w 121948"/>
              <a:gd name="connsiteY5" fmla="*/ 396908 h 525070"/>
              <a:gd name="connsiteX6" fmla="*/ 428 w 121948"/>
              <a:gd name="connsiteY6" fmla="*/ 523908 h 525070"/>
              <a:gd name="connsiteX7" fmla="*/ 111553 w 121948"/>
              <a:gd name="connsiteY7" fmla="*/ 311183 h 525070"/>
              <a:gd name="connsiteX8" fmla="*/ 117903 w 121948"/>
              <a:gd name="connsiteY8" fmla="*/ 238158 h 525070"/>
              <a:gd name="connsiteX9" fmla="*/ 117903 w 121948"/>
              <a:gd name="connsiteY9" fmla="*/ 254033 h 525070"/>
              <a:gd name="connsiteX10" fmla="*/ 121078 w 121948"/>
              <a:gd name="connsiteY10" fmla="*/ 33 h 52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48" h="525070">
                <a:moveTo>
                  <a:pt x="121078" y="33"/>
                </a:moveTo>
                <a:cubicBezTo>
                  <a:pt x="121078" y="3208"/>
                  <a:pt x="122665" y="215404"/>
                  <a:pt x="117903" y="273083"/>
                </a:cubicBezTo>
                <a:cubicBezTo>
                  <a:pt x="113141" y="330762"/>
                  <a:pt x="97265" y="339758"/>
                  <a:pt x="92503" y="346108"/>
                </a:cubicBezTo>
                <a:cubicBezTo>
                  <a:pt x="87741" y="352458"/>
                  <a:pt x="91445" y="301129"/>
                  <a:pt x="89328" y="311183"/>
                </a:cubicBezTo>
                <a:cubicBezTo>
                  <a:pt x="87211" y="321237"/>
                  <a:pt x="79803" y="406433"/>
                  <a:pt x="79803" y="406433"/>
                </a:cubicBezTo>
                <a:cubicBezTo>
                  <a:pt x="77157" y="420720"/>
                  <a:pt x="86682" y="377329"/>
                  <a:pt x="73453" y="396908"/>
                </a:cubicBezTo>
                <a:cubicBezTo>
                  <a:pt x="60224" y="416487"/>
                  <a:pt x="-5922" y="538196"/>
                  <a:pt x="428" y="523908"/>
                </a:cubicBezTo>
                <a:cubicBezTo>
                  <a:pt x="6778" y="509620"/>
                  <a:pt x="91974" y="358808"/>
                  <a:pt x="111553" y="311183"/>
                </a:cubicBezTo>
                <a:cubicBezTo>
                  <a:pt x="131132" y="263558"/>
                  <a:pt x="116845" y="247683"/>
                  <a:pt x="117903" y="238158"/>
                </a:cubicBezTo>
                <a:cubicBezTo>
                  <a:pt x="118961" y="228633"/>
                  <a:pt x="115786" y="290545"/>
                  <a:pt x="117903" y="254033"/>
                </a:cubicBezTo>
                <a:cubicBezTo>
                  <a:pt x="120020" y="217521"/>
                  <a:pt x="121078" y="-3142"/>
                  <a:pt x="121078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8C25C7FE-BBEB-1361-F303-91066E10D7BA}"/>
              </a:ext>
            </a:extLst>
          </p:cNvPr>
          <p:cNvSpPr/>
          <p:nvPr/>
        </p:nvSpPr>
        <p:spPr>
          <a:xfrm>
            <a:off x="6162188" y="4870291"/>
            <a:ext cx="22712" cy="321421"/>
          </a:xfrm>
          <a:custGeom>
            <a:avLst/>
            <a:gdLst>
              <a:gd name="connsiteX0" fmla="*/ 22712 w 22712"/>
              <a:gd name="connsiteY0" fmla="*/ 159 h 321421"/>
              <a:gd name="connsiteX1" fmla="*/ 487 w 22712"/>
              <a:gd name="connsiteY1" fmla="*/ 235109 h 321421"/>
              <a:gd name="connsiteX2" fmla="*/ 6837 w 22712"/>
              <a:gd name="connsiteY2" fmla="*/ 320834 h 321421"/>
              <a:gd name="connsiteX3" fmla="*/ 487 w 22712"/>
              <a:gd name="connsiteY3" fmla="*/ 200184 h 321421"/>
              <a:gd name="connsiteX4" fmla="*/ 22712 w 22712"/>
              <a:gd name="connsiteY4" fmla="*/ 159 h 321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12" h="321421">
                <a:moveTo>
                  <a:pt x="22712" y="159"/>
                </a:moveTo>
                <a:cubicBezTo>
                  <a:pt x="22712" y="5980"/>
                  <a:pt x="3133" y="181663"/>
                  <a:pt x="487" y="235109"/>
                </a:cubicBezTo>
                <a:cubicBezTo>
                  <a:pt x="-2159" y="288555"/>
                  <a:pt x="6837" y="326655"/>
                  <a:pt x="6837" y="320834"/>
                </a:cubicBezTo>
                <a:cubicBezTo>
                  <a:pt x="6837" y="315013"/>
                  <a:pt x="-2159" y="250984"/>
                  <a:pt x="487" y="200184"/>
                </a:cubicBezTo>
                <a:cubicBezTo>
                  <a:pt x="3133" y="149384"/>
                  <a:pt x="22712" y="-5662"/>
                  <a:pt x="22712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E1EEAC82-30EB-47BC-E69A-80C2A89E59F3}"/>
              </a:ext>
            </a:extLst>
          </p:cNvPr>
          <p:cNvSpPr/>
          <p:nvPr/>
        </p:nvSpPr>
        <p:spPr>
          <a:xfrm>
            <a:off x="6070357" y="4520770"/>
            <a:ext cx="76885" cy="142925"/>
          </a:xfrm>
          <a:custGeom>
            <a:avLst/>
            <a:gdLst>
              <a:gd name="connsiteX0" fmla="*/ 243 w 76885"/>
              <a:gd name="connsiteY0" fmla="*/ 430 h 142925"/>
              <a:gd name="connsiteX1" fmla="*/ 47868 w 76885"/>
              <a:gd name="connsiteY1" fmla="*/ 82980 h 142925"/>
              <a:gd name="connsiteX2" fmla="*/ 70093 w 76885"/>
              <a:gd name="connsiteY2" fmla="*/ 140130 h 142925"/>
              <a:gd name="connsiteX3" fmla="*/ 70093 w 76885"/>
              <a:gd name="connsiteY3" fmla="*/ 121080 h 142925"/>
              <a:gd name="connsiteX4" fmla="*/ 243 w 76885"/>
              <a:gd name="connsiteY4" fmla="*/ 430 h 1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85" h="142925">
                <a:moveTo>
                  <a:pt x="243" y="430"/>
                </a:moveTo>
                <a:cubicBezTo>
                  <a:pt x="-3461" y="-5920"/>
                  <a:pt x="36226" y="59697"/>
                  <a:pt x="47868" y="82980"/>
                </a:cubicBezTo>
                <a:cubicBezTo>
                  <a:pt x="59510" y="106263"/>
                  <a:pt x="70093" y="140130"/>
                  <a:pt x="70093" y="140130"/>
                </a:cubicBezTo>
                <a:cubicBezTo>
                  <a:pt x="73797" y="146480"/>
                  <a:pt x="83322" y="142776"/>
                  <a:pt x="70093" y="121080"/>
                </a:cubicBezTo>
                <a:cubicBezTo>
                  <a:pt x="56864" y="99384"/>
                  <a:pt x="3947" y="6780"/>
                  <a:pt x="243" y="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6F98B127-7AB2-DD77-DA2C-430B6545CBAC}"/>
              </a:ext>
            </a:extLst>
          </p:cNvPr>
          <p:cNvSpPr/>
          <p:nvPr/>
        </p:nvSpPr>
        <p:spPr>
          <a:xfrm>
            <a:off x="5688968" y="4719293"/>
            <a:ext cx="198780" cy="251087"/>
          </a:xfrm>
          <a:custGeom>
            <a:avLst/>
            <a:gdLst>
              <a:gd name="connsiteX0" fmla="*/ 632 w 198780"/>
              <a:gd name="connsiteY0" fmla="*/ 874 h 251087"/>
              <a:gd name="connsiteX1" fmla="*/ 186899 w 198780"/>
              <a:gd name="connsiteY1" fmla="*/ 242174 h 251087"/>
              <a:gd name="connsiteX2" fmla="*/ 174199 w 198780"/>
              <a:gd name="connsiteY2" fmla="*/ 195607 h 251087"/>
              <a:gd name="connsiteX3" fmla="*/ 127632 w 198780"/>
              <a:gd name="connsiteY3" fmla="*/ 161740 h 251087"/>
              <a:gd name="connsiteX4" fmla="*/ 632 w 198780"/>
              <a:gd name="connsiteY4" fmla="*/ 874 h 25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780" h="251087">
                <a:moveTo>
                  <a:pt x="632" y="874"/>
                </a:moveTo>
                <a:cubicBezTo>
                  <a:pt x="10510" y="14280"/>
                  <a:pt x="157971" y="209719"/>
                  <a:pt x="186899" y="242174"/>
                </a:cubicBezTo>
                <a:cubicBezTo>
                  <a:pt x="215827" y="274630"/>
                  <a:pt x="184077" y="209013"/>
                  <a:pt x="174199" y="195607"/>
                </a:cubicBezTo>
                <a:cubicBezTo>
                  <a:pt x="164321" y="182201"/>
                  <a:pt x="155854" y="191373"/>
                  <a:pt x="127632" y="161740"/>
                </a:cubicBezTo>
                <a:cubicBezTo>
                  <a:pt x="99410" y="132107"/>
                  <a:pt x="-9246" y="-12532"/>
                  <a:pt x="632" y="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6EA9F81E-8A68-8661-C2CA-169F7888E262}"/>
              </a:ext>
            </a:extLst>
          </p:cNvPr>
          <p:cNvSpPr/>
          <p:nvPr/>
        </p:nvSpPr>
        <p:spPr>
          <a:xfrm>
            <a:off x="5947635" y="4986831"/>
            <a:ext cx="89126" cy="230426"/>
          </a:xfrm>
          <a:custGeom>
            <a:avLst/>
            <a:gdLst>
              <a:gd name="connsiteX0" fmla="*/ 89098 w 89126"/>
              <a:gd name="connsiteY0" fmla="*/ 36 h 230426"/>
              <a:gd name="connsiteX1" fmla="*/ 34065 w 89126"/>
              <a:gd name="connsiteY1" fmla="*/ 122802 h 230426"/>
              <a:gd name="connsiteX2" fmla="*/ 55232 w 89126"/>
              <a:gd name="connsiteY2" fmla="*/ 228636 h 230426"/>
              <a:gd name="connsiteX3" fmla="*/ 42532 w 89126"/>
              <a:gd name="connsiteY3" fmla="*/ 182069 h 230426"/>
              <a:gd name="connsiteX4" fmla="*/ 198 w 89126"/>
              <a:gd name="connsiteY4" fmla="*/ 88936 h 230426"/>
              <a:gd name="connsiteX5" fmla="*/ 25598 w 89126"/>
              <a:gd name="connsiteY5" fmla="*/ 139736 h 230426"/>
              <a:gd name="connsiteX6" fmla="*/ 25598 w 89126"/>
              <a:gd name="connsiteY6" fmla="*/ 110102 h 230426"/>
              <a:gd name="connsiteX7" fmla="*/ 89098 w 89126"/>
              <a:gd name="connsiteY7" fmla="*/ 36 h 23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126" h="230426">
                <a:moveTo>
                  <a:pt x="89098" y="36"/>
                </a:moveTo>
                <a:cubicBezTo>
                  <a:pt x="90509" y="2153"/>
                  <a:pt x="39709" y="84702"/>
                  <a:pt x="34065" y="122802"/>
                </a:cubicBezTo>
                <a:cubicBezTo>
                  <a:pt x="28421" y="160902"/>
                  <a:pt x="53821" y="218758"/>
                  <a:pt x="55232" y="228636"/>
                </a:cubicBezTo>
                <a:cubicBezTo>
                  <a:pt x="56643" y="238514"/>
                  <a:pt x="51704" y="205352"/>
                  <a:pt x="42532" y="182069"/>
                </a:cubicBezTo>
                <a:cubicBezTo>
                  <a:pt x="33360" y="158786"/>
                  <a:pt x="3020" y="95991"/>
                  <a:pt x="198" y="88936"/>
                </a:cubicBezTo>
                <a:cubicBezTo>
                  <a:pt x="-2624" y="81881"/>
                  <a:pt x="25598" y="139736"/>
                  <a:pt x="25598" y="139736"/>
                </a:cubicBezTo>
                <a:cubicBezTo>
                  <a:pt x="29831" y="143264"/>
                  <a:pt x="15015" y="132680"/>
                  <a:pt x="25598" y="110102"/>
                </a:cubicBezTo>
                <a:cubicBezTo>
                  <a:pt x="36181" y="87524"/>
                  <a:pt x="87687" y="-2081"/>
                  <a:pt x="89098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BAEF2836-1EA8-8914-AE20-C22F543D998F}"/>
              </a:ext>
            </a:extLst>
          </p:cNvPr>
          <p:cNvSpPr/>
          <p:nvPr/>
        </p:nvSpPr>
        <p:spPr>
          <a:xfrm>
            <a:off x="5253567" y="5541402"/>
            <a:ext cx="86253" cy="140218"/>
          </a:xfrm>
          <a:custGeom>
            <a:avLst/>
            <a:gdLst>
              <a:gd name="connsiteX0" fmla="*/ 0 w 86253"/>
              <a:gd name="connsiteY0" fmla="*/ 31 h 140218"/>
              <a:gd name="connsiteX1" fmla="*/ 71966 w 86253"/>
              <a:gd name="connsiteY1" fmla="*/ 67765 h 140218"/>
              <a:gd name="connsiteX2" fmla="*/ 84666 w 86253"/>
              <a:gd name="connsiteY2" fmla="*/ 139731 h 140218"/>
              <a:gd name="connsiteX3" fmla="*/ 84666 w 86253"/>
              <a:gd name="connsiteY3" fmla="*/ 97398 h 140218"/>
              <a:gd name="connsiteX4" fmla="*/ 71966 w 86253"/>
              <a:gd name="connsiteY4" fmla="*/ 59298 h 140218"/>
              <a:gd name="connsiteX5" fmla="*/ 0 w 86253"/>
              <a:gd name="connsiteY5" fmla="*/ 31 h 14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253" h="140218">
                <a:moveTo>
                  <a:pt x="0" y="31"/>
                </a:moveTo>
                <a:cubicBezTo>
                  <a:pt x="0" y="1442"/>
                  <a:pt x="57855" y="44482"/>
                  <a:pt x="71966" y="67765"/>
                </a:cubicBezTo>
                <a:cubicBezTo>
                  <a:pt x="86077" y="91048"/>
                  <a:pt x="82549" y="134792"/>
                  <a:pt x="84666" y="139731"/>
                </a:cubicBezTo>
                <a:cubicBezTo>
                  <a:pt x="86783" y="144670"/>
                  <a:pt x="86783" y="110804"/>
                  <a:pt x="84666" y="97398"/>
                </a:cubicBezTo>
                <a:cubicBezTo>
                  <a:pt x="82549" y="83993"/>
                  <a:pt x="84666" y="74115"/>
                  <a:pt x="71966" y="59298"/>
                </a:cubicBezTo>
                <a:cubicBezTo>
                  <a:pt x="59266" y="44481"/>
                  <a:pt x="0" y="-1380"/>
                  <a:pt x="0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A4693C65-DAD6-3AAF-BB5E-CA08B643941D}"/>
              </a:ext>
            </a:extLst>
          </p:cNvPr>
          <p:cNvSpPr/>
          <p:nvPr/>
        </p:nvSpPr>
        <p:spPr>
          <a:xfrm>
            <a:off x="4436512" y="4834022"/>
            <a:ext cx="16981" cy="319235"/>
          </a:xfrm>
          <a:custGeom>
            <a:avLst/>
            <a:gdLst>
              <a:gd name="connsiteX0" fmla="*/ 16955 w 16981"/>
              <a:gd name="connsiteY0" fmla="*/ 445 h 319235"/>
              <a:gd name="connsiteX1" fmla="*/ 4255 w 16981"/>
              <a:gd name="connsiteY1" fmla="*/ 233278 h 319235"/>
              <a:gd name="connsiteX2" fmla="*/ 16955 w 16981"/>
              <a:gd name="connsiteY2" fmla="*/ 317945 h 319235"/>
              <a:gd name="connsiteX3" fmla="*/ 21 w 16981"/>
              <a:gd name="connsiteY3" fmla="*/ 178245 h 319235"/>
              <a:gd name="connsiteX4" fmla="*/ 16955 w 16981"/>
              <a:gd name="connsiteY4" fmla="*/ 445 h 31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81" h="319235">
                <a:moveTo>
                  <a:pt x="16955" y="445"/>
                </a:moveTo>
                <a:cubicBezTo>
                  <a:pt x="17661" y="9617"/>
                  <a:pt x="4255" y="180361"/>
                  <a:pt x="4255" y="233278"/>
                </a:cubicBezTo>
                <a:cubicBezTo>
                  <a:pt x="4255" y="286195"/>
                  <a:pt x="17661" y="327117"/>
                  <a:pt x="16955" y="317945"/>
                </a:cubicBezTo>
                <a:cubicBezTo>
                  <a:pt x="16249" y="308773"/>
                  <a:pt x="-684" y="230456"/>
                  <a:pt x="21" y="178245"/>
                </a:cubicBezTo>
                <a:cubicBezTo>
                  <a:pt x="726" y="126034"/>
                  <a:pt x="16249" y="-8727"/>
                  <a:pt x="16955" y="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0F08DE98-5EF7-58CE-20A4-C49681A56E4A}"/>
              </a:ext>
            </a:extLst>
          </p:cNvPr>
          <p:cNvSpPr/>
          <p:nvPr/>
        </p:nvSpPr>
        <p:spPr>
          <a:xfrm>
            <a:off x="4219819" y="5038583"/>
            <a:ext cx="9281" cy="463455"/>
          </a:xfrm>
          <a:custGeom>
            <a:avLst/>
            <a:gdLst>
              <a:gd name="connsiteX0" fmla="*/ 9281 w 9281"/>
              <a:gd name="connsiteY0" fmla="*/ 3317 h 463455"/>
              <a:gd name="connsiteX1" fmla="*/ 814 w 9281"/>
              <a:gd name="connsiteY1" fmla="*/ 456284 h 463455"/>
              <a:gd name="connsiteX2" fmla="*/ 814 w 9281"/>
              <a:gd name="connsiteY2" fmla="*/ 261550 h 463455"/>
              <a:gd name="connsiteX3" fmla="*/ 9281 w 9281"/>
              <a:gd name="connsiteY3" fmla="*/ 3317 h 46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1" h="463455">
                <a:moveTo>
                  <a:pt x="9281" y="3317"/>
                </a:moveTo>
                <a:cubicBezTo>
                  <a:pt x="9281" y="35773"/>
                  <a:pt x="2225" y="413245"/>
                  <a:pt x="814" y="456284"/>
                </a:cubicBezTo>
                <a:cubicBezTo>
                  <a:pt x="-597" y="499323"/>
                  <a:pt x="108" y="337750"/>
                  <a:pt x="814" y="261550"/>
                </a:cubicBezTo>
                <a:cubicBezTo>
                  <a:pt x="1520" y="185350"/>
                  <a:pt x="9281" y="-29139"/>
                  <a:pt x="9281" y="3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B506A095-2025-6775-82D6-1C4B3C482A8E}"/>
              </a:ext>
            </a:extLst>
          </p:cNvPr>
          <p:cNvSpPr/>
          <p:nvPr/>
        </p:nvSpPr>
        <p:spPr>
          <a:xfrm>
            <a:off x="4015491" y="5364389"/>
            <a:ext cx="95506" cy="397906"/>
          </a:xfrm>
          <a:custGeom>
            <a:avLst/>
            <a:gdLst>
              <a:gd name="connsiteX0" fmla="*/ 95076 w 95506"/>
              <a:gd name="connsiteY0" fmla="*/ 3478 h 397906"/>
              <a:gd name="connsiteX1" fmla="*/ 1942 w 95506"/>
              <a:gd name="connsiteY1" fmla="*/ 392944 h 397906"/>
              <a:gd name="connsiteX2" fmla="*/ 35809 w 95506"/>
              <a:gd name="connsiteY2" fmla="*/ 210911 h 397906"/>
              <a:gd name="connsiteX3" fmla="*/ 95076 w 95506"/>
              <a:gd name="connsiteY3" fmla="*/ 3478 h 397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06" h="397906">
                <a:moveTo>
                  <a:pt x="95076" y="3478"/>
                </a:moveTo>
                <a:cubicBezTo>
                  <a:pt x="89431" y="33817"/>
                  <a:pt x="11820" y="358372"/>
                  <a:pt x="1942" y="392944"/>
                </a:cubicBezTo>
                <a:cubicBezTo>
                  <a:pt x="-7936" y="427516"/>
                  <a:pt x="22403" y="272294"/>
                  <a:pt x="35809" y="210911"/>
                </a:cubicBezTo>
                <a:cubicBezTo>
                  <a:pt x="49215" y="149528"/>
                  <a:pt x="100721" y="-26861"/>
                  <a:pt x="95076" y="3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D55532AC-ED3D-3C66-A138-8FF3D0F1E104}"/>
              </a:ext>
            </a:extLst>
          </p:cNvPr>
          <p:cNvSpPr/>
          <p:nvPr/>
        </p:nvSpPr>
        <p:spPr>
          <a:xfrm>
            <a:off x="4504015" y="5045711"/>
            <a:ext cx="5014" cy="197177"/>
          </a:xfrm>
          <a:custGeom>
            <a:avLst/>
            <a:gdLst>
              <a:gd name="connsiteX0" fmla="*/ 4485 w 5014"/>
              <a:gd name="connsiteY0" fmla="*/ 422 h 197177"/>
              <a:gd name="connsiteX1" fmla="*/ 4485 w 5014"/>
              <a:gd name="connsiteY1" fmla="*/ 190922 h 197177"/>
              <a:gd name="connsiteX2" fmla="*/ 252 w 5014"/>
              <a:gd name="connsiteY2" fmla="*/ 140122 h 197177"/>
              <a:gd name="connsiteX3" fmla="*/ 4485 w 5014"/>
              <a:gd name="connsiteY3" fmla="*/ 422 h 19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4" h="197177">
                <a:moveTo>
                  <a:pt x="4485" y="422"/>
                </a:moveTo>
                <a:cubicBezTo>
                  <a:pt x="5191" y="8889"/>
                  <a:pt x="5191" y="167639"/>
                  <a:pt x="4485" y="190922"/>
                </a:cubicBezTo>
                <a:cubicBezTo>
                  <a:pt x="3779" y="214205"/>
                  <a:pt x="1663" y="166933"/>
                  <a:pt x="252" y="140122"/>
                </a:cubicBezTo>
                <a:cubicBezTo>
                  <a:pt x="-1159" y="113311"/>
                  <a:pt x="3779" y="-8045"/>
                  <a:pt x="4485" y="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8F1180CA-B776-8031-51CB-F50226E33DEC}"/>
              </a:ext>
            </a:extLst>
          </p:cNvPr>
          <p:cNvSpPr/>
          <p:nvPr/>
        </p:nvSpPr>
        <p:spPr>
          <a:xfrm>
            <a:off x="4567767" y="4943812"/>
            <a:ext cx="17080" cy="277898"/>
          </a:xfrm>
          <a:custGeom>
            <a:avLst/>
            <a:gdLst>
              <a:gd name="connsiteX0" fmla="*/ 16933 w 17080"/>
              <a:gd name="connsiteY0" fmla="*/ 721 h 277898"/>
              <a:gd name="connsiteX1" fmla="*/ 8466 w 17080"/>
              <a:gd name="connsiteY1" fmla="*/ 144655 h 277898"/>
              <a:gd name="connsiteX2" fmla="*/ 12700 w 17080"/>
              <a:gd name="connsiteY2" fmla="*/ 275888 h 277898"/>
              <a:gd name="connsiteX3" fmla="*/ 0 w 17080"/>
              <a:gd name="connsiteY3" fmla="*/ 208155 h 277898"/>
              <a:gd name="connsiteX4" fmla="*/ 16933 w 17080"/>
              <a:gd name="connsiteY4" fmla="*/ 721 h 27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0" h="277898">
                <a:moveTo>
                  <a:pt x="16933" y="721"/>
                </a:moveTo>
                <a:cubicBezTo>
                  <a:pt x="18344" y="-9862"/>
                  <a:pt x="9171" y="98794"/>
                  <a:pt x="8466" y="144655"/>
                </a:cubicBezTo>
                <a:cubicBezTo>
                  <a:pt x="7761" y="190516"/>
                  <a:pt x="14111" y="265305"/>
                  <a:pt x="12700" y="275888"/>
                </a:cubicBezTo>
                <a:cubicBezTo>
                  <a:pt x="11289" y="286471"/>
                  <a:pt x="0" y="254016"/>
                  <a:pt x="0" y="208155"/>
                </a:cubicBezTo>
                <a:cubicBezTo>
                  <a:pt x="0" y="162294"/>
                  <a:pt x="15522" y="11304"/>
                  <a:pt x="16933" y="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BA8B3F9E-C35D-2EDF-C4CC-FE3BD3D7C072}"/>
              </a:ext>
            </a:extLst>
          </p:cNvPr>
          <p:cNvSpPr/>
          <p:nvPr/>
        </p:nvSpPr>
        <p:spPr>
          <a:xfrm>
            <a:off x="4402149" y="4212760"/>
            <a:ext cx="90604" cy="406283"/>
          </a:xfrm>
          <a:custGeom>
            <a:avLst/>
            <a:gdLst>
              <a:gd name="connsiteX0" fmla="*/ 90541 w 90604"/>
              <a:gd name="connsiteY0" fmla="*/ 11 h 406283"/>
              <a:gd name="connsiteX1" fmla="*/ 20561 w 90604"/>
              <a:gd name="connsiteY1" fmla="*/ 186624 h 406283"/>
              <a:gd name="connsiteX2" fmla="*/ 29892 w 90604"/>
              <a:gd name="connsiteY2" fmla="*/ 153967 h 406283"/>
              <a:gd name="connsiteX3" fmla="*/ 6565 w 90604"/>
              <a:gd name="connsiteY3" fmla="*/ 401228 h 406283"/>
              <a:gd name="connsiteX4" fmla="*/ 6565 w 90604"/>
              <a:gd name="connsiteY4" fmla="*/ 326583 h 406283"/>
              <a:gd name="connsiteX5" fmla="*/ 6565 w 90604"/>
              <a:gd name="connsiteY5" fmla="*/ 125975 h 406283"/>
              <a:gd name="connsiteX6" fmla="*/ 6565 w 90604"/>
              <a:gd name="connsiteY6" fmla="*/ 177293 h 406283"/>
              <a:gd name="connsiteX7" fmla="*/ 90541 w 90604"/>
              <a:gd name="connsiteY7" fmla="*/ 11 h 40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04" h="406283">
                <a:moveTo>
                  <a:pt x="90541" y="11"/>
                </a:moveTo>
                <a:cubicBezTo>
                  <a:pt x="92874" y="1566"/>
                  <a:pt x="30669" y="160965"/>
                  <a:pt x="20561" y="186624"/>
                </a:cubicBezTo>
                <a:cubicBezTo>
                  <a:pt x="10453" y="212283"/>
                  <a:pt x="32225" y="118200"/>
                  <a:pt x="29892" y="153967"/>
                </a:cubicBezTo>
                <a:cubicBezTo>
                  <a:pt x="27559" y="189734"/>
                  <a:pt x="10453" y="372459"/>
                  <a:pt x="6565" y="401228"/>
                </a:cubicBezTo>
                <a:cubicBezTo>
                  <a:pt x="2677" y="429997"/>
                  <a:pt x="6565" y="326583"/>
                  <a:pt x="6565" y="326583"/>
                </a:cubicBezTo>
                <a:lnTo>
                  <a:pt x="6565" y="125975"/>
                </a:lnTo>
                <a:cubicBezTo>
                  <a:pt x="6565" y="101093"/>
                  <a:pt x="-8208" y="194399"/>
                  <a:pt x="6565" y="177293"/>
                </a:cubicBezTo>
                <a:cubicBezTo>
                  <a:pt x="21338" y="160187"/>
                  <a:pt x="88208" y="-1544"/>
                  <a:pt x="9054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3AB83451-CB27-B16F-4DFB-AC8063293BA8}"/>
              </a:ext>
            </a:extLst>
          </p:cNvPr>
          <p:cNvSpPr/>
          <p:nvPr/>
        </p:nvSpPr>
        <p:spPr>
          <a:xfrm>
            <a:off x="4688496" y="4525347"/>
            <a:ext cx="463112" cy="32837"/>
          </a:xfrm>
          <a:custGeom>
            <a:avLst/>
            <a:gdLst>
              <a:gd name="connsiteX0" fmla="*/ 137 w 463112"/>
              <a:gd name="connsiteY0" fmla="*/ 32657 h 32837"/>
              <a:gd name="connsiteX1" fmla="*/ 331373 w 463112"/>
              <a:gd name="connsiteY1" fmla="*/ 13996 h 32837"/>
              <a:gd name="connsiteX2" fmla="*/ 462002 w 463112"/>
              <a:gd name="connsiteY2" fmla="*/ 32657 h 32837"/>
              <a:gd name="connsiteX3" fmla="*/ 373361 w 463112"/>
              <a:gd name="connsiteY3" fmla="*/ 0 h 32837"/>
              <a:gd name="connsiteX4" fmla="*/ 137 w 463112"/>
              <a:gd name="connsiteY4" fmla="*/ 32657 h 3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112" h="32837">
                <a:moveTo>
                  <a:pt x="137" y="32657"/>
                </a:moveTo>
                <a:cubicBezTo>
                  <a:pt x="-6861" y="34990"/>
                  <a:pt x="254396" y="13996"/>
                  <a:pt x="331373" y="13996"/>
                </a:cubicBezTo>
                <a:cubicBezTo>
                  <a:pt x="408350" y="13996"/>
                  <a:pt x="455004" y="34990"/>
                  <a:pt x="462002" y="32657"/>
                </a:cubicBezTo>
                <a:cubicBezTo>
                  <a:pt x="469000" y="30324"/>
                  <a:pt x="443341" y="0"/>
                  <a:pt x="373361" y="0"/>
                </a:cubicBezTo>
                <a:cubicBezTo>
                  <a:pt x="303381" y="0"/>
                  <a:pt x="7135" y="30324"/>
                  <a:pt x="137" y="32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B08FBF33-A8E1-9C52-47E6-53D7F4492D90}"/>
              </a:ext>
            </a:extLst>
          </p:cNvPr>
          <p:cNvSpPr/>
          <p:nvPr/>
        </p:nvSpPr>
        <p:spPr>
          <a:xfrm>
            <a:off x="4435135" y="4490023"/>
            <a:ext cx="20232" cy="304993"/>
          </a:xfrm>
          <a:custGeom>
            <a:avLst/>
            <a:gdLst>
              <a:gd name="connsiteX0" fmla="*/ 20232 w 20232"/>
              <a:gd name="connsiteY0" fmla="*/ 2667 h 304993"/>
              <a:gd name="connsiteX1" fmla="*/ 1571 w 20232"/>
              <a:gd name="connsiteY1" fmla="*/ 301246 h 304993"/>
              <a:gd name="connsiteX2" fmla="*/ 1571 w 20232"/>
              <a:gd name="connsiteY2" fmla="*/ 161287 h 304993"/>
              <a:gd name="connsiteX3" fmla="*/ 20232 w 20232"/>
              <a:gd name="connsiteY3" fmla="*/ 2667 h 30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32" h="304993">
                <a:moveTo>
                  <a:pt x="20232" y="2667"/>
                </a:moveTo>
                <a:cubicBezTo>
                  <a:pt x="20232" y="25993"/>
                  <a:pt x="4681" y="274809"/>
                  <a:pt x="1571" y="301246"/>
                </a:cubicBezTo>
                <a:cubicBezTo>
                  <a:pt x="-1539" y="327683"/>
                  <a:pt x="794" y="207162"/>
                  <a:pt x="1571" y="161287"/>
                </a:cubicBezTo>
                <a:cubicBezTo>
                  <a:pt x="2348" y="115412"/>
                  <a:pt x="20232" y="-20659"/>
                  <a:pt x="20232" y="2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A9E61F1E-6B11-0623-AF8F-6C461CE5157A}"/>
              </a:ext>
            </a:extLst>
          </p:cNvPr>
          <p:cNvSpPr/>
          <p:nvPr/>
        </p:nvSpPr>
        <p:spPr>
          <a:xfrm>
            <a:off x="3824291" y="4258756"/>
            <a:ext cx="171253" cy="402418"/>
          </a:xfrm>
          <a:custGeom>
            <a:avLst/>
            <a:gdLst>
              <a:gd name="connsiteX0" fmla="*/ 23 w 171253"/>
              <a:gd name="connsiteY0" fmla="*/ 24 h 402418"/>
              <a:gd name="connsiteX1" fmla="*/ 116217 w 171253"/>
              <a:gd name="connsiteY1" fmla="*/ 191998 h 402418"/>
              <a:gd name="connsiteX2" fmla="*/ 111165 w 171253"/>
              <a:gd name="connsiteY2" fmla="*/ 166738 h 402418"/>
              <a:gd name="connsiteX3" fmla="*/ 166737 w 171253"/>
              <a:gd name="connsiteY3" fmla="*/ 399127 h 402418"/>
              <a:gd name="connsiteX4" fmla="*/ 166737 w 171253"/>
              <a:gd name="connsiteY4" fmla="*/ 303140 h 402418"/>
              <a:gd name="connsiteX5" fmla="*/ 156633 w 171253"/>
              <a:gd name="connsiteY5" fmla="*/ 298088 h 402418"/>
              <a:gd name="connsiteX6" fmla="*/ 126321 w 171253"/>
              <a:gd name="connsiteY6" fmla="*/ 237465 h 402418"/>
              <a:gd name="connsiteX7" fmla="*/ 126321 w 171253"/>
              <a:gd name="connsiteY7" fmla="*/ 277880 h 402418"/>
              <a:gd name="connsiteX8" fmla="*/ 106113 w 171253"/>
              <a:gd name="connsiteY8" fmla="*/ 207153 h 402418"/>
              <a:gd name="connsiteX9" fmla="*/ 23 w 171253"/>
              <a:gd name="connsiteY9" fmla="*/ 24 h 40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253" h="402418">
                <a:moveTo>
                  <a:pt x="23" y="24"/>
                </a:moveTo>
                <a:cubicBezTo>
                  <a:pt x="1707" y="-2502"/>
                  <a:pt x="116217" y="191998"/>
                  <a:pt x="116217" y="191998"/>
                </a:cubicBezTo>
                <a:cubicBezTo>
                  <a:pt x="134741" y="219784"/>
                  <a:pt x="102745" y="132217"/>
                  <a:pt x="111165" y="166738"/>
                </a:cubicBezTo>
                <a:cubicBezTo>
                  <a:pt x="119585" y="201259"/>
                  <a:pt x="157475" y="376393"/>
                  <a:pt x="166737" y="399127"/>
                </a:cubicBezTo>
                <a:cubicBezTo>
                  <a:pt x="175999" y="421861"/>
                  <a:pt x="168421" y="319980"/>
                  <a:pt x="166737" y="303140"/>
                </a:cubicBezTo>
                <a:cubicBezTo>
                  <a:pt x="165053" y="286300"/>
                  <a:pt x="163369" y="309034"/>
                  <a:pt x="156633" y="298088"/>
                </a:cubicBezTo>
                <a:cubicBezTo>
                  <a:pt x="149897" y="287142"/>
                  <a:pt x="131373" y="240833"/>
                  <a:pt x="126321" y="237465"/>
                </a:cubicBezTo>
                <a:cubicBezTo>
                  <a:pt x="121269" y="234097"/>
                  <a:pt x="129689" y="282932"/>
                  <a:pt x="126321" y="277880"/>
                </a:cubicBezTo>
                <a:cubicBezTo>
                  <a:pt x="122953" y="272828"/>
                  <a:pt x="123795" y="247568"/>
                  <a:pt x="106113" y="207153"/>
                </a:cubicBezTo>
                <a:cubicBezTo>
                  <a:pt x="88431" y="166738"/>
                  <a:pt x="-1661" y="2550"/>
                  <a:pt x="23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8137D79E-D95A-5861-F129-40BE1EBE3FA4}"/>
              </a:ext>
            </a:extLst>
          </p:cNvPr>
          <p:cNvSpPr/>
          <p:nvPr/>
        </p:nvSpPr>
        <p:spPr>
          <a:xfrm>
            <a:off x="3867887" y="4559503"/>
            <a:ext cx="170215" cy="487157"/>
          </a:xfrm>
          <a:custGeom>
            <a:avLst/>
            <a:gdLst>
              <a:gd name="connsiteX0" fmla="*/ 168608 w 170215"/>
              <a:gd name="connsiteY0" fmla="*/ 2393 h 487157"/>
              <a:gd name="connsiteX1" fmla="*/ 1894 w 170215"/>
              <a:gd name="connsiteY1" fmla="*/ 477275 h 487157"/>
              <a:gd name="connsiteX2" fmla="*/ 82725 w 170215"/>
              <a:gd name="connsiteY2" fmla="*/ 300457 h 487157"/>
              <a:gd name="connsiteX3" fmla="*/ 168608 w 170215"/>
              <a:gd name="connsiteY3" fmla="*/ 2393 h 48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215" h="487157">
                <a:moveTo>
                  <a:pt x="168608" y="2393"/>
                </a:moveTo>
                <a:cubicBezTo>
                  <a:pt x="155136" y="31863"/>
                  <a:pt x="16208" y="427598"/>
                  <a:pt x="1894" y="477275"/>
                </a:cubicBezTo>
                <a:cubicBezTo>
                  <a:pt x="-12420" y="526952"/>
                  <a:pt x="58307" y="377078"/>
                  <a:pt x="82725" y="300457"/>
                </a:cubicBezTo>
                <a:cubicBezTo>
                  <a:pt x="107143" y="223836"/>
                  <a:pt x="182080" y="-27077"/>
                  <a:pt x="168608" y="2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B47BBFDA-97C1-C206-A56E-8DF64F5FB04E}"/>
              </a:ext>
            </a:extLst>
          </p:cNvPr>
          <p:cNvSpPr/>
          <p:nvPr/>
        </p:nvSpPr>
        <p:spPr>
          <a:xfrm>
            <a:off x="4457164" y="5768870"/>
            <a:ext cx="10250" cy="251039"/>
          </a:xfrm>
          <a:custGeom>
            <a:avLst/>
            <a:gdLst>
              <a:gd name="connsiteX0" fmla="*/ 10061 w 10250"/>
              <a:gd name="connsiteY0" fmla="*/ 105 h 251039"/>
              <a:gd name="connsiteX1" fmla="*/ 6886 w 10250"/>
              <a:gd name="connsiteY1" fmla="*/ 174730 h 251039"/>
              <a:gd name="connsiteX2" fmla="*/ 6886 w 10250"/>
              <a:gd name="connsiteY2" fmla="*/ 250930 h 251039"/>
              <a:gd name="connsiteX3" fmla="*/ 6886 w 10250"/>
              <a:gd name="connsiteY3" fmla="*/ 190605 h 251039"/>
              <a:gd name="connsiteX4" fmla="*/ 536 w 10250"/>
              <a:gd name="connsiteY4" fmla="*/ 149330 h 251039"/>
              <a:gd name="connsiteX5" fmla="*/ 10061 w 10250"/>
              <a:gd name="connsiteY5" fmla="*/ 105 h 251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50" h="251039">
                <a:moveTo>
                  <a:pt x="10061" y="105"/>
                </a:moveTo>
                <a:cubicBezTo>
                  <a:pt x="11119" y="4338"/>
                  <a:pt x="7415" y="132926"/>
                  <a:pt x="6886" y="174730"/>
                </a:cubicBezTo>
                <a:cubicBezTo>
                  <a:pt x="6357" y="216534"/>
                  <a:pt x="6886" y="250930"/>
                  <a:pt x="6886" y="250930"/>
                </a:cubicBezTo>
                <a:cubicBezTo>
                  <a:pt x="6886" y="253576"/>
                  <a:pt x="7944" y="207538"/>
                  <a:pt x="6886" y="190605"/>
                </a:cubicBezTo>
                <a:cubicBezTo>
                  <a:pt x="5828" y="173672"/>
                  <a:pt x="-2110" y="178434"/>
                  <a:pt x="536" y="149330"/>
                </a:cubicBezTo>
                <a:cubicBezTo>
                  <a:pt x="3182" y="120226"/>
                  <a:pt x="9003" y="-4128"/>
                  <a:pt x="10061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84A8B86C-68A6-F225-97D7-E7C1860B4536}"/>
              </a:ext>
            </a:extLst>
          </p:cNvPr>
          <p:cNvSpPr/>
          <p:nvPr/>
        </p:nvSpPr>
        <p:spPr>
          <a:xfrm>
            <a:off x="3673329" y="7051567"/>
            <a:ext cx="372073" cy="146748"/>
          </a:xfrm>
          <a:custGeom>
            <a:avLst/>
            <a:gdLst>
              <a:gd name="connsiteX0" fmla="*/ 146 w 372073"/>
              <a:gd name="connsiteY0" fmla="*/ 108 h 146748"/>
              <a:gd name="connsiteX1" fmla="*/ 308121 w 372073"/>
              <a:gd name="connsiteY1" fmla="*/ 120758 h 146748"/>
              <a:gd name="connsiteX2" fmla="*/ 270021 w 372073"/>
              <a:gd name="connsiteY2" fmla="*/ 95358 h 146748"/>
              <a:gd name="connsiteX3" fmla="*/ 371621 w 372073"/>
              <a:gd name="connsiteY3" fmla="*/ 146158 h 146748"/>
              <a:gd name="connsiteX4" fmla="*/ 304946 w 372073"/>
              <a:gd name="connsiteY4" fmla="*/ 120758 h 146748"/>
              <a:gd name="connsiteX5" fmla="*/ 247796 w 372073"/>
              <a:gd name="connsiteY5" fmla="*/ 85833 h 146748"/>
              <a:gd name="connsiteX6" fmla="*/ 266846 w 372073"/>
              <a:gd name="connsiteY6" fmla="*/ 98533 h 146748"/>
              <a:gd name="connsiteX7" fmla="*/ 146 w 372073"/>
              <a:gd name="connsiteY7" fmla="*/ 108 h 14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073" h="146748">
                <a:moveTo>
                  <a:pt x="146" y="108"/>
                </a:moveTo>
                <a:cubicBezTo>
                  <a:pt x="7025" y="3812"/>
                  <a:pt x="263142" y="104883"/>
                  <a:pt x="308121" y="120758"/>
                </a:cubicBezTo>
                <a:cubicBezTo>
                  <a:pt x="353100" y="136633"/>
                  <a:pt x="259438" y="91125"/>
                  <a:pt x="270021" y="95358"/>
                </a:cubicBezTo>
                <a:cubicBezTo>
                  <a:pt x="280604" y="99591"/>
                  <a:pt x="365800" y="141925"/>
                  <a:pt x="371621" y="146158"/>
                </a:cubicBezTo>
                <a:cubicBezTo>
                  <a:pt x="377442" y="150391"/>
                  <a:pt x="325584" y="130812"/>
                  <a:pt x="304946" y="120758"/>
                </a:cubicBezTo>
                <a:cubicBezTo>
                  <a:pt x="284308" y="110704"/>
                  <a:pt x="247796" y="85833"/>
                  <a:pt x="247796" y="85833"/>
                </a:cubicBezTo>
                <a:cubicBezTo>
                  <a:pt x="241446" y="82129"/>
                  <a:pt x="302829" y="108058"/>
                  <a:pt x="266846" y="98533"/>
                </a:cubicBezTo>
                <a:cubicBezTo>
                  <a:pt x="230863" y="89008"/>
                  <a:pt x="-6733" y="-3596"/>
                  <a:pt x="146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48EA42C5-A0F9-6CBA-FCF2-796191AFC352}"/>
              </a:ext>
            </a:extLst>
          </p:cNvPr>
          <p:cNvSpPr/>
          <p:nvPr/>
        </p:nvSpPr>
        <p:spPr>
          <a:xfrm>
            <a:off x="4187512" y="6972078"/>
            <a:ext cx="272389" cy="117697"/>
          </a:xfrm>
          <a:custGeom>
            <a:avLst/>
            <a:gdLst>
              <a:gd name="connsiteX0" fmla="*/ 313 w 272389"/>
              <a:gd name="connsiteY0" fmla="*/ 117697 h 117697"/>
              <a:gd name="connsiteX1" fmla="*/ 197163 w 272389"/>
              <a:gd name="connsiteY1" fmla="*/ 85947 h 117697"/>
              <a:gd name="connsiteX2" fmla="*/ 270188 w 272389"/>
              <a:gd name="connsiteY2" fmla="*/ 111347 h 117697"/>
              <a:gd name="connsiteX3" fmla="*/ 124138 w 272389"/>
              <a:gd name="connsiteY3" fmla="*/ 222 h 117697"/>
              <a:gd name="connsiteX4" fmla="*/ 219388 w 272389"/>
              <a:gd name="connsiteY4" fmla="*/ 82772 h 117697"/>
              <a:gd name="connsiteX5" fmla="*/ 152713 w 272389"/>
              <a:gd name="connsiteY5" fmla="*/ 85947 h 117697"/>
              <a:gd name="connsiteX6" fmla="*/ 313 w 272389"/>
              <a:gd name="connsiteY6" fmla="*/ 117697 h 1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389" h="117697">
                <a:moveTo>
                  <a:pt x="313" y="117697"/>
                </a:moveTo>
                <a:cubicBezTo>
                  <a:pt x="7721" y="117697"/>
                  <a:pt x="152184" y="87005"/>
                  <a:pt x="197163" y="85947"/>
                </a:cubicBezTo>
                <a:cubicBezTo>
                  <a:pt x="242142" y="84889"/>
                  <a:pt x="282359" y="125634"/>
                  <a:pt x="270188" y="111347"/>
                </a:cubicBezTo>
                <a:cubicBezTo>
                  <a:pt x="258017" y="97060"/>
                  <a:pt x="132605" y="4985"/>
                  <a:pt x="124138" y="222"/>
                </a:cubicBezTo>
                <a:cubicBezTo>
                  <a:pt x="115671" y="-4541"/>
                  <a:pt x="214625" y="68484"/>
                  <a:pt x="219388" y="82772"/>
                </a:cubicBezTo>
                <a:cubicBezTo>
                  <a:pt x="224151" y="97060"/>
                  <a:pt x="186580" y="82243"/>
                  <a:pt x="152713" y="85947"/>
                </a:cubicBezTo>
                <a:cubicBezTo>
                  <a:pt x="118846" y="89651"/>
                  <a:pt x="-7095" y="117697"/>
                  <a:pt x="313" y="117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54A74DD2-DF37-D850-07F6-9DD57DA02F36}"/>
              </a:ext>
            </a:extLst>
          </p:cNvPr>
          <p:cNvSpPr/>
          <p:nvPr/>
        </p:nvSpPr>
        <p:spPr>
          <a:xfrm>
            <a:off x="4664065" y="7178669"/>
            <a:ext cx="86017" cy="120660"/>
          </a:xfrm>
          <a:custGeom>
            <a:avLst/>
            <a:gdLst>
              <a:gd name="connsiteX0" fmla="*/ 19060 w 86017"/>
              <a:gd name="connsiteY0" fmla="*/ 6 h 120660"/>
              <a:gd name="connsiteX1" fmla="*/ 79385 w 86017"/>
              <a:gd name="connsiteY1" fmla="*/ 50806 h 120660"/>
              <a:gd name="connsiteX2" fmla="*/ 10 w 86017"/>
              <a:gd name="connsiteY2" fmla="*/ 120656 h 120660"/>
              <a:gd name="connsiteX3" fmla="*/ 85735 w 86017"/>
              <a:gd name="connsiteY3" fmla="*/ 53981 h 120660"/>
              <a:gd name="connsiteX4" fmla="*/ 19060 w 86017"/>
              <a:gd name="connsiteY4" fmla="*/ 6 h 12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17" h="120660">
                <a:moveTo>
                  <a:pt x="19060" y="6"/>
                </a:moveTo>
                <a:cubicBezTo>
                  <a:pt x="18002" y="-523"/>
                  <a:pt x="82560" y="30698"/>
                  <a:pt x="79385" y="50806"/>
                </a:cubicBezTo>
                <a:cubicBezTo>
                  <a:pt x="76210" y="70914"/>
                  <a:pt x="-1048" y="120127"/>
                  <a:pt x="10" y="120656"/>
                </a:cubicBezTo>
                <a:cubicBezTo>
                  <a:pt x="1068" y="121185"/>
                  <a:pt x="80443" y="73560"/>
                  <a:pt x="85735" y="53981"/>
                </a:cubicBezTo>
                <a:cubicBezTo>
                  <a:pt x="91027" y="34402"/>
                  <a:pt x="20118" y="535"/>
                  <a:pt x="1906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FD1CBA5E-318B-C725-76B5-32A291DAA098}"/>
              </a:ext>
            </a:extLst>
          </p:cNvPr>
          <p:cNvSpPr/>
          <p:nvPr/>
        </p:nvSpPr>
        <p:spPr>
          <a:xfrm>
            <a:off x="4511090" y="7321550"/>
            <a:ext cx="464135" cy="124515"/>
          </a:xfrm>
          <a:custGeom>
            <a:avLst/>
            <a:gdLst>
              <a:gd name="connsiteX0" fmla="*/ 464135 w 464135"/>
              <a:gd name="connsiteY0" fmla="*/ 0 h 124515"/>
              <a:gd name="connsiteX1" fmla="*/ 3760 w 464135"/>
              <a:gd name="connsiteY1" fmla="*/ 123825 h 124515"/>
              <a:gd name="connsiteX2" fmla="*/ 241885 w 464135"/>
              <a:gd name="connsiteY2" fmla="*/ 50800 h 124515"/>
              <a:gd name="connsiteX3" fmla="*/ 165685 w 464135"/>
              <a:gd name="connsiteY3" fmla="*/ 66675 h 124515"/>
              <a:gd name="connsiteX4" fmla="*/ 464135 w 464135"/>
              <a:gd name="connsiteY4" fmla="*/ 0 h 12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135" h="124515">
                <a:moveTo>
                  <a:pt x="464135" y="0"/>
                </a:moveTo>
                <a:lnTo>
                  <a:pt x="3760" y="123825"/>
                </a:lnTo>
                <a:cubicBezTo>
                  <a:pt x="-33282" y="132292"/>
                  <a:pt x="214898" y="60325"/>
                  <a:pt x="241885" y="50800"/>
                </a:cubicBezTo>
                <a:cubicBezTo>
                  <a:pt x="268872" y="41275"/>
                  <a:pt x="165685" y="66675"/>
                  <a:pt x="165685" y="66675"/>
                </a:cubicBezTo>
                <a:lnTo>
                  <a:pt x="4641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71BC181B-BF73-5330-E9C3-35D4CD4A6E93}"/>
              </a:ext>
            </a:extLst>
          </p:cNvPr>
          <p:cNvSpPr/>
          <p:nvPr/>
        </p:nvSpPr>
        <p:spPr>
          <a:xfrm>
            <a:off x="3780945" y="7203904"/>
            <a:ext cx="180363" cy="72459"/>
          </a:xfrm>
          <a:custGeom>
            <a:avLst/>
            <a:gdLst>
              <a:gd name="connsiteX0" fmla="*/ 480 w 180363"/>
              <a:gd name="connsiteY0" fmla="*/ 171 h 72459"/>
              <a:gd name="connsiteX1" fmla="*/ 175105 w 180363"/>
              <a:gd name="connsiteY1" fmla="*/ 70021 h 72459"/>
              <a:gd name="connsiteX2" fmla="*/ 124305 w 180363"/>
              <a:gd name="connsiteY2" fmla="*/ 50971 h 72459"/>
              <a:gd name="connsiteX3" fmla="*/ 480 w 180363"/>
              <a:gd name="connsiteY3" fmla="*/ 171 h 72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363" h="72459">
                <a:moveTo>
                  <a:pt x="480" y="171"/>
                </a:moveTo>
                <a:cubicBezTo>
                  <a:pt x="8947" y="3346"/>
                  <a:pt x="154467" y="61554"/>
                  <a:pt x="175105" y="70021"/>
                </a:cubicBezTo>
                <a:cubicBezTo>
                  <a:pt x="195743" y="78488"/>
                  <a:pt x="150763" y="63142"/>
                  <a:pt x="124305" y="50971"/>
                </a:cubicBezTo>
                <a:cubicBezTo>
                  <a:pt x="97847" y="38800"/>
                  <a:pt x="-7987" y="-3004"/>
                  <a:pt x="480" y="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6E4E95D3-56A5-6064-2479-B2506293C5C0}"/>
              </a:ext>
            </a:extLst>
          </p:cNvPr>
          <p:cNvSpPr/>
          <p:nvPr/>
        </p:nvSpPr>
        <p:spPr>
          <a:xfrm>
            <a:off x="3232036" y="6848056"/>
            <a:ext cx="112530" cy="233172"/>
          </a:xfrm>
          <a:custGeom>
            <a:avLst/>
            <a:gdLst>
              <a:gd name="connsiteX0" fmla="*/ 114 w 112530"/>
              <a:gd name="connsiteY0" fmla="*/ 419 h 233172"/>
              <a:gd name="connsiteX1" fmla="*/ 79489 w 112530"/>
              <a:gd name="connsiteY1" fmla="*/ 124244 h 233172"/>
              <a:gd name="connsiteX2" fmla="*/ 111239 w 112530"/>
              <a:gd name="connsiteY2" fmla="*/ 232194 h 233172"/>
              <a:gd name="connsiteX3" fmla="*/ 98539 w 112530"/>
              <a:gd name="connsiteY3" fmla="*/ 168694 h 233172"/>
              <a:gd name="connsiteX4" fmla="*/ 114 w 112530"/>
              <a:gd name="connsiteY4" fmla="*/ 419 h 233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30" h="233172">
                <a:moveTo>
                  <a:pt x="114" y="419"/>
                </a:moveTo>
                <a:cubicBezTo>
                  <a:pt x="-3061" y="-6989"/>
                  <a:pt x="60968" y="85615"/>
                  <a:pt x="79489" y="124244"/>
                </a:cubicBezTo>
                <a:cubicBezTo>
                  <a:pt x="98010" y="162873"/>
                  <a:pt x="108064" y="224786"/>
                  <a:pt x="111239" y="232194"/>
                </a:cubicBezTo>
                <a:cubicBezTo>
                  <a:pt x="114414" y="239602"/>
                  <a:pt x="112297" y="203619"/>
                  <a:pt x="98539" y="168694"/>
                </a:cubicBezTo>
                <a:cubicBezTo>
                  <a:pt x="84781" y="133769"/>
                  <a:pt x="3289" y="7827"/>
                  <a:pt x="114" y="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9E3E8192-B5C0-170F-D9A9-EE2D4461A592}"/>
              </a:ext>
            </a:extLst>
          </p:cNvPr>
          <p:cNvSpPr/>
          <p:nvPr/>
        </p:nvSpPr>
        <p:spPr>
          <a:xfrm>
            <a:off x="3736048" y="821518"/>
            <a:ext cx="1943391" cy="1788761"/>
          </a:xfrm>
          <a:custGeom>
            <a:avLst/>
            <a:gdLst>
              <a:gd name="connsiteX0" fmla="*/ 1943233 w 1943391"/>
              <a:gd name="connsiteY0" fmla="*/ 1785951 h 1788761"/>
              <a:gd name="connsiteX1" fmla="*/ 1028833 w 1943391"/>
              <a:gd name="connsiteY1" fmla="*/ 685813 h 1788761"/>
              <a:gd name="connsiteX2" fmla="*/ 1200283 w 1943391"/>
              <a:gd name="connsiteY2" fmla="*/ 835832 h 1788761"/>
              <a:gd name="connsiteX3" fmla="*/ 943108 w 1943391"/>
              <a:gd name="connsiteY3" fmla="*/ 557226 h 1788761"/>
              <a:gd name="connsiteX4" fmla="*/ 643071 w 1943391"/>
              <a:gd name="connsiteY4" fmla="*/ 592945 h 1788761"/>
              <a:gd name="connsiteX5" fmla="*/ 693077 w 1943391"/>
              <a:gd name="connsiteY5" fmla="*/ 507220 h 1788761"/>
              <a:gd name="connsiteX6" fmla="*/ 133 w 1943391"/>
              <a:gd name="connsiteY6" fmla="*/ 792970 h 1788761"/>
              <a:gd name="connsiteX7" fmla="*/ 628783 w 1943391"/>
              <a:gd name="connsiteY7" fmla="*/ 435782 h 1788761"/>
              <a:gd name="connsiteX8" fmla="*/ 1421740 w 1943391"/>
              <a:gd name="connsiteY8" fmla="*/ 13 h 1788761"/>
              <a:gd name="connsiteX9" fmla="*/ 321602 w 1943391"/>
              <a:gd name="connsiteY9" fmla="*/ 450070 h 1788761"/>
              <a:gd name="connsiteX10" fmla="*/ 964540 w 1943391"/>
              <a:gd name="connsiteY10" fmla="*/ 321482 h 1788761"/>
              <a:gd name="connsiteX11" fmla="*/ 1064552 w 1943391"/>
              <a:gd name="connsiteY11" fmla="*/ 585801 h 1788761"/>
              <a:gd name="connsiteX12" fmla="*/ 750227 w 1943391"/>
              <a:gd name="connsiteY12" fmla="*/ 442926 h 1788761"/>
              <a:gd name="connsiteX13" fmla="*/ 1164565 w 1943391"/>
              <a:gd name="connsiteY13" fmla="*/ 778682 h 1788761"/>
              <a:gd name="connsiteX14" fmla="*/ 971683 w 1943391"/>
              <a:gd name="connsiteY14" fmla="*/ 721532 h 1788761"/>
              <a:gd name="connsiteX15" fmla="*/ 1728921 w 1943391"/>
              <a:gd name="connsiteY15" fmla="*/ 1385901 h 1788761"/>
              <a:gd name="connsiteX16" fmla="*/ 950252 w 1943391"/>
              <a:gd name="connsiteY16" fmla="*/ 1014426 h 1788761"/>
              <a:gd name="connsiteX17" fmla="*/ 1943233 w 1943391"/>
              <a:gd name="connsiteY17" fmla="*/ 1785951 h 1788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43391" h="1788761">
                <a:moveTo>
                  <a:pt x="1943233" y="1785951"/>
                </a:moveTo>
                <a:cubicBezTo>
                  <a:pt x="1956330" y="1731182"/>
                  <a:pt x="1152658" y="844166"/>
                  <a:pt x="1028833" y="685813"/>
                </a:cubicBezTo>
                <a:cubicBezTo>
                  <a:pt x="905008" y="527460"/>
                  <a:pt x="1214570" y="857263"/>
                  <a:pt x="1200283" y="835832"/>
                </a:cubicBezTo>
                <a:cubicBezTo>
                  <a:pt x="1185995" y="814401"/>
                  <a:pt x="1035977" y="597707"/>
                  <a:pt x="943108" y="557226"/>
                </a:cubicBezTo>
                <a:cubicBezTo>
                  <a:pt x="850239" y="516745"/>
                  <a:pt x="684743" y="601279"/>
                  <a:pt x="643071" y="592945"/>
                </a:cubicBezTo>
                <a:cubicBezTo>
                  <a:pt x="601399" y="584611"/>
                  <a:pt x="800233" y="473883"/>
                  <a:pt x="693077" y="507220"/>
                </a:cubicBezTo>
                <a:cubicBezTo>
                  <a:pt x="585921" y="540557"/>
                  <a:pt x="10849" y="804876"/>
                  <a:pt x="133" y="792970"/>
                </a:cubicBezTo>
                <a:cubicBezTo>
                  <a:pt x="-10583" y="781064"/>
                  <a:pt x="628783" y="435782"/>
                  <a:pt x="628783" y="435782"/>
                </a:cubicBezTo>
                <a:cubicBezTo>
                  <a:pt x="865717" y="303623"/>
                  <a:pt x="1472937" y="-2368"/>
                  <a:pt x="1421740" y="13"/>
                </a:cubicBezTo>
                <a:cubicBezTo>
                  <a:pt x="1370543" y="2394"/>
                  <a:pt x="397802" y="396492"/>
                  <a:pt x="321602" y="450070"/>
                </a:cubicBezTo>
                <a:cubicBezTo>
                  <a:pt x="245402" y="503648"/>
                  <a:pt x="840715" y="298860"/>
                  <a:pt x="964540" y="321482"/>
                </a:cubicBezTo>
                <a:cubicBezTo>
                  <a:pt x="1088365" y="344104"/>
                  <a:pt x="1100271" y="565560"/>
                  <a:pt x="1064552" y="585801"/>
                </a:cubicBezTo>
                <a:cubicBezTo>
                  <a:pt x="1028833" y="606042"/>
                  <a:pt x="733558" y="410779"/>
                  <a:pt x="750227" y="442926"/>
                </a:cubicBezTo>
                <a:cubicBezTo>
                  <a:pt x="766896" y="475073"/>
                  <a:pt x="1127656" y="732248"/>
                  <a:pt x="1164565" y="778682"/>
                </a:cubicBezTo>
                <a:cubicBezTo>
                  <a:pt x="1201474" y="825116"/>
                  <a:pt x="877624" y="620329"/>
                  <a:pt x="971683" y="721532"/>
                </a:cubicBezTo>
                <a:cubicBezTo>
                  <a:pt x="1065742" y="822735"/>
                  <a:pt x="1732493" y="1337085"/>
                  <a:pt x="1728921" y="1385901"/>
                </a:cubicBezTo>
                <a:cubicBezTo>
                  <a:pt x="1725349" y="1434717"/>
                  <a:pt x="914533" y="951323"/>
                  <a:pt x="950252" y="1014426"/>
                </a:cubicBezTo>
                <a:cubicBezTo>
                  <a:pt x="985971" y="1077529"/>
                  <a:pt x="1930136" y="1840720"/>
                  <a:pt x="1943233" y="17859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1B7198C9-1BB3-1E9B-E194-155FA094910F}"/>
              </a:ext>
            </a:extLst>
          </p:cNvPr>
          <p:cNvSpPr/>
          <p:nvPr/>
        </p:nvSpPr>
        <p:spPr>
          <a:xfrm>
            <a:off x="4679225" y="854952"/>
            <a:ext cx="1650687" cy="2211486"/>
          </a:xfrm>
          <a:custGeom>
            <a:avLst/>
            <a:gdLst>
              <a:gd name="connsiteX0" fmla="*/ 1614419 w 1650687"/>
              <a:gd name="connsiteY0" fmla="*/ 2116848 h 2211486"/>
              <a:gd name="connsiteX1" fmla="*/ 1114356 w 1650687"/>
              <a:gd name="connsiteY1" fmla="*/ 445211 h 2211486"/>
              <a:gd name="connsiteX2" fmla="*/ 1300094 w 1650687"/>
              <a:gd name="connsiteY2" fmla="*/ 738104 h 2211486"/>
              <a:gd name="connsiteX3" fmla="*/ 42794 w 1650687"/>
              <a:gd name="connsiteY3" fmla="*/ 16586 h 2211486"/>
              <a:gd name="connsiteX4" fmla="*/ 371406 w 1650687"/>
              <a:gd name="connsiteY4" fmla="*/ 266617 h 2211486"/>
              <a:gd name="connsiteX5" fmla="*/ 1135788 w 1650687"/>
              <a:gd name="connsiteY5" fmla="*/ 666667 h 2211486"/>
              <a:gd name="connsiteX6" fmla="*/ 1264375 w 1650687"/>
              <a:gd name="connsiteY6" fmla="*/ 1016711 h 2211486"/>
              <a:gd name="connsiteX7" fmla="*/ 1042919 w 1650687"/>
              <a:gd name="connsiteY7" fmla="*/ 738104 h 2211486"/>
              <a:gd name="connsiteX8" fmla="*/ 1407250 w 1650687"/>
              <a:gd name="connsiteY8" fmla="*/ 1531061 h 2211486"/>
              <a:gd name="connsiteX9" fmla="*/ 657156 w 1650687"/>
              <a:gd name="connsiteY9" fmla="*/ 630948 h 2211486"/>
              <a:gd name="connsiteX10" fmla="*/ 1235800 w 1650687"/>
              <a:gd name="connsiteY10" fmla="*/ 1559636 h 2211486"/>
              <a:gd name="connsiteX11" fmla="*/ 1192938 w 1650687"/>
              <a:gd name="connsiteY11" fmla="*/ 1259598 h 2211486"/>
              <a:gd name="connsiteX12" fmla="*/ 1564413 w 1650687"/>
              <a:gd name="connsiteY12" fmla="*/ 1923967 h 2211486"/>
              <a:gd name="connsiteX13" fmla="*/ 1614419 w 1650687"/>
              <a:gd name="connsiteY13" fmla="*/ 2116848 h 221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50687" h="2211486">
                <a:moveTo>
                  <a:pt x="1614419" y="2116848"/>
                </a:moveTo>
                <a:cubicBezTo>
                  <a:pt x="1539410" y="1870389"/>
                  <a:pt x="1166744" y="675002"/>
                  <a:pt x="1114356" y="445211"/>
                </a:cubicBezTo>
                <a:cubicBezTo>
                  <a:pt x="1061968" y="215420"/>
                  <a:pt x="1478688" y="809541"/>
                  <a:pt x="1300094" y="738104"/>
                </a:cubicBezTo>
                <a:cubicBezTo>
                  <a:pt x="1121500" y="666667"/>
                  <a:pt x="197575" y="95167"/>
                  <a:pt x="42794" y="16586"/>
                </a:cubicBezTo>
                <a:cubicBezTo>
                  <a:pt x="-111987" y="-61995"/>
                  <a:pt x="189240" y="158270"/>
                  <a:pt x="371406" y="266617"/>
                </a:cubicBezTo>
                <a:cubicBezTo>
                  <a:pt x="553572" y="374964"/>
                  <a:pt x="986960" y="541651"/>
                  <a:pt x="1135788" y="666667"/>
                </a:cubicBezTo>
                <a:cubicBezTo>
                  <a:pt x="1284616" y="791683"/>
                  <a:pt x="1279853" y="1004805"/>
                  <a:pt x="1264375" y="1016711"/>
                </a:cubicBezTo>
                <a:cubicBezTo>
                  <a:pt x="1248897" y="1028617"/>
                  <a:pt x="1019107" y="652379"/>
                  <a:pt x="1042919" y="738104"/>
                </a:cubicBezTo>
                <a:cubicBezTo>
                  <a:pt x="1066731" y="823829"/>
                  <a:pt x="1471544" y="1548920"/>
                  <a:pt x="1407250" y="1531061"/>
                </a:cubicBezTo>
                <a:cubicBezTo>
                  <a:pt x="1342956" y="1513202"/>
                  <a:pt x="685731" y="626186"/>
                  <a:pt x="657156" y="630948"/>
                </a:cubicBezTo>
                <a:cubicBezTo>
                  <a:pt x="628581" y="635710"/>
                  <a:pt x="1146503" y="1454861"/>
                  <a:pt x="1235800" y="1559636"/>
                </a:cubicBezTo>
                <a:cubicBezTo>
                  <a:pt x="1325097" y="1664411"/>
                  <a:pt x="1138169" y="1198876"/>
                  <a:pt x="1192938" y="1259598"/>
                </a:cubicBezTo>
                <a:cubicBezTo>
                  <a:pt x="1247707" y="1320320"/>
                  <a:pt x="1492975" y="1781092"/>
                  <a:pt x="1564413" y="1923967"/>
                </a:cubicBezTo>
                <a:cubicBezTo>
                  <a:pt x="1635851" y="2066842"/>
                  <a:pt x="1689428" y="2363307"/>
                  <a:pt x="1614419" y="2116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DE3E2187-ECB2-761F-584B-E50C972D8C41}"/>
              </a:ext>
            </a:extLst>
          </p:cNvPr>
          <p:cNvSpPr/>
          <p:nvPr/>
        </p:nvSpPr>
        <p:spPr>
          <a:xfrm>
            <a:off x="5898589" y="1657892"/>
            <a:ext cx="768871" cy="1672419"/>
          </a:xfrm>
          <a:custGeom>
            <a:avLst/>
            <a:gdLst>
              <a:gd name="connsiteX0" fmla="*/ 145024 w 768871"/>
              <a:gd name="connsiteY0" fmla="*/ 63752 h 1672419"/>
              <a:gd name="connsiteX1" fmla="*/ 573649 w 768871"/>
              <a:gd name="connsiteY1" fmla="*/ 692402 h 1672419"/>
              <a:gd name="connsiteX2" fmla="*/ 430774 w 768871"/>
              <a:gd name="connsiteY2" fmla="*/ 1192464 h 1672419"/>
              <a:gd name="connsiteX3" fmla="*/ 609367 w 768871"/>
              <a:gd name="connsiteY3" fmla="*/ 1028158 h 1672419"/>
              <a:gd name="connsiteX4" fmla="*/ 273611 w 768871"/>
              <a:gd name="connsiteY4" fmla="*/ 1485358 h 1672419"/>
              <a:gd name="connsiteX5" fmla="*/ 16436 w 768871"/>
              <a:gd name="connsiteY5" fmla="*/ 1642521 h 1672419"/>
              <a:gd name="connsiteX6" fmla="*/ 759386 w 768871"/>
              <a:gd name="connsiteY6" fmla="*/ 921002 h 1672419"/>
              <a:gd name="connsiteX7" fmla="*/ 452205 w 768871"/>
              <a:gd name="connsiteY7" fmla="*/ 1142458 h 1672419"/>
              <a:gd name="connsiteX8" fmla="*/ 687949 w 768871"/>
              <a:gd name="connsiteY8" fmla="*/ 735264 h 1672419"/>
              <a:gd name="connsiteX9" fmla="*/ 402199 w 768871"/>
              <a:gd name="connsiteY9" fmla="*/ 442371 h 1672419"/>
              <a:gd name="connsiteX10" fmla="*/ 666517 w 768871"/>
              <a:gd name="connsiteY10" fmla="*/ 692402 h 1672419"/>
              <a:gd name="connsiteX11" fmla="*/ 87874 w 768871"/>
              <a:gd name="connsiteY11" fmla="*/ 92327 h 1672419"/>
              <a:gd name="connsiteX12" fmla="*/ 145024 w 768871"/>
              <a:gd name="connsiteY12" fmla="*/ 63752 h 167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8871" h="1672419">
                <a:moveTo>
                  <a:pt x="145024" y="63752"/>
                </a:moveTo>
                <a:cubicBezTo>
                  <a:pt x="225986" y="163764"/>
                  <a:pt x="526024" y="504283"/>
                  <a:pt x="573649" y="692402"/>
                </a:cubicBezTo>
                <a:cubicBezTo>
                  <a:pt x="621274" y="880521"/>
                  <a:pt x="424821" y="1136505"/>
                  <a:pt x="430774" y="1192464"/>
                </a:cubicBezTo>
                <a:cubicBezTo>
                  <a:pt x="436727" y="1248423"/>
                  <a:pt x="635561" y="979342"/>
                  <a:pt x="609367" y="1028158"/>
                </a:cubicBezTo>
                <a:cubicBezTo>
                  <a:pt x="583173" y="1076974"/>
                  <a:pt x="372433" y="1382964"/>
                  <a:pt x="273611" y="1485358"/>
                </a:cubicBezTo>
                <a:cubicBezTo>
                  <a:pt x="174789" y="1587752"/>
                  <a:pt x="-64527" y="1736580"/>
                  <a:pt x="16436" y="1642521"/>
                </a:cubicBezTo>
                <a:cubicBezTo>
                  <a:pt x="97398" y="1548462"/>
                  <a:pt x="686758" y="1004346"/>
                  <a:pt x="759386" y="921002"/>
                </a:cubicBezTo>
                <a:cubicBezTo>
                  <a:pt x="832014" y="837658"/>
                  <a:pt x="464111" y="1173414"/>
                  <a:pt x="452205" y="1142458"/>
                </a:cubicBezTo>
                <a:cubicBezTo>
                  <a:pt x="440299" y="1111502"/>
                  <a:pt x="696283" y="851945"/>
                  <a:pt x="687949" y="735264"/>
                </a:cubicBezTo>
                <a:cubicBezTo>
                  <a:pt x="679615" y="618583"/>
                  <a:pt x="405771" y="449515"/>
                  <a:pt x="402199" y="442371"/>
                </a:cubicBezTo>
                <a:cubicBezTo>
                  <a:pt x="398627" y="435227"/>
                  <a:pt x="718904" y="750743"/>
                  <a:pt x="666517" y="692402"/>
                </a:cubicBezTo>
                <a:cubicBezTo>
                  <a:pt x="614130" y="634061"/>
                  <a:pt x="173599" y="197102"/>
                  <a:pt x="87874" y="92327"/>
                </a:cubicBezTo>
                <a:cubicBezTo>
                  <a:pt x="2149" y="-12448"/>
                  <a:pt x="64062" y="-36260"/>
                  <a:pt x="145024" y="63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C56895E7-47B2-5918-0BBB-E48B3AF0E522}"/>
              </a:ext>
            </a:extLst>
          </p:cNvPr>
          <p:cNvSpPr/>
          <p:nvPr/>
        </p:nvSpPr>
        <p:spPr>
          <a:xfrm>
            <a:off x="6512245" y="1813417"/>
            <a:ext cx="712826" cy="1637073"/>
          </a:xfrm>
          <a:custGeom>
            <a:avLst/>
            <a:gdLst>
              <a:gd name="connsiteX0" fmla="*/ 9999 w 712826"/>
              <a:gd name="connsiteY0" fmla="*/ 22527 h 1637073"/>
              <a:gd name="connsiteX1" fmla="*/ 710086 w 712826"/>
              <a:gd name="connsiteY1" fmla="*/ 1051227 h 1637073"/>
              <a:gd name="connsiteX2" fmla="*/ 267174 w 712826"/>
              <a:gd name="connsiteY2" fmla="*/ 1465564 h 1637073"/>
              <a:gd name="connsiteX3" fmla="*/ 638649 w 712826"/>
              <a:gd name="connsiteY3" fmla="*/ 1329833 h 1637073"/>
              <a:gd name="connsiteX4" fmla="*/ 24286 w 712826"/>
              <a:gd name="connsiteY4" fmla="*/ 1637014 h 1637073"/>
              <a:gd name="connsiteX5" fmla="*/ 610074 w 712826"/>
              <a:gd name="connsiteY5" fmla="*/ 1301258 h 1637073"/>
              <a:gd name="connsiteX6" fmla="*/ 674368 w 712826"/>
              <a:gd name="connsiteY6" fmla="*/ 1101233 h 1637073"/>
              <a:gd name="connsiteX7" fmla="*/ 267174 w 712826"/>
              <a:gd name="connsiteY7" fmla="*/ 529733 h 1637073"/>
              <a:gd name="connsiteX8" fmla="*/ 617218 w 712826"/>
              <a:gd name="connsiteY8" fmla="*/ 808339 h 1637073"/>
              <a:gd name="connsiteX9" fmla="*/ 317180 w 712826"/>
              <a:gd name="connsiteY9" fmla="*/ 379714 h 1637073"/>
              <a:gd name="connsiteX10" fmla="*/ 9999 w 712826"/>
              <a:gd name="connsiteY10" fmla="*/ 22527 h 163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2826" h="1637073">
                <a:moveTo>
                  <a:pt x="9999" y="22527"/>
                </a:moveTo>
                <a:cubicBezTo>
                  <a:pt x="75483" y="134446"/>
                  <a:pt x="667223" y="810721"/>
                  <a:pt x="710086" y="1051227"/>
                </a:cubicBezTo>
                <a:cubicBezTo>
                  <a:pt x="752949" y="1291733"/>
                  <a:pt x="279080" y="1419130"/>
                  <a:pt x="267174" y="1465564"/>
                </a:cubicBezTo>
                <a:cubicBezTo>
                  <a:pt x="255268" y="1511998"/>
                  <a:pt x="679130" y="1301258"/>
                  <a:pt x="638649" y="1329833"/>
                </a:cubicBezTo>
                <a:cubicBezTo>
                  <a:pt x="598168" y="1358408"/>
                  <a:pt x="29048" y="1641776"/>
                  <a:pt x="24286" y="1637014"/>
                </a:cubicBezTo>
                <a:cubicBezTo>
                  <a:pt x="19524" y="1632252"/>
                  <a:pt x="501727" y="1390555"/>
                  <a:pt x="610074" y="1301258"/>
                </a:cubicBezTo>
                <a:cubicBezTo>
                  <a:pt x="718421" y="1211961"/>
                  <a:pt x="731518" y="1229820"/>
                  <a:pt x="674368" y="1101233"/>
                </a:cubicBezTo>
                <a:cubicBezTo>
                  <a:pt x="617218" y="972646"/>
                  <a:pt x="276699" y="578549"/>
                  <a:pt x="267174" y="529733"/>
                </a:cubicBezTo>
                <a:cubicBezTo>
                  <a:pt x="257649" y="480917"/>
                  <a:pt x="608884" y="833342"/>
                  <a:pt x="617218" y="808339"/>
                </a:cubicBezTo>
                <a:cubicBezTo>
                  <a:pt x="625552" y="783336"/>
                  <a:pt x="416002" y="514255"/>
                  <a:pt x="317180" y="379714"/>
                </a:cubicBezTo>
                <a:cubicBezTo>
                  <a:pt x="218358" y="245173"/>
                  <a:pt x="-55485" y="-89392"/>
                  <a:pt x="9999" y="22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F155CFE4-38FC-47BC-1069-A3751BB656A5}"/>
              </a:ext>
            </a:extLst>
          </p:cNvPr>
          <p:cNvSpPr/>
          <p:nvPr/>
        </p:nvSpPr>
        <p:spPr>
          <a:xfrm>
            <a:off x="6087772" y="3021753"/>
            <a:ext cx="620349" cy="1883921"/>
          </a:xfrm>
          <a:custGeom>
            <a:avLst/>
            <a:gdLst>
              <a:gd name="connsiteX0" fmla="*/ 377322 w 620349"/>
              <a:gd name="connsiteY0" fmla="*/ 53 h 1883921"/>
              <a:gd name="connsiteX1" fmla="*/ 62997 w 620349"/>
              <a:gd name="connsiteY1" fmla="*/ 364385 h 1883921"/>
              <a:gd name="connsiteX2" fmla="*/ 270166 w 620349"/>
              <a:gd name="connsiteY2" fmla="*/ 571553 h 1883921"/>
              <a:gd name="connsiteX3" fmla="*/ 27278 w 620349"/>
              <a:gd name="connsiteY3" fmla="*/ 600128 h 1883921"/>
              <a:gd name="connsiteX4" fmla="*/ 270166 w 620349"/>
              <a:gd name="connsiteY4" fmla="*/ 750147 h 1883921"/>
              <a:gd name="connsiteX5" fmla="*/ 163009 w 620349"/>
              <a:gd name="connsiteY5" fmla="*/ 771578 h 1883921"/>
              <a:gd name="connsiteX6" fmla="*/ 363034 w 620349"/>
              <a:gd name="connsiteY6" fmla="*/ 1235922 h 1883921"/>
              <a:gd name="connsiteX7" fmla="*/ 198728 w 620349"/>
              <a:gd name="connsiteY7" fmla="*/ 1085903 h 1883921"/>
              <a:gd name="connsiteX8" fmla="*/ 613066 w 620349"/>
              <a:gd name="connsiteY8" fmla="*/ 1871716 h 1883921"/>
              <a:gd name="connsiteX9" fmla="*/ 441616 w 620349"/>
              <a:gd name="connsiteY9" fmla="*/ 1493097 h 1883921"/>
              <a:gd name="connsiteX10" fmla="*/ 170153 w 620349"/>
              <a:gd name="connsiteY10" fmla="*/ 557266 h 1883921"/>
              <a:gd name="connsiteX11" fmla="*/ 12991 w 620349"/>
              <a:gd name="connsiteY11" fmla="*/ 164360 h 1883921"/>
              <a:gd name="connsiteX12" fmla="*/ 48709 w 620349"/>
              <a:gd name="connsiteY12" fmla="*/ 335810 h 1883921"/>
              <a:gd name="connsiteX13" fmla="*/ 377322 w 620349"/>
              <a:gd name="connsiteY13" fmla="*/ 53 h 188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0349" h="1883921">
                <a:moveTo>
                  <a:pt x="377322" y="53"/>
                </a:moveTo>
                <a:cubicBezTo>
                  <a:pt x="379703" y="4815"/>
                  <a:pt x="80856" y="269135"/>
                  <a:pt x="62997" y="364385"/>
                </a:cubicBezTo>
                <a:cubicBezTo>
                  <a:pt x="45138" y="459635"/>
                  <a:pt x="276119" y="532263"/>
                  <a:pt x="270166" y="571553"/>
                </a:cubicBezTo>
                <a:cubicBezTo>
                  <a:pt x="264213" y="610844"/>
                  <a:pt x="27278" y="570362"/>
                  <a:pt x="27278" y="600128"/>
                </a:cubicBezTo>
                <a:cubicBezTo>
                  <a:pt x="27278" y="629894"/>
                  <a:pt x="247544" y="721572"/>
                  <a:pt x="270166" y="750147"/>
                </a:cubicBezTo>
                <a:cubicBezTo>
                  <a:pt x="292788" y="778722"/>
                  <a:pt x="147531" y="690616"/>
                  <a:pt x="163009" y="771578"/>
                </a:cubicBezTo>
                <a:cubicBezTo>
                  <a:pt x="178487" y="852540"/>
                  <a:pt x="357081" y="1183535"/>
                  <a:pt x="363034" y="1235922"/>
                </a:cubicBezTo>
                <a:cubicBezTo>
                  <a:pt x="368987" y="1288309"/>
                  <a:pt x="157056" y="979937"/>
                  <a:pt x="198728" y="1085903"/>
                </a:cubicBezTo>
                <a:cubicBezTo>
                  <a:pt x="240400" y="1191869"/>
                  <a:pt x="572585" y="1803850"/>
                  <a:pt x="613066" y="1871716"/>
                </a:cubicBezTo>
                <a:cubicBezTo>
                  <a:pt x="653547" y="1939582"/>
                  <a:pt x="515435" y="1712172"/>
                  <a:pt x="441616" y="1493097"/>
                </a:cubicBezTo>
                <a:cubicBezTo>
                  <a:pt x="367797" y="1274022"/>
                  <a:pt x="241590" y="778722"/>
                  <a:pt x="170153" y="557266"/>
                </a:cubicBezTo>
                <a:cubicBezTo>
                  <a:pt x="98716" y="335810"/>
                  <a:pt x="33232" y="201269"/>
                  <a:pt x="12991" y="164360"/>
                </a:cubicBezTo>
                <a:cubicBezTo>
                  <a:pt x="-7250" y="127451"/>
                  <a:pt x="-9632" y="359623"/>
                  <a:pt x="48709" y="335810"/>
                </a:cubicBezTo>
                <a:cubicBezTo>
                  <a:pt x="107049" y="311998"/>
                  <a:pt x="374941" y="-4709"/>
                  <a:pt x="377322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D54B7638-29F9-94E0-3D77-0294156D4014}"/>
              </a:ext>
            </a:extLst>
          </p:cNvPr>
          <p:cNvSpPr/>
          <p:nvPr/>
        </p:nvSpPr>
        <p:spPr>
          <a:xfrm>
            <a:off x="3609474" y="7407441"/>
            <a:ext cx="1540067" cy="333156"/>
          </a:xfrm>
          <a:custGeom>
            <a:avLst/>
            <a:gdLst>
              <a:gd name="connsiteX0" fmla="*/ 0 w 1540067"/>
              <a:gd name="connsiteY0" fmla="*/ 272717 h 333156"/>
              <a:gd name="connsiteX1" fmla="*/ 413084 w 1540067"/>
              <a:gd name="connsiteY1" fmla="*/ 316833 h 333156"/>
              <a:gd name="connsiteX2" fmla="*/ 649705 w 1540067"/>
              <a:gd name="connsiteY2" fmla="*/ 304801 h 333156"/>
              <a:gd name="connsiteX3" fmla="*/ 577515 w 1540067"/>
              <a:gd name="connsiteY3" fmla="*/ 328864 h 333156"/>
              <a:gd name="connsiteX4" fmla="*/ 1062789 w 1540067"/>
              <a:gd name="connsiteY4" fmla="*/ 192506 h 333156"/>
              <a:gd name="connsiteX5" fmla="*/ 994610 w 1540067"/>
              <a:gd name="connsiteY5" fmla="*/ 208548 h 333156"/>
              <a:gd name="connsiteX6" fmla="*/ 1540042 w 1540067"/>
              <a:gd name="connsiteY6" fmla="*/ 1 h 333156"/>
              <a:gd name="connsiteX7" fmla="*/ 970547 w 1540067"/>
              <a:gd name="connsiteY7" fmla="*/ 212559 h 333156"/>
              <a:gd name="connsiteX8" fmla="*/ 517358 w 1540067"/>
              <a:gd name="connsiteY8" fmla="*/ 320843 h 333156"/>
              <a:gd name="connsiteX9" fmla="*/ 613610 w 1540067"/>
              <a:gd name="connsiteY9" fmla="*/ 320843 h 333156"/>
              <a:gd name="connsiteX10" fmla="*/ 453189 w 1540067"/>
              <a:gd name="connsiteY10" fmla="*/ 232612 h 333156"/>
              <a:gd name="connsiteX11" fmla="*/ 565484 w 1540067"/>
              <a:gd name="connsiteY11" fmla="*/ 308812 h 333156"/>
              <a:gd name="connsiteX12" fmla="*/ 336884 w 1540067"/>
              <a:gd name="connsiteY12" fmla="*/ 308812 h 333156"/>
              <a:gd name="connsiteX13" fmla="*/ 248652 w 1540067"/>
              <a:gd name="connsiteY13" fmla="*/ 316833 h 333156"/>
              <a:gd name="connsiteX14" fmla="*/ 320842 w 1540067"/>
              <a:gd name="connsiteY14" fmla="*/ 332875 h 333156"/>
              <a:gd name="connsiteX15" fmla="*/ 0 w 1540067"/>
              <a:gd name="connsiteY15" fmla="*/ 272717 h 333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40067" h="333156">
                <a:moveTo>
                  <a:pt x="0" y="272717"/>
                </a:moveTo>
                <a:cubicBezTo>
                  <a:pt x="152400" y="292101"/>
                  <a:pt x="304800" y="311486"/>
                  <a:pt x="413084" y="316833"/>
                </a:cubicBezTo>
                <a:cubicBezTo>
                  <a:pt x="521368" y="322180"/>
                  <a:pt x="622300" y="302796"/>
                  <a:pt x="649705" y="304801"/>
                </a:cubicBezTo>
                <a:cubicBezTo>
                  <a:pt x="677110" y="306806"/>
                  <a:pt x="577515" y="328864"/>
                  <a:pt x="577515" y="328864"/>
                </a:cubicBezTo>
                <a:lnTo>
                  <a:pt x="1062789" y="192506"/>
                </a:lnTo>
                <a:cubicBezTo>
                  <a:pt x="1132305" y="172453"/>
                  <a:pt x="915068" y="240632"/>
                  <a:pt x="994610" y="208548"/>
                </a:cubicBezTo>
                <a:cubicBezTo>
                  <a:pt x="1074152" y="176464"/>
                  <a:pt x="1544052" y="-667"/>
                  <a:pt x="1540042" y="1"/>
                </a:cubicBezTo>
                <a:cubicBezTo>
                  <a:pt x="1536032" y="669"/>
                  <a:pt x="1140994" y="159085"/>
                  <a:pt x="970547" y="212559"/>
                </a:cubicBezTo>
                <a:cubicBezTo>
                  <a:pt x="800100" y="266033"/>
                  <a:pt x="576847" y="302796"/>
                  <a:pt x="517358" y="320843"/>
                </a:cubicBezTo>
                <a:cubicBezTo>
                  <a:pt x="457869" y="338890"/>
                  <a:pt x="624305" y="335548"/>
                  <a:pt x="613610" y="320843"/>
                </a:cubicBezTo>
                <a:cubicBezTo>
                  <a:pt x="602915" y="306138"/>
                  <a:pt x="461210" y="234617"/>
                  <a:pt x="453189" y="232612"/>
                </a:cubicBezTo>
                <a:cubicBezTo>
                  <a:pt x="445168" y="230607"/>
                  <a:pt x="584868" y="296112"/>
                  <a:pt x="565484" y="308812"/>
                </a:cubicBezTo>
                <a:cubicBezTo>
                  <a:pt x="546100" y="321512"/>
                  <a:pt x="389689" y="307475"/>
                  <a:pt x="336884" y="308812"/>
                </a:cubicBezTo>
                <a:cubicBezTo>
                  <a:pt x="284079" y="310149"/>
                  <a:pt x="251326" y="312823"/>
                  <a:pt x="248652" y="316833"/>
                </a:cubicBezTo>
                <a:cubicBezTo>
                  <a:pt x="245978" y="320843"/>
                  <a:pt x="320842" y="332875"/>
                  <a:pt x="320842" y="332875"/>
                </a:cubicBezTo>
                <a:lnTo>
                  <a:pt x="0" y="27271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1DFDA63D-EA37-1B2B-5E07-CCFA6ABBF5A7}"/>
              </a:ext>
            </a:extLst>
          </p:cNvPr>
          <p:cNvSpPr/>
          <p:nvPr/>
        </p:nvSpPr>
        <p:spPr>
          <a:xfrm>
            <a:off x="5204543" y="6902116"/>
            <a:ext cx="747078" cy="502096"/>
          </a:xfrm>
          <a:custGeom>
            <a:avLst/>
            <a:gdLst>
              <a:gd name="connsiteX0" fmla="*/ 747078 w 747078"/>
              <a:gd name="connsiteY0" fmla="*/ 0 h 502096"/>
              <a:gd name="connsiteX1" fmla="*/ 325973 w 747078"/>
              <a:gd name="connsiteY1" fmla="*/ 288758 h 502096"/>
              <a:gd name="connsiteX2" fmla="*/ 382120 w 747078"/>
              <a:gd name="connsiteY2" fmla="*/ 264695 h 502096"/>
              <a:gd name="connsiteX3" fmla="*/ 1120 w 747078"/>
              <a:gd name="connsiteY3" fmla="*/ 501316 h 502096"/>
              <a:gd name="connsiteX4" fmla="*/ 522489 w 747078"/>
              <a:gd name="connsiteY4" fmla="*/ 172452 h 502096"/>
              <a:gd name="connsiteX5" fmla="*/ 506446 w 747078"/>
              <a:gd name="connsiteY5" fmla="*/ 180473 h 502096"/>
              <a:gd name="connsiteX6" fmla="*/ 747078 w 747078"/>
              <a:gd name="connsiteY6" fmla="*/ 0 h 50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7078" h="502096">
                <a:moveTo>
                  <a:pt x="747078" y="0"/>
                </a:moveTo>
                <a:lnTo>
                  <a:pt x="325973" y="288758"/>
                </a:lnTo>
                <a:cubicBezTo>
                  <a:pt x="265147" y="332874"/>
                  <a:pt x="436262" y="229269"/>
                  <a:pt x="382120" y="264695"/>
                </a:cubicBezTo>
                <a:cubicBezTo>
                  <a:pt x="327978" y="300121"/>
                  <a:pt x="-22275" y="516690"/>
                  <a:pt x="1120" y="501316"/>
                </a:cubicBezTo>
                <a:cubicBezTo>
                  <a:pt x="24515" y="485942"/>
                  <a:pt x="522489" y="172452"/>
                  <a:pt x="522489" y="172452"/>
                </a:cubicBezTo>
                <a:cubicBezTo>
                  <a:pt x="606710" y="118978"/>
                  <a:pt x="506446" y="180473"/>
                  <a:pt x="506446" y="180473"/>
                </a:cubicBezTo>
                <a:lnTo>
                  <a:pt x="74707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F6AA65CA-DBD6-21A8-990C-5A5B07B7DA29}"/>
              </a:ext>
            </a:extLst>
          </p:cNvPr>
          <p:cNvSpPr/>
          <p:nvPr/>
        </p:nvSpPr>
        <p:spPr>
          <a:xfrm>
            <a:off x="6124803" y="1649105"/>
            <a:ext cx="2058374" cy="1851192"/>
          </a:xfrm>
          <a:custGeom>
            <a:avLst/>
            <a:gdLst>
              <a:gd name="connsiteX0" fmla="*/ 1576896 w 2058374"/>
              <a:gd name="connsiteY0" fmla="*/ 594474 h 1851192"/>
              <a:gd name="connsiteX1" fmla="*/ 2010529 w 2058374"/>
              <a:gd name="connsiteY1" fmla="*/ 1037534 h 1851192"/>
              <a:gd name="connsiteX2" fmla="*/ 1803139 w 2058374"/>
              <a:gd name="connsiteY2" fmla="*/ 726450 h 1851192"/>
              <a:gd name="connsiteX3" fmla="*/ 1011288 w 2058374"/>
              <a:gd name="connsiteY3" fmla="*/ 10013 h 1851192"/>
              <a:gd name="connsiteX4" fmla="*/ 1209251 w 2058374"/>
              <a:gd name="connsiteY4" fmla="*/ 339951 h 1851192"/>
              <a:gd name="connsiteX5" fmla="*/ 775618 w 2058374"/>
              <a:gd name="connsiteY5" fmla="*/ 801864 h 1851192"/>
              <a:gd name="connsiteX6" fmla="*/ 879312 w 2058374"/>
              <a:gd name="connsiteY6" fmla="*/ 886705 h 1851192"/>
              <a:gd name="connsiteX7" fmla="*/ 285424 w 2058374"/>
              <a:gd name="connsiteY7" fmla="*/ 1292058 h 1851192"/>
              <a:gd name="connsiteX8" fmla="*/ 577655 w 2058374"/>
              <a:gd name="connsiteY8" fmla="*/ 1405180 h 1851192"/>
              <a:gd name="connsiteX9" fmla="*/ 2620 w 2058374"/>
              <a:gd name="connsiteY9" fmla="*/ 1678557 h 1851192"/>
              <a:gd name="connsiteX10" fmla="*/ 360838 w 2058374"/>
              <a:gd name="connsiteY10" fmla="*/ 1527728 h 1851192"/>
              <a:gd name="connsiteX11" fmla="*/ 275997 w 2058374"/>
              <a:gd name="connsiteY11" fmla="*/ 1659703 h 1851192"/>
              <a:gd name="connsiteX12" fmla="*/ 417399 w 2058374"/>
              <a:gd name="connsiteY12" fmla="*/ 1848239 h 1851192"/>
              <a:gd name="connsiteX13" fmla="*/ 304277 w 2058374"/>
              <a:gd name="connsiteY13" fmla="*/ 1499448 h 1851192"/>
              <a:gd name="connsiteX14" fmla="*/ 577655 w 2058374"/>
              <a:gd name="connsiteY14" fmla="*/ 1141229 h 1851192"/>
              <a:gd name="connsiteX15" fmla="*/ 1199824 w 2058374"/>
              <a:gd name="connsiteY15" fmla="*/ 547340 h 1851192"/>
              <a:gd name="connsiteX16" fmla="*/ 1048995 w 2058374"/>
              <a:gd name="connsiteY16" fmla="*/ 226829 h 1851192"/>
              <a:gd name="connsiteX17" fmla="*/ 1558042 w 2058374"/>
              <a:gd name="connsiteY17" fmla="*/ 735876 h 1851192"/>
              <a:gd name="connsiteX18" fmla="*/ 1444921 w 2058374"/>
              <a:gd name="connsiteY18" fmla="*/ 302243 h 1851192"/>
              <a:gd name="connsiteX19" fmla="*/ 2057663 w 2058374"/>
              <a:gd name="connsiteY19" fmla="*/ 1103522 h 1851192"/>
              <a:gd name="connsiteX20" fmla="*/ 1576896 w 2058374"/>
              <a:gd name="connsiteY20" fmla="*/ 594474 h 185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8374" h="1851192">
                <a:moveTo>
                  <a:pt x="1576896" y="594474"/>
                </a:moveTo>
                <a:cubicBezTo>
                  <a:pt x="1569040" y="583476"/>
                  <a:pt x="1972822" y="1015538"/>
                  <a:pt x="2010529" y="1037534"/>
                </a:cubicBezTo>
                <a:cubicBezTo>
                  <a:pt x="2048236" y="1059530"/>
                  <a:pt x="1969679" y="897703"/>
                  <a:pt x="1803139" y="726450"/>
                </a:cubicBezTo>
                <a:cubicBezTo>
                  <a:pt x="1636599" y="555197"/>
                  <a:pt x="1110269" y="74429"/>
                  <a:pt x="1011288" y="10013"/>
                </a:cubicBezTo>
                <a:cubicBezTo>
                  <a:pt x="912307" y="-54403"/>
                  <a:pt x="1248529" y="207976"/>
                  <a:pt x="1209251" y="339951"/>
                </a:cubicBezTo>
                <a:cubicBezTo>
                  <a:pt x="1169973" y="471926"/>
                  <a:pt x="830608" y="710738"/>
                  <a:pt x="775618" y="801864"/>
                </a:cubicBezTo>
                <a:cubicBezTo>
                  <a:pt x="720628" y="892990"/>
                  <a:pt x="961011" y="805006"/>
                  <a:pt x="879312" y="886705"/>
                </a:cubicBezTo>
                <a:cubicBezTo>
                  <a:pt x="797613" y="968404"/>
                  <a:pt x="335700" y="1205645"/>
                  <a:pt x="285424" y="1292058"/>
                </a:cubicBezTo>
                <a:cubicBezTo>
                  <a:pt x="235148" y="1378471"/>
                  <a:pt x="624789" y="1340764"/>
                  <a:pt x="577655" y="1405180"/>
                </a:cubicBezTo>
                <a:cubicBezTo>
                  <a:pt x="530521" y="1469596"/>
                  <a:pt x="38756" y="1658132"/>
                  <a:pt x="2620" y="1678557"/>
                </a:cubicBezTo>
                <a:cubicBezTo>
                  <a:pt x="-33516" y="1698982"/>
                  <a:pt x="315275" y="1530870"/>
                  <a:pt x="360838" y="1527728"/>
                </a:cubicBezTo>
                <a:cubicBezTo>
                  <a:pt x="406401" y="1524586"/>
                  <a:pt x="266570" y="1606285"/>
                  <a:pt x="275997" y="1659703"/>
                </a:cubicBezTo>
                <a:cubicBezTo>
                  <a:pt x="285424" y="1713122"/>
                  <a:pt x="412686" y="1874948"/>
                  <a:pt x="417399" y="1848239"/>
                </a:cubicBezTo>
                <a:cubicBezTo>
                  <a:pt x="422112" y="1821530"/>
                  <a:pt x="277568" y="1617283"/>
                  <a:pt x="304277" y="1499448"/>
                </a:cubicBezTo>
                <a:cubicBezTo>
                  <a:pt x="330986" y="1381613"/>
                  <a:pt x="428397" y="1299914"/>
                  <a:pt x="577655" y="1141229"/>
                </a:cubicBezTo>
                <a:cubicBezTo>
                  <a:pt x="726913" y="982544"/>
                  <a:pt x="1121267" y="699740"/>
                  <a:pt x="1199824" y="547340"/>
                </a:cubicBezTo>
                <a:cubicBezTo>
                  <a:pt x="1278381" y="394940"/>
                  <a:pt x="989292" y="195406"/>
                  <a:pt x="1048995" y="226829"/>
                </a:cubicBezTo>
                <a:cubicBezTo>
                  <a:pt x="1108698" y="258252"/>
                  <a:pt x="1492054" y="723307"/>
                  <a:pt x="1558042" y="735876"/>
                </a:cubicBezTo>
                <a:cubicBezTo>
                  <a:pt x="1624030" y="748445"/>
                  <a:pt x="1361651" y="240969"/>
                  <a:pt x="1444921" y="302243"/>
                </a:cubicBezTo>
                <a:cubicBezTo>
                  <a:pt x="1528191" y="363517"/>
                  <a:pt x="2035667" y="1053246"/>
                  <a:pt x="2057663" y="1103522"/>
                </a:cubicBezTo>
                <a:cubicBezTo>
                  <a:pt x="2079659" y="1153798"/>
                  <a:pt x="1584752" y="605472"/>
                  <a:pt x="1576896" y="594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7DEDDBD6-834C-6CB0-C33C-DC68F1AE8CF3}"/>
              </a:ext>
            </a:extLst>
          </p:cNvPr>
          <p:cNvSpPr/>
          <p:nvPr/>
        </p:nvSpPr>
        <p:spPr>
          <a:xfrm>
            <a:off x="7824106" y="2384431"/>
            <a:ext cx="609058" cy="1744513"/>
          </a:xfrm>
          <a:custGeom>
            <a:avLst/>
            <a:gdLst>
              <a:gd name="connsiteX0" fmla="*/ 132117 w 609058"/>
              <a:gd name="connsiteY0" fmla="*/ 585012 h 1744513"/>
              <a:gd name="connsiteX1" fmla="*/ 528042 w 609058"/>
              <a:gd name="connsiteY1" fmla="*/ 1037499 h 1744513"/>
              <a:gd name="connsiteX2" fmla="*/ 462055 w 609058"/>
              <a:gd name="connsiteY2" fmla="*/ 1358010 h 1744513"/>
              <a:gd name="connsiteX3" fmla="*/ 584603 w 609058"/>
              <a:gd name="connsiteY3" fmla="*/ 1310876 h 1744513"/>
              <a:gd name="connsiteX4" fmla="*/ 462055 w 609058"/>
              <a:gd name="connsiteY4" fmla="*/ 1744509 h 1744513"/>
              <a:gd name="connsiteX5" fmla="*/ 594030 w 609058"/>
              <a:gd name="connsiteY5" fmla="*/ 1301449 h 1744513"/>
              <a:gd name="connsiteX6" fmla="*/ 556323 w 609058"/>
              <a:gd name="connsiteY6" fmla="*/ 688707 h 1744513"/>
              <a:gd name="connsiteX7" fmla="*/ 546896 w 609058"/>
              <a:gd name="connsiteY7" fmla="*/ 933804 h 1744513"/>
              <a:gd name="connsiteX8" fmla="*/ 141 w 609058"/>
              <a:gd name="connsiteY8" fmla="*/ 550 h 1744513"/>
              <a:gd name="connsiteX9" fmla="*/ 603457 w 609058"/>
              <a:gd name="connsiteY9" fmla="*/ 1084633 h 1744513"/>
              <a:gd name="connsiteX10" fmla="*/ 292372 w 609058"/>
              <a:gd name="connsiteY10" fmla="*/ 726414 h 1744513"/>
              <a:gd name="connsiteX11" fmla="*/ 132117 w 609058"/>
              <a:gd name="connsiteY11" fmla="*/ 585012 h 174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058" h="1744513">
                <a:moveTo>
                  <a:pt x="132117" y="585012"/>
                </a:moveTo>
                <a:cubicBezTo>
                  <a:pt x="171395" y="636859"/>
                  <a:pt x="473052" y="908666"/>
                  <a:pt x="528042" y="1037499"/>
                </a:cubicBezTo>
                <a:cubicBezTo>
                  <a:pt x="583032" y="1166332"/>
                  <a:pt x="452628" y="1312447"/>
                  <a:pt x="462055" y="1358010"/>
                </a:cubicBezTo>
                <a:cubicBezTo>
                  <a:pt x="471482" y="1403573"/>
                  <a:pt x="584603" y="1246460"/>
                  <a:pt x="584603" y="1310876"/>
                </a:cubicBezTo>
                <a:cubicBezTo>
                  <a:pt x="584603" y="1375292"/>
                  <a:pt x="460484" y="1746080"/>
                  <a:pt x="462055" y="1744509"/>
                </a:cubicBezTo>
                <a:cubicBezTo>
                  <a:pt x="463626" y="1742938"/>
                  <a:pt x="578319" y="1477416"/>
                  <a:pt x="594030" y="1301449"/>
                </a:cubicBezTo>
                <a:cubicBezTo>
                  <a:pt x="609741" y="1125482"/>
                  <a:pt x="564179" y="749981"/>
                  <a:pt x="556323" y="688707"/>
                </a:cubicBezTo>
                <a:cubicBezTo>
                  <a:pt x="548467" y="627433"/>
                  <a:pt x="639593" y="1048497"/>
                  <a:pt x="546896" y="933804"/>
                </a:cubicBezTo>
                <a:cubicBezTo>
                  <a:pt x="454199" y="819111"/>
                  <a:pt x="-9286" y="-24588"/>
                  <a:pt x="141" y="550"/>
                </a:cubicBezTo>
                <a:cubicBezTo>
                  <a:pt x="9568" y="25688"/>
                  <a:pt x="554752" y="963656"/>
                  <a:pt x="603457" y="1084633"/>
                </a:cubicBezTo>
                <a:cubicBezTo>
                  <a:pt x="652162" y="1205610"/>
                  <a:pt x="369358" y="808113"/>
                  <a:pt x="292372" y="726414"/>
                </a:cubicBezTo>
                <a:cubicBezTo>
                  <a:pt x="215386" y="644715"/>
                  <a:pt x="92839" y="533165"/>
                  <a:pt x="132117" y="585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A0F53143-B9A7-3D0A-DE34-002D69646001}"/>
              </a:ext>
            </a:extLst>
          </p:cNvPr>
          <p:cNvSpPr/>
          <p:nvPr/>
        </p:nvSpPr>
        <p:spPr>
          <a:xfrm>
            <a:off x="6792883" y="2977828"/>
            <a:ext cx="1394263" cy="3084863"/>
          </a:xfrm>
          <a:custGeom>
            <a:avLst/>
            <a:gdLst>
              <a:gd name="connsiteX0" fmla="*/ 98111 w 1394263"/>
              <a:gd name="connsiteY0" fmla="*/ 1042 h 3084863"/>
              <a:gd name="connsiteX1" fmla="*/ 79257 w 1394263"/>
              <a:gd name="connsiteY1" fmla="*/ 566650 h 3084863"/>
              <a:gd name="connsiteX2" fmla="*/ 720280 w 1394263"/>
              <a:gd name="connsiteY2" fmla="*/ 1245380 h 3084863"/>
              <a:gd name="connsiteX3" fmla="*/ 626012 w 1394263"/>
              <a:gd name="connsiteY3" fmla="*/ 1320795 h 3084863"/>
              <a:gd name="connsiteX4" fmla="*/ 1257608 w 1394263"/>
              <a:gd name="connsiteY4" fmla="*/ 1895830 h 3084863"/>
              <a:gd name="connsiteX5" fmla="*/ 1078498 w 1394263"/>
              <a:gd name="connsiteY5" fmla="*/ 2018378 h 3084863"/>
              <a:gd name="connsiteX6" fmla="*/ 1370729 w 1394263"/>
              <a:gd name="connsiteY6" fmla="*/ 2414304 h 3084863"/>
              <a:gd name="connsiteX7" fmla="*/ 1361303 w 1394263"/>
              <a:gd name="connsiteY7" fmla="*/ 3083607 h 3084863"/>
              <a:gd name="connsiteX8" fmla="*/ 1389583 w 1394263"/>
              <a:gd name="connsiteY8" fmla="*/ 2565133 h 3084863"/>
              <a:gd name="connsiteX9" fmla="*/ 1248181 w 1394263"/>
              <a:gd name="connsiteY9" fmla="*/ 1971244 h 3084863"/>
              <a:gd name="connsiteX10" fmla="*/ 626012 w 1394263"/>
              <a:gd name="connsiteY10" fmla="*/ 1141685 h 3084863"/>
              <a:gd name="connsiteX11" fmla="*/ 1059645 w 1394263"/>
              <a:gd name="connsiteY11" fmla="*/ 1254807 h 3084863"/>
              <a:gd name="connsiteX12" fmla="*/ 626012 w 1394263"/>
              <a:gd name="connsiteY12" fmla="*/ 1169966 h 3084863"/>
              <a:gd name="connsiteX13" fmla="*/ 371488 w 1394263"/>
              <a:gd name="connsiteY13" fmla="*/ 462956 h 3084863"/>
              <a:gd name="connsiteX14" fmla="*/ 475183 w 1394263"/>
              <a:gd name="connsiteY14" fmla="*/ 962576 h 3084863"/>
              <a:gd name="connsiteX15" fmla="*/ 32123 w 1394263"/>
              <a:gd name="connsiteY15" fmla="*/ 632638 h 3084863"/>
              <a:gd name="connsiteX16" fmla="*/ 41550 w 1394263"/>
              <a:gd name="connsiteY16" fmla="*/ 708052 h 3084863"/>
              <a:gd name="connsiteX17" fmla="*/ 98111 w 1394263"/>
              <a:gd name="connsiteY17" fmla="*/ 1042 h 308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94263" h="3084863">
                <a:moveTo>
                  <a:pt x="98111" y="1042"/>
                </a:moveTo>
                <a:cubicBezTo>
                  <a:pt x="104396" y="-22525"/>
                  <a:pt x="-24438" y="359260"/>
                  <a:pt x="79257" y="566650"/>
                </a:cubicBezTo>
                <a:cubicBezTo>
                  <a:pt x="182952" y="774040"/>
                  <a:pt x="629154" y="1119689"/>
                  <a:pt x="720280" y="1245380"/>
                </a:cubicBezTo>
                <a:cubicBezTo>
                  <a:pt x="811406" y="1371071"/>
                  <a:pt x="536457" y="1212387"/>
                  <a:pt x="626012" y="1320795"/>
                </a:cubicBezTo>
                <a:cubicBezTo>
                  <a:pt x="715567" y="1429203"/>
                  <a:pt x="1182194" y="1779566"/>
                  <a:pt x="1257608" y="1895830"/>
                </a:cubicBezTo>
                <a:cubicBezTo>
                  <a:pt x="1333022" y="2012094"/>
                  <a:pt x="1059645" y="1931966"/>
                  <a:pt x="1078498" y="2018378"/>
                </a:cubicBezTo>
                <a:cubicBezTo>
                  <a:pt x="1097351" y="2104790"/>
                  <a:pt x="1323595" y="2236766"/>
                  <a:pt x="1370729" y="2414304"/>
                </a:cubicBezTo>
                <a:cubicBezTo>
                  <a:pt x="1417863" y="2591842"/>
                  <a:pt x="1358161" y="3058469"/>
                  <a:pt x="1361303" y="3083607"/>
                </a:cubicBezTo>
                <a:cubicBezTo>
                  <a:pt x="1364445" y="3108745"/>
                  <a:pt x="1408437" y="2750527"/>
                  <a:pt x="1389583" y="2565133"/>
                </a:cubicBezTo>
                <a:cubicBezTo>
                  <a:pt x="1370729" y="2379739"/>
                  <a:pt x="1375443" y="2208485"/>
                  <a:pt x="1248181" y="1971244"/>
                </a:cubicBezTo>
                <a:cubicBezTo>
                  <a:pt x="1120919" y="1734003"/>
                  <a:pt x="657435" y="1261091"/>
                  <a:pt x="626012" y="1141685"/>
                </a:cubicBezTo>
                <a:cubicBezTo>
                  <a:pt x="594589" y="1022279"/>
                  <a:pt x="1059645" y="1250094"/>
                  <a:pt x="1059645" y="1254807"/>
                </a:cubicBezTo>
                <a:cubicBezTo>
                  <a:pt x="1059645" y="1259520"/>
                  <a:pt x="740705" y="1301941"/>
                  <a:pt x="626012" y="1169966"/>
                </a:cubicBezTo>
                <a:cubicBezTo>
                  <a:pt x="511319" y="1037991"/>
                  <a:pt x="396626" y="497521"/>
                  <a:pt x="371488" y="462956"/>
                </a:cubicBezTo>
                <a:cubicBezTo>
                  <a:pt x="346350" y="428391"/>
                  <a:pt x="531744" y="934296"/>
                  <a:pt x="475183" y="962576"/>
                </a:cubicBezTo>
                <a:cubicBezTo>
                  <a:pt x="418622" y="990856"/>
                  <a:pt x="32123" y="632638"/>
                  <a:pt x="32123" y="632638"/>
                </a:cubicBezTo>
                <a:cubicBezTo>
                  <a:pt x="-40149" y="590217"/>
                  <a:pt x="30552" y="813318"/>
                  <a:pt x="41550" y="708052"/>
                </a:cubicBezTo>
                <a:cubicBezTo>
                  <a:pt x="52548" y="602786"/>
                  <a:pt x="91826" y="24609"/>
                  <a:pt x="98111" y="1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60FAD45A-38BC-B98A-89A9-1B33A4603D94}"/>
              </a:ext>
            </a:extLst>
          </p:cNvPr>
          <p:cNvSpPr/>
          <p:nvPr/>
        </p:nvSpPr>
        <p:spPr>
          <a:xfrm>
            <a:off x="6323317" y="3624463"/>
            <a:ext cx="1876359" cy="1847169"/>
          </a:xfrm>
          <a:custGeom>
            <a:avLst/>
            <a:gdLst>
              <a:gd name="connsiteX0" fmla="*/ 20922 w 1876359"/>
              <a:gd name="connsiteY0" fmla="*/ 23710 h 1847169"/>
              <a:gd name="connsiteX1" fmla="*/ 1227553 w 1876359"/>
              <a:gd name="connsiteY1" fmla="*/ 1164353 h 1847169"/>
              <a:gd name="connsiteX2" fmla="*/ 991883 w 1876359"/>
              <a:gd name="connsiteY2" fmla="*/ 1098366 h 1847169"/>
              <a:gd name="connsiteX3" fmla="*/ 1849722 w 1876359"/>
              <a:gd name="connsiteY3" fmla="*/ 1824230 h 1847169"/>
              <a:gd name="connsiteX4" fmla="*/ 1604625 w 1876359"/>
              <a:gd name="connsiteY4" fmla="*/ 1607413 h 1847169"/>
              <a:gd name="connsiteX5" fmla="*/ 1057871 w 1876359"/>
              <a:gd name="connsiteY5" fmla="*/ 1022951 h 1847169"/>
              <a:gd name="connsiteX6" fmla="*/ 1142712 w 1876359"/>
              <a:gd name="connsiteY6" fmla="*/ 1060659 h 1847169"/>
              <a:gd name="connsiteX7" fmla="*/ 463982 w 1876359"/>
              <a:gd name="connsiteY7" fmla="*/ 381929 h 1847169"/>
              <a:gd name="connsiteX8" fmla="*/ 859908 w 1876359"/>
              <a:gd name="connsiteY8" fmla="*/ 523331 h 1847169"/>
              <a:gd name="connsiteX9" fmla="*/ 482836 w 1876359"/>
              <a:gd name="connsiteY9" fmla="*/ 42564 h 1847169"/>
              <a:gd name="connsiteX10" fmla="*/ 756213 w 1876359"/>
              <a:gd name="connsiteY10" fmla="*/ 504477 h 1847169"/>
              <a:gd name="connsiteX11" fmla="*/ 482836 w 1876359"/>
              <a:gd name="connsiteY11" fmla="*/ 400782 h 1847169"/>
              <a:gd name="connsiteX12" fmla="*/ 20922 w 1876359"/>
              <a:gd name="connsiteY12" fmla="*/ 23710 h 184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76359" h="1847169">
                <a:moveTo>
                  <a:pt x="20922" y="23710"/>
                </a:moveTo>
                <a:cubicBezTo>
                  <a:pt x="145042" y="150972"/>
                  <a:pt x="1065726" y="985244"/>
                  <a:pt x="1227553" y="1164353"/>
                </a:cubicBezTo>
                <a:cubicBezTo>
                  <a:pt x="1389380" y="1343462"/>
                  <a:pt x="888188" y="988387"/>
                  <a:pt x="991883" y="1098366"/>
                </a:cubicBezTo>
                <a:cubicBezTo>
                  <a:pt x="1095578" y="1208345"/>
                  <a:pt x="1747598" y="1739389"/>
                  <a:pt x="1849722" y="1824230"/>
                </a:cubicBezTo>
                <a:cubicBezTo>
                  <a:pt x="1951846" y="1909071"/>
                  <a:pt x="1736600" y="1740959"/>
                  <a:pt x="1604625" y="1607413"/>
                </a:cubicBezTo>
                <a:cubicBezTo>
                  <a:pt x="1472650" y="1473867"/>
                  <a:pt x="1134857" y="1114077"/>
                  <a:pt x="1057871" y="1022951"/>
                </a:cubicBezTo>
                <a:cubicBezTo>
                  <a:pt x="980885" y="931825"/>
                  <a:pt x="1241694" y="1167496"/>
                  <a:pt x="1142712" y="1060659"/>
                </a:cubicBezTo>
                <a:cubicBezTo>
                  <a:pt x="1043731" y="953822"/>
                  <a:pt x="511116" y="471484"/>
                  <a:pt x="463982" y="381929"/>
                </a:cubicBezTo>
                <a:cubicBezTo>
                  <a:pt x="416848" y="292374"/>
                  <a:pt x="856766" y="579892"/>
                  <a:pt x="859908" y="523331"/>
                </a:cubicBezTo>
                <a:cubicBezTo>
                  <a:pt x="863050" y="466770"/>
                  <a:pt x="500119" y="45706"/>
                  <a:pt x="482836" y="42564"/>
                </a:cubicBezTo>
                <a:cubicBezTo>
                  <a:pt x="465554" y="39422"/>
                  <a:pt x="756213" y="444774"/>
                  <a:pt x="756213" y="504477"/>
                </a:cubicBezTo>
                <a:cubicBezTo>
                  <a:pt x="756213" y="564180"/>
                  <a:pt x="605385" y="482481"/>
                  <a:pt x="482836" y="400782"/>
                </a:cubicBezTo>
                <a:cubicBezTo>
                  <a:pt x="360288" y="319083"/>
                  <a:pt x="-103198" y="-103552"/>
                  <a:pt x="20922" y="237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04EE1709-3A29-B173-10F7-1C5CCB436729}"/>
              </a:ext>
            </a:extLst>
          </p:cNvPr>
          <p:cNvSpPr/>
          <p:nvPr/>
        </p:nvSpPr>
        <p:spPr>
          <a:xfrm>
            <a:off x="7540242" y="5806788"/>
            <a:ext cx="606280" cy="2193947"/>
          </a:xfrm>
          <a:custGeom>
            <a:avLst/>
            <a:gdLst>
              <a:gd name="connsiteX0" fmla="*/ 378273 w 606280"/>
              <a:gd name="connsiteY0" fmla="*/ 123 h 2193947"/>
              <a:gd name="connsiteX1" fmla="*/ 576236 w 606280"/>
              <a:gd name="connsiteY1" fmla="*/ 396049 h 2193947"/>
              <a:gd name="connsiteX2" fmla="*/ 331139 w 606280"/>
              <a:gd name="connsiteY2" fmla="*/ 895670 h 2193947"/>
              <a:gd name="connsiteX3" fmla="*/ 481968 w 606280"/>
              <a:gd name="connsiteY3" fmla="*/ 763694 h 2193947"/>
              <a:gd name="connsiteX4" fmla="*/ 387700 w 606280"/>
              <a:gd name="connsiteY4" fmla="*/ 1329303 h 2193947"/>
              <a:gd name="connsiteX5" fmla="*/ 1201 w 606280"/>
              <a:gd name="connsiteY5" fmla="*/ 2187142 h 2193947"/>
              <a:gd name="connsiteX6" fmla="*/ 529102 w 606280"/>
              <a:gd name="connsiteY6" fmla="*/ 829682 h 2193947"/>
              <a:gd name="connsiteX7" fmla="*/ 472542 w 606280"/>
              <a:gd name="connsiteY7" fmla="*/ 773121 h 2193947"/>
              <a:gd name="connsiteX8" fmla="*/ 604517 w 606280"/>
              <a:gd name="connsiteY8" fmla="*/ 358342 h 2193947"/>
              <a:gd name="connsiteX9" fmla="*/ 378273 w 606280"/>
              <a:gd name="connsiteY9" fmla="*/ 123 h 219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6280" h="2193947">
                <a:moveTo>
                  <a:pt x="378273" y="123"/>
                </a:moveTo>
                <a:cubicBezTo>
                  <a:pt x="373559" y="6408"/>
                  <a:pt x="584092" y="246791"/>
                  <a:pt x="576236" y="396049"/>
                </a:cubicBezTo>
                <a:cubicBezTo>
                  <a:pt x="568380" y="545307"/>
                  <a:pt x="346850" y="834396"/>
                  <a:pt x="331139" y="895670"/>
                </a:cubicBezTo>
                <a:cubicBezTo>
                  <a:pt x="315428" y="956944"/>
                  <a:pt x="472541" y="691422"/>
                  <a:pt x="481968" y="763694"/>
                </a:cubicBezTo>
                <a:cubicBezTo>
                  <a:pt x="491395" y="835966"/>
                  <a:pt x="467828" y="1092062"/>
                  <a:pt x="387700" y="1329303"/>
                </a:cubicBezTo>
                <a:cubicBezTo>
                  <a:pt x="307572" y="1566544"/>
                  <a:pt x="-22366" y="2270412"/>
                  <a:pt x="1201" y="2187142"/>
                </a:cubicBezTo>
                <a:cubicBezTo>
                  <a:pt x="24768" y="2103872"/>
                  <a:pt x="450545" y="1065352"/>
                  <a:pt x="529102" y="829682"/>
                </a:cubicBezTo>
                <a:cubicBezTo>
                  <a:pt x="607659" y="594012"/>
                  <a:pt x="459973" y="851678"/>
                  <a:pt x="472542" y="773121"/>
                </a:cubicBezTo>
                <a:cubicBezTo>
                  <a:pt x="485111" y="694564"/>
                  <a:pt x="623371" y="487175"/>
                  <a:pt x="604517" y="358342"/>
                </a:cubicBezTo>
                <a:cubicBezTo>
                  <a:pt x="585663" y="229509"/>
                  <a:pt x="382987" y="-6162"/>
                  <a:pt x="378273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6D2B5B02-BD09-B5AF-7B86-8D9AA5D1766D}"/>
              </a:ext>
            </a:extLst>
          </p:cNvPr>
          <p:cNvSpPr/>
          <p:nvPr/>
        </p:nvSpPr>
        <p:spPr>
          <a:xfrm>
            <a:off x="7195214" y="4930214"/>
            <a:ext cx="1029751" cy="3053542"/>
          </a:xfrm>
          <a:custGeom>
            <a:avLst/>
            <a:gdLst>
              <a:gd name="connsiteX0" fmla="*/ 911838 w 1029751"/>
              <a:gd name="connsiteY0" fmla="*/ 886124 h 3053542"/>
              <a:gd name="connsiteX1" fmla="*/ 487631 w 1029751"/>
              <a:gd name="connsiteY1" fmla="*/ 1508293 h 3053542"/>
              <a:gd name="connsiteX2" fmla="*/ 223681 w 1029751"/>
              <a:gd name="connsiteY2" fmla="*/ 2479254 h 3053542"/>
              <a:gd name="connsiteX3" fmla="*/ 299095 w 1029751"/>
              <a:gd name="connsiteY3" fmla="*/ 2139889 h 3053542"/>
              <a:gd name="connsiteX4" fmla="*/ 16291 w 1029751"/>
              <a:gd name="connsiteY4" fmla="*/ 3026009 h 3053542"/>
              <a:gd name="connsiteX5" fmla="*/ 72852 w 1029751"/>
              <a:gd name="connsiteY5" fmla="*/ 2743205 h 3053542"/>
              <a:gd name="connsiteX6" fmla="*/ 393363 w 1029751"/>
              <a:gd name="connsiteY6" fmla="*/ 1885365 h 3053542"/>
              <a:gd name="connsiteX7" fmla="*/ 393363 w 1029751"/>
              <a:gd name="connsiteY7" fmla="*/ 1527147 h 3053542"/>
              <a:gd name="connsiteX8" fmla="*/ 365083 w 1029751"/>
              <a:gd name="connsiteY8" fmla="*/ 1696829 h 3053542"/>
              <a:gd name="connsiteX9" fmla="*/ 761009 w 1029751"/>
              <a:gd name="connsiteY9" fmla="*/ 5 h 3053542"/>
              <a:gd name="connsiteX10" fmla="*/ 308522 w 1029751"/>
              <a:gd name="connsiteY10" fmla="*/ 1677976 h 3053542"/>
              <a:gd name="connsiteX11" fmla="*/ 459351 w 1029751"/>
              <a:gd name="connsiteY11" fmla="*/ 1404598 h 3053542"/>
              <a:gd name="connsiteX12" fmla="*/ 996679 w 1029751"/>
              <a:gd name="connsiteY12" fmla="*/ 801283 h 3053542"/>
              <a:gd name="connsiteX13" fmla="*/ 911838 w 1029751"/>
              <a:gd name="connsiteY13" fmla="*/ 886124 h 305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29751" h="3053542">
                <a:moveTo>
                  <a:pt x="911838" y="886124"/>
                </a:moveTo>
                <a:cubicBezTo>
                  <a:pt x="826997" y="1003959"/>
                  <a:pt x="602324" y="1242771"/>
                  <a:pt x="487631" y="1508293"/>
                </a:cubicBezTo>
                <a:cubicBezTo>
                  <a:pt x="372938" y="1773815"/>
                  <a:pt x="255104" y="2373988"/>
                  <a:pt x="223681" y="2479254"/>
                </a:cubicBezTo>
                <a:cubicBezTo>
                  <a:pt x="192258" y="2584520"/>
                  <a:pt x="333660" y="2048763"/>
                  <a:pt x="299095" y="2139889"/>
                </a:cubicBezTo>
                <a:cubicBezTo>
                  <a:pt x="264530" y="2231015"/>
                  <a:pt x="53998" y="2925456"/>
                  <a:pt x="16291" y="3026009"/>
                </a:cubicBezTo>
                <a:cubicBezTo>
                  <a:pt x="-21416" y="3126562"/>
                  <a:pt x="10007" y="2933312"/>
                  <a:pt x="72852" y="2743205"/>
                </a:cubicBezTo>
                <a:cubicBezTo>
                  <a:pt x="135697" y="2553098"/>
                  <a:pt x="339944" y="2088041"/>
                  <a:pt x="393363" y="1885365"/>
                </a:cubicBezTo>
                <a:cubicBezTo>
                  <a:pt x="446782" y="1682689"/>
                  <a:pt x="398076" y="1558570"/>
                  <a:pt x="393363" y="1527147"/>
                </a:cubicBezTo>
                <a:cubicBezTo>
                  <a:pt x="388650" y="1495724"/>
                  <a:pt x="303809" y="1951353"/>
                  <a:pt x="365083" y="1696829"/>
                </a:cubicBezTo>
                <a:cubicBezTo>
                  <a:pt x="426357" y="1442305"/>
                  <a:pt x="770436" y="3147"/>
                  <a:pt x="761009" y="5"/>
                </a:cubicBezTo>
                <a:cubicBezTo>
                  <a:pt x="751582" y="-3137"/>
                  <a:pt x="358798" y="1443877"/>
                  <a:pt x="308522" y="1677976"/>
                </a:cubicBezTo>
                <a:cubicBezTo>
                  <a:pt x="258246" y="1912075"/>
                  <a:pt x="344658" y="1550713"/>
                  <a:pt x="459351" y="1404598"/>
                </a:cubicBezTo>
                <a:cubicBezTo>
                  <a:pt x="574044" y="1258483"/>
                  <a:pt x="916551" y="886124"/>
                  <a:pt x="996679" y="801283"/>
                </a:cubicBezTo>
                <a:cubicBezTo>
                  <a:pt x="1076807" y="716442"/>
                  <a:pt x="996679" y="768289"/>
                  <a:pt x="911838" y="886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B63AA018-13F2-0AED-B45D-B15BD8A98A8E}"/>
              </a:ext>
            </a:extLst>
          </p:cNvPr>
          <p:cNvSpPr/>
          <p:nvPr/>
        </p:nvSpPr>
        <p:spPr>
          <a:xfrm>
            <a:off x="6992243" y="6018985"/>
            <a:ext cx="723499" cy="1939487"/>
          </a:xfrm>
          <a:custGeom>
            <a:avLst/>
            <a:gdLst>
              <a:gd name="connsiteX0" fmla="*/ 643468 w 723499"/>
              <a:gd name="connsiteY0" fmla="*/ 70730 h 1939487"/>
              <a:gd name="connsiteX1" fmla="*/ 643468 w 723499"/>
              <a:gd name="connsiteY1" fmla="*/ 136718 h 1939487"/>
              <a:gd name="connsiteX2" fmla="*/ 124994 w 723499"/>
              <a:gd name="connsiteY2" fmla="*/ 1324495 h 1939487"/>
              <a:gd name="connsiteX3" fmla="*/ 256969 w 723499"/>
              <a:gd name="connsiteY3" fmla="*/ 1522458 h 1939487"/>
              <a:gd name="connsiteX4" fmla="*/ 106141 w 723499"/>
              <a:gd name="connsiteY4" fmla="*/ 1758128 h 1939487"/>
              <a:gd name="connsiteX5" fmla="*/ 718883 w 723499"/>
              <a:gd name="connsiteY5" fmla="*/ 1937238 h 1939487"/>
              <a:gd name="connsiteX6" fmla="*/ 379518 w 723499"/>
              <a:gd name="connsiteY6" fmla="*/ 1833543 h 1939487"/>
              <a:gd name="connsiteX7" fmla="*/ 238116 w 723499"/>
              <a:gd name="connsiteY7" fmla="*/ 1484751 h 1939487"/>
              <a:gd name="connsiteX8" fmla="*/ 77860 w 723499"/>
              <a:gd name="connsiteY8" fmla="*/ 1324495 h 1939487"/>
              <a:gd name="connsiteX9" fmla="*/ 238116 w 723499"/>
              <a:gd name="connsiteY9" fmla="*/ 560924 h 1939487"/>
              <a:gd name="connsiteX10" fmla="*/ 2446 w 723499"/>
              <a:gd name="connsiteY10" fmla="*/ 1428190 h 1939487"/>
              <a:gd name="connsiteX11" fmla="*/ 417225 w 723499"/>
              <a:gd name="connsiteY11" fmla="*/ 542071 h 1939487"/>
              <a:gd name="connsiteX12" fmla="*/ 643468 w 723499"/>
              <a:gd name="connsiteY12" fmla="*/ 70730 h 193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3499" h="1939487">
                <a:moveTo>
                  <a:pt x="643468" y="70730"/>
                </a:moveTo>
                <a:cubicBezTo>
                  <a:pt x="681175" y="3171"/>
                  <a:pt x="729880" y="-72243"/>
                  <a:pt x="643468" y="136718"/>
                </a:cubicBezTo>
                <a:cubicBezTo>
                  <a:pt x="557056" y="345679"/>
                  <a:pt x="189410" y="1093538"/>
                  <a:pt x="124994" y="1324495"/>
                </a:cubicBezTo>
                <a:cubicBezTo>
                  <a:pt x="60578" y="1555452"/>
                  <a:pt x="260111" y="1450186"/>
                  <a:pt x="256969" y="1522458"/>
                </a:cubicBezTo>
                <a:cubicBezTo>
                  <a:pt x="253827" y="1594730"/>
                  <a:pt x="29155" y="1688998"/>
                  <a:pt x="106141" y="1758128"/>
                </a:cubicBezTo>
                <a:cubicBezTo>
                  <a:pt x="183127" y="1827258"/>
                  <a:pt x="673320" y="1924669"/>
                  <a:pt x="718883" y="1937238"/>
                </a:cubicBezTo>
                <a:cubicBezTo>
                  <a:pt x="764446" y="1949807"/>
                  <a:pt x="459646" y="1908958"/>
                  <a:pt x="379518" y="1833543"/>
                </a:cubicBezTo>
                <a:cubicBezTo>
                  <a:pt x="299390" y="1758129"/>
                  <a:pt x="288392" y="1569592"/>
                  <a:pt x="238116" y="1484751"/>
                </a:cubicBezTo>
                <a:cubicBezTo>
                  <a:pt x="187840" y="1399910"/>
                  <a:pt x="77860" y="1478466"/>
                  <a:pt x="77860" y="1324495"/>
                </a:cubicBezTo>
                <a:cubicBezTo>
                  <a:pt x="77860" y="1170524"/>
                  <a:pt x="250685" y="543642"/>
                  <a:pt x="238116" y="560924"/>
                </a:cubicBezTo>
                <a:cubicBezTo>
                  <a:pt x="225547" y="578207"/>
                  <a:pt x="-27406" y="1431332"/>
                  <a:pt x="2446" y="1428190"/>
                </a:cubicBezTo>
                <a:cubicBezTo>
                  <a:pt x="32297" y="1425048"/>
                  <a:pt x="305675" y="766743"/>
                  <a:pt x="417225" y="542071"/>
                </a:cubicBezTo>
                <a:cubicBezTo>
                  <a:pt x="528775" y="317399"/>
                  <a:pt x="605761" y="138289"/>
                  <a:pt x="643468" y="70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12A095AC-DD14-FA06-770C-D8C06C081917}"/>
              </a:ext>
            </a:extLst>
          </p:cNvPr>
          <p:cNvSpPr/>
          <p:nvPr/>
        </p:nvSpPr>
        <p:spPr>
          <a:xfrm>
            <a:off x="6409706" y="6315568"/>
            <a:ext cx="992125" cy="2364605"/>
          </a:xfrm>
          <a:custGeom>
            <a:avLst/>
            <a:gdLst>
              <a:gd name="connsiteX0" fmla="*/ 867787 w 992125"/>
              <a:gd name="connsiteY0" fmla="*/ 391 h 2364605"/>
              <a:gd name="connsiteX1" fmla="*/ 396447 w 992125"/>
              <a:gd name="connsiteY1" fmla="*/ 839376 h 2364605"/>
              <a:gd name="connsiteX2" fmla="*/ 632117 w 992125"/>
              <a:gd name="connsiteY2" fmla="*/ 1621801 h 2364605"/>
              <a:gd name="connsiteX3" fmla="*/ 405873 w 992125"/>
              <a:gd name="connsiteY3" fmla="*/ 1442692 h 2364605"/>
              <a:gd name="connsiteX4" fmla="*/ 990335 w 992125"/>
              <a:gd name="connsiteY4" fmla="*/ 2357092 h 2364605"/>
              <a:gd name="connsiteX5" fmla="*/ 575556 w 992125"/>
              <a:gd name="connsiteY5" fmla="*/ 1838618 h 2364605"/>
              <a:gd name="connsiteX6" fmla="*/ 217337 w 992125"/>
              <a:gd name="connsiteY6" fmla="*/ 1159888 h 2364605"/>
              <a:gd name="connsiteX7" fmla="*/ 245618 w 992125"/>
              <a:gd name="connsiteY7" fmla="*/ 1904605 h 2364605"/>
              <a:gd name="connsiteX8" fmla="*/ 151350 w 992125"/>
              <a:gd name="connsiteY8" fmla="*/ 1131607 h 2364605"/>
              <a:gd name="connsiteX9" fmla="*/ 339886 w 992125"/>
              <a:gd name="connsiteY9" fmla="*/ 1612374 h 2364605"/>
              <a:gd name="connsiteX10" fmla="*/ 405873 w 992125"/>
              <a:gd name="connsiteY10" fmla="*/ 1225875 h 2364605"/>
              <a:gd name="connsiteX11" fmla="*/ 396447 w 992125"/>
              <a:gd name="connsiteY11" fmla="*/ 801669 h 2364605"/>
              <a:gd name="connsiteX12" fmla="*/ 521 w 992125"/>
              <a:gd name="connsiteY12" fmla="*/ 1103327 h 2364605"/>
              <a:gd name="connsiteX13" fmla="*/ 490715 w 992125"/>
              <a:gd name="connsiteY13" fmla="*/ 481158 h 2364605"/>
              <a:gd name="connsiteX14" fmla="*/ 368166 w 992125"/>
              <a:gd name="connsiteY14" fmla="*/ 726255 h 2364605"/>
              <a:gd name="connsiteX15" fmla="*/ 867787 w 992125"/>
              <a:gd name="connsiteY15" fmla="*/ 391 h 236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92125" h="2364605">
                <a:moveTo>
                  <a:pt x="867787" y="391"/>
                </a:moveTo>
                <a:cubicBezTo>
                  <a:pt x="872500" y="19244"/>
                  <a:pt x="435725" y="569141"/>
                  <a:pt x="396447" y="839376"/>
                </a:cubicBezTo>
                <a:cubicBezTo>
                  <a:pt x="357169" y="1109611"/>
                  <a:pt x="630546" y="1521248"/>
                  <a:pt x="632117" y="1621801"/>
                </a:cubicBezTo>
                <a:cubicBezTo>
                  <a:pt x="633688" y="1722354"/>
                  <a:pt x="346170" y="1320144"/>
                  <a:pt x="405873" y="1442692"/>
                </a:cubicBezTo>
                <a:cubicBezTo>
                  <a:pt x="465576" y="1565240"/>
                  <a:pt x="962055" y="2291104"/>
                  <a:pt x="990335" y="2357092"/>
                </a:cubicBezTo>
                <a:cubicBezTo>
                  <a:pt x="1018616" y="2423080"/>
                  <a:pt x="704389" y="2038152"/>
                  <a:pt x="575556" y="1838618"/>
                </a:cubicBezTo>
                <a:cubicBezTo>
                  <a:pt x="446723" y="1639084"/>
                  <a:pt x="272327" y="1148890"/>
                  <a:pt x="217337" y="1159888"/>
                </a:cubicBezTo>
                <a:cubicBezTo>
                  <a:pt x="162347" y="1170886"/>
                  <a:pt x="256616" y="1909319"/>
                  <a:pt x="245618" y="1904605"/>
                </a:cubicBezTo>
                <a:cubicBezTo>
                  <a:pt x="234620" y="1899892"/>
                  <a:pt x="135639" y="1180312"/>
                  <a:pt x="151350" y="1131607"/>
                </a:cubicBezTo>
                <a:cubicBezTo>
                  <a:pt x="167061" y="1082902"/>
                  <a:pt x="297466" y="1596663"/>
                  <a:pt x="339886" y="1612374"/>
                </a:cubicBezTo>
                <a:cubicBezTo>
                  <a:pt x="382306" y="1628085"/>
                  <a:pt x="396446" y="1360992"/>
                  <a:pt x="405873" y="1225875"/>
                </a:cubicBezTo>
                <a:cubicBezTo>
                  <a:pt x="415300" y="1090758"/>
                  <a:pt x="464006" y="822094"/>
                  <a:pt x="396447" y="801669"/>
                </a:cubicBezTo>
                <a:cubicBezTo>
                  <a:pt x="328888" y="781244"/>
                  <a:pt x="-15190" y="1156745"/>
                  <a:pt x="521" y="1103327"/>
                </a:cubicBezTo>
                <a:cubicBezTo>
                  <a:pt x="16232" y="1049909"/>
                  <a:pt x="429441" y="544003"/>
                  <a:pt x="490715" y="481158"/>
                </a:cubicBezTo>
                <a:cubicBezTo>
                  <a:pt x="551989" y="418313"/>
                  <a:pt x="306892" y="803241"/>
                  <a:pt x="368166" y="726255"/>
                </a:cubicBezTo>
                <a:cubicBezTo>
                  <a:pt x="429440" y="649269"/>
                  <a:pt x="863074" y="-18462"/>
                  <a:pt x="867787" y="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91E48019-DC7E-CA81-8F2B-4A649F4BFB71}"/>
              </a:ext>
            </a:extLst>
          </p:cNvPr>
          <p:cNvSpPr/>
          <p:nvPr/>
        </p:nvSpPr>
        <p:spPr>
          <a:xfrm>
            <a:off x="5947660" y="6523329"/>
            <a:ext cx="717464" cy="1907378"/>
          </a:xfrm>
          <a:custGeom>
            <a:avLst/>
            <a:gdLst>
              <a:gd name="connsiteX0" fmla="*/ 717091 w 717464"/>
              <a:gd name="connsiteY0" fmla="*/ 19 h 1907378"/>
              <a:gd name="connsiteX1" fmla="*/ 302311 w 717464"/>
              <a:gd name="connsiteY1" fmla="*/ 575055 h 1907378"/>
              <a:gd name="connsiteX2" fmla="*/ 653 w 717464"/>
              <a:gd name="connsiteY2" fmla="*/ 1253784 h 1907378"/>
              <a:gd name="connsiteX3" fmla="*/ 217470 w 717464"/>
              <a:gd name="connsiteY3" fmla="*/ 999261 h 1907378"/>
              <a:gd name="connsiteX4" fmla="*/ 66641 w 717464"/>
              <a:gd name="connsiteY4" fmla="*/ 1480028 h 1907378"/>
              <a:gd name="connsiteX5" fmla="*/ 255177 w 717464"/>
              <a:gd name="connsiteY5" fmla="*/ 1008687 h 1907378"/>
              <a:gd name="connsiteX6" fmla="*/ 415433 w 717464"/>
              <a:gd name="connsiteY6" fmla="*/ 1894807 h 1907378"/>
              <a:gd name="connsiteX7" fmla="*/ 387152 w 717464"/>
              <a:gd name="connsiteY7" fmla="*/ 1480028 h 1907378"/>
              <a:gd name="connsiteX8" fmla="*/ 274031 w 717464"/>
              <a:gd name="connsiteY8" fmla="*/ 782444 h 1907378"/>
              <a:gd name="connsiteX9" fmla="*/ 226897 w 717464"/>
              <a:gd name="connsiteY9" fmla="*/ 1008687 h 1907378"/>
              <a:gd name="connsiteX10" fmla="*/ 264604 w 717464"/>
              <a:gd name="connsiteY10" fmla="*/ 537347 h 1907378"/>
              <a:gd name="connsiteX11" fmla="*/ 443713 w 717464"/>
              <a:gd name="connsiteY11" fmla="*/ 197982 h 1907378"/>
              <a:gd name="connsiteX12" fmla="*/ 226897 w 717464"/>
              <a:gd name="connsiteY12" fmla="*/ 593908 h 1907378"/>
              <a:gd name="connsiteX13" fmla="*/ 717091 w 717464"/>
              <a:gd name="connsiteY13" fmla="*/ 19 h 190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7464" h="1907378">
                <a:moveTo>
                  <a:pt x="717091" y="19"/>
                </a:moveTo>
                <a:cubicBezTo>
                  <a:pt x="729660" y="-3123"/>
                  <a:pt x="421717" y="366094"/>
                  <a:pt x="302311" y="575055"/>
                </a:cubicBezTo>
                <a:cubicBezTo>
                  <a:pt x="182905" y="784016"/>
                  <a:pt x="14793" y="1183083"/>
                  <a:pt x="653" y="1253784"/>
                </a:cubicBezTo>
                <a:cubicBezTo>
                  <a:pt x="-13487" y="1324485"/>
                  <a:pt x="206472" y="961554"/>
                  <a:pt x="217470" y="999261"/>
                </a:cubicBezTo>
                <a:cubicBezTo>
                  <a:pt x="228468" y="1036968"/>
                  <a:pt x="60356" y="1478457"/>
                  <a:pt x="66641" y="1480028"/>
                </a:cubicBezTo>
                <a:cubicBezTo>
                  <a:pt x="72925" y="1481599"/>
                  <a:pt x="197045" y="939557"/>
                  <a:pt x="255177" y="1008687"/>
                </a:cubicBezTo>
                <a:cubicBezTo>
                  <a:pt x="313309" y="1077817"/>
                  <a:pt x="393437" y="1816250"/>
                  <a:pt x="415433" y="1894807"/>
                </a:cubicBezTo>
                <a:cubicBezTo>
                  <a:pt x="437429" y="1973364"/>
                  <a:pt x="410719" y="1665422"/>
                  <a:pt x="387152" y="1480028"/>
                </a:cubicBezTo>
                <a:cubicBezTo>
                  <a:pt x="363585" y="1294634"/>
                  <a:pt x="300740" y="861001"/>
                  <a:pt x="274031" y="782444"/>
                </a:cubicBezTo>
                <a:cubicBezTo>
                  <a:pt x="247322" y="703887"/>
                  <a:pt x="228468" y="1049536"/>
                  <a:pt x="226897" y="1008687"/>
                </a:cubicBezTo>
                <a:cubicBezTo>
                  <a:pt x="225326" y="967838"/>
                  <a:pt x="228468" y="672465"/>
                  <a:pt x="264604" y="537347"/>
                </a:cubicBezTo>
                <a:cubicBezTo>
                  <a:pt x="300740" y="402229"/>
                  <a:pt x="449997" y="188555"/>
                  <a:pt x="443713" y="197982"/>
                </a:cubicBezTo>
                <a:cubicBezTo>
                  <a:pt x="437428" y="207409"/>
                  <a:pt x="182905" y="625331"/>
                  <a:pt x="226897" y="593908"/>
                </a:cubicBezTo>
                <a:cubicBezTo>
                  <a:pt x="270889" y="562485"/>
                  <a:pt x="704522" y="3161"/>
                  <a:pt x="717091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0FBC5C7A-5EF9-EA29-A70B-5A8247993F9C}"/>
              </a:ext>
            </a:extLst>
          </p:cNvPr>
          <p:cNvSpPr/>
          <p:nvPr/>
        </p:nvSpPr>
        <p:spPr>
          <a:xfrm>
            <a:off x="6287394" y="4015231"/>
            <a:ext cx="1502418" cy="1103548"/>
          </a:xfrm>
          <a:custGeom>
            <a:avLst/>
            <a:gdLst>
              <a:gd name="connsiteX0" fmla="*/ 284 w 1502418"/>
              <a:gd name="connsiteY0" fmla="*/ 588 h 1103548"/>
              <a:gd name="connsiteX1" fmla="*/ 1103220 w 1502418"/>
              <a:gd name="connsiteY1" fmla="*/ 990402 h 1103548"/>
              <a:gd name="connsiteX2" fmla="*/ 509332 w 1502418"/>
              <a:gd name="connsiteY2" fmla="*/ 839573 h 1103548"/>
              <a:gd name="connsiteX3" fmla="*/ 1489719 w 1502418"/>
              <a:gd name="connsiteY3" fmla="*/ 1103524 h 1103548"/>
              <a:gd name="connsiteX4" fmla="*/ 999526 w 1502418"/>
              <a:gd name="connsiteY4" fmla="*/ 849000 h 1103548"/>
              <a:gd name="connsiteX5" fmla="*/ 284 w 1502418"/>
              <a:gd name="connsiteY5" fmla="*/ 588 h 110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2418" h="1103548">
                <a:moveTo>
                  <a:pt x="284" y="588"/>
                </a:moveTo>
                <a:cubicBezTo>
                  <a:pt x="17566" y="24155"/>
                  <a:pt x="1018379" y="850571"/>
                  <a:pt x="1103220" y="990402"/>
                </a:cubicBezTo>
                <a:cubicBezTo>
                  <a:pt x="1188061" y="1130233"/>
                  <a:pt x="444916" y="820719"/>
                  <a:pt x="509332" y="839573"/>
                </a:cubicBezTo>
                <a:cubicBezTo>
                  <a:pt x="573749" y="858427"/>
                  <a:pt x="1408020" y="1101953"/>
                  <a:pt x="1489719" y="1103524"/>
                </a:cubicBezTo>
                <a:cubicBezTo>
                  <a:pt x="1571418" y="1105095"/>
                  <a:pt x="1241481" y="1029681"/>
                  <a:pt x="999526" y="849000"/>
                </a:cubicBezTo>
                <a:cubicBezTo>
                  <a:pt x="757572" y="668320"/>
                  <a:pt x="-16998" y="-22979"/>
                  <a:pt x="284" y="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C8B12E9E-BE3D-4D1B-C3B4-BCEC259F4128}"/>
              </a:ext>
            </a:extLst>
          </p:cNvPr>
          <p:cNvSpPr/>
          <p:nvPr/>
        </p:nvSpPr>
        <p:spPr>
          <a:xfrm>
            <a:off x="6444057" y="4617625"/>
            <a:ext cx="876636" cy="590168"/>
          </a:xfrm>
          <a:custGeom>
            <a:avLst/>
            <a:gdLst>
              <a:gd name="connsiteX0" fmla="*/ 32157 w 876636"/>
              <a:gd name="connsiteY0" fmla="*/ 39216 h 590168"/>
              <a:gd name="connsiteX1" fmla="*/ 51011 w 876636"/>
              <a:gd name="connsiteY1" fmla="*/ 86350 h 590168"/>
              <a:gd name="connsiteX2" fmla="*/ 371522 w 876636"/>
              <a:gd name="connsiteY2" fmla="*/ 548264 h 590168"/>
              <a:gd name="connsiteX3" fmla="*/ 861716 w 876636"/>
              <a:gd name="connsiteY3" fmla="*/ 416288 h 590168"/>
              <a:gd name="connsiteX4" fmla="*/ 701461 w 876636"/>
              <a:gd name="connsiteY4" fmla="*/ 501130 h 590168"/>
              <a:gd name="connsiteX5" fmla="*/ 211267 w 876636"/>
              <a:gd name="connsiteY5" fmla="*/ 585971 h 590168"/>
              <a:gd name="connsiteX6" fmla="*/ 362096 w 876636"/>
              <a:gd name="connsiteY6" fmla="*/ 519983 h 590168"/>
              <a:gd name="connsiteX7" fmla="*/ 32157 w 876636"/>
              <a:gd name="connsiteY7" fmla="*/ 39216 h 59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6636" h="590168">
                <a:moveTo>
                  <a:pt x="32157" y="39216"/>
                </a:moveTo>
                <a:cubicBezTo>
                  <a:pt x="-19691" y="-33056"/>
                  <a:pt x="-5550" y="1509"/>
                  <a:pt x="51011" y="86350"/>
                </a:cubicBezTo>
                <a:cubicBezTo>
                  <a:pt x="107572" y="171191"/>
                  <a:pt x="236404" y="493274"/>
                  <a:pt x="371522" y="548264"/>
                </a:cubicBezTo>
                <a:cubicBezTo>
                  <a:pt x="506640" y="603254"/>
                  <a:pt x="806726" y="424144"/>
                  <a:pt x="861716" y="416288"/>
                </a:cubicBezTo>
                <a:cubicBezTo>
                  <a:pt x="916706" y="408432"/>
                  <a:pt x="809869" y="472850"/>
                  <a:pt x="701461" y="501130"/>
                </a:cubicBezTo>
                <a:cubicBezTo>
                  <a:pt x="593053" y="529411"/>
                  <a:pt x="267828" y="582829"/>
                  <a:pt x="211267" y="585971"/>
                </a:cubicBezTo>
                <a:cubicBezTo>
                  <a:pt x="154706" y="589113"/>
                  <a:pt x="395090" y="609538"/>
                  <a:pt x="362096" y="519983"/>
                </a:cubicBezTo>
                <a:cubicBezTo>
                  <a:pt x="329102" y="430428"/>
                  <a:pt x="84005" y="111488"/>
                  <a:pt x="32157" y="39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F39D70C8-0600-5B36-3BA1-306474BB8A2B}"/>
              </a:ext>
            </a:extLst>
          </p:cNvPr>
          <p:cNvSpPr/>
          <p:nvPr/>
        </p:nvSpPr>
        <p:spPr>
          <a:xfrm>
            <a:off x="6344112" y="4731909"/>
            <a:ext cx="283758" cy="1340360"/>
          </a:xfrm>
          <a:custGeom>
            <a:avLst/>
            <a:gdLst>
              <a:gd name="connsiteX0" fmla="*/ 127 w 283758"/>
              <a:gd name="connsiteY0" fmla="*/ 347 h 1340360"/>
              <a:gd name="connsiteX1" fmla="*/ 188663 w 283758"/>
              <a:gd name="connsiteY1" fmla="*/ 386846 h 1340360"/>
              <a:gd name="connsiteX2" fmla="*/ 198090 w 283758"/>
              <a:gd name="connsiteY2" fmla="*/ 660223 h 1340360"/>
              <a:gd name="connsiteX3" fmla="*/ 273504 w 283758"/>
              <a:gd name="connsiteY3" fmla="*/ 405699 h 1340360"/>
              <a:gd name="connsiteX4" fmla="*/ 141529 w 283758"/>
              <a:gd name="connsiteY4" fmla="*/ 1338953 h 1340360"/>
              <a:gd name="connsiteX5" fmla="*/ 282931 w 283758"/>
              <a:gd name="connsiteY5" fmla="*/ 160602 h 1340360"/>
              <a:gd name="connsiteX6" fmla="*/ 198090 w 283758"/>
              <a:gd name="connsiteY6" fmla="*/ 471687 h 1340360"/>
              <a:gd name="connsiteX7" fmla="*/ 160383 w 283758"/>
              <a:gd name="connsiteY7" fmla="*/ 320858 h 1340360"/>
              <a:gd name="connsiteX8" fmla="*/ 127 w 283758"/>
              <a:gd name="connsiteY8" fmla="*/ 347 h 134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758" h="1340360">
                <a:moveTo>
                  <a:pt x="127" y="347"/>
                </a:moveTo>
                <a:cubicBezTo>
                  <a:pt x="4840" y="11345"/>
                  <a:pt x="155669" y="276867"/>
                  <a:pt x="188663" y="386846"/>
                </a:cubicBezTo>
                <a:cubicBezTo>
                  <a:pt x="221657" y="496825"/>
                  <a:pt x="183950" y="657081"/>
                  <a:pt x="198090" y="660223"/>
                </a:cubicBezTo>
                <a:cubicBezTo>
                  <a:pt x="212230" y="663365"/>
                  <a:pt x="282931" y="292577"/>
                  <a:pt x="273504" y="405699"/>
                </a:cubicBezTo>
                <a:cubicBezTo>
                  <a:pt x="264077" y="518821"/>
                  <a:pt x="139958" y="1379802"/>
                  <a:pt x="141529" y="1338953"/>
                </a:cubicBezTo>
                <a:cubicBezTo>
                  <a:pt x="143100" y="1298104"/>
                  <a:pt x="273504" y="305146"/>
                  <a:pt x="282931" y="160602"/>
                </a:cubicBezTo>
                <a:cubicBezTo>
                  <a:pt x="292358" y="16058"/>
                  <a:pt x="218515" y="444978"/>
                  <a:pt x="198090" y="471687"/>
                </a:cubicBezTo>
                <a:cubicBezTo>
                  <a:pt x="177665" y="498396"/>
                  <a:pt x="198090" y="399415"/>
                  <a:pt x="160383" y="320858"/>
                </a:cubicBezTo>
                <a:cubicBezTo>
                  <a:pt x="122676" y="242301"/>
                  <a:pt x="-4586" y="-10651"/>
                  <a:pt x="127" y="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1E09C3F8-1583-4C9E-A8C9-6BC0CD918000}"/>
              </a:ext>
            </a:extLst>
          </p:cNvPr>
          <p:cNvSpPr/>
          <p:nvPr/>
        </p:nvSpPr>
        <p:spPr>
          <a:xfrm>
            <a:off x="6146203" y="3967713"/>
            <a:ext cx="139579" cy="931813"/>
          </a:xfrm>
          <a:custGeom>
            <a:avLst/>
            <a:gdLst>
              <a:gd name="connsiteX0" fmla="*/ 73 w 139579"/>
              <a:gd name="connsiteY0" fmla="*/ 972 h 931813"/>
              <a:gd name="connsiteX1" fmla="*/ 132049 w 139579"/>
              <a:gd name="connsiteY1" fmla="*/ 887091 h 931813"/>
              <a:gd name="connsiteX2" fmla="*/ 113195 w 139579"/>
              <a:gd name="connsiteY2" fmla="*/ 717409 h 931813"/>
              <a:gd name="connsiteX3" fmla="*/ 73 w 139579"/>
              <a:gd name="connsiteY3" fmla="*/ 972 h 93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579" h="931813">
                <a:moveTo>
                  <a:pt x="73" y="972"/>
                </a:moveTo>
                <a:cubicBezTo>
                  <a:pt x="3215" y="29252"/>
                  <a:pt x="113195" y="767685"/>
                  <a:pt x="132049" y="887091"/>
                </a:cubicBezTo>
                <a:cubicBezTo>
                  <a:pt x="150903" y="1006497"/>
                  <a:pt x="130477" y="865095"/>
                  <a:pt x="113195" y="717409"/>
                </a:cubicBezTo>
                <a:cubicBezTo>
                  <a:pt x="95913" y="569723"/>
                  <a:pt x="-3069" y="-27308"/>
                  <a:pt x="73" y="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239CDFDB-2F59-02A2-D897-68E29C3DCDC7}"/>
              </a:ext>
            </a:extLst>
          </p:cNvPr>
          <p:cNvSpPr/>
          <p:nvPr/>
        </p:nvSpPr>
        <p:spPr>
          <a:xfrm>
            <a:off x="4217775" y="2752617"/>
            <a:ext cx="99725" cy="358256"/>
          </a:xfrm>
          <a:custGeom>
            <a:avLst/>
            <a:gdLst>
              <a:gd name="connsiteX0" fmla="*/ 99701 w 99725"/>
              <a:gd name="connsiteY0" fmla="*/ 10 h 358256"/>
              <a:gd name="connsiteX1" fmla="*/ 14860 w 99725"/>
              <a:gd name="connsiteY1" fmla="*/ 235680 h 358256"/>
              <a:gd name="connsiteX2" fmla="*/ 24287 w 99725"/>
              <a:gd name="connsiteY2" fmla="*/ 358228 h 358256"/>
              <a:gd name="connsiteX3" fmla="*/ 5433 w 99725"/>
              <a:gd name="connsiteY3" fmla="*/ 226253 h 358256"/>
              <a:gd name="connsiteX4" fmla="*/ 99701 w 99725"/>
              <a:gd name="connsiteY4" fmla="*/ 10 h 35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25" h="358256">
                <a:moveTo>
                  <a:pt x="99701" y="10"/>
                </a:moveTo>
                <a:cubicBezTo>
                  <a:pt x="101272" y="1581"/>
                  <a:pt x="27429" y="175977"/>
                  <a:pt x="14860" y="235680"/>
                </a:cubicBezTo>
                <a:cubicBezTo>
                  <a:pt x="2291" y="295383"/>
                  <a:pt x="25858" y="359799"/>
                  <a:pt x="24287" y="358228"/>
                </a:cubicBezTo>
                <a:cubicBezTo>
                  <a:pt x="22716" y="356657"/>
                  <a:pt x="-13421" y="282814"/>
                  <a:pt x="5433" y="226253"/>
                </a:cubicBezTo>
                <a:cubicBezTo>
                  <a:pt x="24287" y="169692"/>
                  <a:pt x="98130" y="-1561"/>
                  <a:pt x="9970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461AEF79-6AD8-CC1B-5D9F-BEA6D4C2CC5F}"/>
              </a:ext>
            </a:extLst>
          </p:cNvPr>
          <p:cNvSpPr/>
          <p:nvPr/>
        </p:nvSpPr>
        <p:spPr>
          <a:xfrm>
            <a:off x="3818417" y="2901766"/>
            <a:ext cx="292549" cy="594639"/>
          </a:xfrm>
          <a:custGeom>
            <a:avLst/>
            <a:gdLst>
              <a:gd name="connsiteX0" fmla="*/ 291670 w 292549"/>
              <a:gd name="connsiteY0" fmla="*/ 1690 h 594639"/>
              <a:gd name="connsiteX1" fmla="*/ 8865 w 292549"/>
              <a:gd name="connsiteY1" fmla="*/ 576725 h 594639"/>
              <a:gd name="connsiteX2" fmla="*/ 93707 w 292549"/>
              <a:gd name="connsiteY2" fmla="*/ 407042 h 594639"/>
              <a:gd name="connsiteX3" fmla="*/ 291670 w 292549"/>
              <a:gd name="connsiteY3" fmla="*/ 1690 h 594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549" h="594639">
                <a:moveTo>
                  <a:pt x="291670" y="1690"/>
                </a:moveTo>
                <a:cubicBezTo>
                  <a:pt x="277530" y="29971"/>
                  <a:pt x="41859" y="509166"/>
                  <a:pt x="8865" y="576725"/>
                </a:cubicBezTo>
                <a:cubicBezTo>
                  <a:pt x="-24129" y="644284"/>
                  <a:pt x="41859" y="506024"/>
                  <a:pt x="93707" y="407042"/>
                </a:cubicBezTo>
                <a:cubicBezTo>
                  <a:pt x="145555" y="308060"/>
                  <a:pt x="305810" y="-26591"/>
                  <a:pt x="291670" y="1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E7E64F58-4F12-C779-EB62-BE22A31DF92B}"/>
              </a:ext>
            </a:extLst>
          </p:cNvPr>
          <p:cNvSpPr/>
          <p:nvPr/>
        </p:nvSpPr>
        <p:spPr>
          <a:xfrm>
            <a:off x="7946261" y="3388994"/>
            <a:ext cx="408837" cy="2720380"/>
          </a:xfrm>
          <a:custGeom>
            <a:avLst/>
            <a:gdLst>
              <a:gd name="connsiteX0" fmla="*/ 535 w 408837"/>
              <a:gd name="connsiteY0" fmla="*/ 485422 h 2720380"/>
              <a:gd name="connsiteX1" fmla="*/ 283339 w 408837"/>
              <a:gd name="connsiteY1" fmla="*/ 664532 h 2720380"/>
              <a:gd name="connsiteX2" fmla="*/ 160791 w 408837"/>
              <a:gd name="connsiteY2" fmla="*/ 1088738 h 2720380"/>
              <a:gd name="connsiteX3" fmla="*/ 339900 w 408837"/>
              <a:gd name="connsiteY3" fmla="*/ 834214 h 2720380"/>
              <a:gd name="connsiteX4" fmla="*/ 141937 w 408837"/>
              <a:gd name="connsiteY4" fmla="*/ 1503517 h 2720380"/>
              <a:gd name="connsiteX5" fmla="*/ 245632 w 408837"/>
              <a:gd name="connsiteY5" fmla="*/ 1390396 h 2720380"/>
              <a:gd name="connsiteX6" fmla="*/ 311619 w 408837"/>
              <a:gd name="connsiteY6" fmla="*/ 2229381 h 2720380"/>
              <a:gd name="connsiteX7" fmla="*/ 321046 w 408837"/>
              <a:gd name="connsiteY7" fmla="*/ 1654346 h 2720380"/>
              <a:gd name="connsiteX8" fmla="*/ 405887 w 408837"/>
              <a:gd name="connsiteY8" fmla="*/ 2719575 h 2720380"/>
              <a:gd name="connsiteX9" fmla="*/ 321046 w 408837"/>
              <a:gd name="connsiteY9" fmla="*/ 1795748 h 2720380"/>
              <a:gd name="connsiteX10" fmla="*/ 396461 w 408837"/>
              <a:gd name="connsiteY10" fmla="*/ 23509 h 2720380"/>
              <a:gd name="connsiteX11" fmla="*/ 368180 w 408837"/>
              <a:gd name="connsiteY11" fmla="*/ 758800 h 2720380"/>
              <a:gd name="connsiteX12" fmla="*/ 535 w 408837"/>
              <a:gd name="connsiteY12" fmla="*/ 485422 h 272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8837" h="2720380">
                <a:moveTo>
                  <a:pt x="535" y="485422"/>
                </a:moveTo>
                <a:cubicBezTo>
                  <a:pt x="-13605" y="469711"/>
                  <a:pt x="256630" y="563979"/>
                  <a:pt x="283339" y="664532"/>
                </a:cubicBezTo>
                <a:cubicBezTo>
                  <a:pt x="310048" y="765085"/>
                  <a:pt x="151364" y="1060458"/>
                  <a:pt x="160791" y="1088738"/>
                </a:cubicBezTo>
                <a:cubicBezTo>
                  <a:pt x="170218" y="1117018"/>
                  <a:pt x="343042" y="765084"/>
                  <a:pt x="339900" y="834214"/>
                </a:cubicBezTo>
                <a:cubicBezTo>
                  <a:pt x="336758" y="903344"/>
                  <a:pt x="157648" y="1410820"/>
                  <a:pt x="141937" y="1503517"/>
                </a:cubicBezTo>
                <a:cubicBezTo>
                  <a:pt x="126226" y="1596214"/>
                  <a:pt x="217352" y="1269419"/>
                  <a:pt x="245632" y="1390396"/>
                </a:cubicBezTo>
                <a:cubicBezTo>
                  <a:pt x="273912" y="1511373"/>
                  <a:pt x="299050" y="2185389"/>
                  <a:pt x="311619" y="2229381"/>
                </a:cubicBezTo>
                <a:cubicBezTo>
                  <a:pt x="324188" y="2273373"/>
                  <a:pt x="305335" y="1572647"/>
                  <a:pt x="321046" y="1654346"/>
                </a:cubicBezTo>
                <a:cubicBezTo>
                  <a:pt x="336757" y="1736045"/>
                  <a:pt x="405887" y="2696008"/>
                  <a:pt x="405887" y="2719575"/>
                </a:cubicBezTo>
                <a:cubicBezTo>
                  <a:pt x="405887" y="2743142"/>
                  <a:pt x="322617" y="2245092"/>
                  <a:pt x="321046" y="1795748"/>
                </a:cubicBezTo>
                <a:cubicBezTo>
                  <a:pt x="319475" y="1346404"/>
                  <a:pt x="388605" y="196334"/>
                  <a:pt x="396461" y="23509"/>
                </a:cubicBezTo>
                <a:cubicBezTo>
                  <a:pt x="404317" y="-149316"/>
                  <a:pt x="431026" y="684957"/>
                  <a:pt x="368180" y="758800"/>
                </a:cubicBezTo>
                <a:cubicBezTo>
                  <a:pt x="305335" y="832643"/>
                  <a:pt x="14675" y="501133"/>
                  <a:pt x="535" y="485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2657533D-1DD5-7759-5DE4-09167DA42607}"/>
              </a:ext>
            </a:extLst>
          </p:cNvPr>
          <p:cNvSpPr/>
          <p:nvPr/>
        </p:nvSpPr>
        <p:spPr>
          <a:xfrm>
            <a:off x="6862316" y="2167214"/>
            <a:ext cx="1201712" cy="882867"/>
          </a:xfrm>
          <a:custGeom>
            <a:avLst/>
            <a:gdLst>
              <a:gd name="connsiteX0" fmla="*/ 397 w 1201712"/>
              <a:gd name="connsiteY0" fmla="*/ 951 h 882867"/>
              <a:gd name="connsiteX1" fmla="*/ 726261 w 1201712"/>
              <a:gd name="connsiteY1" fmla="*/ 519425 h 882867"/>
              <a:gd name="connsiteX2" fmla="*/ 735688 w 1201712"/>
              <a:gd name="connsiteY2" fmla="*/ 453438 h 882867"/>
              <a:gd name="connsiteX3" fmla="*/ 1197602 w 1201712"/>
              <a:gd name="connsiteY3" fmla="*/ 877644 h 882867"/>
              <a:gd name="connsiteX4" fmla="*/ 952505 w 1201712"/>
              <a:gd name="connsiteY4" fmla="*/ 670254 h 882867"/>
              <a:gd name="connsiteX5" fmla="*/ 782822 w 1201712"/>
              <a:gd name="connsiteY5" fmla="*/ 378023 h 882867"/>
              <a:gd name="connsiteX6" fmla="*/ 1018492 w 1201712"/>
              <a:gd name="connsiteY6" fmla="*/ 623120 h 882867"/>
              <a:gd name="connsiteX7" fmla="*/ 547152 w 1201712"/>
              <a:gd name="connsiteY7" fmla="*/ 274328 h 882867"/>
              <a:gd name="connsiteX8" fmla="*/ 622566 w 1201712"/>
              <a:gd name="connsiteY8" fmla="*/ 387450 h 882867"/>
              <a:gd name="connsiteX9" fmla="*/ 397 w 1201712"/>
              <a:gd name="connsiteY9" fmla="*/ 951 h 88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1712" h="882867">
                <a:moveTo>
                  <a:pt x="397" y="951"/>
                </a:moveTo>
                <a:cubicBezTo>
                  <a:pt x="17679" y="22947"/>
                  <a:pt x="603713" y="444011"/>
                  <a:pt x="726261" y="519425"/>
                </a:cubicBezTo>
                <a:cubicBezTo>
                  <a:pt x="848809" y="594839"/>
                  <a:pt x="657131" y="393735"/>
                  <a:pt x="735688" y="453438"/>
                </a:cubicBezTo>
                <a:cubicBezTo>
                  <a:pt x="814245" y="513141"/>
                  <a:pt x="1161466" y="841508"/>
                  <a:pt x="1197602" y="877644"/>
                </a:cubicBezTo>
                <a:cubicBezTo>
                  <a:pt x="1233738" y="913780"/>
                  <a:pt x="1021635" y="753524"/>
                  <a:pt x="952505" y="670254"/>
                </a:cubicBezTo>
                <a:cubicBezTo>
                  <a:pt x="883375" y="586984"/>
                  <a:pt x="771824" y="385879"/>
                  <a:pt x="782822" y="378023"/>
                </a:cubicBezTo>
                <a:cubicBezTo>
                  <a:pt x="793820" y="370167"/>
                  <a:pt x="1057770" y="640402"/>
                  <a:pt x="1018492" y="623120"/>
                </a:cubicBezTo>
                <a:cubicBezTo>
                  <a:pt x="979214" y="605838"/>
                  <a:pt x="613140" y="313606"/>
                  <a:pt x="547152" y="274328"/>
                </a:cubicBezTo>
                <a:cubicBezTo>
                  <a:pt x="481164" y="235050"/>
                  <a:pt x="710549" y="429870"/>
                  <a:pt x="622566" y="387450"/>
                </a:cubicBezTo>
                <a:cubicBezTo>
                  <a:pt x="534583" y="345030"/>
                  <a:pt x="-16885" y="-21045"/>
                  <a:pt x="397" y="9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B0F6D8EC-9F75-1544-2194-36BB9C84D019}"/>
              </a:ext>
            </a:extLst>
          </p:cNvPr>
          <p:cNvSpPr/>
          <p:nvPr/>
        </p:nvSpPr>
        <p:spPr>
          <a:xfrm>
            <a:off x="6853197" y="2875171"/>
            <a:ext cx="1637016" cy="627759"/>
          </a:xfrm>
          <a:custGeom>
            <a:avLst/>
            <a:gdLst>
              <a:gd name="connsiteX0" fmla="*/ 90 w 1637016"/>
              <a:gd name="connsiteY0" fmla="*/ 4 h 627759"/>
              <a:gd name="connsiteX1" fmla="*/ 226333 w 1637016"/>
              <a:gd name="connsiteY1" fmla="*/ 480771 h 627759"/>
              <a:gd name="connsiteX2" fmla="*/ 886209 w 1637016"/>
              <a:gd name="connsiteY2" fmla="*/ 546759 h 627759"/>
              <a:gd name="connsiteX3" fmla="*/ 499710 w 1637016"/>
              <a:gd name="connsiteY3" fmla="*/ 622173 h 627759"/>
              <a:gd name="connsiteX4" fmla="*/ 1621500 w 1637016"/>
              <a:gd name="connsiteY4" fmla="*/ 622173 h 627759"/>
              <a:gd name="connsiteX5" fmla="*/ 1103026 w 1637016"/>
              <a:gd name="connsiteY5" fmla="*/ 622173 h 627759"/>
              <a:gd name="connsiteX6" fmla="*/ 386589 w 1637016"/>
              <a:gd name="connsiteY6" fmla="*/ 584466 h 627759"/>
              <a:gd name="connsiteX7" fmla="*/ 122638 w 1637016"/>
              <a:gd name="connsiteY7" fmla="*/ 339369 h 627759"/>
              <a:gd name="connsiteX8" fmla="*/ 198052 w 1637016"/>
              <a:gd name="connsiteY8" fmla="*/ 471344 h 627759"/>
              <a:gd name="connsiteX9" fmla="*/ 90 w 1637016"/>
              <a:gd name="connsiteY9" fmla="*/ 4 h 62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37016" h="627759">
                <a:moveTo>
                  <a:pt x="90" y="4"/>
                </a:moveTo>
                <a:cubicBezTo>
                  <a:pt x="4803" y="1575"/>
                  <a:pt x="78647" y="389645"/>
                  <a:pt x="226333" y="480771"/>
                </a:cubicBezTo>
                <a:cubicBezTo>
                  <a:pt x="374019" y="571897"/>
                  <a:pt x="840646" y="523192"/>
                  <a:pt x="886209" y="546759"/>
                </a:cubicBezTo>
                <a:cubicBezTo>
                  <a:pt x="931772" y="570326"/>
                  <a:pt x="377162" y="609604"/>
                  <a:pt x="499710" y="622173"/>
                </a:cubicBezTo>
                <a:cubicBezTo>
                  <a:pt x="622258" y="634742"/>
                  <a:pt x="1621500" y="622173"/>
                  <a:pt x="1621500" y="622173"/>
                </a:cubicBezTo>
                <a:cubicBezTo>
                  <a:pt x="1722053" y="622173"/>
                  <a:pt x="1308844" y="628457"/>
                  <a:pt x="1103026" y="622173"/>
                </a:cubicBezTo>
                <a:cubicBezTo>
                  <a:pt x="897208" y="615889"/>
                  <a:pt x="549987" y="631600"/>
                  <a:pt x="386589" y="584466"/>
                </a:cubicBezTo>
                <a:cubicBezTo>
                  <a:pt x="223191" y="537332"/>
                  <a:pt x="154061" y="358223"/>
                  <a:pt x="122638" y="339369"/>
                </a:cubicBezTo>
                <a:cubicBezTo>
                  <a:pt x="91215" y="320515"/>
                  <a:pt x="220048" y="524762"/>
                  <a:pt x="198052" y="471344"/>
                </a:cubicBezTo>
                <a:cubicBezTo>
                  <a:pt x="176056" y="417926"/>
                  <a:pt x="-4623" y="-1567"/>
                  <a:pt x="9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8D8B90D7-2F80-2C23-5E02-A6C4B7E17AD7}"/>
              </a:ext>
            </a:extLst>
          </p:cNvPr>
          <p:cNvSpPr/>
          <p:nvPr/>
        </p:nvSpPr>
        <p:spPr>
          <a:xfrm>
            <a:off x="6329373" y="3593660"/>
            <a:ext cx="1102423" cy="1485851"/>
          </a:xfrm>
          <a:custGeom>
            <a:avLst/>
            <a:gdLst>
              <a:gd name="connsiteX0" fmla="*/ 5439 w 1102423"/>
              <a:gd name="connsiteY0" fmla="*/ 7379 h 1485851"/>
              <a:gd name="connsiteX1" fmla="*/ 731303 w 1102423"/>
              <a:gd name="connsiteY1" fmla="*/ 1223437 h 1485851"/>
              <a:gd name="connsiteX2" fmla="*/ 533340 w 1102423"/>
              <a:gd name="connsiteY2" fmla="*/ 978340 h 1485851"/>
              <a:gd name="connsiteX3" fmla="*/ 882132 w 1102423"/>
              <a:gd name="connsiteY3" fmla="*/ 1374266 h 1485851"/>
              <a:gd name="connsiteX4" fmla="*/ 1098949 w 1102423"/>
              <a:gd name="connsiteY4" fmla="*/ 1421400 h 1485851"/>
              <a:gd name="connsiteX5" fmla="*/ 712450 w 1102423"/>
              <a:gd name="connsiteY5" fmla="*/ 1185730 h 1485851"/>
              <a:gd name="connsiteX6" fmla="*/ 297670 w 1102423"/>
              <a:gd name="connsiteY6" fmla="*/ 827511 h 1485851"/>
              <a:gd name="connsiteX7" fmla="*/ 891559 w 1102423"/>
              <a:gd name="connsiteY7" fmla="*/ 1477961 h 1485851"/>
              <a:gd name="connsiteX8" fmla="*/ 382512 w 1102423"/>
              <a:gd name="connsiteY8" fmla="*/ 1204583 h 1485851"/>
              <a:gd name="connsiteX9" fmla="*/ 721876 w 1102423"/>
              <a:gd name="connsiteY9" fmla="*/ 1459107 h 1485851"/>
              <a:gd name="connsiteX10" fmla="*/ 363658 w 1102423"/>
              <a:gd name="connsiteY10" fmla="*/ 1072608 h 1485851"/>
              <a:gd name="connsiteX11" fmla="*/ 759584 w 1102423"/>
              <a:gd name="connsiteY11" fmla="*/ 1214010 h 1485851"/>
              <a:gd name="connsiteX12" fmla="*/ 523914 w 1102423"/>
              <a:gd name="connsiteY12" fmla="*/ 799231 h 1485851"/>
              <a:gd name="connsiteX13" fmla="*/ 646462 w 1102423"/>
              <a:gd name="connsiteY13" fmla="*/ 931206 h 1485851"/>
              <a:gd name="connsiteX14" fmla="*/ 410792 w 1102423"/>
              <a:gd name="connsiteY14" fmla="*/ 723816 h 1485851"/>
              <a:gd name="connsiteX15" fmla="*/ 5439 w 1102423"/>
              <a:gd name="connsiteY15" fmla="*/ 7379 h 148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02423" h="1485851">
                <a:moveTo>
                  <a:pt x="5439" y="7379"/>
                </a:moveTo>
                <a:cubicBezTo>
                  <a:pt x="58857" y="90649"/>
                  <a:pt x="643320" y="1061610"/>
                  <a:pt x="731303" y="1223437"/>
                </a:cubicBezTo>
                <a:cubicBezTo>
                  <a:pt x="819286" y="1385264"/>
                  <a:pt x="508202" y="953202"/>
                  <a:pt x="533340" y="978340"/>
                </a:cubicBezTo>
                <a:cubicBezTo>
                  <a:pt x="558478" y="1003478"/>
                  <a:pt x="787864" y="1300423"/>
                  <a:pt x="882132" y="1374266"/>
                </a:cubicBezTo>
                <a:cubicBezTo>
                  <a:pt x="976400" y="1448109"/>
                  <a:pt x="1127229" y="1452823"/>
                  <a:pt x="1098949" y="1421400"/>
                </a:cubicBezTo>
                <a:cubicBezTo>
                  <a:pt x="1070669" y="1389977"/>
                  <a:pt x="845997" y="1284712"/>
                  <a:pt x="712450" y="1185730"/>
                </a:cubicBezTo>
                <a:cubicBezTo>
                  <a:pt x="578904" y="1086749"/>
                  <a:pt x="267819" y="778806"/>
                  <a:pt x="297670" y="827511"/>
                </a:cubicBezTo>
                <a:cubicBezTo>
                  <a:pt x="327521" y="876216"/>
                  <a:pt x="877419" y="1415116"/>
                  <a:pt x="891559" y="1477961"/>
                </a:cubicBezTo>
                <a:cubicBezTo>
                  <a:pt x="905699" y="1540806"/>
                  <a:pt x="410792" y="1207725"/>
                  <a:pt x="382512" y="1204583"/>
                </a:cubicBezTo>
                <a:cubicBezTo>
                  <a:pt x="354232" y="1201441"/>
                  <a:pt x="725018" y="1481103"/>
                  <a:pt x="721876" y="1459107"/>
                </a:cubicBezTo>
                <a:cubicBezTo>
                  <a:pt x="718734" y="1437111"/>
                  <a:pt x="357373" y="1113458"/>
                  <a:pt x="363658" y="1072608"/>
                </a:cubicBezTo>
                <a:cubicBezTo>
                  <a:pt x="369943" y="1031758"/>
                  <a:pt x="732875" y="1259573"/>
                  <a:pt x="759584" y="1214010"/>
                </a:cubicBezTo>
                <a:cubicBezTo>
                  <a:pt x="786293" y="1168447"/>
                  <a:pt x="542768" y="846365"/>
                  <a:pt x="523914" y="799231"/>
                </a:cubicBezTo>
                <a:cubicBezTo>
                  <a:pt x="505060" y="752097"/>
                  <a:pt x="665316" y="943775"/>
                  <a:pt x="646462" y="931206"/>
                </a:cubicBezTo>
                <a:cubicBezTo>
                  <a:pt x="627608" y="918637"/>
                  <a:pt x="514487" y="877787"/>
                  <a:pt x="410792" y="723816"/>
                </a:cubicBezTo>
                <a:cubicBezTo>
                  <a:pt x="307097" y="569845"/>
                  <a:pt x="-47979" y="-75891"/>
                  <a:pt x="5439" y="7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38790ABA-0A49-9D54-D701-B83DE90442B4}"/>
              </a:ext>
            </a:extLst>
          </p:cNvPr>
          <p:cNvSpPr/>
          <p:nvPr/>
        </p:nvSpPr>
        <p:spPr>
          <a:xfrm>
            <a:off x="5239527" y="6446515"/>
            <a:ext cx="1155770" cy="2653199"/>
          </a:xfrm>
          <a:custGeom>
            <a:avLst/>
            <a:gdLst>
              <a:gd name="connsiteX0" fmla="*/ 1151846 w 1155770"/>
              <a:gd name="connsiteY0" fmla="*/ 10846 h 2653199"/>
              <a:gd name="connsiteX1" fmla="*/ 425982 w 1155770"/>
              <a:gd name="connsiteY1" fmla="*/ 1415440 h 2653199"/>
              <a:gd name="connsiteX2" fmla="*/ 444836 w 1155770"/>
              <a:gd name="connsiteY2" fmla="*/ 1292891 h 2653199"/>
              <a:gd name="connsiteX3" fmla="*/ 1776 w 1155770"/>
              <a:gd name="connsiteY3" fmla="*/ 2650351 h 2653199"/>
              <a:gd name="connsiteX4" fmla="*/ 303434 w 1155770"/>
              <a:gd name="connsiteY4" fmla="*/ 1632256 h 2653199"/>
              <a:gd name="connsiteX5" fmla="*/ 652226 w 1155770"/>
              <a:gd name="connsiteY5" fmla="*/ 1010087 h 2653199"/>
              <a:gd name="connsiteX6" fmla="*/ 416555 w 1155770"/>
              <a:gd name="connsiteY6" fmla="*/ 1519134 h 2653199"/>
              <a:gd name="connsiteX7" fmla="*/ 784201 w 1155770"/>
              <a:gd name="connsiteY7" fmla="*/ 576454 h 2653199"/>
              <a:gd name="connsiteX8" fmla="*/ 718213 w 1155770"/>
              <a:gd name="connsiteY8" fmla="*/ 755563 h 2653199"/>
              <a:gd name="connsiteX9" fmla="*/ 1151846 w 1155770"/>
              <a:gd name="connsiteY9" fmla="*/ 10846 h 265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5770" h="2653199">
                <a:moveTo>
                  <a:pt x="1151846" y="10846"/>
                </a:moveTo>
                <a:cubicBezTo>
                  <a:pt x="1103141" y="120825"/>
                  <a:pt x="543817" y="1201766"/>
                  <a:pt x="425982" y="1415440"/>
                </a:cubicBezTo>
                <a:cubicBezTo>
                  <a:pt x="308147" y="1629114"/>
                  <a:pt x="515537" y="1087073"/>
                  <a:pt x="444836" y="1292891"/>
                </a:cubicBezTo>
                <a:cubicBezTo>
                  <a:pt x="374135" y="1498709"/>
                  <a:pt x="25343" y="2593790"/>
                  <a:pt x="1776" y="2650351"/>
                </a:cubicBezTo>
                <a:cubicBezTo>
                  <a:pt x="-21791" y="2706912"/>
                  <a:pt x="195026" y="1905633"/>
                  <a:pt x="303434" y="1632256"/>
                </a:cubicBezTo>
                <a:cubicBezTo>
                  <a:pt x="411842" y="1358879"/>
                  <a:pt x="633373" y="1028941"/>
                  <a:pt x="652226" y="1010087"/>
                </a:cubicBezTo>
                <a:cubicBezTo>
                  <a:pt x="671079" y="991233"/>
                  <a:pt x="394559" y="1591406"/>
                  <a:pt x="416555" y="1519134"/>
                </a:cubicBezTo>
                <a:cubicBezTo>
                  <a:pt x="438551" y="1446862"/>
                  <a:pt x="733925" y="703716"/>
                  <a:pt x="784201" y="576454"/>
                </a:cubicBezTo>
                <a:cubicBezTo>
                  <a:pt x="834477" y="449192"/>
                  <a:pt x="655368" y="849831"/>
                  <a:pt x="718213" y="755563"/>
                </a:cubicBezTo>
                <a:cubicBezTo>
                  <a:pt x="781058" y="661295"/>
                  <a:pt x="1200551" y="-99133"/>
                  <a:pt x="1151846" y="108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06CCF1C2-BDFD-0E9D-7466-7D07381B8C60}"/>
              </a:ext>
            </a:extLst>
          </p:cNvPr>
          <p:cNvSpPr/>
          <p:nvPr/>
        </p:nvSpPr>
        <p:spPr>
          <a:xfrm>
            <a:off x="5295900" y="7878233"/>
            <a:ext cx="431800" cy="1164192"/>
          </a:xfrm>
          <a:custGeom>
            <a:avLst/>
            <a:gdLst>
              <a:gd name="connsiteX0" fmla="*/ 431800 w 431800"/>
              <a:gd name="connsiteY0" fmla="*/ 0 h 1164192"/>
              <a:gd name="connsiteX1" fmla="*/ 0 w 431800"/>
              <a:gd name="connsiteY1" fmla="*/ 1164167 h 1164192"/>
              <a:gd name="connsiteX2" fmla="*/ 431800 w 431800"/>
              <a:gd name="connsiteY2" fmla="*/ 0 h 116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800" h="1164192">
                <a:moveTo>
                  <a:pt x="431800" y="0"/>
                </a:moveTo>
                <a:cubicBezTo>
                  <a:pt x="431800" y="0"/>
                  <a:pt x="705" y="1170517"/>
                  <a:pt x="0" y="1164167"/>
                </a:cubicBezTo>
                <a:cubicBezTo>
                  <a:pt x="-705" y="1157817"/>
                  <a:pt x="431800" y="0"/>
                  <a:pt x="4318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DF9D102D-C34C-ECED-1D8A-504041F6EDA1}"/>
              </a:ext>
            </a:extLst>
          </p:cNvPr>
          <p:cNvSpPr/>
          <p:nvPr/>
        </p:nvSpPr>
        <p:spPr>
          <a:xfrm>
            <a:off x="5246425" y="7897915"/>
            <a:ext cx="481036" cy="1234727"/>
          </a:xfrm>
          <a:custGeom>
            <a:avLst/>
            <a:gdLst>
              <a:gd name="connsiteX0" fmla="*/ 472808 w 481036"/>
              <a:gd name="connsiteY0" fmla="*/ 26885 h 1234727"/>
              <a:gd name="connsiteX1" fmla="*/ 2908 w 481036"/>
              <a:gd name="connsiteY1" fmla="*/ 1229152 h 1234727"/>
              <a:gd name="connsiteX2" fmla="*/ 282308 w 481036"/>
              <a:gd name="connsiteY2" fmla="*/ 458685 h 1234727"/>
              <a:gd name="connsiteX3" fmla="*/ 472808 w 481036"/>
              <a:gd name="connsiteY3" fmla="*/ 26885 h 123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036" h="1234727">
                <a:moveTo>
                  <a:pt x="472808" y="26885"/>
                </a:moveTo>
                <a:cubicBezTo>
                  <a:pt x="426241" y="155296"/>
                  <a:pt x="34658" y="1157185"/>
                  <a:pt x="2908" y="1229152"/>
                </a:cubicBezTo>
                <a:cubicBezTo>
                  <a:pt x="-28842" y="1301119"/>
                  <a:pt x="208225" y="656241"/>
                  <a:pt x="282308" y="458685"/>
                </a:cubicBezTo>
                <a:cubicBezTo>
                  <a:pt x="356391" y="261129"/>
                  <a:pt x="519375" y="-101526"/>
                  <a:pt x="472808" y="26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8D3F28B2-E1BD-A35B-850B-94664E7F0E0B}"/>
              </a:ext>
            </a:extLst>
          </p:cNvPr>
          <p:cNvSpPr/>
          <p:nvPr/>
        </p:nvSpPr>
        <p:spPr>
          <a:xfrm>
            <a:off x="5036670" y="8474093"/>
            <a:ext cx="195370" cy="718363"/>
          </a:xfrm>
          <a:custGeom>
            <a:avLst/>
            <a:gdLst>
              <a:gd name="connsiteX0" fmla="*/ 191497 w 195370"/>
              <a:gd name="connsiteY0" fmla="*/ 22207 h 718363"/>
              <a:gd name="connsiteX1" fmla="*/ 997 w 195370"/>
              <a:gd name="connsiteY1" fmla="*/ 716474 h 718363"/>
              <a:gd name="connsiteX2" fmla="*/ 119530 w 195370"/>
              <a:gd name="connsiteY2" fmla="*/ 221174 h 718363"/>
              <a:gd name="connsiteX3" fmla="*/ 191497 w 195370"/>
              <a:gd name="connsiteY3" fmla="*/ 22207 h 71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370" h="718363">
                <a:moveTo>
                  <a:pt x="191497" y="22207"/>
                </a:moveTo>
                <a:cubicBezTo>
                  <a:pt x="171742" y="104757"/>
                  <a:pt x="12991" y="683313"/>
                  <a:pt x="997" y="716474"/>
                </a:cubicBezTo>
                <a:cubicBezTo>
                  <a:pt x="-10997" y="749635"/>
                  <a:pt x="88486" y="336885"/>
                  <a:pt x="119530" y="221174"/>
                </a:cubicBezTo>
                <a:cubicBezTo>
                  <a:pt x="150574" y="105463"/>
                  <a:pt x="211252" y="-60343"/>
                  <a:pt x="191497" y="22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2607E475-62E5-EAF2-CEF8-06F8362D5876}"/>
              </a:ext>
            </a:extLst>
          </p:cNvPr>
          <p:cNvSpPr/>
          <p:nvPr/>
        </p:nvSpPr>
        <p:spPr>
          <a:xfrm>
            <a:off x="5135482" y="9088944"/>
            <a:ext cx="126588" cy="707017"/>
          </a:xfrm>
          <a:custGeom>
            <a:avLst/>
            <a:gdLst>
              <a:gd name="connsiteX0" fmla="*/ 126551 w 126588"/>
              <a:gd name="connsiteY0" fmla="*/ 23 h 707017"/>
              <a:gd name="connsiteX1" fmla="*/ 20718 w 126588"/>
              <a:gd name="connsiteY1" fmla="*/ 381023 h 707017"/>
              <a:gd name="connsiteX2" fmla="*/ 8018 w 126588"/>
              <a:gd name="connsiteY2" fmla="*/ 706989 h 707017"/>
              <a:gd name="connsiteX3" fmla="*/ 8018 w 126588"/>
              <a:gd name="connsiteY3" fmla="*/ 364089 h 707017"/>
              <a:gd name="connsiteX4" fmla="*/ 126551 w 126588"/>
              <a:gd name="connsiteY4" fmla="*/ 23 h 70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88" h="707017">
                <a:moveTo>
                  <a:pt x="126551" y="23"/>
                </a:moveTo>
                <a:cubicBezTo>
                  <a:pt x="128668" y="2845"/>
                  <a:pt x="40473" y="263195"/>
                  <a:pt x="20718" y="381023"/>
                </a:cubicBezTo>
                <a:cubicBezTo>
                  <a:pt x="963" y="498851"/>
                  <a:pt x="10135" y="709811"/>
                  <a:pt x="8018" y="706989"/>
                </a:cubicBezTo>
                <a:cubicBezTo>
                  <a:pt x="5901" y="704167"/>
                  <a:pt x="-8915" y="482622"/>
                  <a:pt x="8018" y="364089"/>
                </a:cubicBezTo>
                <a:cubicBezTo>
                  <a:pt x="24951" y="245556"/>
                  <a:pt x="124434" y="-2799"/>
                  <a:pt x="126551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5CE738FF-B472-B31F-4B12-69EDCEB4B77C}"/>
              </a:ext>
            </a:extLst>
          </p:cNvPr>
          <p:cNvSpPr/>
          <p:nvPr/>
        </p:nvSpPr>
        <p:spPr>
          <a:xfrm>
            <a:off x="5007654" y="9081522"/>
            <a:ext cx="60119" cy="829963"/>
          </a:xfrm>
          <a:custGeom>
            <a:avLst/>
            <a:gdLst>
              <a:gd name="connsiteX0" fmla="*/ 34246 w 60119"/>
              <a:gd name="connsiteY0" fmla="*/ 7445 h 829963"/>
              <a:gd name="connsiteX1" fmla="*/ 34246 w 60119"/>
              <a:gd name="connsiteY1" fmla="*/ 511211 h 829963"/>
              <a:gd name="connsiteX2" fmla="*/ 379 w 60119"/>
              <a:gd name="connsiteY2" fmla="*/ 824478 h 829963"/>
              <a:gd name="connsiteX3" fmla="*/ 59646 w 60119"/>
              <a:gd name="connsiteY3" fmla="*/ 252978 h 829963"/>
              <a:gd name="connsiteX4" fmla="*/ 34246 w 60119"/>
              <a:gd name="connsiteY4" fmla="*/ 7445 h 829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19" h="829963">
                <a:moveTo>
                  <a:pt x="34246" y="7445"/>
                </a:moveTo>
                <a:cubicBezTo>
                  <a:pt x="30013" y="50484"/>
                  <a:pt x="39891" y="375039"/>
                  <a:pt x="34246" y="511211"/>
                </a:cubicBezTo>
                <a:cubicBezTo>
                  <a:pt x="28601" y="647383"/>
                  <a:pt x="-3854" y="867517"/>
                  <a:pt x="379" y="824478"/>
                </a:cubicBezTo>
                <a:cubicBezTo>
                  <a:pt x="4612" y="781439"/>
                  <a:pt x="55413" y="389856"/>
                  <a:pt x="59646" y="252978"/>
                </a:cubicBezTo>
                <a:cubicBezTo>
                  <a:pt x="63879" y="116100"/>
                  <a:pt x="38479" y="-35594"/>
                  <a:pt x="34246" y="7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3F963221-66B2-A062-05E2-8B69306D1520}"/>
              </a:ext>
            </a:extLst>
          </p:cNvPr>
          <p:cNvSpPr/>
          <p:nvPr/>
        </p:nvSpPr>
        <p:spPr>
          <a:xfrm>
            <a:off x="4914429" y="7793700"/>
            <a:ext cx="116790" cy="1824344"/>
          </a:xfrm>
          <a:custGeom>
            <a:avLst/>
            <a:gdLst>
              <a:gd name="connsiteX0" fmla="*/ 110577 w 116790"/>
              <a:gd name="connsiteY0" fmla="*/ 16450 h 1824344"/>
              <a:gd name="connsiteX1" fmla="*/ 18298 w 116790"/>
              <a:gd name="connsiteY1" fmla="*/ 964406 h 1824344"/>
              <a:gd name="connsiteX2" fmla="*/ 35076 w 116790"/>
              <a:gd name="connsiteY2" fmla="*/ 1811694 h 1824344"/>
              <a:gd name="connsiteX3" fmla="*/ 1520 w 116790"/>
              <a:gd name="connsiteY3" fmla="*/ 1400634 h 1824344"/>
              <a:gd name="connsiteX4" fmla="*/ 93799 w 116790"/>
              <a:gd name="connsiteY4" fmla="*/ 435900 h 1824344"/>
              <a:gd name="connsiteX5" fmla="*/ 110577 w 116790"/>
              <a:gd name="connsiteY5" fmla="*/ 16450 h 182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790" h="1824344">
                <a:moveTo>
                  <a:pt x="110577" y="16450"/>
                </a:moveTo>
                <a:cubicBezTo>
                  <a:pt x="97994" y="104534"/>
                  <a:pt x="30881" y="665199"/>
                  <a:pt x="18298" y="964406"/>
                </a:cubicBezTo>
                <a:cubicBezTo>
                  <a:pt x="5715" y="1263613"/>
                  <a:pt x="37872" y="1738989"/>
                  <a:pt x="35076" y="1811694"/>
                </a:cubicBezTo>
                <a:cubicBezTo>
                  <a:pt x="32280" y="1884399"/>
                  <a:pt x="-8267" y="1629933"/>
                  <a:pt x="1520" y="1400634"/>
                </a:cubicBezTo>
                <a:cubicBezTo>
                  <a:pt x="11307" y="1171335"/>
                  <a:pt x="71429" y="659606"/>
                  <a:pt x="93799" y="435900"/>
                </a:cubicBezTo>
                <a:cubicBezTo>
                  <a:pt x="116169" y="212194"/>
                  <a:pt x="123160" y="-71634"/>
                  <a:pt x="110577" y="16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61FA70C2-34FD-6574-2E7D-69220687E075}"/>
              </a:ext>
            </a:extLst>
          </p:cNvPr>
          <p:cNvSpPr/>
          <p:nvPr/>
        </p:nvSpPr>
        <p:spPr>
          <a:xfrm>
            <a:off x="4727696" y="9060922"/>
            <a:ext cx="161752" cy="786521"/>
          </a:xfrm>
          <a:custGeom>
            <a:avLst/>
            <a:gdLst>
              <a:gd name="connsiteX0" fmla="*/ 2433 w 161752"/>
              <a:gd name="connsiteY0" fmla="*/ 7451 h 786521"/>
              <a:gd name="connsiteX1" fmla="*/ 160563 w 161752"/>
              <a:gd name="connsiteY1" fmla="*/ 777472 h 786521"/>
              <a:gd name="connsiteX2" fmla="*/ 71185 w 161752"/>
              <a:gd name="connsiteY2" fmla="*/ 406212 h 786521"/>
              <a:gd name="connsiteX3" fmla="*/ 2433 w 161752"/>
              <a:gd name="connsiteY3" fmla="*/ 7451 h 78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52" h="786521">
                <a:moveTo>
                  <a:pt x="2433" y="7451"/>
                </a:moveTo>
                <a:cubicBezTo>
                  <a:pt x="17329" y="69328"/>
                  <a:pt x="149104" y="711012"/>
                  <a:pt x="160563" y="777472"/>
                </a:cubicBezTo>
                <a:cubicBezTo>
                  <a:pt x="172022" y="843932"/>
                  <a:pt x="97540" y="526528"/>
                  <a:pt x="71185" y="406212"/>
                </a:cubicBezTo>
                <a:cubicBezTo>
                  <a:pt x="44830" y="285896"/>
                  <a:pt x="-12463" y="-54426"/>
                  <a:pt x="2433" y="7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0E5A1FC3-D3BF-BB01-FED1-ED7D3B7AD3DB}"/>
              </a:ext>
            </a:extLst>
          </p:cNvPr>
          <p:cNvSpPr/>
          <p:nvPr/>
        </p:nvSpPr>
        <p:spPr>
          <a:xfrm>
            <a:off x="4317581" y="8270816"/>
            <a:ext cx="488274" cy="1478288"/>
          </a:xfrm>
          <a:custGeom>
            <a:avLst/>
            <a:gdLst>
              <a:gd name="connsiteX0" fmla="*/ 37 w 488274"/>
              <a:gd name="connsiteY0" fmla="*/ 35 h 1478288"/>
              <a:gd name="connsiteX1" fmla="*/ 309421 w 488274"/>
              <a:gd name="connsiteY1" fmla="*/ 928186 h 1478288"/>
              <a:gd name="connsiteX2" fmla="*/ 488175 w 488274"/>
              <a:gd name="connsiteY2" fmla="*/ 1478201 h 1478288"/>
              <a:gd name="connsiteX3" fmla="*/ 330046 w 488274"/>
              <a:gd name="connsiteY3" fmla="*/ 962561 h 1478288"/>
              <a:gd name="connsiteX4" fmla="*/ 37 w 488274"/>
              <a:gd name="connsiteY4" fmla="*/ 35 h 147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274" h="1478288">
                <a:moveTo>
                  <a:pt x="37" y="35"/>
                </a:moveTo>
                <a:cubicBezTo>
                  <a:pt x="-3401" y="-5694"/>
                  <a:pt x="228065" y="681825"/>
                  <a:pt x="309421" y="928186"/>
                </a:cubicBezTo>
                <a:cubicBezTo>
                  <a:pt x="390777" y="1174547"/>
                  <a:pt x="484738" y="1472472"/>
                  <a:pt x="488175" y="1478201"/>
                </a:cubicBezTo>
                <a:cubicBezTo>
                  <a:pt x="491613" y="1483930"/>
                  <a:pt x="405673" y="1206630"/>
                  <a:pt x="330046" y="962561"/>
                </a:cubicBezTo>
                <a:cubicBezTo>
                  <a:pt x="254419" y="718492"/>
                  <a:pt x="3475" y="5764"/>
                  <a:pt x="37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61C562E8-CCAB-07BD-0033-B3B9C24AA7B3}"/>
              </a:ext>
            </a:extLst>
          </p:cNvPr>
          <p:cNvSpPr/>
          <p:nvPr/>
        </p:nvSpPr>
        <p:spPr>
          <a:xfrm>
            <a:off x="5396357" y="7204585"/>
            <a:ext cx="365110" cy="851073"/>
          </a:xfrm>
          <a:custGeom>
            <a:avLst/>
            <a:gdLst>
              <a:gd name="connsiteX0" fmla="*/ 365051 w 365110"/>
              <a:gd name="connsiteY0" fmla="*/ 612 h 851073"/>
              <a:gd name="connsiteX1" fmla="*/ 28166 w 365110"/>
              <a:gd name="connsiteY1" fmla="*/ 805009 h 851073"/>
              <a:gd name="connsiteX2" fmla="*/ 55667 w 365110"/>
              <a:gd name="connsiteY2" fmla="*/ 674380 h 851073"/>
              <a:gd name="connsiteX3" fmla="*/ 365051 w 365110"/>
              <a:gd name="connsiteY3" fmla="*/ 612 h 85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110" h="851073">
                <a:moveTo>
                  <a:pt x="365051" y="612"/>
                </a:moveTo>
                <a:cubicBezTo>
                  <a:pt x="360467" y="22384"/>
                  <a:pt x="79730" y="692714"/>
                  <a:pt x="28166" y="805009"/>
                </a:cubicBezTo>
                <a:cubicBezTo>
                  <a:pt x="-23398" y="917304"/>
                  <a:pt x="1811" y="805008"/>
                  <a:pt x="55667" y="674380"/>
                </a:cubicBezTo>
                <a:cubicBezTo>
                  <a:pt x="109523" y="543752"/>
                  <a:pt x="369635" y="-21160"/>
                  <a:pt x="365051" y="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76507A91-B0EC-83AB-F276-962400A40B39}"/>
              </a:ext>
            </a:extLst>
          </p:cNvPr>
          <p:cNvSpPr/>
          <p:nvPr/>
        </p:nvSpPr>
        <p:spPr>
          <a:xfrm>
            <a:off x="4777795" y="7731272"/>
            <a:ext cx="14360" cy="835010"/>
          </a:xfrm>
          <a:custGeom>
            <a:avLst/>
            <a:gdLst>
              <a:gd name="connsiteX0" fmla="*/ 7336 w 14360"/>
              <a:gd name="connsiteY0" fmla="*/ 3314 h 835010"/>
              <a:gd name="connsiteX1" fmla="*/ 14211 w 14360"/>
              <a:gd name="connsiteY1" fmla="*/ 814587 h 835010"/>
              <a:gd name="connsiteX2" fmla="*/ 461 w 14360"/>
              <a:gd name="connsiteY2" fmla="*/ 539579 h 835010"/>
              <a:gd name="connsiteX3" fmla="*/ 7336 w 14360"/>
              <a:gd name="connsiteY3" fmla="*/ 3314 h 83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60" h="835010">
                <a:moveTo>
                  <a:pt x="7336" y="3314"/>
                </a:moveTo>
                <a:cubicBezTo>
                  <a:pt x="9628" y="49149"/>
                  <a:pt x="15357" y="725210"/>
                  <a:pt x="14211" y="814587"/>
                </a:cubicBezTo>
                <a:cubicBezTo>
                  <a:pt x="13065" y="903964"/>
                  <a:pt x="2753" y="679374"/>
                  <a:pt x="461" y="539579"/>
                </a:cubicBezTo>
                <a:cubicBezTo>
                  <a:pt x="-1831" y="399784"/>
                  <a:pt x="5044" y="-42521"/>
                  <a:pt x="7336" y="3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8DB7E591-0980-0B01-989E-2FEB12B1842C}"/>
              </a:ext>
            </a:extLst>
          </p:cNvPr>
          <p:cNvSpPr/>
          <p:nvPr/>
        </p:nvSpPr>
        <p:spPr>
          <a:xfrm>
            <a:off x="3938031" y="7745661"/>
            <a:ext cx="444071" cy="999254"/>
          </a:xfrm>
          <a:custGeom>
            <a:avLst/>
            <a:gdLst>
              <a:gd name="connsiteX0" fmla="*/ 25916 w 444071"/>
              <a:gd name="connsiteY0" fmla="*/ 19777 h 999254"/>
              <a:gd name="connsiteX1" fmla="*/ 179090 w 444071"/>
              <a:gd name="connsiteY1" fmla="*/ 326124 h 999254"/>
              <a:gd name="connsiteX2" fmla="*/ 322980 w 444071"/>
              <a:gd name="connsiteY2" fmla="*/ 595338 h 999254"/>
              <a:gd name="connsiteX3" fmla="*/ 443662 w 444071"/>
              <a:gd name="connsiteY3" fmla="*/ 999159 h 999254"/>
              <a:gd name="connsiteX4" fmla="*/ 281206 w 444071"/>
              <a:gd name="connsiteY4" fmla="*/ 558205 h 999254"/>
              <a:gd name="connsiteX5" fmla="*/ 25916 w 444071"/>
              <a:gd name="connsiteY5" fmla="*/ 84759 h 999254"/>
              <a:gd name="connsiteX6" fmla="*/ 25916 w 444071"/>
              <a:gd name="connsiteY6" fmla="*/ 19777 h 99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071" h="999254">
                <a:moveTo>
                  <a:pt x="25916" y="19777"/>
                </a:moveTo>
                <a:cubicBezTo>
                  <a:pt x="51445" y="60004"/>
                  <a:pt x="129579" y="230197"/>
                  <a:pt x="179090" y="326124"/>
                </a:cubicBezTo>
                <a:cubicBezTo>
                  <a:pt x="228601" y="422051"/>
                  <a:pt x="278885" y="483166"/>
                  <a:pt x="322980" y="595338"/>
                </a:cubicBezTo>
                <a:cubicBezTo>
                  <a:pt x="367075" y="707511"/>
                  <a:pt x="450624" y="1005348"/>
                  <a:pt x="443662" y="999159"/>
                </a:cubicBezTo>
                <a:cubicBezTo>
                  <a:pt x="436700" y="992970"/>
                  <a:pt x="350830" y="710605"/>
                  <a:pt x="281206" y="558205"/>
                </a:cubicBezTo>
                <a:cubicBezTo>
                  <a:pt x="211582" y="405805"/>
                  <a:pt x="68464" y="169082"/>
                  <a:pt x="25916" y="84759"/>
                </a:cubicBezTo>
                <a:cubicBezTo>
                  <a:pt x="-16632" y="436"/>
                  <a:pt x="387" y="-20450"/>
                  <a:pt x="25916" y="19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F8408D5F-7C33-A3EF-C456-4F8B9A921578}"/>
              </a:ext>
            </a:extLst>
          </p:cNvPr>
          <p:cNvSpPr/>
          <p:nvPr/>
        </p:nvSpPr>
        <p:spPr>
          <a:xfrm>
            <a:off x="4357002" y="8650439"/>
            <a:ext cx="428947" cy="2198496"/>
          </a:xfrm>
          <a:custGeom>
            <a:avLst/>
            <a:gdLst>
              <a:gd name="connsiteX0" fmla="*/ 1483 w 428947"/>
              <a:gd name="connsiteY0" fmla="*/ 1549 h 2198496"/>
              <a:gd name="connsiteX1" fmla="*/ 163940 w 428947"/>
              <a:gd name="connsiteY1" fmla="*/ 563185 h 2198496"/>
              <a:gd name="connsiteX2" fmla="*/ 335680 w 428947"/>
              <a:gd name="connsiteY2" fmla="*/ 1459019 h 2198496"/>
              <a:gd name="connsiteX3" fmla="*/ 428513 w 428947"/>
              <a:gd name="connsiteY3" fmla="*/ 2192396 h 2198496"/>
              <a:gd name="connsiteX4" fmla="*/ 363530 w 428947"/>
              <a:gd name="connsiteY4" fmla="*/ 1756083 h 2198496"/>
              <a:gd name="connsiteX5" fmla="*/ 210356 w 428947"/>
              <a:gd name="connsiteY5" fmla="*/ 846324 h 2198496"/>
              <a:gd name="connsiteX6" fmla="*/ 108241 w 428947"/>
              <a:gd name="connsiteY6" fmla="*/ 428578 h 2198496"/>
              <a:gd name="connsiteX7" fmla="*/ 85033 w 428947"/>
              <a:gd name="connsiteY7" fmla="*/ 396087 h 2198496"/>
              <a:gd name="connsiteX8" fmla="*/ 1483 w 428947"/>
              <a:gd name="connsiteY8" fmla="*/ 1549 h 219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947" h="2198496">
                <a:moveTo>
                  <a:pt x="1483" y="1549"/>
                </a:moveTo>
                <a:cubicBezTo>
                  <a:pt x="14634" y="29399"/>
                  <a:pt x="108241" y="320273"/>
                  <a:pt x="163940" y="563185"/>
                </a:cubicBezTo>
                <a:cubicBezTo>
                  <a:pt x="219639" y="806097"/>
                  <a:pt x="291584" y="1187484"/>
                  <a:pt x="335680" y="1459019"/>
                </a:cubicBezTo>
                <a:cubicBezTo>
                  <a:pt x="379776" y="1730554"/>
                  <a:pt x="423871" y="2142885"/>
                  <a:pt x="428513" y="2192396"/>
                </a:cubicBezTo>
                <a:cubicBezTo>
                  <a:pt x="433155" y="2241907"/>
                  <a:pt x="399889" y="1980428"/>
                  <a:pt x="363530" y="1756083"/>
                </a:cubicBezTo>
                <a:cubicBezTo>
                  <a:pt x="327171" y="1531738"/>
                  <a:pt x="252904" y="1067575"/>
                  <a:pt x="210356" y="846324"/>
                </a:cubicBezTo>
                <a:cubicBezTo>
                  <a:pt x="167808" y="625073"/>
                  <a:pt x="129128" y="503618"/>
                  <a:pt x="108241" y="428578"/>
                </a:cubicBezTo>
                <a:cubicBezTo>
                  <a:pt x="87354" y="353539"/>
                  <a:pt x="103599" y="462617"/>
                  <a:pt x="85033" y="396087"/>
                </a:cubicBezTo>
                <a:cubicBezTo>
                  <a:pt x="66467" y="329557"/>
                  <a:pt x="-11668" y="-26301"/>
                  <a:pt x="1483" y="1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6BF6A80F-7BB9-BC13-06FB-E43D449924C5}"/>
              </a:ext>
            </a:extLst>
          </p:cNvPr>
          <p:cNvSpPr/>
          <p:nvPr/>
        </p:nvSpPr>
        <p:spPr>
          <a:xfrm>
            <a:off x="3133694" y="7419975"/>
            <a:ext cx="101631" cy="92283"/>
          </a:xfrm>
          <a:custGeom>
            <a:avLst/>
            <a:gdLst>
              <a:gd name="connsiteX0" fmla="*/ 101631 w 101631"/>
              <a:gd name="connsiteY0" fmla="*/ 0 h 92283"/>
              <a:gd name="connsiteX1" fmla="*/ 31 w 101631"/>
              <a:gd name="connsiteY1" fmla="*/ 92075 h 92283"/>
              <a:gd name="connsiteX2" fmla="*/ 101631 w 101631"/>
              <a:gd name="connsiteY2" fmla="*/ 0 h 9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631" h="92283">
                <a:moveTo>
                  <a:pt x="101631" y="0"/>
                </a:moveTo>
                <a:cubicBezTo>
                  <a:pt x="101631" y="0"/>
                  <a:pt x="2148" y="86783"/>
                  <a:pt x="31" y="92075"/>
                </a:cubicBezTo>
                <a:cubicBezTo>
                  <a:pt x="-2086" y="97367"/>
                  <a:pt x="101631" y="0"/>
                  <a:pt x="10163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A954C895-37F5-0E34-B93E-46B837F12DB5}"/>
              </a:ext>
            </a:extLst>
          </p:cNvPr>
          <p:cNvSpPr/>
          <p:nvPr/>
        </p:nvSpPr>
        <p:spPr>
          <a:xfrm>
            <a:off x="1295160" y="7050921"/>
            <a:ext cx="701657" cy="312156"/>
          </a:xfrm>
          <a:custGeom>
            <a:avLst/>
            <a:gdLst>
              <a:gd name="connsiteX0" fmla="*/ 240 w 701657"/>
              <a:gd name="connsiteY0" fmla="*/ 311904 h 312156"/>
              <a:gd name="connsiteX1" fmla="*/ 355840 w 701657"/>
              <a:gd name="connsiteY1" fmla="*/ 80129 h 312156"/>
              <a:gd name="connsiteX2" fmla="*/ 698740 w 701657"/>
              <a:gd name="connsiteY2" fmla="*/ 754 h 312156"/>
              <a:gd name="connsiteX3" fmla="*/ 514590 w 701657"/>
              <a:gd name="connsiteY3" fmla="*/ 42029 h 312156"/>
              <a:gd name="connsiteX4" fmla="*/ 400290 w 701657"/>
              <a:gd name="connsiteY4" fmla="*/ 73779 h 312156"/>
              <a:gd name="connsiteX5" fmla="*/ 301865 w 701657"/>
              <a:gd name="connsiteY5" fmla="*/ 124579 h 312156"/>
              <a:gd name="connsiteX6" fmla="*/ 240 w 701657"/>
              <a:gd name="connsiteY6" fmla="*/ 311904 h 312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657" h="312156">
                <a:moveTo>
                  <a:pt x="240" y="311904"/>
                </a:moveTo>
                <a:cubicBezTo>
                  <a:pt x="9236" y="304496"/>
                  <a:pt x="239423" y="131987"/>
                  <a:pt x="355840" y="80129"/>
                </a:cubicBezTo>
                <a:cubicBezTo>
                  <a:pt x="472257" y="28271"/>
                  <a:pt x="672282" y="7104"/>
                  <a:pt x="698740" y="754"/>
                </a:cubicBezTo>
                <a:cubicBezTo>
                  <a:pt x="725198" y="-5596"/>
                  <a:pt x="564332" y="29858"/>
                  <a:pt x="514590" y="42029"/>
                </a:cubicBezTo>
                <a:cubicBezTo>
                  <a:pt x="464848" y="54200"/>
                  <a:pt x="435744" y="60021"/>
                  <a:pt x="400290" y="73779"/>
                </a:cubicBezTo>
                <a:cubicBezTo>
                  <a:pt x="364836" y="87537"/>
                  <a:pt x="366953" y="87537"/>
                  <a:pt x="301865" y="124579"/>
                </a:cubicBezTo>
                <a:cubicBezTo>
                  <a:pt x="236777" y="161621"/>
                  <a:pt x="-8756" y="319312"/>
                  <a:pt x="240" y="311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2AB94D17-EB53-AF0A-EE65-D4B83C96F351}"/>
              </a:ext>
            </a:extLst>
          </p:cNvPr>
          <p:cNvSpPr/>
          <p:nvPr/>
        </p:nvSpPr>
        <p:spPr>
          <a:xfrm>
            <a:off x="1784329" y="7027644"/>
            <a:ext cx="731474" cy="59291"/>
          </a:xfrm>
          <a:custGeom>
            <a:avLst/>
            <a:gdLst>
              <a:gd name="connsiteX0" fmla="*/ 21 w 731474"/>
              <a:gd name="connsiteY0" fmla="*/ 58956 h 59291"/>
              <a:gd name="connsiteX1" fmla="*/ 323871 w 731474"/>
              <a:gd name="connsiteY1" fmla="*/ 4981 h 59291"/>
              <a:gd name="connsiteX2" fmla="*/ 530246 w 731474"/>
              <a:gd name="connsiteY2" fmla="*/ 8156 h 59291"/>
              <a:gd name="connsiteX3" fmla="*/ 730271 w 731474"/>
              <a:gd name="connsiteY3" fmla="*/ 55781 h 59291"/>
              <a:gd name="connsiteX4" fmla="*/ 606446 w 731474"/>
              <a:gd name="connsiteY4" fmla="*/ 36731 h 59291"/>
              <a:gd name="connsiteX5" fmla="*/ 457221 w 731474"/>
              <a:gd name="connsiteY5" fmla="*/ 8156 h 59291"/>
              <a:gd name="connsiteX6" fmla="*/ 339746 w 731474"/>
              <a:gd name="connsiteY6" fmla="*/ 27206 h 59291"/>
              <a:gd name="connsiteX7" fmla="*/ 21 w 731474"/>
              <a:gd name="connsiteY7" fmla="*/ 58956 h 5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474" h="59291">
                <a:moveTo>
                  <a:pt x="21" y="58956"/>
                </a:moveTo>
                <a:cubicBezTo>
                  <a:pt x="-2625" y="55252"/>
                  <a:pt x="235500" y="13448"/>
                  <a:pt x="323871" y="4981"/>
                </a:cubicBezTo>
                <a:cubicBezTo>
                  <a:pt x="412242" y="-3486"/>
                  <a:pt x="462513" y="-311"/>
                  <a:pt x="530246" y="8156"/>
                </a:cubicBezTo>
                <a:cubicBezTo>
                  <a:pt x="597979" y="16623"/>
                  <a:pt x="717571" y="51018"/>
                  <a:pt x="730271" y="55781"/>
                </a:cubicBezTo>
                <a:cubicBezTo>
                  <a:pt x="742971" y="60544"/>
                  <a:pt x="651954" y="44668"/>
                  <a:pt x="606446" y="36731"/>
                </a:cubicBezTo>
                <a:cubicBezTo>
                  <a:pt x="560938" y="28794"/>
                  <a:pt x="501671" y="9743"/>
                  <a:pt x="457221" y="8156"/>
                </a:cubicBezTo>
                <a:cubicBezTo>
                  <a:pt x="412771" y="6568"/>
                  <a:pt x="412771" y="19798"/>
                  <a:pt x="339746" y="27206"/>
                </a:cubicBezTo>
                <a:cubicBezTo>
                  <a:pt x="266721" y="34614"/>
                  <a:pt x="2667" y="62660"/>
                  <a:pt x="21" y="58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2349AE3C-F25F-D5F4-2796-F924CFE6363A}"/>
              </a:ext>
            </a:extLst>
          </p:cNvPr>
          <p:cNvSpPr/>
          <p:nvPr/>
        </p:nvSpPr>
        <p:spPr>
          <a:xfrm>
            <a:off x="2451115" y="7047376"/>
            <a:ext cx="746771" cy="641087"/>
          </a:xfrm>
          <a:custGeom>
            <a:avLst/>
            <a:gdLst>
              <a:gd name="connsiteX0" fmla="*/ 3160 w 746771"/>
              <a:gd name="connsiteY0" fmla="*/ 1124 h 641087"/>
              <a:gd name="connsiteX1" fmla="*/ 406385 w 746771"/>
              <a:gd name="connsiteY1" fmla="*/ 166224 h 641087"/>
              <a:gd name="connsiteX2" fmla="*/ 742935 w 746771"/>
              <a:gd name="connsiteY2" fmla="*/ 636124 h 641087"/>
              <a:gd name="connsiteX3" fmla="*/ 577835 w 746771"/>
              <a:gd name="connsiteY3" fmla="*/ 401174 h 641087"/>
              <a:gd name="connsiteX4" fmla="*/ 412735 w 746771"/>
              <a:gd name="connsiteY4" fmla="*/ 210674 h 641087"/>
              <a:gd name="connsiteX5" fmla="*/ 228585 w 746771"/>
              <a:gd name="connsiteY5" fmla="*/ 99549 h 641087"/>
              <a:gd name="connsiteX6" fmla="*/ 3160 w 746771"/>
              <a:gd name="connsiteY6" fmla="*/ 1124 h 64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6771" h="641087">
                <a:moveTo>
                  <a:pt x="3160" y="1124"/>
                </a:moveTo>
                <a:cubicBezTo>
                  <a:pt x="32793" y="12236"/>
                  <a:pt x="283089" y="60391"/>
                  <a:pt x="406385" y="166224"/>
                </a:cubicBezTo>
                <a:cubicBezTo>
                  <a:pt x="529681" y="272057"/>
                  <a:pt x="714360" y="596966"/>
                  <a:pt x="742935" y="636124"/>
                </a:cubicBezTo>
                <a:cubicBezTo>
                  <a:pt x="771510" y="675282"/>
                  <a:pt x="632868" y="472082"/>
                  <a:pt x="577835" y="401174"/>
                </a:cubicBezTo>
                <a:cubicBezTo>
                  <a:pt x="522802" y="330266"/>
                  <a:pt x="470943" y="260945"/>
                  <a:pt x="412735" y="210674"/>
                </a:cubicBezTo>
                <a:cubicBezTo>
                  <a:pt x="354527" y="160403"/>
                  <a:pt x="296847" y="135003"/>
                  <a:pt x="228585" y="99549"/>
                </a:cubicBezTo>
                <a:cubicBezTo>
                  <a:pt x="160323" y="64095"/>
                  <a:pt x="-26473" y="-9988"/>
                  <a:pt x="3160" y="1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A9B94987-4E4E-07E5-02D4-EDCCD608E293}"/>
              </a:ext>
            </a:extLst>
          </p:cNvPr>
          <p:cNvSpPr/>
          <p:nvPr/>
        </p:nvSpPr>
        <p:spPr>
          <a:xfrm>
            <a:off x="2936216" y="7326730"/>
            <a:ext cx="506136" cy="822385"/>
          </a:xfrm>
          <a:custGeom>
            <a:avLst/>
            <a:gdLst>
              <a:gd name="connsiteX0" fmla="*/ 659 w 506136"/>
              <a:gd name="connsiteY0" fmla="*/ 1170 h 822385"/>
              <a:gd name="connsiteX1" fmla="*/ 264184 w 506136"/>
              <a:gd name="connsiteY1" fmla="*/ 299620 h 822385"/>
              <a:gd name="connsiteX2" fmla="*/ 505484 w 506136"/>
              <a:gd name="connsiteY2" fmla="*/ 820320 h 822385"/>
              <a:gd name="connsiteX3" fmla="*/ 330859 w 506136"/>
              <a:gd name="connsiteY3" fmla="*/ 471070 h 822385"/>
              <a:gd name="connsiteX4" fmla="*/ 194334 w 506136"/>
              <a:gd name="connsiteY4" fmla="*/ 207545 h 822385"/>
              <a:gd name="connsiteX5" fmla="*/ 659 w 506136"/>
              <a:gd name="connsiteY5" fmla="*/ 1170 h 82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136" h="822385">
                <a:moveTo>
                  <a:pt x="659" y="1170"/>
                </a:moveTo>
                <a:cubicBezTo>
                  <a:pt x="12301" y="16516"/>
                  <a:pt x="180046" y="163095"/>
                  <a:pt x="264184" y="299620"/>
                </a:cubicBezTo>
                <a:cubicBezTo>
                  <a:pt x="348322" y="436145"/>
                  <a:pt x="494372" y="791745"/>
                  <a:pt x="505484" y="820320"/>
                </a:cubicBezTo>
                <a:cubicBezTo>
                  <a:pt x="516596" y="848895"/>
                  <a:pt x="382717" y="573199"/>
                  <a:pt x="330859" y="471070"/>
                </a:cubicBezTo>
                <a:cubicBezTo>
                  <a:pt x="279001" y="368941"/>
                  <a:pt x="254130" y="290095"/>
                  <a:pt x="194334" y="207545"/>
                </a:cubicBezTo>
                <a:cubicBezTo>
                  <a:pt x="134538" y="124995"/>
                  <a:pt x="-10983" y="-14176"/>
                  <a:pt x="659" y="1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884E58C1-7711-59BD-ED7B-7B0149B51993}"/>
              </a:ext>
            </a:extLst>
          </p:cNvPr>
          <p:cNvSpPr/>
          <p:nvPr/>
        </p:nvSpPr>
        <p:spPr>
          <a:xfrm>
            <a:off x="3433070" y="8107077"/>
            <a:ext cx="520670" cy="1033423"/>
          </a:xfrm>
          <a:custGeom>
            <a:avLst/>
            <a:gdLst>
              <a:gd name="connsiteX0" fmla="*/ 5455 w 520670"/>
              <a:gd name="connsiteY0" fmla="*/ 8223 h 1033423"/>
              <a:gd name="connsiteX1" fmla="*/ 300730 w 520670"/>
              <a:gd name="connsiteY1" fmla="*/ 601948 h 1033423"/>
              <a:gd name="connsiteX2" fmla="*/ 519805 w 520670"/>
              <a:gd name="connsiteY2" fmla="*/ 1030573 h 1033423"/>
              <a:gd name="connsiteX3" fmla="*/ 367405 w 520670"/>
              <a:gd name="connsiteY3" fmla="*/ 763873 h 1033423"/>
              <a:gd name="connsiteX4" fmla="*/ 129280 w 520670"/>
              <a:gd name="connsiteY4" fmla="*/ 290798 h 1033423"/>
              <a:gd name="connsiteX5" fmla="*/ 5455 w 520670"/>
              <a:gd name="connsiteY5" fmla="*/ 8223 h 103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670" h="1033423">
                <a:moveTo>
                  <a:pt x="5455" y="8223"/>
                </a:moveTo>
                <a:cubicBezTo>
                  <a:pt x="34030" y="60081"/>
                  <a:pt x="215005" y="431556"/>
                  <a:pt x="300730" y="601948"/>
                </a:cubicBezTo>
                <a:cubicBezTo>
                  <a:pt x="386455" y="772340"/>
                  <a:pt x="508693" y="1003586"/>
                  <a:pt x="519805" y="1030573"/>
                </a:cubicBezTo>
                <a:cubicBezTo>
                  <a:pt x="530917" y="1057560"/>
                  <a:pt x="432493" y="887169"/>
                  <a:pt x="367405" y="763873"/>
                </a:cubicBezTo>
                <a:cubicBezTo>
                  <a:pt x="302317" y="640577"/>
                  <a:pt x="191722" y="419915"/>
                  <a:pt x="129280" y="290798"/>
                </a:cubicBezTo>
                <a:cubicBezTo>
                  <a:pt x="66838" y="161681"/>
                  <a:pt x="-23120" y="-43635"/>
                  <a:pt x="5455" y="8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E8F6EF5D-F66F-33BB-A910-7986696A1591}"/>
              </a:ext>
            </a:extLst>
          </p:cNvPr>
          <p:cNvSpPr/>
          <p:nvPr/>
        </p:nvSpPr>
        <p:spPr>
          <a:xfrm>
            <a:off x="3965307" y="9150077"/>
            <a:ext cx="527730" cy="1232595"/>
          </a:xfrm>
          <a:custGeom>
            <a:avLst/>
            <a:gdLst>
              <a:gd name="connsiteX0" fmla="*/ 268 w 527730"/>
              <a:gd name="connsiteY0" fmla="*/ 273 h 1232595"/>
              <a:gd name="connsiteX1" fmla="*/ 324118 w 527730"/>
              <a:gd name="connsiteY1" fmla="*/ 740048 h 1232595"/>
              <a:gd name="connsiteX2" fmla="*/ 527318 w 527730"/>
              <a:gd name="connsiteY2" fmla="*/ 1232173 h 1232595"/>
              <a:gd name="connsiteX3" fmla="*/ 273318 w 527730"/>
              <a:gd name="connsiteY3" fmla="*/ 660673 h 1232595"/>
              <a:gd name="connsiteX4" fmla="*/ 268 w 527730"/>
              <a:gd name="connsiteY4" fmla="*/ 273 h 123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30" h="1232595">
                <a:moveTo>
                  <a:pt x="268" y="273"/>
                </a:moveTo>
                <a:cubicBezTo>
                  <a:pt x="8735" y="13502"/>
                  <a:pt x="236276" y="534731"/>
                  <a:pt x="324118" y="740048"/>
                </a:cubicBezTo>
                <a:cubicBezTo>
                  <a:pt x="411960" y="945365"/>
                  <a:pt x="535785" y="1245402"/>
                  <a:pt x="527318" y="1232173"/>
                </a:cubicBezTo>
                <a:cubicBezTo>
                  <a:pt x="518851" y="1218944"/>
                  <a:pt x="361160" y="863344"/>
                  <a:pt x="273318" y="660673"/>
                </a:cubicBezTo>
                <a:cubicBezTo>
                  <a:pt x="185476" y="458002"/>
                  <a:pt x="-8199" y="-12956"/>
                  <a:pt x="268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6F077C7E-EEFC-7836-A966-5C2ABAC3945F}"/>
              </a:ext>
            </a:extLst>
          </p:cNvPr>
          <p:cNvSpPr/>
          <p:nvPr/>
        </p:nvSpPr>
        <p:spPr>
          <a:xfrm>
            <a:off x="4521083" y="10420311"/>
            <a:ext cx="457659" cy="841552"/>
          </a:xfrm>
          <a:custGeom>
            <a:avLst/>
            <a:gdLst>
              <a:gd name="connsiteX0" fmla="*/ 117 w 457659"/>
              <a:gd name="connsiteY0" fmla="*/ 39 h 841552"/>
              <a:gd name="connsiteX1" fmla="*/ 317617 w 457659"/>
              <a:gd name="connsiteY1" fmla="*/ 587414 h 841552"/>
              <a:gd name="connsiteX2" fmla="*/ 457317 w 457659"/>
              <a:gd name="connsiteY2" fmla="*/ 841414 h 841552"/>
              <a:gd name="connsiteX3" fmla="*/ 282692 w 457659"/>
              <a:gd name="connsiteY3" fmla="*/ 558839 h 841552"/>
              <a:gd name="connsiteX4" fmla="*/ 117 w 457659"/>
              <a:gd name="connsiteY4" fmla="*/ 39 h 84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659" h="841552">
                <a:moveTo>
                  <a:pt x="117" y="39"/>
                </a:moveTo>
                <a:cubicBezTo>
                  <a:pt x="5938" y="4801"/>
                  <a:pt x="241417" y="447185"/>
                  <a:pt x="317617" y="587414"/>
                </a:cubicBezTo>
                <a:cubicBezTo>
                  <a:pt x="393817" y="727643"/>
                  <a:pt x="463138" y="846176"/>
                  <a:pt x="457317" y="841414"/>
                </a:cubicBezTo>
                <a:cubicBezTo>
                  <a:pt x="451496" y="836652"/>
                  <a:pt x="358892" y="694306"/>
                  <a:pt x="282692" y="558839"/>
                </a:cubicBezTo>
                <a:cubicBezTo>
                  <a:pt x="206492" y="423372"/>
                  <a:pt x="-5704" y="-4723"/>
                  <a:pt x="117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B13F82CE-7C99-06DF-9D8B-F95F38EEF5CF}"/>
              </a:ext>
            </a:extLst>
          </p:cNvPr>
          <p:cNvSpPr/>
          <p:nvPr/>
        </p:nvSpPr>
        <p:spPr>
          <a:xfrm>
            <a:off x="4971171" y="11216585"/>
            <a:ext cx="712079" cy="1146974"/>
          </a:xfrm>
          <a:custGeom>
            <a:avLst/>
            <a:gdLst>
              <a:gd name="connsiteX0" fmla="*/ 26279 w 712079"/>
              <a:gd name="connsiteY0" fmla="*/ 35615 h 1146974"/>
              <a:gd name="connsiteX1" fmla="*/ 524754 w 712079"/>
              <a:gd name="connsiteY1" fmla="*/ 851590 h 1146974"/>
              <a:gd name="connsiteX2" fmla="*/ 712079 w 712079"/>
              <a:gd name="connsiteY2" fmla="*/ 1146865 h 1146974"/>
              <a:gd name="connsiteX3" fmla="*/ 524754 w 712079"/>
              <a:gd name="connsiteY3" fmla="*/ 876990 h 1146974"/>
              <a:gd name="connsiteX4" fmla="*/ 115179 w 712079"/>
              <a:gd name="connsiteY4" fmla="*/ 216590 h 1146974"/>
              <a:gd name="connsiteX5" fmla="*/ 26279 w 712079"/>
              <a:gd name="connsiteY5" fmla="*/ 35615 h 114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2079" h="1146974">
                <a:moveTo>
                  <a:pt x="26279" y="35615"/>
                </a:moveTo>
                <a:cubicBezTo>
                  <a:pt x="94541" y="141448"/>
                  <a:pt x="410454" y="666382"/>
                  <a:pt x="524754" y="851590"/>
                </a:cubicBezTo>
                <a:cubicBezTo>
                  <a:pt x="639054" y="1036798"/>
                  <a:pt x="712079" y="1142632"/>
                  <a:pt x="712079" y="1146865"/>
                </a:cubicBezTo>
                <a:cubicBezTo>
                  <a:pt x="712079" y="1151098"/>
                  <a:pt x="624237" y="1032036"/>
                  <a:pt x="524754" y="876990"/>
                </a:cubicBezTo>
                <a:cubicBezTo>
                  <a:pt x="425271" y="721944"/>
                  <a:pt x="195083" y="352586"/>
                  <a:pt x="115179" y="216590"/>
                </a:cubicBezTo>
                <a:cubicBezTo>
                  <a:pt x="35275" y="80594"/>
                  <a:pt x="-41983" y="-70218"/>
                  <a:pt x="26279" y="35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9D6C70E9-0E6E-96B8-498F-157D17DF0AE5}"/>
              </a:ext>
            </a:extLst>
          </p:cNvPr>
          <p:cNvSpPr/>
          <p:nvPr/>
        </p:nvSpPr>
        <p:spPr>
          <a:xfrm>
            <a:off x="3106994" y="7425907"/>
            <a:ext cx="131552" cy="104460"/>
          </a:xfrm>
          <a:custGeom>
            <a:avLst/>
            <a:gdLst>
              <a:gd name="connsiteX0" fmla="*/ 131506 w 131552"/>
              <a:gd name="connsiteY0" fmla="*/ 418 h 104460"/>
              <a:gd name="connsiteX1" fmla="*/ 23556 w 131552"/>
              <a:gd name="connsiteY1" fmla="*/ 98843 h 104460"/>
              <a:gd name="connsiteX2" fmla="*/ 7681 w 131552"/>
              <a:gd name="connsiteY2" fmla="*/ 89318 h 104460"/>
              <a:gd name="connsiteX3" fmla="*/ 7681 w 131552"/>
              <a:gd name="connsiteY3" fmla="*/ 63918 h 104460"/>
              <a:gd name="connsiteX4" fmla="*/ 131506 w 131552"/>
              <a:gd name="connsiteY4" fmla="*/ 418 h 10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52" h="104460">
                <a:moveTo>
                  <a:pt x="131506" y="418"/>
                </a:moveTo>
                <a:cubicBezTo>
                  <a:pt x="134152" y="6239"/>
                  <a:pt x="23556" y="98843"/>
                  <a:pt x="23556" y="98843"/>
                </a:cubicBezTo>
                <a:cubicBezTo>
                  <a:pt x="2919" y="113660"/>
                  <a:pt x="10327" y="95139"/>
                  <a:pt x="7681" y="89318"/>
                </a:cubicBezTo>
                <a:cubicBezTo>
                  <a:pt x="5035" y="83497"/>
                  <a:pt x="-8194" y="76618"/>
                  <a:pt x="7681" y="63918"/>
                </a:cubicBezTo>
                <a:cubicBezTo>
                  <a:pt x="23556" y="51218"/>
                  <a:pt x="128860" y="-5403"/>
                  <a:pt x="131506" y="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C671357D-9D41-29BF-99CC-F055FDB87885}"/>
              </a:ext>
            </a:extLst>
          </p:cNvPr>
          <p:cNvSpPr/>
          <p:nvPr/>
        </p:nvSpPr>
        <p:spPr>
          <a:xfrm>
            <a:off x="1281216" y="10532106"/>
            <a:ext cx="1144635" cy="846979"/>
          </a:xfrm>
          <a:custGeom>
            <a:avLst/>
            <a:gdLst>
              <a:gd name="connsiteX0" fmla="*/ 577 w 1144635"/>
              <a:gd name="connsiteY0" fmla="*/ 7987 h 846979"/>
              <a:gd name="connsiteX1" fmla="*/ 457777 w 1144635"/>
              <a:gd name="connsiteY1" fmla="*/ 195765 h 846979"/>
              <a:gd name="connsiteX2" fmla="*/ 1110920 w 1144635"/>
              <a:gd name="connsiteY2" fmla="*/ 832580 h 846979"/>
              <a:gd name="connsiteX3" fmla="*/ 980291 w 1144635"/>
              <a:gd name="connsiteY3" fmla="*/ 595815 h 846979"/>
              <a:gd name="connsiteX4" fmla="*/ 376134 w 1144635"/>
              <a:gd name="connsiteY4" fmla="*/ 89630 h 846979"/>
              <a:gd name="connsiteX5" fmla="*/ 577 w 1144635"/>
              <a:gd name="connsiteY5" fmla="*/ 7987 h 84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4635" h="846979">
                <a:moveTo>
                  <a:pt x="577" y="7987"/>
                </a:moveTo>
                <a:cubicBezTo>
                  <a:pt x="14184" y="25676"/>
                  <a:pt x="272720" y="58333"/>
                  <a:pt x="457777" y="195765"/>
                </a:cubicBezTo>
                <a:cubicBezTo>
                  <a:pt x="642834" y="333197"/>
                  <a:pt x="1023834" y="765905"/>
                  <a:pt x="1110920" y="832580"/>
                </a:cubicBezTo>
                <a:cubicBezTo>
                  <a:pt x="1198006" y="899255"/>
                  <a:pt x="1102755" y="719640"/>
                  <a:pt x="980291" y="595815"/>
                </a:cubicBezTo>
                <a:cubicBezTo>
                  <a:pt x="857827" y="471990"/>
                  <a:pt x="535337" y="183519"/>
                  <a:pt x="376134" y="89630"/>
                </a:cubicBezTo>
                <a:cubicBezTo>
                  <a:pt x="216931" y="-4259"/>
                  <a:pt x="-13030" y="-9702"/>
                  <a:pt x="577" y="79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3FEED38A-1BED-05EA-5F3B-AE62313F396F}"/>
              </a:ext>
            </a:extLst>
          </p:cNvPr>
          <p:cNvSpPr/>
          <p:nvPr/>
        </p:nvSpPr>
        <p:spPr>
          <a:xfrm>
            <a:off x="2400293" y="11340026"/>
            <a:ext cx="944428" cy="1153906"/>
          </a:xfrm>
          <a:custGeom>
            <a:avLst/>
            <a:gdLst>
              <a:gd name="connsiteX0" fmla="*/ 7 w 944428"/>
              <a:gd name="connsiteY0" fmla="*/ 167 h 1153906"/>
              <a:gd name="connsiteX1" fmla="*/ 849093 w 944428"/>
              <a:gd name="connsiteY1" fmla="*/ 1061524 h 1153906"/>
              <a:gd name="connsiteX2" fmla="*/ 832764 w 944428"/>
              <a:gd name="connsiteY2" fmla="*/ 979881 h 1153906"/>
              <a:gd name="connsiteX3" fmla="*/ 7 w 944428"/>
              <a:gd name="connsiteY3" fmla="*/ 167 h 115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428" h="1153906">
                <a:moveTo>
                  <a:pt x="7" y="167"/>
                </a:moveTo>
                <a:cubicBezTo>
                  <a:pt x="2728" y="13774"/>
                  <a:pt x="710300" y="898238"/>
                  <a:pt x="849093" y="1061524"/>
                </a:cubicBezTo>
                <a:cubicBezTo>
                  <a:pt x="987886" y="1224810"/>
                  <a:pt x="968835" y="1155413"/>
                  <a:pt x="832764" y="979881"/>
                </a:cubicBezTo>
                <a:cubicBezTo>
                  <a:pt x="696693" y="804349"/>
                  <a:pt x="-2714" y="-13440"/>
                  <a:pt x="7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ED2F1950-EAC4-4938-A171-3C9261662AE3}"/>
              </a:ext>
            </a:extLst>
          </p:cNvPr>
          <p:cNvSpPr/>
          <p:nvPr/>
        </p:nvSpPr>
        <p:spPr>
          <a:xfrm>
            <a:off x="1975661" y="7151903"/>
            <a:ext cx="845450" cy="524268"/>
          </a:xfrm>
          <a:custGeom>
            <a:avLst/>
            <a:gdLst>
              <a:gd name="connsiteX0" fmla="*/ 96 w 845450"/>
              <a:gd name="connsiteY0" fmla="*/ 11 h 524268"/>
              <a:gd name="connsiteX1" fmla="*/ 489953 w 845450"/>
              <a:gd name="connsiteY1" fmla="*/ 204118 h 524268"/>
              <a:gd name="connsiteX2" fmla="*/ 841018 w 845450"/>
              <a:gd name="connsiteY2" fmla="*/ 522526 h 524268"/>
              <a:gd name="connsiteX3" fmla="*/ 677732 w 845450"/>
              <a:gd name="connsiteY3" fmla="*/ 326583 h 524268"/>
              <a:gd name="connsiteX4" fmla="*/ 530775 w 845450"/>
              <a:gd name="connsiteY4" fmla="*/ 212283 h 524268"/>
              <a:gd name="connsiteX5" fmla="*/ 96 w 845450"/>
              <a:gd name="connsiteY5" fmla="*/ 11 h 52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5450" h="524268">
                <a:moveTo>
                  <a:pt x="96" y="11"/>
                </a:moveTo>
                <a:cubicBezTo>
                  <a:pt x="-6708" y="-1350"/>
                  <a:pt x="349799" y="117032"/>
                  <a:pt x="489953" y="204118"/>
                </a:cubicBezTo>
                <a:cubicBezTo>
                  <a:pt x="630107" y="291204"/>
                  <a:pt x="809722" y="502115"/>
                  <a:pt x="841018" y="522526"/>
                </a:cubicBezTo>
                <a:cubicBezTo>
                  <a:pt x="872314" y="542937"/>
                  <a:pt x="729439" y="378290"/>
                  <a:pt x="677732" y="326583"/>
                </a:cubicBezTo>
                <a:cubicBezTo>
                  <a:pt x="626025" y="274876"/>
                  <a:pt x="636911" y="266712"/>
                  <a:pt x="530775" y="212283"/>
                </a:cubicBezTo>
                <a:cubicBezTo>
                  <a:pt x="424639" y="157854"/>
                  <a:pt x="6900" y="1372"/>
                  <a:pt x="9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728A07E9-9565-03F9-4826-B8027E139D7E}"/>
              </a:ext>
            </a:extLst>
          </p:cNvPr>
          <p:cNvSpPr/>
          <p:nvPr/>
        </p:nvSpPr>
        <p:spPr>
          <a:xfrm>
            <a:off x="3099122" y="8028756"/>
            <a:ext cx="754687" cy="1268076"/>
          </a:xfrm>
          <a:custGeom>
            <a:avLst/>
            <a:gdLst>
              <a:gd name="connsiteX0" fmla="*/ 3307 w 754687"/>
              <a:gd name="connsiteY0" fmla="*/ 4901 h 1268076"/>
              <a:gd name="connsiteX1" fmla="*/ 738092 w 754687"/>
              <a:gd name="connsiteY1" fmla="*/ 1237708 h 1268076"/>
              <a:gd name="connsiteX2" fmla="*/ 476835 w 754687"/>
              <a:gd name="connsiteY2" fmla="*/ 821330 h 1268076"/>
              <a:gd name="connsiteX3" fmla="*/ 3307 w 754687"/>
              <a:gd name="connsiteY3" fmla="*/ 4901 h 126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687" h="1268076">
                <a:moveTo>
                  <a:pt x="3307" y="4901"/>
                </a:moveTo>
                <a:cubicBezTo>
                  <a:pt x="46850" y="74297"/>
                  <a:pt x="659171" y="1101637"/>
                  <a:pt x="738092" y="1237708"/>
                </a:cubicBezTo>
                <a:cubicBezTo>
                  <a:pt x="817013" y="1373779"/>
                  <a:pt x="595217" y="1019994"/>
                  <a:pt x="476835" y="821330"/>
                </a:cubicBezTo>
                <a:cubicBezTo>
                  <a:pt x="358453" y="622666"/>
                  <a:pt x="-40236" y="-64495"/>
                  <a:pt x="3307" y="49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888DA069-15D9-91B8-8E72-498AF091E360}"/>
              </a:ext>
            </a:extLst>
          </p:cNvPr>
          <p:cNvSpPr/>
          <p:nvPr/>
        </p:nvSpPr>
        <p:spPr>
          <a:xfrm>
            <a:off x="1539669" y="7330927"/>
            <a:ext cx="305467" cy="360162"/>
          </a:xfrm>
          <a:custGeom>
            <a:avLst/>
            <a:gdLst>
              <a:gd name="connsiteX0" fmla="*/ 305460 w 305467"/>
              <a:gd name="connsiteY0" fmla="*/ 602 h 360162"/>
              <a:gd name="connsiteX1" fmla="*/ 52367 w 305467"/>
              <a:gd name="connsiteY1" fmla="*/ 188380 h 360162"/>
              <a:gd name="connsiteX2" fmla="*/ 11545 w 305467"/>
              <a:gd name="connsiteY2" fmla="*/ 359830 h 360162"/>
              <a:gd name="connsiteX3" fmla="*/ 3381 w 305467"/>
              <a:gd name="connsiteY3" fmla="*/ 229202 h 360162"/>
              <a:gd name="connsiteX4" fmla="*/ 60531 w 305467"/>
              <a:gd name="connsiteY4" fmla="*/ 131230 h 360162"/>
              <a:gd name="connsiteX5" fmla="*/ 305460 w 305467"/>
              <a:gd name="connsiteY5" fmla="*/ 602 h 36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67" h="360162">
                <a:moveTo>
                  <a:pt x="305460" y="602"/>
                </a:moveTo>
                <a:cubicBezTo>
                  <a:pt x="304099" y="10127"/>
                  <a:pt x="101353" y="128509"/>
                  <a:pt x="52367" y="188380"/>
                </a:cubicBezTo>
                <a:cubicBezTo>
                  <a:pt x="3381" y="248251"/>
                  <a:pt x="19709" y="353026"/>
                  <a:pt x="11545" y="359830"/>
                </a:cubicBezTo>
                <a:cubicBezTo>
                  <a:pt x="3381" y="366634"/>
                  <a:pt x="-4783" y="267302"/>
                  <a:pt x="3381" y="229202"/>
                </a:cubicBezTo>
                <a:cubicBezTo>
                  <a:pt x="11545" y="191102"/>
                  <a:pt x="3381" y="165248"/>
                  <a:pt x="60531" y="131230"/>
                </a:cubicBezTo>
                <a:cubicBezTo>
                  <a:pt x="117681" y="97212"/>
                  <a:pt x="306821" y="-8923"/>
                  <a:pt x="305460" y="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1CF8686B-A60A-B1F8-8790-EF583014FAE9}"/>
              </a:ext>
            </a:extLst>
          </p:cNvPr>
          <p:cNvSpPr/>
          <p:nvPr/>
        </p:nvSpPr>
        <p:spPr>
          <a:xfrm>
            <a:off x="1550876" y="8678610"/>
            <a:ext cx="539219" cy="1290591"/>
          </a:xfrm>
          <a:custGeom>
            <a:avLst/>
            <a:gdLst>
              <a:gd name="connsiteX0" fmla="*/ 338 w 539219"/>
              <a:gd name="connsiteY0" fmla="*/ 26 h 1290591"/>
              <a:gd name="connsiteX1" fmla="*/ 139131 w 539219"/>
              <a:gd name="connsiteY1" fmla="*/ 628676 h 1290591"/>
              <a:gd name="connsiteX2" fmla="*/ 310581 w 539219"/>
              <a:gd name="connsiteY2" fmla="*/ 947083 h 1290591"/>
              <a:gd name="connsiteX3" fmla="*/ 539181 w 539219"/>
              <a:gd name="connsiteY3" fmla="*/ 1289983 h 1290591"/>
              <a:gd name="connsiteX4" fmla="*/ 326910 w 539219"/>
              <a:gd name="connsiteY4" fmla="*/ 1020561 h 1290591"/>
              <a:gd name="connsiteX5" fmla="*/ 106474 w 539219"/>
              <a:gd name="connsiteY5" fmla="*/ 653169 h 1290591"/>
              <a:gd name="connsiteX6" fmla="*/ 338 w 539219"/>
              <a:gd name="connsiteY6" fmla="*/ 26 h 1290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219" h="1290591">
                <a:moveTo>
                  <a:pt x="338" y="26"/>
                </a:moveTo>
                <a:cubicBezTo>
                  <a:pt x="5781" y="-4056"/>
                  <a:pt x="87424" y="470833"/>
                  <a:pt x="139131" y="628676"/>
                </a:cubicBezTo>
                <a:cubicBezTo>
                  <a:pt x="190838" y="786519"/>
                  <a:pt x="243906" y="836865"/>
                  <a:pt x="310581" y="947083"/>
                </a:cubicBezTo>
                <a:cubicBezTo>
                  <a:pt x="377256" y="1057301"/>
                  <a:pt x="536460" y="1277737"/>
                  <a:pt x="539181" y="1289983"/>
                </a:cubicBezTo>
                <a:cubicBezTo>
                  <a:pt x="541903" y="1302229"/>
                  <a:pt x="399028" y="1126697"/>
                  <a:pt x="326910" y="1020561"/>
                </a:cubicBezTo>
                <a:cubicBezTo>
                  <a:pt x="254792" y="914425"/>
                  <a:pt x="156820" y="825980"/>
                  <a:pt x="106474" y="653169"/>
                </a:cubicBezTo>
                <a:cubicBezTo>
                  <a:pt x="56128" y="480358"/>
                  <a:pt x="-5105" y="4108"/>
                  <a:pt x="338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D63CADE5-261D-CEE7-AB85-5BEDB1A26D9B}"/>
              </a:ext>
            </a:extLst>
          </p:cNvPr>
          <p:cNvSpPr/>
          <p:nvPr/>
        </p:nvSpPr>
        <p:spPr>
          <a:xfrm>
            <a:off x="2149714" y="10507178"/>
            <a:ext cx="1105018" cy="1354433"/>
          </a:xfrm>
          <a:custGeom>
            <a:avLst/>
            <a:gdLst>
              <a:gd name="connsiteX0" fmla="*/ 5657 w 1105018"/>
              <a:gd name="connsiteY0" fmla="*/ 8422 h 1354433"/>
              <a:gd name="connsiteX1" fmla="*/ 1083343 w 1105018"/>
              <a:gd name="connsiteY1" fmla="*/ 1331036 h 1354433"/>
              <a:gd name="connsiteX2" fmla="*/ 675129 w 1105018"/>
              <a:gd name="connsiteY2" fmla="*/ 792193 h 1354433"/>
              <a:gd name="connsiteX3" fmla="*/ 5657 w 1105018"/>
              <a:gd name="connsiteY3" fmla="*/ 8422 h 135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5018" h="1354433">
                <a:moveTo>
                  <a:pt x="5657" y="8422"/>
                </a:moveTo>
                <a:cubicBezTo>
                  <a:pt x="73693" y="98229"/>
                  <a:pt x="971764" y="1200408"/>
                  <a:pt x="1083343" y="1331036"/>
                </a:cubicBezTo>
                <a:cubicBezTo>
                  <a:pt x="1194922" y="1461665"/>
                  <a:pt x="847940" y="1012629"/>
                  <a:pt x="675129" y="792193"/>
                </a:cubicBezTo>
                <a:cubicBezTo>
                  <a:pt x="502318" y="571757"/>
                  <a:pt x="-62379" y="-81385"/>
                  <a:pt x="5657" y="8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CFCD96CF-EFE4-CE42-703B-448A60207733}"/>
              </a:ext>
            </a:extLst>
          </p:cNvPr>
          <p:cNvSpPr/>
          <p:nvPr/>
        </p:nvSpPr>
        <p:spPr>
          <a:xfrm>
            <a:off x="2757802" y="8936884"/>
            <a:ext cx="1185966" cy="1740452"/>
          </a:xfrm>
          <a:custGeom>
            <a:avLst/>
            <a:gdLst>
              <a:gd name="connsiteX0" fmla="*/ 1727 w 1185966"/>
              <a:gd name="connsiteY0" fmla="*/ 3009 h 1740452"/>
              <a:gd name="connsiteX1" fmla="*/ 720184 w 1185966"/>
              <a:gd name="connsiteY1" fmla="*/ 901080 h 1740452"/>
              <a:gd name="connsiteX2" fmla="*/ 1177384 w 1185966"/>
              <a:gd name="connsiteY2" fmla="*/ 1733837 h 1740452"/>
              <a:gd name="connsiteX3" fmla="*/ 940619 w 1185966"/>
              <a:gd name="connsiteY3" fmla="*/ 1219487 h 1740452"/>
              <a:gd name="connsiteX4" fmla="*/ 1727 w 1185966"/>
              <a:gd name="connsiteY4" fmla="*/ 3009 h 174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5966" h="1740452">
                <a:moveTo>
                  <a:pt x="1727" y="3009"/>
                </a:moveTo>
                <a:cubicBezTo>
                  <a:pt x="-35012" y="-50059"/>
                  <a:pt x="524241" y="612609"/>
                  <a:pt x="720184" y="901080"/>
                </a:cubicBezTo>
                <a:cubicBezTo>
                  <a:pt x="916127" y="1189551"/>
                  <a:pt x="1140645" y="1680769"/>
                  <a:pt x="1177384" y="1733837"/>
                </a:cubicBezTo>
                <a:cubicBezTo>
                  <a:pt x="1214123" y="1786905"/>
                  <a:pt x="1132480" y="1512040"/>
                  <a:pt x="940619" y="1219487"/>
                </a:cubicBezTo>
                <a:cubicBezTo>
                  <a:pt x="748758" y="926934"/>
                  <a:pt x="38466" y="56077"/>
                  <a:pt x="1727" y="30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3BE81520-4F90-191B-B0DD-A87EED02D6BC}"/>
              </a:ext>
            </a:extLst>
          </p:cNvPr>
          <p:cNvSpPr/>
          <p:nvPr/>
        </p:nvSpPr>
        <p:spPr>
          <a:xfrm>
            <a:off x="4220898" y="11029573"/>
            <a:ext cx="781750" cy="1336082"/>
          </a:xfrm>
          <a:custGeom>
            <a:avLst/>
            <a:gdLst>
              <a:gd name="connsiteX0" fmla="*/ 38 w 781750"/>
              <a:gd name="connsiteY0" fmla="*/ 377 h 1336082"/>
              <a:gd name="connsiteX1" fmla="*/ 710331 w 781750"/>
              <a:gd name="connsiteY1" fmla="*/ 1241348 h 1336082"/>
              <a:gd name="connsiteX2" fmla="*/ 677673 w 781750"/>
              <a:gd name="connsiteY2" fmla="*/ 1110720 h 1336082"/>
              <a:gd name="connsiteX3" fmla="*/ 38 w 781750"/>
              <a:gd name="connsiteY3" fmla="*/ 377 h 1336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750" h="1336082">
                <a:moveTo>
                  <a:pt x="38" y="377"/>
                </a:moveTo>
                <a:cubicBezTo>
                  <a:pt x="5481" y="22148"/>
                  <a:pt x="597392" y="1056291"/>
                  <a:pt x="710331" y="1241348"/>
                </a:cubicBezTo>
                <a:cubicBezTo>
                  <a:pt x="823270" y="1426405"/>
                  <a:pt x="794694" y="1317548"/>
                  <a:pt x="677673" y="1110720"/>
                </a:cubicBezTo>
                <a:cubicBezTo>
                  <a:pt x="560652" y="903892"/>
                  <a:pt x="-5405" y="-21394"/>
                  <a:pt x="38" y="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4A364B82-FF9B-0BDA-668F-D278965C00B5}"/>
              </a:ext>
            </a:extLst>
          </p:cNvPr>
          <p:cNvSpPr/>
          <p:nvPr/>
        </p:nvSpPr>
        <p:spPr>
          <a:xfrm>
            <a:off x="6596265" y="5130670"/>
            <a:ext cx="670208" cy="419441"/>
          </a:xfrm>
          <a:custGeom>
            <a:avLst/>
            <a:gdLst>
              <a:gd name="connsiteX0" fmla="*/ 1385 w 670208"/>
              <a:gd name="connsiteY0" fmla="*/ 101730 h 419441"/>
              <a:gd name="connsiteX1" fmla="*/ 188710 w 670208"/>
              <a:gd name="connsiteY1" fmla="*/ 222380 h 419441"/>
              <a:gd name="connsiteX2" fmla="*/ 645910 w 670208"/>
              <a:gd name="connsiteY2" fmla="*/ 12830 h 419441"/>
              <a:gd name="connsiteX3" fmla="*/ 588760 w 670208"/>
              <a:gd name="connsiteY3" fmla="*/ 41405 h 419441"/>
              <a:gd name="connsiteX4" fmla="*/ 430010 w 670208"/>
              <a:gd name="connsiteY4" fmla="*/ 193805 h 419441"/>
              <a:gd name="connsiteX5" fmla="*/ 388735 w 670208"/>
              <a:gd name="connsiteY5" fmla="*/ 181105 h 419441"/>
              <a:gd name="connsiteX6" fmla="*/ 430010 w 670208"/>
              <a:gd name="connsiteY6" fmla="*/ 155705 h 419441"/>
              <a:gd name="connsiteX7" fmla="*/ 153785 w 670208"/>
              <a:gd name="connsiteY7" fmla="*/ 419230 h 419441"/>
              <a:gd name="connsiteX8" fmla="*/ 347460 w 670208"/>
              <a:gd name="connsiteY8" fmla="*/ 200155 h 419441"/>
              <a:gd name="connsiteX9" fmla="*/ 277610 w 670208"/>
              <a:gd name="connsiteY9" fmla="*/ 196980 h 419441"/>
              <a:gd name="connsiteX10" fmla="*/ 201410 w 670208"/>
              <a:gd name="connsiteY10" fmla="*/ 225555 h 419441"/>
              <a:gd name="connsiteX11" fmla="*/ 163310 w 670208"/>
              <a:gd name="connsiteY11" fmla="*/ 225555 h 419441"/>
              <a:gd name="connsiteX12" fmla="*/ 106160 w 670208"/>
              <a:gd name="connsiteY12" fmla="*/ 190630 h 419441"/>
              <a:gd name="connsiteX13" fmla="*/ 1385 w 670208"/>
              <a:gd name="connsiteY13" fmla="*/ 101730 h 41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0208" h="419441">
                <a:moveTo>
                  <a:pt x="1385" y="101730"/>
                </a:moveTo>
                <a:cubicBezTo>
                  <a:pt x="15143" y="107022"/>
                  <a:pt x="81289" y="237197"/>
                  <a:pt x="188710" y="222380"/>
                </a:cubicBezTo>
                <a:cubicBezTo>
                  <a:pt x="296131" y="207563"/>
                  <a:pt x="579235" y="42992"/>
                  <a:pt x="645910" y="12830"/>
                </a:cubicBezTo>
                <a:cubicBezTo>
                  <a:pt x="712585" y="-17332"/>
                  <a:pt x="624743" y="11242"/>
                  <a:pt x="588760" y="41405"/>
                </a:cubicBezTo>
                <a:cubicBezTo>
                  <a:pt x="552777" y="71568"/>
                  <a:pt x="463347" y="170522"/>
                  <a:pt x="430010" y="193805"/>
                </a:cubicBezTo>
                <a:cubicBezTo>
                  <a:pt x="396673" y="217088"/>
                  <a:pt x="388735" y="187455"/>
                  <a:pt x="388735" y="181105"/>
                </a:cubicBezTo>
                <a:cubicBezTo>
                  <a:pt x="388735" y="174755"/>
                  <a:pt x="469168" y="116018"/>
                  <a:pt x="430010" y="155705"/>
                </a:cubicBezTo>
                <a:cubicBezTo>
                  <a:pt x="390852" y="195393"/>
                  <a:pt x="167543" y="411822"/>
                  <a:pt x="153785" y="419230"/>
                </a:cubicBezTo>
                <a:cubicBezTo>
                  <a:pt x="140027" y="426638"/>
                  <a:pt x="326822" y="237197"/>
                  <a:pt x="347460" y="200155"/>
                </a:cubicBezTo>
                <a:cubicBezTo>
                  <a:pt x="368098" y="163113"/>
                  <a:pt x="301952" y="192747"/>
                  <a:pt x="277610" y="196980"/>
                </a:cubicBezTo>
                <a:cubicBezTo>
                  <a:pt x="253268" y="201213"/>
                  <a:pt x="220460" y="220793"/>
                  <a:pt x="201410" y="225555"/>
                </a:cubicBezTo>
                <a:cubicBezTo>
                  <a:pt x="182360" y="230317"/>
                  <a:pt x="179185" y="231376"/>
                  <a:pt x="163310" y="225555"/>
                </a:cubicBezTo>
                <a:cubicBezTo>
                  <a:pt x="147435" y="219734"/>
                  <a:pt x="132089" y="209151"/>
                  <a:pt x="106160" y="190630"/>
                </a:cubicBezTo>
                <a:cubicBezTo>
                  <a:pt x="80231" y="172109"/>
                  <a:pt x="-12373" y="96438"/>
                  <a:pt x="1385" y="101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0941B55E-B736-7BA4-4FC4-6D2B7119D8BD}"/>
              </a:ext>
            </a:extLst>
          </p:cNvPr>
          <p:cNvSpPr/>
          <p:nvPr/>
        </p:nvSpPr>
        <p:spPr>
          <a:xfrm>
            <a:off x="6499118" y="5298074"/>
            <a:ext cx="533877" cy="435980"/>
          </a:xfrm>
          <a:custGeom>
            <a:avLst/>
            <a:gdLst>
              <a:gd name="connsiteX0" fmla="*/ 107 w 533877"/>
              <a:gd name="connsiteY0" fmla="*/ 1001 h 435980"/>
              <a:gd name="connsiteX1" fmla="*/ 82657 w 533877"/>
              <a:gd name="connsiteY1" fmla="*/ 245476 h 435980"/>
              <a:gd name="connsiteX2" fmla="*/ 162032 w 533877"/>
              <a:gd name="connsiteY2" fmla="*/ 388351 h 435980"/>
              <a:gd name="connsiteX3" fmla="*/ 311257 w 533877"/>
              <a:gd name="connsiteY3" fmla="*/ 435976 h 435980"/>
              <a:gd name="connsiteX4" fmla="*/ 533507 w 533877"/>
              <a:gd name="connsiteY4" fmla="*/ 391526 h 435980"/>
              <a:gd name="connsiteX5" fmla="*/ 358882 w 533877"/>
              <a:gd name="connsiteY5" fmla="*/ 432801 h 435980"/>
              <a:gd name="connsiteX6" fmla="*/ 168382 w 533877"/>
              <a:gd name="connsiteY6" fmla="*/ 378826 h 435980"/>
              <a:gd name="connsiteX7" fmla="*/ 133457 w 533877"/>
              <a:gd name="connsiteY7" fmla="*/ 321676 h 435980"/>
              <a:gd name="connsiteX8" fmla="*/ 66782 w 533877"/>
              <a:gd name="connsiteY8" fmla="*/ 166101 h 435980"/>
              <a:gd name="connsiteX9" fmla="*/ 107 w 533877"/>
              <a:gd name="connsiteY9" fmla="*/ 1001 h 43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3877" h="435980">
                <a:moveTo>
                  <a:pt x="107" y="1001"/>
                </a:moveTo>
                <a:cubicBezTo>
                  <a:pt x="2753" y="14230"/>
                  <a:pt x="55670" y="180918"/>
                  <a:pt x="82657" y="245476"/>
                </a:cubicBezTo>
                <a:cubicBezTo>
                  <a:pt x="109644" y="310034"/>
                  <a:pt x="123932" y="356601"/>
                  <a:pt x="162032" y="388351"/>
                </a:cubicBezTo>
                <a:cubicBezTo>
                  <a:pt x="200132" y="420101"/>
                  <a:pt x="249345" y="435447"/>
                  <a:pt x="311257" y="435976"/>
                </a:cubicBezTo>
                <a:cubicBezTo>
                  <a:pt x="373169" y="436505"/>
                  <a:pt x="525570" y="392055"/>
                  <a:pt x="533507" y="391526"/>
                </a:cubicBezTo>
                <a:cubicBezTo>
                  <a:pt x="541445" y="390997"/>
                  <a:pt x="419736" y="434918"/>
                  <a:pt x="358882" y="432801"/>
                </a:cubicBezTo>
                <a:cubicBezTo>
                  <a:pt x="298028" y="430684"/>
                  <a:pt x="205953" y="397347"/>
                  <a:pt x="168382" y="378826"/>
                </a:cubicBezTo>
                <a:cubicBezTo>
                  <a:pt x="130811" y="360305"/>
                  <a:pt x="150390" y="357130"/>
                  <a:pt x="133457" y="321676"/>
                </a:cubicBezTo>
                <a:cubicBezTo>
                  <a:pt x="116524" y="286222"/>
                  <a:pt x="89007" y="223251"/>
                  <a:pt x="66782" y="166101"/>
                </a:cubicBezTo>
                <a:cubicBezTo>
                  <a:pt x="44557" y="108951"/>
                  <a:pt x="-2539" y="-12228"/>
                  <a:pt x="107" y="1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C3D72955-BF06-612D-0A35-209A52113089}"/>
              </a:ext>
            </a:extLst>
          </p:cNvPr>
          <p:cNvSpPr/>
          <p:nvPr/>
        </p:nvSpPr>
        <p:spPr>
          <a:xfrm>
            <a:off x="6467456" y="5216521"/>
            <a:ext cx="492216" cy="406789"/>
          </a:xfrm>
          <a:custGeom>
            <a:avLst/>
            <a:gdLst>
              <a:gd name="connsiteX0" fmla="*/ 19 w 492216"/>
              <a:gd name="connsiteY0" fmla="*/ 4 h 406789"/>
              <a:gd name="connsiteX1" fmla="*/ 212744 w 492216"/>
              <a:gd name="connsiteY1" fmla="*/ 231779 h 406789"/>
              <a:gd name="connsiteX2" fmla="*/ 266719 w 492216"/>
              <a:gd name="connsiteY2" fmla="*/ 400054 h 406789"/>
              <a:gd name="connsiteX3" fmla="*/ 492144 w 492216"/>
              <a:gd name="connsiteY3" fmla="*/ 371479 h 406789"/>
              <a:gd name="connsiteX4" fmla="*/ 241319 w 492216"/>
              <a:gd name="connsiteY4" fmla="*/ 352429 h 406789"/>
              <a:gd name="connsiteX5" fmla="*/ 225444 w 492216"/>
              <a:gd name="connsiteY5" fmla="*/ 225429 h 406789"/>
              <a:gd name="connsiteX6" fmla="*/ 19 w 492216"/>
              <a:gd name="connsiteY6" fmla="*/ 4 h 40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216" h="406789">
                <a:moveTo>
                  <a:pt x="19" y="4"/>
                </a:moveTo>
                <a:cubicBezTo>
                  <a:pt x="-2098" y="1062"/>
                  <a:pt x="168294" y="165104"/>
                  <a:pt x="212744" y="231779"/>
                </a:cubicBezTo>
                <a:cubicBezTo>
                  <a:pt x="257194" y="298454"/>
                  <a:pt x="220152" y="376771"/>
                  <a:pt x="266719" y="400054"/>
                </a:cubicBezTo>
                <a:cubicBezTo>
                  <a:pt x="313286" y="423337"/>
                  <a:pt x="496377" y="379416"/>
                  <a:pt x="492144" y="371479"/>
                </a:cubicBezTo>
                <a:cubicBezTo>
                  <a:pt x="487911" y="363542"/>
                  <a:pt x="285769" y="376771"/>
                  <a:pt x="241319" y="352429"/>
                </a:cubicBezTo>
                <a:cubicBezTo>
                  <a:pt x="196869" y="328087"/>
                  <a:pt x="260898" y="282579"/>
                  <a:pt x="225444" y="225429"/>
                </a:cubicBezTo>
                <a:cubicBezTo>
                  <a:pt x="189990" y="168279"/>
                  <a:pt x="2136" y="-1054"/>
                  <a:pt x="19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03649BB4-039B-4B21-999F-031BC1FC6FE4}"/>
              </a:ext>
            </a:extLst>
          </p:cNvPr>
          <p:cNvSpPr/>
          <p:nvPr/>
        </p:nvSpPr>
        <p:spPr>
          <a:xfrm>
            <a:off x="6411501" y="5364302"/>
            <a:ext cx="134781" cy="703962"/>
          </a:xfrm>
          <a:custGeom>
            <a:avLst/>
            <a:gdLst>
              <a:gd name="connsiteX0" fmla="*/ 84549 w 134781"/>
              <a:gd name="connsiteY0" fmla="*/ 1448 h 703962"/>
              <a:gd name="connsiteX1" fmla="*/ 36924 w 134781"/>
              <a:gd name="connsiteY1" fmla="*/ 268148 h 703962"/>
              <a:gd name="connsiteX2" fmla="*/ 128999 w 134781"/>
              <a:gd name="connsiteY2" fmla="*/ 677723 h 703962"/>
              <a:gd name="connsiteX3" fmla="*/ 113124 w 134781"/>
              <a:gd name="connsiteY3" fmla="*/ 630098 h 703962"/>
              <a:gd name="connsiteX4" fmla="*/ 14699 w 134781"/>
              <a:gd name="connsiteY4" fmla="*/ 363398 h 703962"/>
              <a:gd name="connsiteX5" fmla="*/ 43274 w 134781"/>
              <a:gd name="connsiteY5" fmla="*/ 480873 h 703962"/>
              <a:gd name="connsiteX6" fmla="*/ 27399 w 134781"/>
              <a:gd name="connsiteY6" fmla="*/ 280848 h 703962"/>
              <a:gd name="connsiteX7" fmla="*/ 33749 w 134781"/>
              <a:gd name="connsiteY7" fmla="*/ 58598 h 703962"/>
              <a:gd name="connsiteX8" fmla="*/ 1999 w 134781"/>
              <a:gd name="connsiteY8" fmla="*/ 157023 h 703962"/>
              <a:gd name="connsiteX9" fmla="*/ 84549 w 134781"/>
              <a:gd name="connsiteY9" fmla="*/ 1448 h 70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781" h="703962">
                <a:moveTo>
                  <a:pt x="84549" y="1448"/>
                </a:moveTo>
                <a:cubicBezTo>
                  <a:pt x="90370" y="19969"/>
                  <a:pt x="29516" y="155436"/>
                  <a:pt x="36924" y="268148"/>
                </a:cubicBezTo>
                <a:cubicBezTo>
                  <a:pt x="44332" y="380860"/>
                  <a:pt x="116299" y="617398"/>
                  <a:pt x="128999" y="677723"/>
                </a:cubicBezTo>
                <a:cubicBezTo>
                  <a:pt x="141699" y="738048"/>
                  <a:pt x="132174" y="682486"/>
                  <a:pt x="113124" y="630098"/>
                </a:cubicBezTo>
                <a:cubicBezTo>
                  <a:pt x="94074" y="577711"/>
                  <a:pt x="26341" y="388269"/>
                  <a:pt x="14699" y="363398"/>
                </a:cubicBezTo>
                <a:cubicBezTo>
                  <a:pt x="3057" y="338527"/>
                  <a:pt x="41157" y="494631"/>
                  <a:pt x="43274" y="480873"/>
                </a:cubicBezTo>
                <a:cubicBezTo>
                  <a:pt x="45391" y="467115"/>
                  <a:pt x="28986" y="351227"/>
                  <a:pt x="27399" y="280848"/>
                </a:cubicBezTo>
                <a:cubicBezTo>
                  <a:pt x="25812" y="210469"/>
                  <a:pt x="37982" y="79235"/>
                  <a:pt x="33749" y="58598"/>
                </a:cubicBezTo>
                <a:cubicBezTo>
                  <a:pt x="29516" y="37961"/>
                  <a:pt x="-9113" y="166019"/>
                  <a:pt x="1999" y="157023"/>
                </a:cubicBezTo>
                <a:cubicBezTo>
                  <a:pt x="13111" y="148027"/>
                  <a:pt x="78728" y="-17073"/>
                  <a:pt x="84549" y="1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1C41AF99-8D06-E435-D9A7-2108DB27A9B3}"/>
              </a:ext>
            </a:extLst>
          </p:cNvPr>
          <p:cNvSpPr/>
          <p:nvPr/>
        </p:nvSpPr>
        <p:spPr>
          <a:xfrm>
            <a:off x="6613472" y="5127529"/>
            <a:ext cx="82732" cy="816470"/>
          </a:xfrm>
          <a:custGeom>
            <a:avLst/>
            <a:gdLst>
              <a:gd name="connsiteX0" fmla="*/ 53 w 82732"/>
              <a:gd name="connsiteY0" fmla="*/ 96 h 816470"/>
              <a:gd name="connsiteX1" fmla="*/ 57203 w 82732"/>
              <a:gd name="connsiteY1" fmla="*/ 549371 h 816470"/>
              <a:gd name="connsiteX2" fmla="*/ 82603 w 82732"/>
              <a:gd name="connsiteY2" fmla="*/ 816071 h 816470"/>
              <a:gd name="connsiteX3" fmla="*/ 47678 w 82732"/>
              <a:gd name="connsiteY3" fmla="*/ 593821 h 816470"/>
              <a:gd name="connsiteX4" fmla="*/ 53 w 82732"/>
              <a:gd name="connsiteY4" fmla="*/ 96 h 816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32" h="816470">
                <a:moveTo>
                  <a:pt x="53" y="96"/>
                </a:moveTo>
                <a:cubicBezTo>
                  <a:pt x="1640" y="-7312"/>
                  <a:pt x="43445" y="413375"/>
                  <a:pt x="57203" y="549371"/>
                </a:cubicBezTo>
                <a:cubicBezTo>
                  <a:pt x="70961" y="685367"/>
                  <a:pt x="84190" y="808663"/>
                  <a:pt x="82603" y="816071"/>
                </a:cubicBezTo>
                <a:cubicBezTo>
                  <a:pt x="81016" y="823479"/>
                  <a:pt x="62495" y="727171"/>
                  <a:pt x="47678" y="593821"/>
                </a:cubicBezTo>
                <a:cubicBezTo>
                  <a:pt x="32861" y="460471"/>
                  <a:pt x="-1534" y="7504"/>
                  <a:pt x="53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4E938E64-35BF-3010-A48E-53D38733F010}"/>
              </a:ext>
            </a:extLst>
          </p:cNvPr>
          <p:cNvSpPr/>
          <p:nvPr/>
        </p:nvSpPr>
        <p:spPr>
          <a:xfrm>
            <a:off x="5384998" y="7796145"/>
            <a:ext cx="547701" cy="1644008"/>
          </a:xfrm>
          <a:custGeom>
            <a:avLst/>
            <a:gdLst>
              <a:gd name="connsiteX0" fmla="*/ 547664 w 547701"/>
              <a:gd name="connsiteY0" fmla="*/ 318 h 1644008"/>
              <a:gd name="connsiteX1" fmla="*/ 250156 w 547701"/>
              <a:gd name="connsiteY1" fmla="*/ 765964 h 1644008"/>
              <a:gd name="connsiteX2" fmla="*/ 302658 w 547701"/>
              <a:gd name="connsiteY2" fmla="*/ 652211 h 1644008"/>
              <a:gd name="connsiteX3" fmla="*/ 27025 w 547701"/>
              <a:gd name="connsiteY3" fmla="*/ 1321604 h 1644008"/>
              <a:gd name="connsiteX4" fmla="*/ 110152 w 547701"/>
              <a:gd name="connsiteY4" fmla="*/ 1177225 h 1644008"/>
              <a:gd name="connsiteX5" fmla="*/ 774 w 547701"/>
              <a:gd name="connsiteY5" fmla="*/ 1640988 h 1644008"/>
              <a:gd name="connsiteX6" fmla="*/ 66401 w 547701"/>
              <a:gd name="connsiteY6" fmla="*/ 1360980 h 1644008"/>
              <a:gd name="connsiteX7" fmla="*/ 162654 w 547701"/>
              <a:gd name="connsiteY7" fmla="*/ 1037222 h 1644008"/>
              <a:gd name="connsiteX8" fmla="*/ 22650 w 547701"/>
              <a:gd name="connsiteY8" fmla="*/ 1273478 h 1644008"/>
              <a:gd name="connsiteX9" fmla="*/ 324533 w 547701"/>
              <a:gd name="connsiteY9" fmla="*/ 529708 h 1644008"/>
              <a:gd name="connsiteX10" fmla="*/ 228280 w 547701"/>
              <a:gd name="connsiteY10" fmla="*/ 669711 h 1644008"/>
              <a:gd name="connsiteX11" fmla="*/ 547664 w 547701"/>
              <a:gd name="connsiteY11" fmla="*/ 318 h 1644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701" h="1644008">
                <a:moveTo>
                  <a:pt x="547664" y="318"/>
                </a:moveTo>
                <a:cubicBezTo>
                  <a:pt x="551310" y="16360"/>
                  <a:pt x="290990" y="657315"/>
                  <a:pt x="250156" y="765964"/>
                </a:cubicBezTo>
                <a:cubicBezTo>
                  <a:pt x="209322" y="874613"/>
                  <a:pt x="339846" y="559604"/>
                  <a:pt x="302658" y="652211"/>
                </a:cubicBezTo>
                <a:cubicBezTo>
                  <a:pt x="265470" y="744818"/>
                  <a:pt x="59109" y="1234102"/>
                  <a:pt x="27025" y="1321604"/>
                </a:cubicBezTo>
                <a:cubicBezTo>
                  <a:pt x="-5059" y="1409106"/>
                  <a:pt x="114527" y="1123994"/>
                  <a:pt x="110152" y="1177225"/>
                </a:cubicBezTo>
                <a:cubicBezTo>
                  <a:pt x="105777" y="1230456"/>
                  <a:pt x="8066" y="1610362"/>
                  <a:pt x="774" y="1640988"/>
                </a:cubicBezTo>
                <a:cubicBezTo>
                  <a:pt x="-6518" y="1671614"/>
                  <a:pt x="39421" y="1461608"/>
                  <a:pt x="66401" y="1360980"/>
                </a:cubicBezTo>
                <a:cubicBezTo>
                  <a:pt x="93381" y="1260352"/>
                  <a:pt x="169946" y="1051806"/>
                  <a:pt x="162654" y="1037222"/>
                </a:cubicBezTo>
                <a:cubicBezTo>
                  <a:pt x="155362" y="1022638"/>
                  <a:pt x="-4330" y="1358064"/>
                  <a:pt x="22650" y="1273478"/>
                </a:cubicBezTo>
                <a:cubicBezTo>
                  <a:pt x="49630" y="1188892"/>
                  <a:pt x="290261" y="630336"/>
                  <a:pt x="324533" y="529708"/>
                </a:cubicBezTo>
                <a:cubicBezTo>
                  <a:pt x="358805" y="429080"/>
                  <a:pt x="188904" y="760859"/>
                  <a:pt x="228280" y="669711"/>
                </a:cubicBezTo>
                <a:cubicBezTo>
                  <a:pt x="267656" y="578563"/>
                  <a:pt x="544018" y="-15724"/>
                  <a:pt x="547664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A86C9C9E-ED18-672C-E5B7-D1CACCEB7F62}"/>
              </a:ext>
            </a:extLst>
          </p:cNvPr>
          <p:cNvSpPr/>
          <p:nvPr/>
        </p:nvSpPr>
        <p:spPr>
          <a:xfrm>
            <a:off x="5461765" y="8406977"/>
            <a:ext cx="129737" cy="1631906"/>
          </a:xfrm>
          <a:custGeom>
            <a:avLst/>
            <a:gdLst>
              <a:gd name="connsiteX0" fmla="*/ 129638 w 129737"/>
              <a:gd name="connsiteY0" fmla="*/ 6378 h 1631906"/>
              <a:gd name="connsiteX1" fmla="*/ 37760 w 129737"/>
              <a:gd name="connsiteY1" fmla="*/ 968904 h 1631906"/>
              <a:gd name="connsiteX2" fmla="*/ 20260 w 129737"/>
              <a:gd name="connsiteY2" fmla="*/ 785149 h 1631906"/>
              <a:gd name="connsiteX3" fmla="*/ 77136 w 129737"/>
              <a:gd name="connsiteY3" fmla="*/ 1231412 h 1631906"/>
              <a:gd name="connsiteX4" fmla="*/ 64011 w 129737"/>
              <a:gd name="connsiteY4" fmla="*/ 1178910 h 1631906"/>
              <a:gd name="connsiteX5" fmla="*/ 68386 w 129737"/>
              <a:gd name="connsiteY5" fmla="*/ 1625172 h 1631906"/>
              <a:gd name="connsiteX6" fmla="*/ 68386 w 129737"/>
              <a:gd name="connsiteY6" fmla="*/ 1419542 h 1631906"/>
              <a:gd name="connsiteX7" fmla="*/ 11510 w 129737"/>
              <a:gd name="connsiteY7" fmla="*/ 1038906 h 1631906"/>
              <a:gd name="connsiteX8" fmla="*/ 2759 w 129737"/>
              <a:gd name="connsiteY8" fmla="*/ 737023 h 1631906"/>
              <a:gd name="connsiteX9" fmla="*/ 46511 w 129737"/>
              <a:gd name="connsiteY9" fmla="*/ 968904 h 1631906"/>
              <a:gd name="connsiteX10" fmla="*/ 55261 w 129737"/>
              <a:gd name="connsiteY10" fmla="*/ 570768 h 1631906"/>
              <a:gd name="connsiteX11" fmla="*/ 129638 w 129737"/>
              <a:gd name="connsiteY11" fmla="*/ 6378 h 163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9737" h="1631906">
                <a:moveTo>
                  <a:pt x="129638" y="6378"/>
                </a:moveTo>
                <a:cubicBezTo>
                  <a:pt x="126721" y="72734"/>
                  <a:pt x="55990" y="839109"/>
                  <a:pt x="37760" y="968904"/>
                </a:cubicBezTo>
                <a:cubicBezTo>
                  <a:pt x="19530" y="1098699"/>
                  <a:pt x="13697" y="741398"/>
                  <a:pt x="20260" y="785149"/>
                </a:cubicBezTo>
                <a:cubicBezTo>
                  <a:pt x="26823" y="828900"/>
                  <a:pt x="69844" y="1165785"/>
                  <a:pt x="77136" y="1231412"/>
                </a:cubicBezTo>
                <a:cubicBezTo>
                  <a:pt x="84428" y="1297039"/>
                  <a:pt x="65469" y="1113283"/>
                  <a:pt x="64011" y="1178910"/>
                </a:cubicBezTo>
                <a:cubicBezTo>
                  <a:pt x="62553" y="1244537"/>
                  <a:pt x="67657" y="1585067"/>
                  <a:pt x="68386" y="1625172"/>
                </a:cubicBezTo>
                <a:cubicBezTo>
                  <a:pt x="69115" y="1665277"/>
                  <a:pt x="77865" y="1517253"/>
                  <a:pt x="68386" y="1419542"/>
                </a:cubicBezTo>
                <a:cubicBezTo>
                  <a:pt x="58907" y="1321831"/>
                  <a:pt x="22448" y="1152659"/>
                  <a:pt x="11510" y="1038906"/>
                </a:cubicBezTo>
                <a:cubicBezTo>
                  <a:pt x="572" y="925153"/>
                  <a:pt x="-3075" y="748690"/>
                  <a:pt x="2759" y="737023"/>
                </a:cubicBezTo>
                <a:cubicBezTo>
                  <a:pt x="8592" y="725356"/>
                  <a:pt x="37761" y="996613"/>
                  <a:pt x="46511" y="968904"/>
                </a:cubicBezTo>
                <a:cubicBezTo>
                  <a:pt x="55261" y="941195"/>
                  <a:pt x="39948" y="731918"/>
                  <a:pt x="55261" y="570768"/>
                </a:cubicBezTo>
                <a:cubicBezTo>
                  <a:pt x="70574" y="409618"/>
                  <a:pt x="132555" y="-59978"/>
                  <a:pt x="129638" y="6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1239F67F-EFDF-A0B5-35BC-E6EE37E7A47A}"/>
              </a:ext>
            </a:extLst>
          </p:cNvPr>
          <p:cNvSpPr/>
          <p:nvPr/>
        </p:nvSpPr>
        <p:spPr>
          <a:xfrm>
            <a:off x="5349598" y="9419608"/>
            <a:ext cx="93059" cy="534192"/>
          </a:xfrm>
          <a:custGeom>
            <a:avLst/>
            <a:gdLst>
              <a:gd name="connsiteX0" fmla="*/ 71175 w 93059"/>
              <a:gd name="connsiteY0" fmla="*/ 25 h 534192"/>
              <a:gd name="connsiteX1" fmla="*/ 31799 w 93059"/>
              <a:gd name="connsiteY1" fmla="*/ 336909 h 534192"/>
              <a:gd name="connsiteX2" fmla="*/ 93051 w 93059"/>
              <a:gd name="connsiteY2" fmla="*/ 533789 h 534192"/>
              <a:gd name="connsiteX3" fmla="*/ 36174 w 93059"/>
              <a:gd name="connsiteY3" fmla="*/ 385035 h 534192"/>
              <a:gd name="connsiteX4" fmla="*/ 18674 w 93059"/>
              <a:gd name="connsiteY4" fmla="*/ 275657 h 534192"/>
              <a:gd name="connsiteX5" fmla="*/ 1173 w 93059"/>
              <a:gd name="connsiteY5" fmla="*/ 354409 h 534192"/>
              <a:gd name="connsiteX6" fmla="*/ 71175 w 93059"/>
              <a:gd name="connsiteY6" fmla="*/ 25 h 53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059" h="534192">
                <a:moveTo>
                  <a:pt x="71175" y="25"/>
                </a:moveTo>
                <a:cubicBezTo>
                  <a:pt x="76279" y="-2892"/>
                  <a:pt x="28153" y="247948"/>
                  <a:pt x="31799" y="336909"/>
                </a:cubicBezTo>
                <a:cubicBezTo>
                  <a:pt x="35445" y="425870"/>
                  <a:pt x="92322" y="525768"/>
                  <a:pt x="93051" y="533789"/>
                </a:cubicBezTo>
                <a:cubicBezTo>
                  <a:pt x="93780" y="541810"/>
                  <a:pt x="48570" y="428057"/>
                  <a:pt x="36174" y="385035"/>
                </a:cubicBezTo>
                <a:cubicBezTo>
                  <a:pt x="23778" y="342013"/>
                  <a:pt x="24507" y="280761"/>
                  <a:pt x="18674" y="275657"/>
                </a:cubicBezTo>
                <a:cubicBezTo>
                  <a:pt x="12840" y="270553"/>
                  <a:pt x="-4660" y="407640"/>
                  <a:pt x="1173" y="354409"/>
                </a:cubicBezTo>
                <a:cubicBezTo>
                  <a:pt x="7006" y="301178"/>
                  <a:pt x="66071" y="2942"/>
                  <a:pt x="7117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BAF3E551-ED83-186C-7376-10C6FE126FD0}"/>
              </a:ext>
            </a:extLst>
          </p:cNvPr>
          <p:cNvSpPr/>
          <p:nvPr/>
        </p:nvSpPr>
        <p:spPr>
          <a:xfrm>
            <a:off x="5280554" y="9801331"/>
            <a:ext cx="329671" cy="1474181"/>
          </a:xfrm>
          <a:custGeom>
            <a:avLst/>
            <a:gdLst>
              <a:gd name="connsiteX0" fmla="*/ 310849 w 329671"/>
              <a:gd name="connsiteY0" fmla="*/ 86439 h 1474181"/>
              <a:gd name="connsiteX1" fmla="*/ 215 w 329671"/>
              <a:gd name="connsiteY1" fmla="*/ 1473352 h 1474181"/>
              <a:gd name="connsiteX2" fmla="*/ 262723 w 329671"/>
              <a:gd name="connsiteY2" fmla="*/ 287695 h 1474181"/>
              <a:gd name="connsiteX3" fmla="*/ 310849 w 329671"/>
              <a:gd name="connsiteY3" fmla="*/ 86439 h 147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671" h="1474181">
                <a:moveTo>
                  <a:pt x="310849" y="86439"/>
                </a:moveTo>
                <a:cubicBezTo>
                  <a:pt x="267098" y="284049"/>
                  <a:pt x="8236" y="1439809"/>
                  <a:pt x="215" y="1473352"/>
                </a:cubicBezTo>
                <a:cubicBezTo>
                  <a:pt x="-7806" y="1506895"/>
                  <a:pt x="210221" y="513743"/>
                  <a:pt x="262723" y="287695"/>
                </a:cubicBezTo>
                <a:cubicBezTo>
                  <a:pt x="315225" y="61647"/>
                  <a:pt x="354600" y="-111171"/>
                  <a:pt x="310849" y="86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6D698BB0-D533-E319-CF4E-0FCF347B37C0}"/>
              </a:ext>
            </a:extLst>
          </p:cNvPr>
          <p:cNvSpPr/>
          <p:nvPr/>
        </p:nvSpPr>
        <p:spPr>
          <a:xfrm>
            <a:off x="5265222" y="9423954"/>
            <a:ext cx="129319" cy="1199450"/>
          </a:xfrm>
          <a:custGeom>
            <a:avLst/>
            <a:gdLst>
              <a:gd name="connsiteX0" fmla="*/ 63674 w 129319"/>
              <a:gd name="connsiteY0" fmla="*/ 54 h 1199450"/>
              <a:gd name="connsiteX1" fmla="*/ 2422 w 129319"/>
              <a:gd name="connsiteY1" fmla="*/ 253811 h 1199450"/>
              <a:gd name="connsiteX2" fmla="*/ 15547 w 129319"/>
              <a:gd name="connsiteY2" fmla="*/ 253811 h 1199450"/>
              <a:gd name="connsiteX3" fmla="*/ 46173 w 129319"/>
              <a:gd name="connsiteY3" fmla="*/ 538193 h 1199450"/>
              <a:gd name="connsiteX4" fmla="*/ 37423 w 129319"/>
              <a:gd name="connsiteY4" fmla="*/ 463816 h 1199450"/>
              <a:gd name="connsiteX5" fmla="*/ 129300 w 129319"/>
              <a:gd name="connsiteY5" fmla="*/ 1198836 h 1199450"/>
              <a:gd name="connsiteX6" fmla="*/ 28673 w 129319"/>
              <a:gd name="connsiteY6" fmla="*/ 323813 h 1199450"/>
              <a:gd name="connsiteX7" fmla="*/ 11172 w 129319"/>
              <a:gd name="connsiteY7" fmla="*/ 231935 h 1199450"/>
              <a:gd name="connsiteX8" fmla="*/ 63674 w 129319"/>
              <a:gd name="connsiteY8" fmla="*/ 54 h 119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319" h="1199450">
                <a:moveTo>
                  <a:pt x="63674" y="54"/>
                </a:moveTo>
                <a:cubicBezTo>
                  <a:pt x="62216" y="3700"/>
                  <a:pt x="2422" y="253811"/>
                  <a:pt x="2422" y="253811"/>
                </a:cubicBezTo>
                <a:cubicBezTo>
                  <a:pt x="-5599" y="296104"/>
                  <a:pt x="8255" y="206414"/>
                  <a:pt x="15547" y="253811"/>
                </a:cubicBezTo>
                <a:cubicBezTo>
                  <a:pt x="22839" y="301208"/>
                  <a:pt x="42527" y="503192"/>
                  <a:pt x="46173" y="538193"/>
                </a:cubicBezTo>
                <a:cubicBezTo>
                  <a:pt x="49819" y="573194"/>
                  <a:pt x="23568" y="353709"/>
                  <a:pt x="37423" y="463816"/>
                </a:cubicBezTo>
                <a:cubicBezTo>
                  <a:pt x="51278" y="573923"/>
                  <a:pt x="130758" y="1222170"/>
                  <a:pt x="129300" y="1198836"/>
                </a:cubicBezTo>
                <a:cubicBezTo>
                  <a:pt x="127842" y="1175502"/>
                  <a:pt x="48361" y="484963"/>
                  <a:pt x="28673" y="323813"/>
                </a:cubicBezTo>
                <a:cubicBezTo>
                  <a:pt x="8985" y="162663"/>
                  <a:pt x="6797" y="286624"/>
                  <a:pt x="11172" y="231935"/>
                </a:cubicBezTo>
                <a:cubicBezTo>
                  <a:pt x="15547" y="177246"/>
                  <a:pt x="65132" y="-3592"/>
                  <a:pt x="63674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331FA50A-E32F-3B3B-DA4C-D6F3DBAFE897}"/>
              </a:ext>
            </a:extLst>
          </p:cNvPr>
          <p:cNvSpPr/>
          <p:nvPr/>
        </p:nvSpPr>
        <p:spPr>
          <a:xfrm>
            <a:off x="4941772" y="9950264"/>
            <a:ext cx="196731" cy="810058"/>
          </a:xfrm>
          <a:custGeom>
            <a:avLst/>
            <a:gdLst>
              <a:gd name="connsiteX0" fmla="*/ 194618 w 196731"/>
              <a:gd name="connsiteY0" fmla="*/ 11883 h 810058"/>
              <a:gd name="connsiteX1" fmla="*/ 2113 w 196731"/>
              <a:gd name="connsiteY1" fmla="*/ 803780 h 810058"/>
              <a:gd name="connsiteX2" fmla="*/ 98366 w 196731"/>
              <a:gd name="connsiteY2" fmla="*/ 361893 h 810058"/>
              <a:gd name="connsiteX3" fmla="*/ 194618 w 196731"/>
              <a:gd name="connsiteY3" fmla="*/ 11883 h 81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731" h="810058">
                <a:moveTo>
                  <a:pt x="194618" y="11883"/>
                </a:moveTo>
                <a:cubicBezTo>
                  <a:pt x="178576" y="85531"/>
                  <a:pt x="18155" y="745445"/>
                  <a:pt x="2113" y="803780"/>
                </a:cubicBezTo>
                <a:cubicBezTo>
                  <a:pt x="-13929" y="862115"/>
                  <a:pt x="65553" y="498251"/>
                  <a:pt x="98366" y="361893"/>
                </a:cubicBezTo>
                <a:cubicBezTo>
                  <a:pt x="131179" y="225535"/>
                  <a:pt x="210660" y="-61765"/>
                  <a:pt x="194618" y="118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4B49A8D1-368F-4A2D-7530-AD4EDE565AFC}"/>
              </a:ext>
            </a:extLst>
          </p:cNvPr>
          <p:cNvSpPr/>
          <p:nvPr/>
        </p:nvSpPr>
        <p:spPr>
          <a:xfrm>
            <a:off x="5153641" y="9935845"/>
            <a:ext cx="121745" cy="1247485"/>
          </a:xfrm>
          <a:custGeom>
            <a:avLst/>
            <a:gdLst>
              <a:gd name="connsiteX0" fmla="*/ 30876 w 121745"/>
              <a:gd name="connsiteY0" fmla="*/ 52 h 1247485"/>
              <a:gd name="connsiteX1" fmla="*/ 74627 w 121745"/>
              <a:gd name="connsiteY1" fmla="*/ 761322 h 1247485"/>
              <a:gd name="connsiteX2" fmla="*/ 250 w 121745"/>
              <a:gd name="connsiteY2" fmla="*/ 1246961 h 1247485"/>
              <a:gd name="connsiteX3" fmla="*/ 105253 w 121745"/>
              <a:gd name="connsiteY3" fmla="*/ 673820 h 1247485"/>
              <a:gd name="connsiteX4" fmla="*/ 114003 w 121745"/>
              <a:gd name="connsiteY4" fmla="*/ 721946 h 1247485"/>
              <a:gd name="connsiteX5" fmla="*/ 30876 w 121745"/>
              <a:gd name="connsiteY5" fmla="*/ 52 h 124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45" h="1247485">
                <a:moveTo>
                  <a:pt x="30876" y="52"/>
                </a:moveTo>
                <a:cubicBezTo>
                  <a:pt x="24313" y="6615"/>
                  <a:pt x="79731" y="553504"/>
                  <a:pt x="74627" y="761322"/>
                </a:cubicBezTo>
                <a:cubicBezTo>
                  <a:pt x="69523" y="969140"/>
                  <a:pt x="-4854" y="1261545"/>
                  <a:pt x="250" y="1246961"/>
                </a:cubicBezTo>
                <a:cubicBezTo>
                  <a:pt x="5354" y="1232377"/>
                  <a:pt x="86294" y="761322"/>
                  <a:pt x="105253" y="673820"/>
                </a:cubicBezTo>
                <a:cubicBezTo>
                  <a:pt x="124212" y="586318"/>
                  <a:pt x="126399" y="835699"/>
                  <a:pt x="114003" y="721946"/>
                </a:cubicBezTo>
                <a:cubicBezTo>
                  <a:pt x="101607" y="608193"/>
                  <a:pt x="37439" y="-6511"/>
                  <a:pt x="30876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CFAD3DCB-099A-BFE9-82E9-AEB287B56986}"/>
              </a:ext>
            </a:extLst>
          </p:cNvPr>
          <p:cNvSpPr/>
          <p:nvPr/>
        </p:nvSpPr>
        <p:spPr>
          <a:xfrm>
            <a:off x="5819666" y="8209721"/>
            <a:ext cx="104936" cy="1388436"/>
          </a:xfrm>
          <a:custGeom>
            <a:avLst/>
            <a:gdLst>
              <a:gd name="connsiteX0" fmla="*/ 109 w 104936"/>
              <a:gd name="connsiteY0" fmla="*/ 829 h 1388436"/>
              <a:gd name="connsiteX1" fmla="*/ 15984 w 104936"/>
              <a:gd name="connsiteY1" fmla="*/ 543754 h 1388436"/>
              <a:gd name="connsiteX2" fmla="*/ 104884 w 104936"/>
              <a:gd name="connsiteY2" fmla="*/ 1388304 h 1388436"/>
              <a:gd name="connsiteX3" fmla="*/ 28684 w 104936"/>
              <a:gd name="connsiteY3" fmla="*/ 480254 h 1388436"/>
              <a:gd name="connsiteX4" fmla="*/ 9634 w 104936"/>
              <a:gd name="connsiteY4" fmla="*/ 661229 h 1388436"/>
              <a:gd name="connsiteX5" fmla="*/ 109 w 104936"/>
              <a:gd name="connsiteY5" fmla="*/ 829 h 138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936" h="1388436">
                <a:moveTo>
                  <a:pt x="109" y="829"/>
                </a:moveTo>
                <a:cubicBezTo>
                  <a:pt x="1167" y="-18750"/>
                  <a:pt x="-1479" y="312508"/>
                  <a:pt x="15984" y="543754"/>
                </a:cubicBezTo>
                <a:cubicBezTo>
                  <a:pt x="33447" y="775000"/>
                  <a:pt x="102767" y="1398887"/>
                  <a:pt x="104884" y="1388304"/>
                </a:cubicBezTo>
                <a:cubicBezTo>
                  <a:pt x="107001" y="1377721"/>
                  <a:pt x="44559" y="601433"/>
                  <a:pt x="28684" y="480254"/>
                </a:cubicBezTo>
                <a:cubicBezTo>
                  <a:pt x="12809" y="359075"/>
                  <a:pt x="13338" y="742721"/>
                  <a:pt x="9634" y="661229"/>
                </a:cubicBezTo>
                <a:cubicBezTo>
                  <a:pt x="5930" y="579737"/>
                  <a:pt x="-949" y="20408"/>
                  <a:pt x="109" y="8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A359EE17-B0E4-7673-A883-DD801DB3DC13}"/>
              </a:ext>
            </a:extLst>
          </p:cNvPr>
          <p:cNvSpPr/>
          <p:nvPr/>
        </p:nvSpPr>
        <p:spPr>
          <a:xfrm>
            <a:off x="5863240" y="8096247"/>
            <a:ext cx="138352" cy="935023"/>
          </a:xfrm>
          <a:custGeom>
            <a:avLst/>
            <a:gdLst>
              <a:gd name="connsiteX0" fmla="*/ 985 w 138352"/>
              <a:gd name="connsiteY0" fmla="*/ 3 h 935023"/>
              <a:gd name="connsiteX1" fmla="*/ 35910 w 138352"/>
              <a:gd name="connsiteY1" fmla="*/ 288928 h 935023"/>
              <a:gd name="connsiteX2" fmla="*/ 39085 w 138352"/>
              <a:gd name="connsiteY2" fmla="*/ 708028 h 935023"/>
              <a:gd name="connsiteX3" fmla="*/ 137510 w 138352"/>
              <a:gd name="connsiteY3" fmla="*/ 930278 h 935023"/>
              <a:gd name="connsiteX4" fmla="*/ 83535 w 138352"/>
              <a:gd name="connsiteY4" fmla="*/ 831853 h 935023"/>
              <a:gd name="connsiteX5" fmla="*/ 29560 w 138352"/>
              <a:gd name="connsiteY5" fmla="*/ 511178 h 935023"/>
              <a:gd name="connsiteX6" fmla="*/ 29560 w 138352"/>
              <a:gd name="connsiteY6" fmla="*/ 606428 h 935023"/>
              <a:gd name="connsiteX7" fmla="*/ 45435 w 138352"/>
              <a:gd name="connsiteY7" fmla="*/ 190503 h 935023"/>
              <a:gd name="connsiteX8" fmla="*/ 10510 w 138352"/>
              <a:gd name="connsiteY8" fmla="*/ 282578 h 935023"/>
              <a:gd name="connsiteX9" fmla="*/ 985 w 138352"/>
              <a:gd name="connsiteY9" fmla="*/ 3 h 93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352" h="935023">
                <a:moveTo>
                  <a:pt x="985" y="3"/>
                </a:moveTo>
                <a:cubicBezTo>
                  <a:pt x="5218" y="1061"/>
                  <a:pt x="29560" y="170924"/>
                  <a:pt x="35910" y="288928"/>
                </a:cubicBezTo>
                <a:cubicBezTo>
                  <a:pt x="42260" y="406932"/>
                  <a:pt x="22152" y="601136"/>
                  <a:pt x="39085" y="708028"/>
                </a:cubicBezTo>
                <a:cubicBezTo>
                  <a:pt x="56018" y="814920"/>
                  <a:pt x="130102" y="909641"/>
                  <a:pt x="137510" y="930278"/>
                </a:cubicBezTo>
                <a:cubicBezTo>
                  <a:pt x="144918" y="950915"/>
                  <a:pt x="101527" y="901703"/>
                  <a:pt x="83535" y="831853"/>
                </a:cubicBezTo>
                <a:cubicBezTo>
                  <a:pt x="65543" y="762003"/>
                  <a:pt x="38556" y="548749"/>
                  <a:pt x="29560" y="511178"/>
                </a:cubicBezTo>
                <a:cubicBezTo>
                  <a:pt x="20564" y="473607"/>
                  <a:pt x="26914" y="659874"/>
                  <a:pt x="29560" y="606428"/>
                </a:cubicBezTo>
                <a:cubicBezTo>
                  <a:pt x="32206" y="552982"/>
                  <a:pt x="48610" y="244478"/>
                  <a:pt x="45435" y="190503"/>
                </a:cubicBezTo>
                <a:cubicBezTo>
                  <a:pt x="42260" y="136528"/>
                  <a:pt x="13685" y="310624"/>
                  <a:pt x="10510" y="282578"/>
                </a:cubicBezTo>
                <a:cubicBezTo>
                  <a:pt x="7335" y="254532"/>
                  <a:pt x="-3248" y="-1055"/>
                  <a:pt x="98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723A97A6-9D62-C235-E262-C4BC7782D027}"/>
              </a:ext>
            </a:extLst>
          </p:cNvPr>
          <p:cNvSpPr/>
          <p:nvPr/>
        </p:nvSpPr>
        <p:spPr>
          <a:xfrm>
            <a:off x="5825880" y="9083653"/>
            <a:ext cx="133600" cy="1534220"/>
          </a:xfrm>
          <a:custGeom>
            <a:avLst/>
            <a:gdLst>
              <a:gd name="connsiteX0" fmla="*/ 89145 w 133600"/>
              <a:gd name="connsiteY0" fmla="*/ 22 h 1534220"/>
              <a:gd name="connsiteX1" fmla="*/ 133595 w 133600"/>
              <a:gd name="connsiteY1" fmla="*/ 492147 h 1534220"/>
              <a:gd name="connsiteX2" fmla="*/ 92320 w 133600"/>
              <a:gd name="connsiteY2" fmla="*/ 965222 h 1534220"/>
              <a:gd name="connsiteX3" fmla="*/ 92320 w 133600"/>
              <a:gd name="connsiteY3" fmla="*/ 673122 h 1534220"/>
              <a:gd name="connsiteX4" fmla="*/ 245 w 133600"/>
              <a:gd name="connsiteY4" fmla="*/ 1533547 h 1534220"/>
              <a:gd name="connsiteX5" fmla="*/ 124070 w 133600"/>
              <a:gd name="connsiteY5" fmla="*/ 511197 h 1534220"/>
              <a:gd name="connsiteX6" fmla="*/ 89145 w 133600"/>
              <a:gd name="connsiteY6" fmla="*/ 22 h 153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600" h="1534220">
                <a:moveTo>
                  <a:pt x="89145" y="22"/>
                </a:moveTo>
                <a:cubicBezTo>
                  <a:pt x="90732" y="-3153"/>
                  <a:pt x="133066" y="331280"/>
                  <a:pt x="133595" y="492147"/>
                </a:cubicBezTo>
                <a:cubicBezTo>
                  <a:pt x="134124" y="653014"/>
                  <a:pt x="99199" y="935060"/>
                  <a:pt x="92320" y="965222"/>
                </a:cubicBezTo>
                <a:cubicBezTo>
                  <a:pt x="85441" y="995384"/>
                  <a:pt x="107666" y="578401"/>
                  <a:pt x="92320" y="673122"/>
                </a:cubicBezTo>
                <a:cubicBezTo>
                  <a:pt x="76974" y="767843"/>
                  <a:pt x="-5047" y="1560535"/>
                  <a:pt x="245" y="1533547"/>
                </a:cubicBezTo>
                <a:cubicBezTo>
                  <a:pt x="5537" y="1506560"/>
                  <a:pt x="108195" y="763609"/>
                  <a:pt x="124070" y="511197"/>
                </a:cubicBezTo>
                <a:cubicBezTo>
                  <a:pt x="139945" y="258785"/>
                  <a:pt x="87558" y="3197"/>
                  <a:pt x="8914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EEF5DB9E-EBE0-11DE-00E9-CA18A2ABFCAC}"/>
              </a:ext>
            </a:extLst>
          </p:cNvPr>
          <p:cNvSpPr/>
          <p:nvPr/>
        </p:nvSpPr>
        <p:spPr>
          <a:xfrm>
            <a:off x="5746135" y="9572124"/>
            <a:ext cx="170096" cy="1128233"/>
          </a:xfrm>
          <a:custGeom>
            <a:avLst/>
            <a:gdLst>
              <a:gd name="connsiteX0" fmla="*/ 165715 w 170096"/>
              <a:gd name="connsiteY0" fmla="*/ 19551 h 1128233"/>
              <a:gd name="connsiteX1" fmla="*/ 615 w 170096"/>
              <a:gd name="connsiteY1" fmla="*/ 1121276 h 1128233"/>
              <a:gd name="connsiteX2" fmla="*/ 111740 w 170096"/>
              <a:gd name="connsiteY2" fmla="*/ 467226 h 1128233"/>
              <a:gd name="connsiteX3" fmla="*/ 165715 w 170096"/>
              <a:gd name="connsiteY3" fmla="*/ 19551 h 112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096" h="1128233">
                <a:moveTo>
                  <a:pt x="165715" y="19551"/>
                </a:moveTo>
                <a:cubicBezTo>
                  <a:pt x="147194" y="128559"/>
                  <a:pt x="9611" y="1046664"/>
                  <a:pt x="615" y="1121276"/>
                </a:cubicBezTo>
                <a:cubicBezTo>
                  <a:pt x="-8381" y="1195888"/>
                  <a:pt x="83694" y="649788"/>
                  <a:pt x="111740" y="467226"/>
                </a:cubicBezTo>
                <a:cubicBezTo>
                  <a:pt x="139786" y="284664"/>
                  <a:pt x="184236" y="-89457"/>
                  <a:pt x="165715" y="19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2E3473E8-9CA5-2C5A-01C7-A8DC34661FDE}"/>
              </a:ext>
            </a:extLst>
          </p:cNvPr>
          <p:cNvSpPr/>
          <p:nvPr/>
        </p:nvSpPr>
        <p:spPr>
          <a:xfrm>
            <a:off x="5533410" y="10611218"/>
            <a:ext cx="278206" cy="1410513"/>
          </a:xfrm>
          <a:custGeom>
            <a:avLst/>
            <a:gdLst>
              <a:gd name="connsiteX0" fmla="*/ 245090 w 278206"/>
              <a:gd name="connsiteY0" fmla="*/ 5982 h 1410513"/>
              <a:gd name="connsiteX1" fmla="*/ 102215 w 278206"/>
              <a:gd name="connsiteY1" fmla="*/ 926732 h 1410513"/>
              <a:gd name="connsiteX2" fmla="*/ 121265 w 278206"/>
              <a:gd name="connsiteY2" fmla="*/ 790207 h 1410513"/>
              <a:gd name="connsiteX3" fmla="*/ 108565 w 278206"/>
              <a:gd name="connsiteY3" fmla="*/ 1129932 h 1410513"/>
              <a:gd name="connsiteX4" fmla="*/ 114915 w 278206"/>
              <a:gd name="connsiteY4" fmla="*/ 996582 h 1410513"/>
              <a:gd name="connsiteX5" fmla="*/ 3790 w 278206"/>
              <a:gd name="connsiteY5" fmla="*/ 1383932 h 1410513"/>
              <a:gd name="connsiteX6" fmla="*/ 273665 w 278206"/>
              <a:gd name="connsiteY6" fmla="*/ 129807 h 1410513"/>
              <a:gd name="connsiteX7" fmla="*/ 178415 w 278206"/>
              <a:gd name="connsiteY7" fmla="*/ 510807 h 1410513"/>
              <a:gd name="connsiteX8" fmla="*/ 245090 w 278206"/>
              <a:gd name="connsiteY8" fmla="*/ 5982 h 141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206" h="1410513">
                <a:moveTo>
                  <a:pt x="245090" y="5982"/>
                </a:moveTo>
                <a:cubicBezTo>
                  <a:pt x="232390" y="75303"/>
                  <a:pt x="122852" y="796028"/>
                  <a:pt x="102215" y="926732"/>
                </a:cubicBezTo>
                <a:cubicBezTo>
                  <a:pt x="81578" y="1057436"/>
                  <a:pt x="120207" y="756340"/>
                  <a:pt x="121265" y="790207"/>
                </a:cubicBezTo>
                <a:cubicBezTo>
                  <a:pt x="122323" y="824074"/>
                  <a:pt x="109623" y="1095536"/>
                  <a:pt x="108565" y="1129932"/>
                </a:cubicBezTo>
                <a:cubicBezTo>
                  <a:pt x="107507" y="1164328"/>
                  <a:pt x="132377" y="954249"/>
                  <a:pt x="114915" y="996582"/>
                </a:cubicBezTo>
                <a:cubicBezTo>
                  <a:pt x="97453" y="1038915"/>
                  <a:pt x="-22668" y="1528395"/>
                  <a:pt x="3790" y="1383932"/>
                </a:cubicBezTo>
                <a:cubicBezTo>
                  <a:pt x="30248" y="1239470"/>
                  <a:pt x="244561" y="275328"/>
                  <a:pt x="273665" y="129807"/>
                </a:cubicBezTo>
                <a:cubicBezTo>
                  <a:pt x="302769" y="-15714"/>
                  <a:pt x="182648" y="529328"/>
                  <a:pt x="178415" y="510807"/>
                </a:cubicBezTo>
                <a:cubicBezTo>
                  <a:pt x="174182" y="492286"/>
                  <a:pt x="257790" y="-63339"/>
                  <a:pt x="245090" y="59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30689293-3F2C-106F-B33B-99B2B79B96C9}"/>
              </a:ext>
            </a:extLst>
          </p:cNvPr>
          <p:cNvSpPr/>
          <p:nvPr/>
        </p:nvSpPr>
        <p:spPr>
          <a:xfrm>
            <a:off x="5518078" y="10219862"/>
            <a:ext cx="267410" cy="1786467"/>
          </a:xfrm>
          <a:custGeom>
            <a:avLst/>
            <a:gdLst>
              <a:gd name="connsiteX0" fmla="*/ 247722 w 267410"/>
              <a:gd name="connsiteY0" fmla="*/ 89363 h 1786467"/>
              <a:gd name="connsiteX1" fmla="*/ 72 w 267410"/>
              <a:gd name="connsiteY1" fmla="*/ 1784813 h 1786467"/>
              <a:gd name="connsiteX2" fmla="*/ 222322 w 267410"/>
              <a:gd name="connsiteY2" fmla="*/ 397338 h 1786467"/>
              <a:gd name="connsiteX3" fmla="*/ 247722 w 267410"/>
              <a:gd name="connsiteY3" fmla="*/ 89363 h 178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410" h="1786467">
                <a:moveTo>
                  <a:pt x="247722" y="89363"/>
                </a:moveTo>
                <a:cubicBezTo>
                  <a:pt x="210680" y="320609"/>
                  <a:pt x="4305" y="1733484"/>
                  <a:pt x="72" y="1784813"/>
                </a:cubicBezTo>
                <a:cubicBezTo>
                  <a:pt x="-4161" y="1836142"/>
                  <a:pt x="178930" y="677796"/>
                  <a:pt x="222322" y="397338"/>
                </a:cubicBezTo>
                <a:cubicBezTo>
                  <a:pt x="265714" y="116880"/>
                  <a:pt x="284764" y="-141883"/>
                  <a:pt x="247722" y="89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96ED4F2E-FA53-D30D-062F-AAE36C29FFD4}"/>
              </a:ext>
            </a:extLst>
          </p:cNvPr>
          <p:cNvSpPr/>
          <p:nvPr/>
        </p:nvSpPr>
        <p:spPr>
          <a:xfrm>
            <a:off x="5980272" y="9036250"/>
            <a:ext cx="767942" cy="1672529"/>
          </a:xfrm>
          <a:custGeom>
            <a:avLst/>
            <a:gdLst>
              <a:gd name="connsiteX0" fmla="*/ 2 w 767942"/>
              <a:gd name="connsiteY0" fmla="*/ 174 h 1672529"/>
              <a:gd name="connsiteX1" fmla="*/ 215155 w 767942"/>
              <a:gd name="connsiteY1" fmla="*/ 391361 h 1672529"/>
              <a:gd name="connsiteX2" fmla="*/ 190706 w 767942"/>
              <a:gd name="connsiteY2" fmla="*/ 371801 h 1672529"/>
              <a:gd name="connsiteX3" fmla="*/ 288502 w 767942"/>
              <a:gd name="connsiteY3" fmla="*/ 557615 h 1672529"/>
              <a:gd name="connsiteX4" fmla="*/ 308062 w 767942"/>
              <a:gd name="connsiteY4" fmla="*/ 665192 h 1672529"/>
              <a:gd name="connsiteX5" fmla="*/ 283612 w 767942"/>
              <a:gd name="connsiteY5" fmla="*/ 591844 h 1672529"/>
              <a:gd name="connsiteX6" fmla="*/ 386299 w 767942"/>
              <a:gd name="connsiteY6" fmla="*/ 968362 h 1672529"/>
              <a:gd name="connsiteX7" fmla="*/ 356960 w 767942"/>
              <a:gd name="connsiteY7" fmla="*/ 919463 h 1672529"/>
              <a:gd name="connsiteX8" fmla="*/ 449867 w 767942"/>
              <a:gd name="connsiteY8" fmla="*/ 1242193 h 1672529"/>
              <a:gd name="connsiteX9" fmla="*/ 474316 w 767942"/>
              <a:gd name="connsiteY9" fmla="*/ 1193294 h 1672529"/>
              <a:gd name="connsiteX10" fmla="*/ 767707 w 767942"/>
              <a:gd name="connsiteY10" fmla="*/ 1672499 h 1672529"/>
              <a:gd name="connsiteX11" fmla="*/ 420528 w 767942"/>
              <a:gd name="connsiteY11" fmla="*/ 1168845 h 1672529"/>
              <a:gd name="connsiteX12" fmla="*/ 327621 w 767942"/>
              <a:gd name="connsiteY12" fmla="*/ 738539 h 1672529"/>
              <a:gd name="connsiteX13" fmla="*/ 278723 w 767942"/>
              <a:gd name="connsiteY13" fmla="*/ 650522 h 1672529"/>
              <a:gd name="connsiteX14" fmla="*/ 107578 w 767942"/>
              <a:gd name="connsiteY14" fmla="*/ 244666 h 1672529"/>
              <a:gd name="connsiteX15" fmla="*/ 210265 w 767942"/>
              <a:gd name="connsiteY15" fmla="*/ 445149 h 1672529"/>
              <a:gd name="connsiteX16" fmla="*/ 2 w 767942"/>
              <a:gd name="connsiteY16" fmla="*/ 174 h 167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7942" h="1672529">
                <a:moveTo>
                  <a:pt x="2" y="174"/>
                </a:moveTo>
                <a:cubicBezTo>
                  <a:pt x="817" y="-8791"/>
                  <a:pt x="183371" y="329423"/>
                  <a:pt x="215155" y="391361"/>
                </a:cubicBezTo>
                <a:cubicBezTo>
                  <a:pt x="246939" y="453299"/>
                  <a:pt x="178482" y="344092"/>
                  <a:pt x="190706" y="371801"/>
                </a:cubicBezTo>
                <a:cubicBezTo>
                  <a:pt x="202930" y="399510"/>
                  <a:pt x="268943" y="508717"/>
                  <a:pt x="288502" y="557615"/>
                </a:cubicBezTo>
                <a:cubicBezTo>
                  <a:pt x="308061" y="606513"/>
                  <a:pt x="308877" y="659487"/>
                  <a:pt x="308062" y="665192"/>
                </a:cubicBezTo>
                <a:cubicBezTo>
                  <a:pt x="307247" y="670897"/>
                  <a:pt x="270573" y="541316"/>
                  <a:pt x="283612" y="591844"/>
                </a:cubicBezTo>
                <a:cubicBezTo>
                  <a:pt x="296651" y="642372"/>
                  <a:pt x="374074" y="913759"/>
                  <a:pt x="386299" y="968362"/>
                </a:cubicBezTo>
                <a:cubicBezTo>
                  <a:pt x="398524" y="1022965"/>
                  <a:pt x="346365" y="873824"/>
                  <a:pt x="356960" y="919463"/>
                </a:cubicBezTo>
                <a:cubicBezTo>
                  <a:pt x="367555" y="965102"/>
                  <a:pt x="430308" y="1196555"/>
                  <a:pt x="449867" y="1242193"/>
                </a:cubicBezTo>
                <a:cubicBezTo>
                  <a:pt x="469426" y="1287831"/>
                  <a:pt x="421343" y="1121576"/>
                  <a:pt x="474316" y="1193294"/>
                </a:cubicBezTo>
                <a:cubicBezTo>
                  <a:pt x="527289" y="1265012"/>
                  <a:pt x="776672" y="1676574"/>
                  <a:pt x="767707" y="1672499"/>
                </a:cubicBezTo>
                <a:cubicBezTo>
                  <a:pt x="758742" y="1668424"/>
                  <a:pt x="493876" y="1324505"/>
                  <a:pt x="420528" y="1168845"/>
                </a:cubicBezTo>
                <a:cubicBezTo>
                  <a:pt x="347180" y="1013185"/>
                  <a:pt x="351255" y="824926"/>
                  <a:pt x="327621" y="738539"/>
                </a:cubicBezTo>
                <a:cubicBezTo>
                  <a:pt x="303987" y="652152"/>
                  <a:pt x="315397" y="732834"/>
                  <a:pt x="278723" y="650522"/>
                </a:cubicBezTo>
                <a:cubicBezTo>
                  <a:pt x="242049" y="568210"/>
                  <a:pt x="118988" y="278895"/>
                  <a:pt x="107578" y="244666"/>
                </a:cubicBezTo>
                <a:cubicBezTo>
                  <a:pt x="96168" y="210437"/>
                  <a:pt x="223304" y="483453"/>
                  <a:pt x="210265" y="445149"/>
                </a:cubicBezTo>
                <a:cubicBezTo>
                  <a:pt x="197226" y="406845"/>
                  <a:pt x="-813" y="9139"/>
                  <a:pt x="2" y="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EFDB2030-D10E-948A-00DC-E30C627B9D64}"/>
              </a:ext>
            </a:extLst>
          </p:cNvPr>
          <p:cNvSpPr/>
          <p:nvPr/>
        </p:nvSpPr>
        <p:spPr>
          <a:xfrm>
            <a:off x="6387881" y="10297269"/>
            <a:ext cx="145747" cy="2088613"/>
          </a:xfrm>
          <a:custGeom>
            <a:avLst/>
            <a:gdLst>
              <a:gd name="connsiteX0" fmla="*/ 3139 w 145747"/>
              <a:gd name="connsiteY0" fmla="*/ 20292 h 2088613"/>
              <a:gd name="connsiteX1" fmla="*/ 144945 w 145747"/>
              <a:gd name="connsiteY1" fmla="*/ 2064245 h 2088613"/>
              <a:gd name="connsiteX2" fmla="*/ 56928 w 145747"/>
              <a:gd name="connsiteY2" fmla="*/ 1076498 h 2088613"/>
              <a:gd name="connsiteX3" fmla="*/ 3139 w 145747"/>
              <a:gd name="connsiteY3" fmla="*/ 20292 h 208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747" h="2088613">
                <a:moveTo>
                  <a:pt x="3139" y="20292"/>
                </a:moveTo>
                <a:cubicBezTo>
                  <a:pt x="17808" y="184916"/>
                  <a:pt x="135980" y="1888211"/>
                  <a:pt x="144945" y="2064245"/>
                </a:cubicBezTo>
                <a:cubicBezTo>
                  <a:pt x="153910" y="2240279"/>
                  <a:pt x="85452" y="1416342"/>
                  <a:pt x="56928" y="1076498"/>
                </a:cubicBezTo>
                <a:cubicBezTo>
                  <a:pt x="28404" y="736654"/>
                  <a:pt x="-11530" y="-144332"/>
                  <a:pt x="3139" y="20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5B8CE0D7-5D42-F123-810C-B342CE73EA40}"/>
              </a:ext>
            </a:extLst>
          </p:cNvPr>
          <p:cNvSpPr/>
          <p:nvPr/>
        </p:nvSpPr>
        <p:spPr>
          <a:xfrm>
            <a:off x="6751362" y="10691259"/>
            <a:ext cx="579831" cy="1751956"/>
          </a:xfrm>
          <a:custGeom>
            <a:avLst/>
            <a:gdLst>
              <a:gd name="connsiteX0" fmla="*/ 1506 w 579831"/>
              <a:gd name="connsiteY0" fmla="*/ 7710 h 1751956"/>
              <a:gd name="connsiteX1" fmla="*/ 338905 w 579831"/>
              <a:gd name="connsiteY1" fmla="*/ 750966 h 1751956"/>
              <a:gd name="connsiteX2" fmla="*/ 558948 w 579831"/>
              <a:gd name="connsiteY2" fmla="*/ 1699594 h 1751956"/>
              <a:gd name="connsiteX3" fmla="*/ 549168 w 579831"/>
              <a:gd name="connsiteY3" fmla="*/ 1508891 h 1751956"/>
              <a:gd name="connsiteX4" fmla="*/ 368244 w 579831"/>
              <a:gd name="connsiteY4" fmla="*/ 501584 h 1751956"/>
              <a:gd name="connsiteX5" fmla="*/ 475821 w 579831"/>
              <a:gd name="connsiteY5" fmla="*/ 1171492 h 1751956"/>
              <a:gd name="connsiteX6" fmla="*/ 187320 w 579831"/>
              <a:gd name="connsiteY6" fmla="*/ 213083 h 1751956"/>
              <a:gd name="connsiteX7" fmla="*/ 290007 w 579831"/>
              <a:gd name="connsiteY7" fmla="*/ 545592 h 1751956"/>
              <a:gd name="connsiteX8" fmla="*/ 216659 w 579831"/>
              <a:gd name="connsiteY8" fmla="*/ 374448 h 1751956"/>
              <a:gd name="connsiteX9" fmla="*/ 1506 w 579831"/>
              <a:gd name="connsiteY9" fmla="*/ 7710 h 175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9831" h="1751956">
                <a:moveTo>
                  <a:pt x="1506" y="7710"/>
                </a:moveTo>
                <a:cubicBezTo>
                  <a:pt x="21880" y="70463"/>
                  <a:pt x="245998" y="468985"/>
                  <a:pt x="338905" y="750966"/>
                </a:cubicBezTo>
                <a:cubicBezTo>
                  <a:pt x="431812" y="1032947"/>
                  <a:pt x="523904" y="1573273"/>
                  <a:pt x="558948" y="1699594"/>
                </a:cubicBezTo>
                <a:cubicBezTo>
                  <a:pt x="593992" y="1825915"/>
                  <a:pt x="580952" y="1708559"/>
                  <a:pt x="549168" y="1508891"/>
                </a:cubicBezTo>
                <a:cubicBezTo>
                  <a:pt x="517384" y="1309223"/>
                  <a:pt x="380469" y="557817"/>
                  <a:pt x="368244" y="501584"/>
                </a:cubicBezTo>
                <a:cubicBezTo>
                  <a:pt x="356020" y="445351"/>
                  <a:pt x="505975" y="1219576"/>
                  <a:pt x="475821" y="1171492"/>
                </a:cubicBezTo>
                <a:cubicBezTo>
                  <a:pt x="445667" y="1123409"/>
                  <a:pt x="218289" y="317400"/>
                  <a:pt x="187320" y="213083"/>
                </a:cubicBezTo>
                <a:cubicBezTo>
                  <a:pt x="156351" y="108766"/>
                  <a:pt x="285117" y="518698"/>
                  <a:pt x="290007" y="545592"/>
                </a:cubicBezTo>
                <a:cubicBezTo>
                  <a:pt x="294897" y="572486"/>
                  <a:pt x="259853" y="465725"/>
                  <a:pt x="216659" y="374448"/>
                </a:cubicBezTo>
                <a:cubicBezTo>
                  <a:pt x="173465" y="283171"/>
                  <a:pt x="-18868" y="-55043"/>
                  <a:pt x="1506" y="77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00375134-5D74-A7A3-CBF9-C54C5E0B5B05}"/>
              </a:ext>
            </a:extLst>
          </p:cNvPr>
          <p:cNvSpPr/>
          <p:nvPr/>
        </p:nvSpPr>
        <p:spPr>
          <a:xfrm>
            <a:off x="6449638" y="10330970"/>
            <a:ext cx="481910" cy="2107961"/>
          </a:xfrm>
          <a:custGeom>
            <a:avLst/>
            <a:gdLst>
              <a:gd name="connsiteX0" fmla="*/ 60 w 481910"/>
              <a:gd name="connsiteY0" fmla="*/ 1261 h 2107961"/>
              <a:gd name="connsiteX1" fmla="*/ 156535 w 481910"/>
              <a:gd name="connsiteY1" fmla="*/ 1072136 h 2107961"/>
              <a:gd name="connsiteX2" fmla="*/ 102747 w 481910"/>
              <a:gd name="connsiteY2" fmla="*/ 896102 h 2107961"/>
              <a:gd name="connsiteX3" fmla="*/ 161425 w 481910"/>
              <a:gd name="connsiteY3" fmla="*/ 1228611 h 2107961"/>
              <a:gd name="connsiteX4" fmla="*/ 112527 w 481910"/>
              <a:gd name="connsiteY4" fmla="*/ 1155263 h 2107961"/>
              <a:gd name="connsiteX5" fmla="*/ 401027 w 481910"/>
              <a:gd name="connsiteY5" fmla="*/ 1893629 h 2107961"/>
              <a:gd name="connsiteX6" fmla="*/ 464595 w 481910"/>
              <a:gd name="connsiteY6" fmla="*/ 2059883 h 2107961"/>
              <a:gd name="connsiteX7" fmla="*/ 132086 w 481910"/>
              <a:gd name="connsiteY7" fmla="*/ 1145483 h 2107961"/>
              <a:gd name="connsiteX8" fmla="*/ 102747 w 481910"/>
              <a:gd name="connsiteY8" fmla="*/ 666279 h 2107961"/>
              <a:gd name="connsiteX9" fmla="*/ 136976 w 481910"/>
              <a:gd name="connsiteY9" fmla="*/ 852093 h 2107961"/>
              <a:gd name="connsiteX10" fmla="*/ 60 w 481910"/>
              <a:gd name="connsiteY10" fmla="*/ 1261 h 210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1910" h="2107961">
                <a:moveTo>
                  <a:pt x="60" y="1261"/>
                </a:moveTo>
                <a:cubicBezTo>
                  <a:pt x="3320" y="37935"/>
                  <a:pt x="139421" y="922996"/>
                  <a:pt x="156535" y="1072136"/>
                </a:cubicBezTo>
                <a:cubicBezTo>
                  <a:pt x="173650" y="1221276"/>
                  <a:pt x="101932" y="870023"/>
                  <a:pt x="102747" y="896102"/>
                </a:cubicBezTo>
                <a:cubicBezTo>
                  <a:pt x="103562" y="922181"/>
                  <a:pt x="159795" y="1185418"/>
                  <a:pt x="161425" y="1228611"/>
                </a:cubicBezTo>
                <a:cubicBezTo>
                  <a:pt x="163055" y="1271804"/>
                  <a:pt x="72593" y="1044427"/>
                  <a:pt x="112527" y="1155263"/>
                </a:cubicBezTo>
                <a:cubicBezTo>
                  <a:pt x="152461" y="1266099"/>
                  <a:pt x="342349" y="1742859"/>
                  <a:pt x="401027" y="1893629"/>
                </a:cubicBezTo>
                <a:cubicBezTo>
                  <a:pt x="459705" y="2044399"/>
                  <a:pt x="509418" y="2184574"/>
                  <a:pt x="464595" y="2059883"/>
                </a:cubicBezTo>
                <a:cubicBezTo>
                  <a:pt x="419772" y="1935192"/>
                  <a:pt x="192394" y="1377750"/>
                  <a:pt x="132086" y="1145483"/>
                </a:cubicBezTo>
                <a:cubicBezTo>
                  <a:pt x="71778" y="913216"/>
                  <a:pt x="101932" y="715177"/>
                  <a:pt x="102747" y="666279"/>
                </a:cubicBezTo>
                <a:cubicBezTo>
                  <a:pt x="103562" y="617381"/>
                  <a:pt x="148386" y="965374"/>
                  <a:pt x="136976" y="852093"/>
                </a:cubicBezTo>
                <a:cubicBezTo>
                  <a:pt x="125566" y="738812"/>
                  <a:pt x="-3200" y="-35413"/>
                  <a:pt x="60" y="1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723DC5C6-C3F9-2818-BC33-3ABB4832E720}"/>
              </a:ext>
            </a:extLst>
          </p:cNvPr>
          <p:cNvSpPr/>
          <p:nvPr/>
        </p:nvSpPr>
        <p:spPr>
          <a:xfrm>
            <a:off x="6048322" y="9154217"/>
            <a:ext cx="1394606" cy="275907"/>
          </a:xfrm>
          <a:custGeom>
            <a:avLst/>
            <a:gdLst>
              <a:gd name="connsiteX0" fmla="*/ 0 w 1394606"/>
              <a:gd name="connsiteY0" fmla="*/ 0 h 275907"/>
              <a:gd name="connsiteX1" fmla="*/ 950158 w 1394606"/>
              <a:gd name="connsiteY1" fmla="*/ 168576 h 275907"/>
              <a:gd name="connsiteX2" fmla="*/ 991025 w 1394606"/>
              <a:gd name="connsiteY2" fmla="*/ 173685 h 275907"/>
              <a:gd name="connsiteX3" fmla="*/ 1394587 w 1394606"/>
              <a:gd name="connsiteY3" fmla="*/ 275852 h 275907"/>
              <a:gd name="connsiteX4" fmla="*/ 1006351 w 1394606"/>
              <a:gd name="connsiteY4" fmla="*/ 158360 h 275907"/>
              <a:gd name="connsiteX5" fmla="*/ 531271 w 1394606"/>
              <a:gd name="connsiteY5" fmla="*/ 91951 h 275907"/>
              <a:gd name="connsiteX6" fmla="*/ 352478 w 1394606"/>
              <a:gd name="connsiteY6" fmla="*/ 45975 h 275907"/>
              <a:gd name="connsiteX7" fmla="*/ 551705 w 1394606"/>
              <a:gd name="connsiteY7" fmla="*/ 76625 h 275907"/>
              <a:gd name="connsiteX8" fmla="*/ 0 w 1394606"/>
              <a:gd name="connsiteY8" fmla="*/ 0 h 27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4606" h="275907">
                <a:moveTo>
                  <a:pt x="0" y="0"/>
                </a:moveTo>
                <a:lnTo>
                  <a:pt x="950158" y="168576"/>
                </a:lnTo>
                <a:cubicBezTo>
                  <a:pt x="1115329" y="197524"/>
                  <a:pt x="916954" y="155806"/>
                  <a:pt x="991025" y="173685"/>
                </a:cubicBezTo>
                <a:cubicBezTo>
                  <a:pt x="1065096" y="191564"/>
                  <a:pt x="1392033" y="278406"/>
                  <a:pt x="1394587" y="275852"/>
                </a:cubicBezTo>
                <a:cubicBezTo>
                  <a:pt x="1397141" y="273298"/>
                  <a:pt x="1150237" y="189010"/>
                  <a:pt x="1006351" y="158360"/>
                </a:cubicBezTo>
                <a:cubicBezTo>
                  <a:pt x="862465" y="127710"/>
                  <a:pt x="640250" y="110682"/>
                  <a:pt x="531271" y="91951"/>
                </a:cubicBezTo>
                <a:cubicBezTo>
                  <a:pt x="422292" y="73220"/>
                  <a:pt x="349072" y="48529"/>
                  <a:pt x="352478" y="45975"/>
                </a:cubicBezTo>
                <a:cubicBezTo>
                  <a:pt x="355884" y="43421"/>
                  <a:pt x="551705" y="76625"/>
                  <a:pt x="551705" y="766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3DE3ABF5-53E6-D8F5-1DC4-6F67BB2BB985}"/>
              </a:ext>
            </a:extLst>
          </p:cNvPr>
          <p:cNvSpPr/>
          <p:nvPr/>
        </p:nvSpPr>
        <p:spPr>
          <a:xfrm>
            <a:off x="6177141" y="9250975"/>
            <a:ext cx="785157" cy="138264"/>
          </a:xfrm>
          <a:custGeom>
            <a:avLst/>
            <a:gdLst>
              <a:gd name="connsiteX0" fmla="*/ 9107 w 785157"/>
              <a:gd name="connsiteY0" fmla="*/ 301 h 138264"/>
              <a:gd name="connsiteX1" fmla="*/ 765147 w 785157"/>
              <a:gd name="connsiteY1" fmla="*/ 97360 h 138264"/>
              <a:gd name="connsiteX2" fmla="*/ 540379 w 785157"/>
              <a:gd name="connsiteY2" fmla="*/ 76927 h 138264"/>
              <a:gd name="connsiteX3" fmla="*/ 259418 w 785157"/>
              <a:gd name="connsiteY3" fmla="*/ 138227 h 138264"/>
              <a:gd name="connsiteX4" fmla="*/ 438211 w 785157"/>
              <a:gd name="connsiteY4" fmla="*/ 66710 h 138264"/>
              <a:gd name="connsiteX5" fmla="*/ 351368 w 785157"/>
              <a:gd name="connsiteY5" fmla="*/ 66710 h 138264"/>
              <a:gd name="connsiteX6" fmla="*/ 9107 w 785157"/>
              <a:gd name="connsiteY6" fmla="*/ 301 h 13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5157" h="138264">
                <a:moveTo>
                  <a:pt x="9107" y="301"/>
                </a:moveTo>
                <a:cubicBezTo>
                  <a:pt x="78070" y="5409"/>
                  <a:pt x="676602" y="84589"/>
                  <a:pt x="765147" y="97360"/>
                </a:cubicBezTo>
                <a:cubicBezTo>
                  <a:pt x="853692" y="110131"/>
                  <a:pt x="624667" y="70116"/>
                  <a:pt x="540379" y="76927"/>
                </a:cubicBezTo>
                <a:cubicBezTo>
                  <a:pt x="456091" y="83738"/>
                  <a:pt x="276446" y="139930"/>
                  <a:pt x="259418" y="138227"/>
                </a:cubicBezTo>
                <a:cubicBezTo>
                  <a:pt x="242390" y="136524"/>
                  <a:pt x="422886" y="78629"/>
                  <a:pt x="438211" y="66710"/>
                </a:cubicBezTo>
                <a:cubicBezTo>
                  <a:pt x="453536" y="54791"/>
                  <a:pt x="419480" y="76927"/>
                  <a:pt x="351368" y="66710"/>
                </a:cubicBezTo>
                <a:cubicBezTo>
                  <a:pt x="283256" y="56493"/>
                  <a:pt x="-59856" y="-4807"/>
                  <a:pt x="9107" y="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B9B9B0B8-C967-119F-8EB4-26097A27B9EB}"/>
              </a:ext>
            </a:extLst>
          </p:cNvPr>
          <p:cNvSpPr/>
          <p:nvPr/>
        </p:nvSpPr>
        <p:spPr>
          <a:xfrm>
            <a:off x="6206652" y="9311623"/>
            <a:ext cx="357616" cy="675093"/>
          </a:xfrm>
          <a:custGeom>
            <a:avLst/>
            <a:gdLst>
              <a:gd name="connsiteX0" fmla="*/ 30 w 357616"/>
              <a:gd name="connsiteY0" fmla="*/ 954 h 675093"/>
              <a:gd name="connsiteX1" fmla="*/ 137956 w 357616"/>
              <a:gd name="connsiteY1" fmla="*/ 312565 h 675093"/>
              <a:gd name="connsiteX2" fmla="*/ 127739 w 357616"/>
              <a:gd name="connsiteY2" fmla="*/ 256373 h 675093"/>
              <a:gd name="connsiteX3" fmla="*/ 204365 w 357616"/>
              <a:gd name="connsiteY3" fmla="*/ 670151 h 675093"/>
              <a:gd name="connsiteX4" fmla="*/ 173714 w 357616"/>
              <a:gd name="connsiteY4" fmla="*/ 470924 h 675093"/>
              <a:gd name="connsiteX5" fmla="*/ 127739 w 357616"/>
              <a:gd name="connsiteY5" fmla="*/ 266589 h 675093"/>
              <a:gd name="connsiteX6" fmla="*/ 357616 w 357616"/>
              <a:gd name="connsiteY6" fmla="*/ 62254 h 675093"/>
              <a:gd name="connsiteX7" fmla="*/ 127739 w 357616"/>
              <a:gd name="connsiteY7" fmla="*/ 210397 h 675093"/>
              <a:gd name="connsiteX8" fmla="*/ 30 w 357616"/>
              <a:gd name="connsiteY8" fmla="*/ 954 h 67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616" h="675093">
                <a:moveTo>
                  <a:pt x="30" y="954"/>
                </a:moveTo>
                <a:cubicBezTo>
                  <a:pt x="1733" y="17982"/>
                  <a:pt x="116671" y="269995"/>
                  <a:pt x="137956" y="312565"/>
                </a:cubicBezTo>
                <a:cubicBezTo>
                  <a:pt x="159241" y="355135"/>
                  <a:pt x="116671" y="196775"/>
                  <a:pt x="127739" y="256373"/>
                </a:cubicBezTo>
                <a:cubicBezTo>
                  <a:pt x="138807" y="315971"/>
                  <a:pt x="196703" y="634393"/>
                  <a:pt x="204365" y="670151"/>
                </a:cubicBezTo>
                <a:cubicBezTo>
                  <a:pt x="212028" y="705910"/>
                  <a:pt x="186485" y="538184"/>
                  <a:pt x="173714" y="470924"/>
                </a:cubicBezTo>
                <a:cubicBezTo>
                  <a:pt x="160943" y="403664"/>
                  <a:pt x="97089" y="334701"/>
                  <a:pt x="127739" y="266589"/>
                </a:cubicBezTo>
                <a:cubicBezTo>
                  <a:pt x="158389" y="198477"/>
                  <a:pt x="357616" y="71619"/>
                  <a:pt x="357616" y="62254"/>
                </a:cubicBezTo>
                <a:cubicBezTo>
                  <a:pt x="357616" y="52889"/>
                  <a:pt x="186485" y="220614"/>
                  <a:pt x="127739" y="210397"/>
                </a:cubicBezTo>
                <a:cubicBezTo>
                  <a:pt x="68993" y="200180"/>
                  <a:pt x="-1673" y="-16074"/>
                  <a:pt x="30" y="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89D7B48D-358B-0795-C3B9-0619782C0947}"/>
              </a:ext>
            </a:extLst>
          </p:cNvPr>
          <p:cNvSpPr/>
          <p:nvPr/>
        </p:nvSpPr>
        <p:spPr>
          <a:xfrm>
            <a:off x="7271548" y="9397201"/>
            <a:ext cx="1088580" cy="1053901"/>
          </a:xfrm>
          <a:custGeom>
            <a:avLst/>
            <a:gdLst>
              <a:gd name="connsiteX0" fmla="*/ 104953 w 1088580"/>
              <a:gd name="connsiteY0" fmla="*/ 48193 h 1053901"/>
              <a:gd name="connsiteX1" fmla="*/ 145820 w 1088580"/>
              <a:gd name="connsiteY1" fmla="*/ 78844 h 1053901"/>
              <a:gd name="connsiteX2" fmla="*/ 549382 w 1088580"/>
              <a:gd name="connsiteY2" fmla="*/ 339371 h 1053901"/>
              <a:gd name="connsiteX3" fmla="*/ 871210 w 1088580"/>
              <a:gd name="connsiteY3" fmla="*/ 804234 h 1053901"/>
              <a:gd name="connsiteX4" fmla="*/ 876318 w 1088580"/>
              <a:gd name="connsiteY4" fmla="*/ 742933 h 1053901"/>
              <a:gd name="connsiteX5" fmla="*/ 1085761 w 1088580"/>
              <a:gd name="connsiteY5" fmla="*/ 1049436 h 1053901"/>
              <a:gd name="connsiteX6" fmla="*/ 702633 w 1088580"/>
              <a:gd name="connsiteY6" fmla="*/ 472189 h 1053901"/>
              <a:gd name="connsiteX7" fmla="*/ 360372 w 1088580"/>
              <a:gd name="connsiteY7" fmla="*/ 206553 h 1053901"/>
              <a:gd name="connsiteX8" fmla="*/ 452322 w 1088580"/>
              <a:gd name="connsiteY8" fmla="*/ 170795 h 1053901"/>
              <a:gd name="connsiteX9" fmla="*/ 314396 w 1088580"/>
              <a:gd name="connsiteY9" fmla="*/ 135036 h 1053901"/>
              <a:gd name="connsiteX10" fmla="*/ 7893 w 1088580"/>
              <a:gd name="connsiteY10" fmla="*/ 2218 h 1053901"/>
              <a:gd name="connsiteX11" fmla="*/ 104953 w 1088580"/>
              <a:gd name="connsiteY11" fmla="*/ 48193 h 105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8580" h="1053901">
                <a:moveTo>
                  <a:pt x="104953" y="48193"/>
                </a:moveTo>
                <a:cubicBezTo>
                  <a:pt x="127941" y="60964"/>
                  <a:pt x="145820" y="78844"/>
                  <a:pt x="145820" y="78844"/>
                </a:cubicBezTo>
                <a:cubicBezTo>
                  <a:pt x="219891" y="127374"/>
                  <a:pt x="428484" y="218473"/>
                  <a:pt x="549382" y="339371"/>
                </a:cubicBezTo>
                <a:cubicBezTo>
                  <a:pt x="670280" y="460269"/>
                  <a:pt x="816721" y="736974"/>
                  <a:pt x="871210" y="804234"/>
                </a:cubicBezTo>
                <a:cubicBezTo>
                  <a:pt x="925699" y="871494"/>
                  <a:pt x="840560" y="702066"/>
                  <a:pt x="876318" y="742933"/>
                </a:cubicBezTo>
                <a:cubicBezTo>
                  <a:pt x="912076" y="783800"/>
                  <a:pt x="1114708" y="1094560"/>
                  <a:pt x="1085761" y="1049436"/>
                </a:cubicBezTo>
                <a:cubicBezTo>
                  <a:pt x="1056814" y="1004312"/>
                  <a:pt x="823531" y="612670"/>
                  <a:pt x="702633" y="472189"/>
                </a:cubicBezTo>
                <a:cubicBezTo>
                  <a:pt x="581735" y="331708"/>
                  <a:pt x="402091" y="256785"/>
                  <a:pt x="360372" y="206553"/>
                </a:cubicBezTo>
                <a:cubicBezTo>
                  <a:pt x="318654" y="156321"/>
                  <a:pt x="459985" y="182714"/>
                  <a:pt x="452322" y="170795"/>
                </a:cubicBezTo>
                <a:cubicBezTo>
                  <a:pt x="444659" y="158876"/>
                  <a:pt x="388467" y="163132"/>
                  <a:pt x="314396" y="135036"/>
                </a:cubicBezTo>
                <a:cubicBezTo>
                  <a:pt x="240325" y="106940"/>
                  <a:pt x="46206" y="14989"/>
                  <a:pt x="7893" y="2218"/>
                </a:cubicBezTo>
                <a:cubicBezTo>
                  <a:pt x="-30420" y="-10553"/>
                  <a:pt x="81965" y="35422"/>
                  <a:pt x="104953" y="48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BBF85E73-5C32-9EE1-7135-30234FC3A45E}"/>
              </a:ext>
            </a:extLst>
          </p:cNvPr>
          <p:cNvSpPr/>
          <p:nvPr/>
        </p:nvSpPr>
        <p:spPr>
          <a:xfrm>
            <a:off x="7223247" y="10696120"/>
            <a:ext cx="415392" cy="946587"/>
          </a:xfrm>
          <a:custGeom>
            <a:avLst/>
            <a:gdLst>
              <a:gd name="connsiteX0" fmla="*/ 413781 w 415392"/>
              <a:gd name="connsiteY0" fmla="*/ 5936 h 946587"/>
              <a:gd name="connsiteX1" fmla="*/ 189012 w 415392"/>
              <a:gd name="connsiteY1" fmla="*/ 659808 h 946587"/>
              <a:gd name="connsiteX2" fmla="*/ 270746 w 415392"/>
              <a:gd name="connsiteY2" fmla="*/ 491232 h 946587"/>
              <a:gd name="connsiteX3" fmla="*/ 2 w 415392"/>
              <a:gd name="connsiteY3" fmla="*/ 945878 h 946587"/>
              <a:gd name="connsiteX4" fmla="*/ 275855 w 415392"/>
              <a:gd name="connsiteY4" fmla="*/ 368631 h 946587"/>
              <a:gd name="connsiteX5" fmla="*/ 413781 w 415392"/>
              <a:gd name="connsiteY5" fmla="*/ 5936 h 94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392" h="946587">
                <a:moveTo>
                  <a:pt x="413781" y="5936"/>
                </a:moveTo>
                <a:cubicBezTo>
                  <a:pt x="399307" y="54465"/>
                  <a:pt x="212851" y="578925"/>
                  <a:pt x="189012" y="659808"/>
                </a:cubicBezTo>
                <a:cubicBezTo>
                  <a:pt x="165173" y="740691"/>
                  <a:pt x="302248" y="443554"/>
                  <a:pt x="270746" y="491232"/>
                </a:cubicBezTo>
                <a:cubicBezTo>
                  <a:pt x="239244" y="538910"/>
                  <a:pt x="-849" y="966311"/>
                  <a:pt x="2" y="945878"/>
                </a:cubicBezTo>
                <a:cubicBezTo>
                  <a:pt x="853" y="925445"/>
                  <a:pt x="209446" y="519328"/>
                  <a:pt x="275855" y="368631"/>
                </a:cubicBezTo>
                <a:cubicBezTo>
                  <a:pt x="342264" y="217934"/>
                  <a:pt x="428255" y="-42593"/>
                  <a:pt x="413781" y="59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812B182D-6371-6F88-6ED2-1042A035D6B0}"/>
              </a:ext>
            </a:extLst>
          </p:cNvPr>
          <p:cNvSpPr/>
          <p:nvPr/>
        </p:nvSpPr>
        <p:spPr>
          <a:xfrm>
            <a:off x="2797888" y="2450919"/>
            <a:ext cx="1291680" cy="4985498"/>
          </a:xfrm>
          <a:custGeom>
            <a:avLst/>
            <a:gdLst>
              <a:gd name="connsiteX0" fmla="*/ 1291512 w 1291680"/>
              <a:gd name="connsiteY0" fmla="*/ 181 h 4985498"/>
              <a:gd name="connsiteX1" fmla="*/ 478712 w 1291680"/>
              <a:gd name="connsiteY1" fmla="*/ 1384481 h 4985498"/>
              <a:gd name="connsiteX2" fmla="*/ 593012 w 1291680"/>
              <a:gd name="connsiteY2" fmla="*/ 1117781 h 4985498"/>
              <a:gd name="connsiteX3" fmla="*/ 339012 w 1291680"/>
              <a:gd name="connsiteY3" fmla="*/ 2235381 h 4985498"/>
              <a:gd name="connsiteX4" fmla="*/ 377112 w 1291680"/>
              <a:gd name="connsiteY4" fmla="*/ 1841681 h 4985498"/>
              <a:gd name="connsiteX5" fmla="*/ 300912 w 1291680"/>
              <a:gd name="connsiteY5" fmla="*/ 3225981 h 4985498"/>
              <a:gd name="connsiteX6" fmla="*/ 275512 w 1291680"/>
              <a:gd name="connsiteY6" fmla="*/ 2590981 h 4985498"/>
              <a:gd name="connsiteX7" fmla="*/ 250112 w 1291680"/>
              <a:gd name="connsiteY7" fmla="*/ 4356281 h 4985498"/>
              <a:gd name="connsiteX8" fmla="*/ 313612 w 1291680"/>
              <a:gd name="connsiteY8" fmla="*/ 3772081 h 4985498"/>
              <a:gd name="connsiteX9" fmla="*/ 440612 w 1291680"/>
              <a:gd name="connsiteY9" fmla="*/ 4927781 h 4985498"/>
              <a:gd name="connsiteX10" fmla="*/ 8812 w 1291680"/>
              <a:gd name="connsiteY10" fmla="*/ 1625781 h 4985498"/>
              <a:gd name="connsiteX11" fmla="*/ 186612 w 1291680"/>
              <a:gd name="connsiteY11" fmla="*/ 2082981 h 4985498"/>
              <a:gd name="connsiteX12" fmla="*/ 618412 w 1291680"/>
              <a:gd name="connsiteY12" fmla="*/ 787581 h 4985498"/>
              <a:gd name="connsiteX13" fmla="*/ 402512 w 1291680"/>
              <a:gd name="connsiteY13" fmla="*/ 1282881 h 4985498"/>
              <a:gd name="connsiteX14" fmla="*/ 1291512 w 1291680"/>
              <a:gd name="connsiteY14" fmla="*/ 181 h 498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91680" h="4985498">
                <a:moveTo>
                  <a:pt x="1291512" y="181"/>
                </a:moveTo>
                <a:cubicBezTo>
                  <a:pt x="1304212" y="17114"/>
                  <a:pt x="595129" y="1198214"/>
                  <a:pt x="478712" y="1384481"/>
                </a:cubicBezTo>
                <a:cubicBezTo>
                  <a:pt x="362295" y="1570748"/>
                  <a:pt x="616295" y="975964"/>
                  <a:pt x="593012" y="1117781"/>
                </a:cubicBezTo>
                <a:cubicBezTo>
                  <a:pt x="569729" y="1259598"/>
                  <a:pt x="374995" y="2114731"/>
                  <a:pt x="339012" y="2235381"/>
                </a:cubicBezTo>
                <a:cubicBezTo>
                  <a:pt x="303029" y="2356031"/>
                  <a:pt x="383462" y="1676581"/>
                  <a:pt x="377112" y="1841681"/>
                </a:cubicBezTo>
                <a:cubicBezTo>
                  <a:pt x="370762" y="2006781"/>
                  <a:pt x="317845" y="3101098"/>
                  <a:pt x="300912" y="3225981"/>
                </a:cubicBezTo>
                <a:cubicBezTo>
                  <a:pt x="283979" y="3350864"/>
                  <a:pt x="283979" y="2402598"/>
                  <a:pt x="275512" y="2590981"/>
                </a:cubicBezTo>
                <a:cubicBezTo>
                  <a:pt x="267045" y="2779364"/>
                  <a:pt x="243762" y="4159431"/>
                  <a:pt x="250112" y="4356281"/>
                </a:cubicBezTo>
                <a:cubicBezTo>
                  <a:pt x="256462" y="4553131"/>
                  <a:pt x="281862" y="3676831"/>
                  <a:pt x="313612" y="3772081"/>
                </a:cubicBezTo>
                <a:cubicBezTo>
                  <a:pt x="345362" y="3867331"/>
                  <a:pt x="491412" y="5285498"/>
                  <a:pt x="440612" y="4927781"/>
                </a:cubicBezTo>
                <a:cubicBezTo>
                  <a:pt x="389812" y="4570064"/>
                  <a:pt x="51145" y="2099914"/>
                  <a:pt x="8812" y="1625781"/>
                </a:cubicBezTo>
                <a:cubicBezTo>
                  <a:pt x="-33521" y="1151648"/>
                  <a:pt x="85012" y="2222681"/>
                  <a:pt x="186612" y="2082981"/>
                </a:cubicBezTo>
                <a:cubicBezTo>
                  <a:pt x="288212" y="1943281"/>
                  <a:pt x="582429" y="920931"/>
                  <a:pt x="618412" y="787581"/>
                </a:cubicBezTo>
                <a:cubicBezTo>
                  <a:pt x="654395" y="654231"/>
                  <a:pt x="290329" y="1411998"/>
                  <a:pt x="402512" y="1282881"/>
                </a:cubicBezTo>
                <a:cubicBezTo>
                  <a:pt x="514695" y="1153764"/>
                  <a:pt x="1278812" y="-16752"/>
                  <a:pt x="1291512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40D79AB8-9DEE-FD08-96D9-291C5C95CEF0}"/>
              </a:ext>
            </a:extLst>
          </p:cNvPr>
          <p:cNvSpPr/>
          <p:nvPr/>
        </p:nvSpPr>
        <p:spPr>
          <a:xfrm>
            <a:off x="5205471" y="8144759"/>
            <a:ext cx="662422" cy="3761992"/>
          </a:xfrm>
          <a:custGeom>
            <a:avLst/>
            <a:gdLst>
              <a:gd name="connsiteX0" fmla="*/ 573029 w 662422"/>
              <a:gd name="connsiteY0" fmla="*/ 8641 h 3761992"/>
              <a:gd name="connsiteX1" fmla="*/ 153929 w 662422"/>
              <a:gd name="connsiteY1" fmla="*/ 1558041 h 3761992"/>
              <a:gd name="connsiteX2" fmla="*/ 357129 w 662422"/>
              <a:gd name="connsiteY2" fmla="*/ 1062741 h 3761992"/>
              <a:gd name="connsiteX3" fmla="*/ 395229 w 662422"/>
              <a:gd name="connsiteY3" fmla="*/ 1812041 h 3761992"/>
              <a:gd name="connsiteX4" fmla="*/ 395229 w 662422"/>
              <a:gd name="connsiteY4" fmla="*/ 1494541 h 3761992"/>
              <a:gd name="connsiteX5" fmla="*/ 1529 w 662422"/>
              <a:gd name="connsiteY5" fmla="*/ 3209041 h 3761992"/>
              <a:gd name="connsiteX6" fmla="*/ 255529 w 662422"/>
              <a:gd name="connsiteY6" fmla="*/ 2320041 h 3761992"/>
              <a:gd name="connsiteX7" fmla="*/ 166629 w 662422"/>
              <a:gd name="connsiteY7" fmla="*/ 3463041 h 3761992"/>
              <a:gd name="connsiteX8" fmla="*/ 230129 w 662422"/>
              <a:gd name="connsiteY8" fmla="*/ 3094741 h 3761992"/>
              <a:gd name="connsiteX9" fmla="*/ 268229 w 662422"/>
              <a:gd name="connsiteY9" fmla="*/ 3704341 h 3761992"/>
              <a:gd name="connsiteX10" fmla="*/ 636529 w 662422"/>
              <a:gd name="connsiteY10" fmla="*/ 1392941 h 3761992"/>
              <a:gd name="connsiteX11" fmla="*/ 623829 w 662422"/>
              <a:gd name="connsiteY11" fmla="*/ 2027941 h 3761992"/>
              <a:gd name="connsiteX12" fmla="*/ 560329 w 662422"/>
              <a:gd name="connsiteY12" fmla="*/ 440441 h 3761992"/>
              <a:gd name="connsiteX13" fmla="*/ 420629 w 662422"/>
              <a:gd name="connsiteY13" fmla="*/ 910341 h 3761992"/>
              <a:gd name="connsiteX14" fmla="*/ 573029 w 662422"/>
              <a:gd name="connsiteY14" fmla="*/ 8641 h 376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62422" h="3761992">
                <a:moveTo>
                  <a:pt x="573029" y="8641"/>
                </a:moveTo>
                <a:cubicBezTo>
                  <a:pt x="528579" y="116591"/>
                  <a:pt x="189912" y="1382358"/>
                  <a:pt x="153929" y="1558041"/>
                </a:cubicBezTo>
                <a:cubicBezTo>
                  <a:pt x="117946" y="1733724"/>
                  <a:pt x="316912" y="1020408"/>
                  <a:pt x="357129" y="1062741"/>
                </a:cubicBezTo>
                <a:cubicBezTo>
                  <a:pt x="397346" y="1105074"/>
                  <a:pt x="388879" y="1740074"/>
                  <a:pt x="395229" y="1812041"/>
                </a:cubicBezTo>
                <a:cubicBezTo>
                  <a:pt x="401579" y="1884008"/>
                  <a:pt x="460846" y="1261708"/>
                  <a:pt x="395229" y="1494541"/>
                </a:cubicBezTo>
                <a:cubicBezTo>
                  <a:pt x="329612" y="1727374"/>
                  <a:pt x="24812" y="3071458"/>
                  <a:pt x="1529" y="3209041"/>
                </a:cubicBezTo>
                <a:cubicBezTo>
                  <a:pt x="-21754" y="3346624"/>
                  <a:pt x="228012" y="2277708"/>
                  <a:pt x="255529" y="2320041"/>
                </a:cubicBezTo>
                <a:cubicBezTo>
                  <a:pt x="283046" y="2362374"/>
                  <a:pt x="170862" y="3333924"/>
                  <a:pt x="166629" y="3463041"/>
                </a:cubicBezTo>
                <a:cubicBezTo>
                  <a:pt x="162396" y="3592158"/>
                  <a:pt x="213196" y="3054524"/>
                  <a:pt x="230129" y="3094741"/>
                </a:cubicBezTo>
                <a:cubicBezTo>
                  <a:pt x="247062" y="3134958"/>
                  <a:pt x="200496" y="3987974"/>
                  <a:pt x="268229" y="3704341"/>
                </a:cubicBezTo>
                <a:cubicBezTo>
                  <a:pt x="335962" y="3420708"/>
                  <a:pt x="577262" y="1672341"/>
                  <a:pt x="636529" y="1392941"/>
                </a:cubicBezTo>
                <a:cubicBezTo>
                  <a:pt x="695796" y="1113541"/>
                  <a:pt x="636529" y="2186691"/>
                  <a:pt x="623829" y="2027941"/>
                </a:cubicBezTo>
                <a:cubicBezTo>
                  <a:pt x="611129" y="1869191"/>
                  <a:pt x="594196" y="626708"/>
                  <a:pt x="560329" y="440441"/>
                </a:cubicBezTo>
                <a:cubicBezTo>
                  <a:pt x="526462" y="254174"/>
                  <a:pt x="416396" y="982308"/>
                  <a:pt x="420629" y="910341"/>
                </a:cubicBezTo>
                <a:cubicBezTo>
                  <a:pt x="424862" y="838374"/>
                  <a:pt x="617479" y="-99309"/>
                  <a:pt x="573029" y="8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508AA723-5F97-EA89-723F-EC93EEA471C0}"/>
              </a:ext>
            </a:extLst>
          </p:cNvPr>
          <p:cNvSpPr/>
          <p:nvPr/>
        </p:nvSpPr>
        <p:spPr>
          <a:xfrm>
            <a:off x="1377188" y="10497251"/>
            <a:ext cx="1934388" cy="2058363"/>
          </a:xfrm>
          <a:custGeom>
            <a:avLst/>
            <a:gdLst>
              <a:gd name="connsiteX0" fmla="*/ 202230 w 1934388"/>
              <a:gd name="connsiteY0" fmla="*/ 115331 h 2058363"/>
              <a:gd name="connsiteX1" fmla="*/ 257648 w 1934388"/>
              <a:gd name="connsiteY1" fmla="*/ 156894 h 2058363"/>
              <a:gd name="connsiteX2" fmla="*/ 1587685 w 1934388"/>
              <a:gd name="connsiteY2" fmla="*/ 1528494 h 2058363"/>
              <a:gd name="connsiteX3" fmla="*/ 1476848 w 1934388"/>
              <a:gd name="connsiteY3" fmla="*/ 1348385 h 2058363"/>
              <a:gd name="connsiteX4" fmla="*/ 1934048 w 1934388"/>
              <a:gd name="connsiteY4" fmla="*/ 2041113 h 2058363"/>
              <a:gd name="connsiteX5" fmla="*/ 1393721 w 1934388"/>
              <a:gd name="connsiteY5" fmla="*/ 1847149 h 2058363"/>
              <a:gd name="connsiteX6" fmla="*/ 8267 w 1934388"/>
              <a:gd name="connsiteY6" fmla="*/ 1833294 h 2058363"/>
              <a:gd name="connsiteX7" fmla="*/ 797976 w 1934388"/>
              <a:gd name="connsiteY7" fmla="*/ 1292967 h 2058363"/>
              <a:gd name="connsiteX8" fmla="*/ 382339 w 1934388"/>
              <a:gd name="connsiteY8" fmla="*/ 821913 h 2058363"/>
              <a:gd name="connsiteX9" fmla="*/ 659430 w 1934388"/>
              <a:gd name="connsiteY9" fmla="*/ 1085149 h 2058363"/>
              <a:gd name="connsiteX10" fmla="*/ 160667 w 1934388"/>
              <a:gd name="connsiteY10" fmla="*/ 364713 h 2058363"/>
              <a:gd name="connsiteX11" fmla="*/ 631721 w 1934388"/>
              <a:gd name="connsiteY11" fmla="*/ 918894 h 2058363"/>
              <a:gd name="connsiteX12" fmla="*/ 202230 w 1934388"/>
              <a:gd name="connsiteY12" fmla="*/ 115331 h 205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4388" h="2058363">
                <a:moveTo>
                  <a:pt x="202230" y="115331"/>
                </a:moveTo>
                <a:cubicBezTo>
                  <a:pt x="139884" y="-11669"/>
                  <a:pt x="26739" y="-78633"/>
                  <a:pt x="257648" y="156894"/>
                </a:cubicBezTo>
                <a:cubicBezTo>
                  <a:pt x="488557" y="392421"/>
                  <a:pt x="1384485" y="1329912"/>
                  <a:pt x="1587685" y="1528494"/>
                </a:cubicBezTo>
                <a:cubicBezTo>
                  <a:pt x="1790885" y="1727076"/>
                  <a:pt x="1419121" y="1262948"/>
                  <a:pt x="1476848" y="1348385"/>
                </a:cubicBezTo>
                <a:cubicBezTo>
                  <a:pt x="1534575" y="1433822"/>
                  <a:pt x="1947902" y="1957986"/>
                  <a:pt x="1934048" y="2041113"/>
                </a:cubicBezTo>
                <a:cubicBezTo>
                  <a:pt x="1920194" y="2124240"/>
                  <a:pt x="1714684" y="1881785"/>
                  <a:pt x="1393721" y="1847149"/>
                </a:cubicBezTo>
                <a:cubicBezTo>
                  <a:pt x="1072758" y="1812513"/>
                  <a:pt x="107558" y="1925658"/>
                  <a:pt x="8267" y="1833294"/>
                </a:cubicBezTo>
                <a:cubicBezTo>
                  <a:pt x="-91024" y="1740930"/>
                  <a:pt x="735631" y="1461531"/>
                  <a:pt x="797976" y="1292967"/>
                </a:cubicBezTo>
                <a:cubicBezTo>
                  <a:pt x="860321" y="1124403"/>
                  <a:pt x="405430" y="856549"/>
                  <a:pt x="382339" y="821913"/>
                </a:cubicBezTo>
                <a:cubicBezTo>
                  <a:pt x="359248" y="787277"/>
                  <a:pt x="696375" y="1161349"/>
                  <a:pt x="659430" y="1085149"/>
                </a:cubicBezTo>
                <a:cubicBezTo>
                  <a:pt x="622485" y="1008949"/>
                  <a:pt x="165285" y="392422"/>
                  <a:pt x="160667" y="364713"/>
                </a:cubicBezTo>
                <a:cubicBezTo>
                  <a:pt x="156049" y="337004"/>
                  <a:pt x="631721" y="960458"/>
                  <a:pt x="631721" y="918894"/>
                </a:cubicBezTo>
                <a:cubicBezTo>
                  <a:pt x="631721" y="877330"/>
                  <a:pt x="264576" y="242331"/>
                  <a:pt x="202230" y="115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D5EF28C5-BCB9-3E3F-BEE9-0C0D53CCDA9E}"/>
              </a:ext>
            </a:extLst>
          </p:cNvPr>
          <p:cNvSpPr/>
          <p:nvPr/>
        </p:nvSpPr>
        <p:spPr>
          <a:xfrm>
            <a:off x="3441486" y="3983992"/>
            <a:ext cx="545244" cy="1621357"/>
          </a:xfrm>
          <a:custGeom>
            <a:avLst/>
            <a:gdLst>
              <a:gd name="connsiteX0" fmla="*/ 74865 w 545244"/>
              <a:gd name="connsiteY0" fmla="*/ 710 h 1621357"/>
              <a:gd name="connsiteX1" fmla="*/ 394534 w 545244"/>
              <a:gd name="connsiteY1" fmla="*/ 521101 h 1621357"/>
              <a:gd name="connsiteX2" fmla="*/ 424270 w 545244"/>
              <a:gd name="connsiteY2" fmla="*/ 424457 h 1621357"/>
              <a:gd name="connsiteX3" fmla="*/ 491177 w 545244"/>
              <a:gd name="connsiteY3" fmla="*/ 617745 h 1621357"/>
              <a:gd name="connsiteX4" fmla="*/ 476309 w 545244"/>
              <a:gd name="connsiteY4" fmla="*/ 929979 h 1621357"/>
              <a:gd name="connsiteX5" fmla="*/ 535782 w 545244"/>
              <a:gd name="connsiteY5" fmla="*/ 825901 h 1621357"/>
              <a:gd name="connsiteX6" fmla="*/ 245851 w 545244"/>
              <a:gd name="connsiteY6" fmla="*/ 1376028 h 1621357"/>
              <a:gd name="connsiteX7" fmla="*/ 342494 w 545244"/>
              <a:gd name="connsiteY7" fmla="*/ 1100964 h 1621357"/>
              <a:gd name="connsiteX8" fmla="*/ 524 w 545244"/>
              <a:gd name="connsiteY8" fmla="*/ 1621354 h 1621357"/>
              <a:gd name="connsiteX9" fmla="*/ 268153 w 545244"/>
              <a:gd name="connsiteY9" fmla="*/ 1108398 h 1621357"/>
              <a:gd name="connsiteX10" fmla="*/ 416836 w 545244"/>
              <a:gd name="connsiteY10" fmla="*/ 788730 h 1621357"/>
              <a:gd name="connsiteX11" fmla="*/ 401968 w 545244"/>
              <a:gd name="connsiteY11" fmla="*/ 595442 h 1621357"/>
              <a:gd name="connsiteX12" fmla="*/ 483743 w 545244"/>
              <a:gd name="connsiteY12" fmla="*/ 825901 h 1621357"/>
              <a:gd name="connsiteX13" fmla="*/ 320192 w 545244"/>
              <a:gd name="connsiteY13" fmla="*/ 141959 h 1621357"/>
              <a:gd name="connsiteX14" fmla="*/ 409402 w 545244"/>
              <a:gd name="connsiteY14" fmla="*/ 402154 h 1621357"/>
              <a:gd name="connsiteX15" fmla="*/ 74865 w 545244"/>
              <a:gd name="connsiteY15" fmla="*/ 710 h 162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5244" h="1621357">
                <a:moveTo>
                  <a:pt x="74865" y="710"/>
                </a:moveTo>
                <a:cubicBezTo>
                  <a:pt x="72387" y="20534"/>
                  <a:pt x="336300" y="450477"/>
                  <a:pt x="394534" y="521101"/>
                </a:cubicBezTo>
                <a:cubicBezTo>
                  <a:pt x="452768" y="591725"/>
                  <a:pt x="408163" y="408350"/>
                  <a:pt x="424270" y="424457"/>
                </a:cubicBezTo>
                <a:cubicBezTo>
                  <a:pt x="440377" y="440564"/>
                  <a:pt x="482504" y="533491"/>
                  <a:pt x="491177" y="617745"/>
                </a:cubicBezTo>
                <a:cubicBezTo>
                  <a:pt x="499850" y="701999"/>
                  <a:pt x="468875" y="895286"/>
                  <a:pt x="476309" y="929979"/>
                </a:cubicBezTo>
                <a:cubicBezTo>
                  <a:pt x="483743" y="964672"/>
                  <a:pt x="574192" y="751560"/>
                  <a:pt x="535782" y="825901"/>
                </a:cubicBezTo>
                <a:cubicBezTo>
                  <a:pt x="497372" y="900242"/>
                  <a:pt x="278066" y="1330184"/>
                  <a:pt x="245851" y="1376028"/>
                </a:cubicBezTo>
                <a:cubicBezTo>
                  <a:pt x="213636" y="1421872"/>
                  <a:pt x="383382" y="1060076"/>
                  <a:pt x="342494" y="1100964"/>
                </a:cubicBezTo>
                <a:cubicBezTo>
                  <a:pt x="301606" y="1141852"/>
                  <a:pt x="12914" y="1620115"/>
                  <a:pt x="524" y="1621354"/>
                </a:cubicBezTo>
                <a:cubicBezTo>
                  <a:pt x="-11866" y="1622593"/>
                  <a:pt x="198768" y="1247169"/>
                  <a:pt x="268153" y="1108398"/>
                </a:cubicBezTo>
                <a:cubicBezTo>
                  <a:pt x="337538" y="969627"/>
                  <a:pt x="394533" y="874223"/>
                  <a:pt x="416836" y="788730"/>
                </a:cubicBezTo>
                <a:cubicBezTo>
                  <a:pt x="439139" y="703237"/>
                  <a:pt x="390817" y="589247"/>
                  <a:pt x="401968" y="595442"/>
                </a:cubicBezTo>
                <a:cubicBezTo>
                  <a:pt x="413119" y="601637"/>
                  <a:pt x="497372" y="901481"/>
                  <a:pt x="483743" y="825901"/>
                </a:cubicBezTo>
                <a:cubicBezTo>
                  <a:pt x="470114" y="750321"/>
                  <a:pt x="332582" y="212583"/>
                  <a:pt x="320192" y="141959"/>
                </a:cubicBezTo>
                <a:cubicBezTo>
                  <a:pt x="307802" y="71335"/>
                  <a:pt x="447812" y="421978"/>
                  <a:pt x="409402" y="402154"/>
                </a:cubicBezTo>
                <a:cubicBezTo>
                  <a:pt x="370992" y="382330"/>
                  <a:pt x="77343" y="-19114"/>
                  <a:pt x="74865" y="7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C2AC86B9-D615-FF55-6063-EBDEF42AAF68}"/>
              </a:ext>
            </a:extLst>
          </p:cNvPr>
          <p:cNvSpPr/>
          <p:nvPr/>
        </p:nvSpPr>
        <p:spPr>
          <a:xfrm>
            <a:off x="3099896" y="4523379"/>
            <a:ext cx="661652" cy="323976"/>
          </a:xfrm>
          <a:custGeom>
            <a:avLst/>
            <a:gdLst>
              <a:gd name="connsiteX0" fmla="*/ 31493 w 661652"/>
              <a:gd name="connsiteY0" fmla="*/ 1176 h 323976"/>
              <a:gd name="connsiteX1" fmla="*/ 320478 w 661652"/>
              <a:gd name="connsiteY1" fmla="*/ 311727 h 323976"/>
              <a:gd name="connsiteX2" fmla="*/ 273032 w 661652"/>
              <a:gd name="connsiteY2" fmla="*/ 264281 h 323976"/>
              <a:gd name="connsiteX3" fmla="*/ 661221 w 661652"/>
              <a:gd name="connsiteY3" fmla="*/ 290161 h 323976"/>
              <a:gd name="connsiteX4" fmla="*/ 342044 w 661652"/>
              <a:gd name="connsiteY4" fmla="*/ 290161 h 323976"/>
              <a:gd name="connsiteX5" fmla="*/ 5613 w 661652"/>
              <a:gd name="connsiteY5" fmla="*/ 259968 h 323976"/>
              <a:gd name="connsiteX6" fmla="*/ 126383 w 661652"/>
              <a:gd name="connsiteY6" fmla="*/ 272908 h 323976"/>
              <a:gd name="connsiteX7" fmla="*/ 57372 w 661652"/>
              <a:gd name="connsiteY7" fmla="*/ 208210 h 323976"/>
              <a:gd name="connsiteX8" fmla="*/ 44432 w 661652"/>
              <a:gd name="connsiteY8" fmla="*/ 195270 h 323976"/>
              <a:gd name="connsiteX9" fmla="*/ 83251 w 661652"/>
              <a:gd name="connsiteY9" fmla="*/ 203896 h 323976"/>
              <a:gd name="connsiteX10" fmla="*/ 31493 w 661652"/>
              <a:gd name="connsiteY10" fmla="*/ 1176 h 32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1652" h="323976">
                <a:moveTo>
                  <a:pt x="31493" y="1176"/>
                </a:moveTo>
                <a:cubicBezTo>
                  <a:pt x="71031" y="19148"/>
                  <a:pt x="280222" y="267876"/>
                  <a:pt x="320478" y="311727"/>
                </a:cubicBezTo>
                <a:cubicBezTo>
                  <a:pt x="360734" y="355578"/>
                  <a:pt x="216242" y="267875"/>
                  <a:pt x="273032" y="264281"/>
                </a:cubicBezTo>
                <a:lnTo>
                  <a:pt x="661221" y="290161"/>
                </a:lnTo>
                <a:cubicBezTo>
                  <a:pt x="672723" y="294474"/>
                  <a:pt x="451312" y="295193"/>
                  <a:pt x="342044" y="290161"/>
                </a:cubicBezTo>
                <a:cubicBezTo>
                  <a:pt x="232776" y="285129"/>
                  <a:pt x="41557" y="262844"/>
                  <a:pt x="5613" y="259968"/>
                </a:cubicBezTo>
                <a:cubicBezTo>
                  <a:pt x="-30331" y="257093"/>
                  <a:pt x="117757" y="281534"/>
                  <a:pt x="126383" y="272908"/>
                </a:cubicBezTo>
                <a:cubicBezTo>
                  <a:pt x="135010" y="264282"/>
                  <a:pt x="71030" y="221150"/>
                  <a:pt x="57372" y="208210"/>
                </a:cubicBezTo>
                <a:cubicBezTo>
                  <a:pt x="43714" y="195270"/>
                  <a:pt x="40119" y="195989"/>
                  <a:pt x="44432" y="195270"/>
                </a:cubicBezTo>
                <a:cubicBezTo>
                  <a:pt x="48745" y="194551"/>
                  <a:pt x="86126" y="231213"/>
                  <a:pt x="83251" y="203896"/>
                </a:cubicBezTo>
                <a:cubicBezTo>
                  <a:pt x="80376" y="176579"/>
                  <a:pt x="-8045" y="-16796"/>
                  <a:pt x="31493" y="1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0DD04560-D31E-E3F8-D60D-250D8430DDC3}"/>
              </a:ext>
            </a:extLst>
          </p:cNvPr>
          <p:cNvSpPr/>
          <p:nvPr/>
        </p:nvSpPr>
        <p:spPr>
          <a:xfrm>
            <a:off x="5390418" y="5064918"/>
            <a:ext cx="310412" cy="156605"/>
          </a:xfrm>
          <a:custGeom>
            <a:avLst/>
            <a:gdLst>
              <a:gd name="connsiteX0" fmla="*/ 1091 w 310412"/>
              <a:gd name="connsiteY0" fmla="*/ 3101 h 156605"/>
              <a:gd name="connsiteX1" fmla="*/ 307329 w 310412"/>
              <a:gd name="connsiteY1" fmla="*/ 149750 h 156605"/>
              <a:gd name="connsiteX2" fmla="*/ 95982 w 310412"/>
              <a:gd name="connsiteY2" fmla="*/ 132497 h 156605"/>
              <a:gd name="connsiteX3" fmla="*/ 307329 w 310412"/>
              <a:gd name="connsiteY3" fmla="*/ 132497 h 156605"/>
              <a:gd name="connsiteX4" fmla="*/ 208125 w 310412"/>
              <a:gd name="connsiteY4" fmla="*/ 54859 h 156605"/>
              <a:gd name="connsiteX5" fmla="*/ 1091 w 310412"/>
              <a:gd name="connsiteY5" fmla="*/ 3101 h 15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412" h="156605">
                <a:moveTo>
                  <a:pt x="1091" y="3101"/>
                </a:moveTo>
                <a:cubicBezTo>
                  <a:pt x="17625" y="18916"/>
                  <a:pt x="291514" y="128184"/>
                  <a:pt x="307329" y="149750"/>
                </a:cubicBezTo>
                <a:cubicBezTo>
                  <a:pt x="323144" y="171316"/>
                  <a:pt x="95982" y="135372"/>
                  <a:pt x="95982" y="132497"/>
                </a:cubicBezTo>
                <a:cubicBezTo>
                  <a:pt x="95982" y="129622"/>
                  <a:pt x="288639" y="145437"/>
                  <a:pt x="307329" y="132497"/>
                </a:cubicBezTo>
                <a:cubicBezTo>
                  <a:pt x="326019" y="119557"/>
                  <a:pt x="255570" y="73550"/>
                  <a:pt x="208125" y="54859"/>
                </a:cubicBezTo>
                <a:cubicBezTo>
                  <a:pt x="160680" y="36169"/>
                  <a:pt x="-15443" y="-12714"/>
                  <a:pt x="1091" y="3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98EF8428-225C-EF09-6B14-FCD116795777}"/>
              </a:ext>
            </a:extLst>
          </p:cNvPr>
          <p:cNvSpPr/>
          <p:nvPr/>
        </p:nvSpPr>
        <p:spPr>
          <a:xfrm>
            <a:off x="3404413" y="4912553"/>
            <a:ext cx="405377" cy="596424"/>
          </a:xfrm>
          <a:custGeom>
            <a:avLst/>
            <a:gdLst>
              <a:gd name="connsiteX0" fmla="*/ 404149 w 405377"/>
              <a:gd name="connsiteY0" fmla="*/ 190 h 596424"/>
              <a:gd name="connsiteX1" fmla="*/ 7334 w 405377"/>
              <a:gd name="connsiteY1" fmla="*/ 578160 h 596424"/>
              <a:gd name="connsiteX2" fmla="*/ 145357 w 405377"/>
              <a:gd name="connsiteY2" fmla="*/ 457390 h 596424"/>
              <a:gd name="connsiteX3" fmla="*/ 132417 w 405377"/>
              <a:gd name="connsiteY3" fmla="*/ 513462 h 596424"/>
              <a:gd name="connsiteX4" fmla="*/ 404149 w 405377"/>
              <a:gd name="connsiteY4" fmla="*/ 190 h 59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377" h="596424">
                <a:moveTo>
                  <a:pt x="404149" y="190"/>
                </a:moveTo>
                <a:cubicBezTo>
                  <a:pt x="383302" y="10973"/>
                  <a:pt x="50466" y="501960"/>
                  <a:pt x="7334" y="578160"/>
                </a:cubicBezTo>
                <a:cubicBezTo>
                  <a:pt x="-35798" y="654360"/>
                  <a:pt x="124510" y="468173"/>
                  <a:pt x="145357" y="457390"/>
                </a:cubicBezTo>
                <a:cubicBezTo>
                  <a:pt x="166204" y="446607"/>
                  <a:pt x="90723" y="586068"/>
                  <a:pt x="132417" y="513462"/>
                </a:cubicBezTo>
                <a:cubicBezTo>
                  <a:pt x="174111" y="440856"/>
                  <a:pt x="424996" y="-10593"/>
                  <a:pt x="404149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B346A133-86E1-2066-0FA6-F7526C00A2BF}"/>
              </a:ext>
            </a:extLst>
          </p:cNvPr>
          <p:cNvSpPr/>
          <p:nvPr/>
        </p:nvSpPr>
        <p:spPr>
          <a:xfrm>
            <a:off x="2997150" y="6066583"/>
            <a:ext cx="845763" cy="1400991"/>
          </a:xfrm>
          <a:custGeom>
            <a:avLst/>
            <a:gdLst>
              <a:gd name="connsiteX0" fmla="*/ 91107 w 845763"/>
              <a:gd name="connsiteY0" fmla="*/ 567130 h 1400991"/>
              <a:gd name="connsiteX1" fmla="*/ 643197 w 845763"/>
              <a:gd name="connsiteY1" fmla="*/ 929440 h 1400991"/>
              <a:gd name="connsiteX2" fmla="*/ 552620 w 845763"/>
              <a:gd name="connsiteY2" fmla="*/ 881994 h 1400991"/>
              <a:gd name="connsiteX3" fmla="*/ 841605 w 845763"/>
              <a:gd name="connsiteY3" fmla="*/ 1080402 h 1400991"/>
              <a:gd name="connsiteX4" fmla="*/ 690642 w 845763"/>
              <a:gd name="connsiteY4" fmla="*/ 994138 h 1400991"/>
              <a:gd name="connsiteX5" fmla="*/ 250695 w 845763"/>
              <a:gd name="connsiteY5" fmla="*/ 920813 h 1400991"/>
              <a:gd name="connsiteX6" fmla="*/ 341273 w 845763"/>
              <a:gd name="connsiteY6" fmla="*/ 1170979 h 1400991"/>
              <a:gd name="connsiteX7" fmla="*/ 224816 w 845763"/>
              <a:gd name="connsiteY7" fmla="*/ 1011391 h 1400991"/>
              <a:gd name="connsiteX8" fmla="*/ 311080 w 845763"/>
              <a:gd name="connsiteY8" fmla="*/ 1399579 h 1400991"/>
              <a:gd name="connsiteX9" fmla="*/ 99733 w 845763"/>
              <a:gd name="connsiteY9" fmla="*/ 847489 h 1400991"/>
              <a:gd name="connsiteX10" fmla="*/ 529 w 845763"/>
              <a:gd name="connsiteY10" fmla="*/ 2100 h 1400991"/>
              <a:gd name="connsiteX11" fmla="*/ 138552 w 845763"/>
              <a:gd name="connsiteY11" fmla="*/ 605949 h 1400991"/>
              <a:gd name="connsiteX12" fmla="*/ 91107 w 845763"/>
              <a:gd name="connsiteY12" fmla="*/ 567130 h 140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763" h="1400991">
                <a:moveTo>
                  <a:pt x="91107" y="567130"/>
                </a:moveTo>
                <a:cubicBezTo>
                  <a:pt x="175214" y="621045"/>
                  <a:pt x="566278" y="876963"/>
                  <a:pt x="643197" y="929440"/>
                </a:cubicBezTo>
                <a:cubicBezTo>
                  <a:pt x="720116" y="981917"/>
                  <a:pt x="519552" y="856834"/>
                  <a:pt x="552620" y="881994"/>
                </a:cubicBezTo>
                <a:cubicBezTo>
                  <a:pt x="585688" y="907154"/>
                  <a:pt x="818602" y="1061711"/>
                  <a:pt x="841605" y="1080402"/>
                </a:cubicBezTo>
                <a:cubicBezTo>
                  <a:pt x="864608" y="1099093"/>
                  <a:pt x="789127" y="1020736"/>
                  <a:pt x="690642" y="994138"/>
                </a:cubicBezTo>
                <a:cubicBezTo>
                  <a:pt x="592157" y="967540"/>
                  <a:pt x="308923" y="891340"/>
                  <a:pt x="250695" y="920813"/>
                </a:cubicBezTo>
                <a:cubicBezTo>
                  <a:pt x="192467" y="950286"/>
                  <a:pt x="345586" y="1155883"/>
                  <a:pt x="341273" y="1170979"/>
                </a:cubicBezTo>
                <a:cubicBezTo>
                  <a:pt x="336960" y="1186075"/>
                  <a:pt x="229848" y="973291"/>
                  <a:pt x="224816" y="1011391"/>
                </a:cubicBezTo>
                <a:cubicBezTo>
                  <a:pt x="219784" y="1049491"/>
                  <a:pt x="331927" y="1426896"/>
                  <a:pt x="311080" y="1399579"/>
                </a:cubicBezTo>
                <a:cubicBezTo>
                  <a:pt x="290233" y="1372262"/>
                  <a:pt x="151491" y="1080402"/>
                  <a:pt x="99733" y="847489"/>
                </a:cubicBezTo>
                <a:cubicBezTo>
                  <a:pt x="47975" y="614576"/>
                  <a:pt x="-5941" y="42357"/>
                  <a:pt x="529" y="2100"/>
                </a:cubicBezTo>
                <a:cubicBezTo>
                  <a:pt x="6999" y="-38157"/>
                  <a:pt x="120580" y="512496"/>
                  <a:pt x="138552" y="605949"/>
                </a:cubicBezTo>
                <a:cubicBezTo>
                  <a:pt x="156524" y="699402"/>
                  <a:pt x="7000" y="513215"/>
                  <a:pt x="91107" y="567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3CFEFF71-B391-4AB3-6CA4-18C65C71F9F3}"/>
              </a:ext>
            </a:extLst>
          </p:cNvPr>
          <p:cNvSpPr/>
          <p:nvPr/>
        </p:nvSpPr>
        <p:spPr>
          <a:xfrm>
            <a:off x="5393073" y="1930077"/>
            <a:ext cx="872823" cy="1387486"/>
          </a:xfrm>
          <a:custGeom>
            <a:avLst/>
            <a:gdLst>
              <a:gd name="connsiteX0" fmla="*/ 194 w 872823"/>
              <a:gd name="connsiteY0" fmla="*/ 323 h 1387486"/>
              <a:gd name="connsiteX1" fmla="*/ 406594 w 872823"/>
              <a:gd name="connsiteY1" fmla="*/ 711523 h 1387486"/>
              <a:gd name="connsiteX2" fmla="*/ 182227 w 872823"/>
              <a:gd name="connsiteY2" fmla="*/ 588756 h 1387486"/>
              <a:gd name="connsiteX3" fmla="*/ 482794 w 872823"/>
              <a:gd name="connsiteY3" fmla="*/ 902023 h 1387486"/>
              <a:gd name="connsiteX4" fmla="*/ 271127 w 872823"/>
              <a:gd name="connsiteY4" fmla="*/ 791956 h 1387486"/>
              <a:gd name="connsiteX5" fmla="*/ 863794 w 872823"/>
              <a:gd name="connsiteY5" fmla="*/ 1376156 h 1387486"/>
              <a:gd name="connsiteX6" fmla="*/ 605560 w 872823"/>
              <a:gd name="connsiteY6" fmla="*/ 1147556 h 1387486"/>
              <a:gd name="connsiteX7" fmla="*/ 279594 w 872823"/>
              <a:gd name="connsiteY7" fmla="*/ 775023 h 1387486"/>
              <a:gd name="connsiteX8" fmla="*/ 482794 w 872823"/>
              <a:gd name="connsiteY8" fmla="*/ 846990 h 1387486"/>
              <a:gd name="connsiteX9" fmla="*/ 271127 w 872823"/>
              <a:gd name="connsiteY9" fmla="*/ 499856 h 1387486"/>
              <a:gd name="connsiteX10" fmla="*/ 351560 w 872823"/>
              <a:gd name="connsiteY10" fmla="*/ 618390 h 1387486"/>
              <a:gd name="connsiteX11" fmla="*/ 194 w 872823"/>
              <a:gd name="connsiteY11" fmla="*/ 323 h 138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2823" h="1387486">
                <a:moveTo>
                  <a:pt x="194" y="323"/>
                </a:moveTo>
                <a:cubicBezTo>
                  <a:pt x="9366" y="15845"/>
                  <a:pt x="376255" y="613451"/>
                  <a:pt x="406594" y="711523"/>
                </a:cubicBezTo>
                <a:cubicBezTo>
                  <a:pt x="436933" y="809595"/>
                  <a:pt x="169527" y="557006"/>
                  <a:pt x="182227" y="588756"/>
                </a:cubicBezTo>
                <a:cubicBezTo>
                  <a:pt x="194927" y="620506"/>
                  <a:pt x="467977" y="868156"/>
                  <a:pt x="482794" y="902023"/>
                </a:cubicBezTo>
                <a:cubicBezTo>
                  <a:pt x="497611" y="935890"/>
                  <a:pt x="207627" y="712934"/>
                  <a:pt x="271127" y="791956"/>
                </a:cubicBezTo>
                <a:cubicBezTo>
                  <a:pt x="334627" y="870978"/>
                  <a:pt x="808055" y="1316889"/>
                  <a:pt x="863794" y="1376156"/>
                </a:cubicBezTo>
                <a:cubicBezTo>
                  <a:pt x="919533" y="1435423"/>
                  <a:pt x="702927" y="1247745"/>
                  <a:pt x="605560" y="1147556"/>
                </a:cubicBezTo>
                <a:cubicBezTo>
                  <a:pt x="508193" y="1047367"/>
                  <a:pt x="300055" y="825117"/>
                  <a:pt x="279594" y="775023"/>
                </a:cubicBezTo>
                <a:cubicBezTo>
                  <a:pt x="259133" y="724929"/>
                  <a:pt x="484205" y="892851"/>
                  <a:pt x="482794" y="846990"/>
                </a:cubicBezTo>
                <a:cubicBezTo>
                  <a:pt x="481383" y="801129"/>
                  <a:pt x="292999" y="537956"/>
                  <a:pt x="271127" y="499856"/>
                </a:cubicBezTo>
                <a:cubicBezTo>
                  <a:pt x="249255" y="461756"/>
                  <a:pt x="394599" y="704468"/>
                  <a:pt x="351560" y="618390"/>
                </a:cubicBezTo>
                <a:cubicBezTo>
                  <a:pt x="308521" y="532312"/>
                  <a:pt x="-8978" y="-15199"/>
                  <a:pt x="194" y="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17FE787A-9FF9-BBEE-895B-E3F4229D109E}"/>
              </a:ext>
            </a:extLst>
          </p:cNvPr>
          <p:cNvSpPr/>
          <p:nvPr/>
        </p:nvSpPr>
        <p:spPr>
          <a:xfrm>
            <a:off x="4207582" y="2040651"/>
            <a:ext cx="1222541" cy="723543"/>
          </a:xfrm>
          <a:custGeom>
            <a:avLst/>
            <a:gdLst>
              <a:gd name="connsiteX0" fmla="*/ 1185685 w 1222541"/>
              <a:gd name="connsiteY0" fmla="*/ 685616 h 723543"/>
              <a:gd name="connsiteX1" fmla="*/ 1109485 w 1222541"/>
              <a:gd name="connsiteY1" fmla="*/ 685616 h 723543"/>
              <a:gd name="connsiteX2" fmla="*/ 554918 w 1222541"/>
              <a:gd name="connsiteY2" fmla="*/ 465482 h 723543"/>
              <a:gd name="connsiteX3" fmla="*/ 351 w 1222541"/>
              <a:gd name="connsiteY3" fmla="*/ 414682 h 723543"/>
              <a:gd name="connsiteX4" fmla="*/ 478718 w 1222541"/>
              <a:gd name="connsiteY4" fmla="*/ 486649 h 723543"/>
              <a:gd name="connsiteX5" fmla="*/ 935918 w 1222541"/>
              <a:gd name="connsiteY5" fmla="*/ 528982 h 723543"/>
              <a:gd name="connsiteX6" fmla="*/ 457551 w 1222541"/>
              <a:gd name="connsiteY6" fmla="*/ 4049 h 723543"/>
              <a:gd name="connsiteX7" fmla="*/ 660751 w 1222541"/>
              <a:gd name="connsiteY7" fmla="*/ 308849 h 723543"/>
              <a:gd name="connsiteX8" fmla="*/ 1185685 w 1222541"/>
              <a:gd name="connsiteY8" fmla="*/ 685616 h 72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2541" h="723543">
                <a:moveTo>
                  <a:pt x="1185685" y="685616"/>
                </a:moveTo>
                <a:cubicBezTo>
                  <a:pt x="1260474" y="748410"/>
                  <a:pt x="1214613" y="722305"/>
                  <a:pt x="1109485" y="685616"/>
                </a:cubicBezTo>
                <a:cubicBezTo>
                  <a:pt x="1004357" y="648927"/>
                  <a:pt x="739774" y="510638"/>
                  <a:pt x="554918" y="465482"/>
                </a:cubicBezTo>
                <a:cubicBezTo>
                  <a:pt x="370062" y="420326"/>
                  <a:pt x="13051" y="411154"/>
                  <a:pt x="351" y="414682"/>
                </a:cubicBezTo>
                <a:cubicBezTo>
                  <a:pt x="-12349" y="418210"/>
                  <a:pt x="322790" y="467599"/>
                  <a:pt x="478718" y="486649"/>
                </a:cubicBezTo>
                <a:cubicBezTo>
                  <a:pt x="634646" y="505699"/>
                  <a:pt x="939446" y="609415"/>
                  <a:pt x="935918" y="528982"/>
                </a:cubicBezTo>
                <a:cubicBezTo>
                  <a:pt x="932390" y="448549"/>
                  <a:pt x="503412" y="40738"/>
                  <a:pt x="457551" y="4049"/>
                </a:cubicBezTo>
                <a:cubicBezTo>
                  <a:pt x="411690" y="-32640"/>
                  <a:pt x="539395" y="188905"/>
                  <a:pt x="660751" y="308849"/>
                </a:cubicBezTo>
                <a:cubicBezTo>
                  <a:pt x="782107" y="428793"/>
                  <a:pt x="1110896" y="622822"/>
                  <a:pt x="1185685" y="685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2F3ABA5D-457E-FAA2-AD53-B889FB38FBA6}"/>
              </a:ext>
            </a:extLst>
          </p:cNvPr>
          <p:cNvSpPr/>
          <p:nvPr/>
        </p:nvSpPr>
        <p:spPr>
          <a:xfrm>
            <a:off x="5385188" y="2771517"/>
            <a:ext cx="490915" cy="463151"/>
          </a:xfrm>
          <a:custGeom>
            <a:avLst/>
            <a:gdLst>
              <a:gd name="connsiteX0" fmla="*/ 16545 w 490915"/>
              <a:gd name="connsiteY0" fmla="*/ 9783 h 463151"/>
              <a:gd name="connsiteX1" fmla="*/ 75812 w 490915"/>
              <a:gd name="connsiteY1" fmla="*/ 26716 h 463151"/>
              <a:gd name="connsiteX2" fmla="*/ 350979 w 490915"/>
              <a:gd name="connsiteY2" fmla="*/ 170650 h 463151"/>
              <a:gd name="connsiteX3" fmla="*/ 279012 w 490915"/>
              <a:gd name="connsiteY3" fmla="*/ 157950 h 463151"/>
              <a:gd name="connsiteX4" fmla="*/ 287479 w 490915"/>
              <a:gd name="connsiteY4" fmla="*/ 225683 h 463151"/>
              <a:gd name="connsiteX5" fmla="*/ 240912 w 490915"/>
              <a:gd name="connsiteY5" fmla="*/ 246850 h 463151"/>
              <a:gd name="connsiteX6" fmla="*/ 389079 w 490915"/>
              <a:gd name="connsiteY6" fmla="*/ 238383 h 463151"/>
              <a:gd name="connsiteX7" fmla="*/ 490679 w 490915"/>
              <a:gd name="connsiteY7" fmla="*/ 462750 h 463151"/>
              <a:gd name="connsiteX8" fmla="*/ 414479 w 490915"/>
              <a:gd name="connsiteY8" fmla="*/ 289183 h 463151"/>
              <a:gd name="connsiteX9" fmla="*/ 329812 w 490915"/>
              <a:gd name="connsiteY9" fmla="*/ 136783 h 463151"/>
              <a:gd name="connsiteX10" fmla="*/ 16545 w 490915"/>
              <a:gd name="connsiteY10" fmla="*/ 9783 h 463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0915" h="463151">
                <a:moveTo>
                  <a:pt x="16545" y="9783"/>
                </a:moveTo>
                <a:cubicBezTo>
                  <a:pt x="-25788" y="-8561"/>
                  <a:pt x="20073" y="-95"/>
                  <a:pt x="75812" y="26716"/>
                </a:cubicBezTo>
                <a:cubicBezTo>
                  <a:pt x="131551" y="53527"/>
                  <a:pt x="317112" y="148778"/>
                  <a:pt x="350979" y="170650"/>
                </a:cubicBezTo>
                <a:cubicBezTo>
                  <a:pt x="384846" y="192522"/>
                  <a:pt x="289595" y="148778"/>
                  <a:pt x="279012" y="157950"/>
                </a:cubicBezTo>
                <a:cubicBezTo>
                  <a:pt x="268429" y="167122"/>
                  <a:pt x="293829" y="210866"/>
                  <a:pt x="287479" y="225683"/>
                </a:cubicBezTo>
                <a:cubicBezTo>
                  <a:pt x="281129" y="240500"/>
                  <a:pt x="223979" y="244733"/>
                  <a:pt x="240912" y="246850"/>
                </a:cubicBezTo>
                <a:cubicBezTo>
                  <a:pt x="257845" y="248967"/>
                  <a:pt x="347451" y="202400"/>
                  <a:pt x="389079" y="238383"/>
                </a:cubicBezTo>
                <a:cubicBezTo>
                  <a:pt x="430707" y="274366"/>
                  <a:pt x="486446" y="454283"/>
                  <a:pt x="490679" y="462750"/>
                </a:cubicBezTo>
                <a:cubicBezTo>
                  <a:pt x="494912" y="471217"/>
                  <a:pt x="441290" y="343511"/>
                  <a:pt x="414479" y="289183"/>
                </a:cubicBezTo>
                <a:cubicBezTo>
                  <a:pt x="387668" y="234855"/>
                  <a:pt x="394018" y="181938"/>
                  <a:pt x="329812" y="136783"/>
                </a:cubicBezTo>
                <a:cubicBezTo>
                  <a:pt x="265606" y="91628"/>
                  <a:pt x="58878" y="28127"/>
                  <a:pt x="16545" y="97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EC4C8599-5AD5-A550-4402-9D5566DA133F}"/>
              </a:ext>
            </a:extLst>
          </p:cNvPr>
          <p:cNvSpPr/>
          <p:nvPr/>
        </p:nvSpPr>
        <p:spPr>
          <a:xfrm>
            <a:off x="5137670" y="3352475"/>
            <a:ext cx="257553" cy="423479"/>
          </a:xfrm>
          <a:custGeom>
            <a:avLst/>
            <a:gdLst>
              <a:gd name="connsiteX0" fmla="*/ 60863 w 257553"/>
              <a:gd name="connsiteY0" fmla="*/ 325 h 423479"/>
              <a:gd name="connsiteX1" fmla="*/ 31230 w 257553"/>
              <a:gd name="connsiteY1" fmla="*/ 140025 h 423479"/>
              <a:gd name="connsiteX2" fmla="*/ 255597 w 257553"/>
              <a:gd name="connsiteY2" fmla="*/ 419425 h 423479"/>
              <a:gd name="connsiteX3" fmla="*/ 132830 w 257553"/>
              <a:gd name="connsiteY3" fmla="*/ 292425 h 423479"/>
              <a:gd name="connsiteX4" fmla="*/ 1597 w 257553"/>
              <a:gd name="connsiteY4" fmla="*/ 106158 h 423479"/>
              <a:gd name="connsiteX5" fmla="*/ 60863 w 257553"/>
              <a:gd name="connsiteY5" fmla="*/ 325 h 423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553" h="423479">
                <a:moveTo>
                  <a:pt x="60863" y="325"/>
                </a:moveTo>
                <a:cubicBezTo>
                  <a:pt x="65802" y="5969"/>
                  <a:pt x="-1226" y="70175"/>
                  <a:pt x="31230" y="140025"/>
                </a:cubicBezTo>
                <a:cubicBezTo>
                  <a:pt x="63686" y="209875"/>
                  <a:pt x="238664" y="394025"/>
                  <a:pt x="255597" y="419425"/>
                </a:cubicBezTo>
                <a:cubicBezTo>
                  <a:pt x="272530" y="444825"/>
                  <a:pt x="175163" y="344636"/>
                  <a:pt x="132830" y="292425"/>
                </a:cubicBezTo>
                <a:cubicBezTo>
                  <a:pt x="90497" y="240214"/>
                  <a:pt x="14297" y="148491"/>
                  <a:pt x="1597" y="106158"/>
                </a:cubicBezTo>
                <a:cubicBezTo>
                  <a:pt x="-11103" y="63825"/>
                  <a:pt x="55924" y="-5319"/>
                  <a:pt x="60863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A861EEEB-F214-318D-0ACC-D3110205C793}"/>
              </a:ext>
            </a:extLst>
          </p:cNvPr>
          <p:cNvSpPr/>
          <p:nvPr/>
        </p:nvSpPr>
        <p:spPr>
          <a:xfrm>
            <a:off x="4579007" y="3502326"/>
            <a:ext cx="260967" cy="459789"/>
          </a:xfrm>
          <a:custGeom>
            <a:avLst/>
            <a:gdLst>
              <a:gd name="connsiteX0" fmla="*/ 259693 w 260967"/>
              <a:gd name="connsiteY0" fmla="*/ 2874 h 459789"/>
              <a:gd name="connsiteX1" fmla="*/ 5693 w 260967"/>
              <a:gd name="connsiteY1" fmla="*/ 451607 h 459789"/>
              <a:gd name="connsiteX2" fmla="*/ 98826 w 260967"/>
              <a:gd name="connsiteY2" fmla="*/ 269574 h 459789"/>
              <a:gd name="connsiteX3" fmla="*/ 259693 w 260967"/>
              <a:gd name="connsiteY3" fmla="*/ 2874 h 45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67" h="459789">
                <a:moveTo>
                  <a:pt x="259693" y="2874"/>
                </a:moveTo>
                <a:cubicBezTo>
                  <a:pt x="244171" y="33213"/>
                  <a:pt x="32504" y="407157"/>
                  <a:pt x="5693" y="451607"/>
                </a:cubicBezTo>
                <a:cubicBezTo>
                  <a:pt x="-21118" y="496057"/>
                  <a:pt x="52965" y="348596"/>
                  <a:pt x="98826" y="269574"/>
                </a:cubicBezTo>
                <a:cubicBezTo>
                  <a:pt x="144687" y="190552"/>
                  <a:pt x="275215" y="-27465"/>
                  <a:pt x="259693" y="2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B577263D-0D34-6B02-F996-DCACB2230AAE}"/>
              </a:ext>
            </a:extLst>
          </p:cNvPr>
          <p:cNvSpPr/>
          <p:nvPr/>
        </p:nvSpPr>
        <p:spPr>
          <a:xfrm>
            <a:off x="5979450" y="6166512"/>
            <a:ext cx="459914" cy="767266"/>
          </a:xfrm>
          <a:custGeom>
            <a:avLst/>
            <a:gdLst>
              <a:gd name="connsiteX0" fmla="*/ 444677 w 459914"/>
              <a:gd name="connsiteY0" fmla="*/ 5688 h 767266"/>
              <a:gd name="connsiteX1" fmla="*/ 71452 w 459914"/>
              <a:gd name="connsiteY1" fmla="*/ 546864 h 767266"/>
              <a:gd name="connsiteX2" fmla="*/ 230072 w 459914"/>
              <a:gd name="connsiteY2" fmla="*/ 322929 h 767266"/>
              <a:gd name="connsiteX3" fmla="*/ 1472 w 459914"/>
              <a:gd name="connsiteY3" fmla="*/ 766133 h 767266"/>
              <a:gd name="connsiteX4" fmla="*/ 146097 w 459914"/>
              <a:gd name="connsiteY4" fmla="*/ 444227 h 767266"/>
              <a:gd name="connsiteX5" fmla="*/ 421350 w 459914"/>
              <a:gd name="connsiteY5" fmla="*/ 248284 h 767266"/>
              <a:gd name="connsiteX6" fmla="*/ 388693 w 459914"/>
              <a:gd name="connsiteY6" fmla="*/ 262280 h 767266"/>
              <a:gd name="connsiteX7" fmla="*/ 444677 w 459914"/>
              <a:gd name="connsiteY7" fmla="*/ 5688 h 76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914" h="767266">
                <a:moveTo>
                  <a:pt x="444677" y="5688"/>
                </a:moveTo>
                <a:cubicBezTo>
                  <a:pt x="391804" y="53119"/>
                  <a:pt x="107219" y="493991"/>
                  <a:pt x="71452" y="546864"/>
                </a:cubicBezTo>
                <a:cubicBezTo>
                  <a:pt x="35685" y="599737"/>
                  <a:pt x="241735" y="286384"/>
                  <a:pt x="230072" y="322929"/>
                </a:cubicBezTo>
                <a:cubicBezTo>
                  <a:pt x="218409" y="359474"/>
                  <a:pt x="15468" y="745917"/>
                  <a:pt x="1472" y="766133"/>
                </a:cubicBezTo>
                <a:cubicBezTo>
                  <a:pt x="-12524" y="786349"/>
                  <a:pt x="76117" y="530535"/>
                  <a:pt x="146097" y="444227"/>
                </a:cubicBezTo>
                <a:cubicBezTo>
                  <a:pt x="216077" y="357919"/>
                  <a:pt x="380917" y="278609"/>
                  <a:pt x="421350" y="248284"/>
                </a:cubicBezTo>
                <a:cubicBezTo>
                  <a:pt x="461783" y="217960"/>
                  <a:pt x="380918" y="302713"/>
                  <a:pt x="388693" y="262280"/>
                </a:cubicBezTo>
                <a:cubicBezTo>
                  <a:pt x="396468" y="221847"/>
                  <a:pt x="497550" y="-41743"/>
                  <a:pt x="444677" y="5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173F3429-EC8E-C606-CD27-83B316793E64}"/>
              </a:ext>
            </a:extLst>
          </p:cNvPr>
          <p:cNvSpPr/>
          <p:nvPr/>
        </p:nvSpPr>
        <p:spPr>
          <a:xfrm>
            <a:off x="3834858" y="5956370"/>
            <a:ext cx="263417" cy="124582"/>
          </a:xfrm>
          <a:custGeom>
            <a:avLst/>
            <a:gdLst>
              <a:gd name="connsiteX0" fmla="*/ 24 w 263417"/>
              <a:gd name="connsiteY0" fmla="*/ 5891 h 124582"/>
              <a:gd name="connsiteX1" fmla="*/ 181971 w 263417"/>
              <a:gd name="connsiteY1" fmla="*/ 5891 h 124582"/>
              <a:gd name="connsiteX2" fmla="*/ 125987 w 263417"/>
              <a:gd name="connsiteY2" fmla="*/ 15222 h 124582"/>
              <a:gd name="connsiteX3" fmla="*/ 261281 w 263417"/>
              <a:gd name="connsiteY3" fmla="*/ 122524 h 124582"/>
              <a:gd name="connsiteX4" fmla="*/ 195966 w 263417"/>
              <a:gd name="connsiteY4" fmla="*/ 80536 h 124582"/>
              <a:gd name="connsiteX5" fmla="*/ 24 w 263417"/>
              <a:gd name="connsiteY5" fmla="*/ 5891 h 12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17" h="124582">
                <a:moveTo>
                  <a:pt x="24" y="5891"/>
                </a:moveTo>
                <a:cubicBezTo>
                  <a:pt x="-2309" y="-6550"/>
                  <a:pt x="160977" y="4336"/>
                  <a:pt x="181971" y="5891"/>
                </a:cubicBezTo>
                <a:cubicBezTo>
                  <a:pt x="202965" y="7446"/>
                  <a:pt x="112769" y="-4217"/>
                  <a:pt x="125987" y="15222"/>
                </a:cubicBezTo>
                <a:cubicBezTo>
                  <a:pt x="139205" y="34661"/>
                  <a:pt x="249618" y="111638"/>
                  <a:pt x="261281" y="122524"/>
                </a:cubicBezTo>
                <a:cubicBezTo>
                  <a:pt x="272944" y="133410"/>
                  <a:pt x="234844" y="98420"/>
                  <a:pt x="195966" y="80536"/>
                </a:cubicBezTo>
                <a:cubicBezTo>
                  <a:pt x="157088" y="62652"/>
                  <a:pt x="2357" y="18332"/>
                  <a:pt x="24" y="5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72A217B7-34E2-8B4C-ACD8-6126ACE9BFA9}"/>
              </a:ext>
            </a:extLst>
          </p:cNvPr>
          <p:cNvSpPr/>
          <p:nvPr/>
        </p:nvSpPr>
        <p:spPr>
          <a:xfrm>
            <a:off x="5726448" y="3236176"/>
            <a:ext cx="133737" cy="1011325"/>
          </a:xfrm>
          <a:custGeom>
            <a:avLst/>
            <a:gdLst>
              <a:gd name="connsiteX0" fmla="*/ 584 w 133737"/>
              <a:gd name="connsiteY0" fmla="*/ 319 h 1011325"/>
              <a:gd name="connsiteX1" fmla="*/ 48710 w 133737"/>
              <a:gd name="connsiteY1" fmla="*/ 565803 h 1011325"/>
              <a:gd name="connsiteX2" fmla="*/ 72773 w 133737"/>
              <a:gd name="connsiteY2" fmla="*/ 758308 h 1011325"/>
              <a:gd name="connsiteX3" fmla="*/ 132931 w 133737"/>
              <a:gd name="connsiteY3" fmla="*/ 589866 h 1011325"/>
              <a:gd name="connsiteX4" fmla="*/ 24647 w 133737"/>
              <a:gd name="connsiteY4" fmla="*/ 1010971 h 1011325"/>
              <a:gd name="connsiteX5" fmla="*/ 84805 w 133737"/>
              <a:gd name="connsiteY5" fmla="*/ 650024 h 1011325"/>
              <a:gd name="connsiteX6" fmla="*/ 584 w 133737"/>
              <a:gd name="connsiteY6" fmla="*/ 319 h 10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737" h="1011325">
                <a:moveTo>
                  <a:pt x="584" y="319"/>
                </a:moveTo>
                <a:cubicBezTo>
                  <a:pt x="-5432" y="-13718"/>
                  <a:pt x="36679" y="439472"/>
                  <a:pt x="48710" y="565803"/>
                </a:cubicBezTo>
                <a:cubicBezTo>
                  <a:pt x="60741" y="692134"/>
                  <a:pt x="58736" y="754297"/>
                  <a:pt x="72773" y="758308"/>
                </a:cubicBezTo>
                <a:cubicBezTo>
                  <a:pt x="86810" y="762319"/>
                  <a:pt x="140952" y="547756"/>
                  <a:pt x="132931" y="589866"/>
                </a:cubicBezTo>
                <a:cubicBezTo>
                  <a:pt x="124910" y="631977"/>
                  <a:pt x="32668" y="1000945"/>
                  <a:pt x="24647" y="1010971"/>
                </a:cubicBezTo>
                <a:cubicBezTo>
                  <a:pt x="16626" y="1020997"/>
                  <a:pt x="86810" y="816461"/>
                  <a:pt x="84805" y="650024"/>
                </a:cubicBezTo>
                <a:cubicBezTo>
                  <a:pt x="82800" y="483587"/>
                  <a:pt x="6600" y="14356"/>
                  <a:pt x="584" y="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1380E0F0-BB0F-5477-3B90-41E9CB45037A}"/>
              </a:ext>
            </a:extLst>
          </p:cNvPr>
          <p:cNvSpPr/>
          <p:nvPr/>
        </p:nvSpPr>
        <p:spPr>
          <a:xfrm>
            <a:off x="4752397" y="5570371"/>
            <a:ext cx="218873" cy="162745"/>
          </a:xfrm>
          <a:custGeom>
            <a:avLst/>
            <a:gdLst>
              <a:gd name="connsiteX0" fmla="*/ 77 w 218873"/>
              <a:gd name="connsiteY0" fmla="*/ 250 h 162745"/>
              <a:gd name="connsiteX1" fmla="*/ 204614 w 218873"/>
              <a:gd name="connsiteY1" fmla="*/ 156661 h 162745"/>
              <a:gd name="connsiteX2" fmla="*/ 180550 w 218873"/>
              <a:gd name="connsiteY2" fmla="*/ 120566 h 162745"/>
              <a:gd name="connsiteX3" fmla="*/ 77 w 218873"/>
              <a:gd name="connsiteY3" fmla="*/ 250 h 16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873" h="162745">
                <a:moveTo>
                  <a:pt x="77" y="250"/>
                </a:moveTo>
                <a:cubicBezTo>
                  <a:pt x="4088" y="6266"/>
                  <a:pt x="204614" y="156661"/>
                  <a:pt x="204614" y="156661"/>
                </a:cubicBezTo>
                <a:cubicBezTo>
                  <a:pt x="234693" y="176714"/>
                  <a:pt x="212634" y="142624"/>
                  <a:pt x="180550" y="120566"/>
                </a:cubicBezTo>
                <a:cubicBezTo>
                  <a:pt x="148466" y="98508"/>
                  <a:pt x="-3934" y="-5766"/>
                  <a:pt x="77" y="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5222ADF0-031D-5720-BBAD-C9ED2D8C318E}"/>
              </a:ext>
            </a:extLst>
          </p:cNvPr>
          <p:cNvSpPr/>
          <p:nvPr/>
        </p:nvSpPr>
        <p:spPr>
          <a:xfrm>
            <a:off x="3669708" y="3187332"/>
            <a:ext cx="252880" cy="461054"/>
          </a:xfrm>
          <a:custGeom>
            <a:avLst/>
            <a:gdLst>
              <a:gd name="connsiteX0" fmla="*/ 252587 w 252880"/>
              <a:gd name="connsiteY0" fmla="*/ 1036 h 461054"/>
              <a:gd name="connsiteX1" fmla="*/ 11955 w 252880"/>
              <a:gd name="connsiteY1" fmla="*/ 446205 h 461054"/>
              <a:gd name="connsiteX2" fmla="*/ 60081 w 252880"/>
              <a:gd name="connsiteY2" fmla="*/ 325889 h 461054"/>
              <a:gd name="connsiteX3" fmla="*/ 252587 w 252880"/>
              <a:gd name="connsiteY3" fmla="*/ 1036 h 461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880" h="461054">
                <a:moveTo>
                  <a:pt x="252587" y="1036"/>
                </a:moveTo>
                <a:cubicBezTo>
                  <a:pt x="244566" y="21089"/>
                  <a:pt x="44039" y="392063"/>
                  <a:pt x="11955" y="446205"/>
                </a:cubicBezTo>
                <a:cubicBezTo>
                  <a:pt x="-20129" y="500347"/>
                  <a:pt x="17971" y="394068"/>
                  <a:pt x="60081" y="325889"/>
                </a:cubicBezTo>
                <a:cubicBezTo>
                  <a:pt x="102191" y="257710"/>
                  <a:pt x="260608" y="-19017"/>
                  <a:pt x="252587" y="1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BED0814F-82D9-C9E0-5C9A-D2A5DFC895AB}"/>
              </a:ext>
            </a:extLst>
          </p:cNvPr>
          <p:cNvSpPr/>
          <p:nvPr/>
        </p:nvSpPr>
        <p:spPr>
          <a:xfrm>
            <a:off x="2966304" y="5073502"/>
            <a:ext cx="192099" cy="1564064"/>
          </a:xfrm>
          <a:custGeom>
            <a:avLst/>
            <a:gdLst>
              <a:gd name="connsiteX0" fmla="*/ 113780 w 192099"/>
              <a:gd name="connsiteY0" fmla="*/ 15856 h 1564064"/>
              <a:gd name="connsiteX1" fmla="*/ 149875 w 192099"/>
              <a:gd name="connsiteY1" fmla="*/ 1050572 h 1564064"/>
              <a:gd name="connsiteX2" fmla="*/ 149875 w 192099"/>
              <a:gd name="connsiteY2" fmla="*/ 846035 h 1564064"/>
              <a:gd name="connsiteX3" fmla="*/ 185970 w 192099"/>
              <a:gd name="connsiteY3" fmla="*/ 1555898 h 1564064"/>
              <a:gd name="connsiteX4" fmla="*/ 5496 w 192099"/>
              <a:gd name="connsiteY4" fmla="*/ 292582 h 1564064"/>
              <a:gd name="connsiteX5" fmla="*/ 53622 w 192099"/>
              <a:gd name="connsiteY5" fmla="*/ 412898 h 1564064"/>
              <a:gd name="connsiteX6" fmla="*/ 113780 w 192099"/>
              <a:gd name="connsiteY6" fmla="*/ 15856 h 156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099" h="1564064">
                <a:moveTo>
                  <a:pt x="113780" y="15856"/>
                </a:moveTo>
                <a:cubicBezTo>
                  <a:pt x="129822" y="122135"/>
                  <a:pt x="143859" y="912209"/>
                  <a:pt x="149875" y="1050572"/>
                </a:cubicBezTo>
                <a:cubicBezTo>
                  <a:pt x="155891" y="1188935"/>
                  <a:pt x="143859" y="761814"/>
                  <a:pt x="149875" y="846035"/>
                </a:cubicBezTo>
                <a:cubicBezTo>
                  <a:pt x="155891" y="930256"/>
                  <a:pt x="210033" y="1648140"/>
                  <a:pt x="185970" y="1555898"/>
                </a:cubicBezTo>
                <a:cubicBezTo>
                  <a:pt x="161907" y="1463656"/>
                  <a:pt x="27554" y="483082"/>
                  <a:pt x="5496" y="292582"/>
                </a:cubicBezTo>
                <a:cubicBezTo>
                  <a:pt x="-16562" y="102082"/>
                  <a:pt x="33569" y="455008"/>
                  <a:pt x="53622" y="412898"/>
                </a:cubicBezTo>
                <a:cubicBezTo>
                  <a:pt x="73675" y="370788"/>
                  <a:pt x="97738" y="-90423"/>
                  <a:pt x="113780" y="15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5F182DB5-85F7-172D-CCEF-B52BACE90E0A}"/>
              </a:ext>
            </a:extLst>
          </p:cNvPr>
          <p:cNvSpPr/>
          <p:nvPr/>
        </p:nvSpPr>
        <p:spPr>
          <a:xfrm>
            <a:off x="5606869" y="6015115"/>
            <a:ext cx="505760" cy="261284"/>
          </a:xfrm>
          <a:custGeom>
            <a:avLst/>
            <a:gdLst>
              <a:gd name="connsiteX0" fmla="*/ 505173 w 505760"/>
              <a:gd name="connsiteY0" fmla="*/ 674 h 261284"/>
              <a:gd name="connsiteX1" fmla="*/ 23910 w 505760"/>
              <a:gd name="connsiteY1" fmla="*/ 253338 h 261284"/>
              <a:gd name="connsiteX2" fmla="*/ 120163 w 505760"/>
              <a:gd name="connsiteY2" fmla="*/ 181148 h 261284"/>
              <a:gd name="connsiteX3" fmla="*/ 505173 w 505760"/>
              <a:gd name="connsiteY3" fmla="*/ 674 h 26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760" h="261284">
                <a:moveTo>
                  <a:pt x="505173" y="674"/>
                </a:moveTo>
                <a:cubicBezTo>
                  <a:pt x="489131" y="12706"/>
                  <a:pt x="88078" y="223259"/>
                  <a:pt x="23910" y="253338"/>
                </a:cubicBezTo>
                <a:cubicBezTo>
                  <a:pt x="-40258" y="283417"/>
                  <a:pt x="35942" y="221253"/>
                  <a:pt x="120163" y="181148"/>
                </a:cubicBezTo>
                <a:cubicBezTo>
                  <a:pt x="204384" y="141043"/>
                  <a:pt x="521215" y="-11358"/>
                  <a:pt x="505173" y="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A616F7A0-D874-A960-486A-4F1F4AB26335}"/>
              </a:ext>
            </a:extLst>
          </p:cNvPr>
          <p:cNvSpPr/>
          <p:nvPr/>
        </p:nvSpPr>
        <p:spPr>
          <a:xfrm>
            <a:off x="5089160" y="6448827"/>
            <a:ext cx="184203" cy="325090"/>
          </a:xfrm>
          <a:custGeom>
            <a:avLst/>
            <a:gdLst>
              <a:gd name="connsiteX0" fmla="*/ 198 w 184203"/>
              <a:gd name="connsiteY0" fmla="*/ 99 h 325090"/>
              <a:gd name="connsiteX1" fmla="*/ 144577 w 184203"/>
              <a:gd name="connsiteY1" fmla="*/ 168541 h 325090"/>
              <a:gd name="connsiteX2" fmla="*/ 108482 w 184203"/>
              <a:gd name="connsiteY2" fmla="*/ 324952 h 325090"/>
              <a:gd name="connsiteX3" fmla="*/ 180672 w 184203"/>
              <a:gd name="connsiteY3" fmla="*/ 192605 h 325090"/>
              <a:gd name="connsiteX4" fmla="*/ 198 w 184203"/>
              <a:gd name="connsiteY4" fmla="*/ 99 h 32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3" h="325090">
                <a:moveTo>
                  <a:pt x="198" y="99"/>
                </a:moveTo>
                <a:cubicBezTo>
                  <a:pt x="-5818" y="-3912"/>
                  <a:pt x="126530" y="114399"/>
                  <a:pt x="144577" y="168541"/>
                </a:cubicBezTo>
                <a:cubicBezTo>
                  <a:pt x="162624" y="222683"/>
                  <a:pt x="102466" y="320941"/>
                  <a:pt x="108482" y="324952"/>
                </a:cubicBezTo>
                <a:cubicBezTo>
                  <a:pt x="114498" y="328963"/>
                  <a:pt x="202730" y="244742"/>
                  <a:pt x="180672" y="192605"/>
                </a:cubicBezTo>
                <a:cubicBezTo>
                  <a:pt x="158614" y="140468"/>
                  <a:pt x="6214" y="4110"/>
                  <a:pt x="198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6D5555B2-4FE5-0A7D-6EDE-FBE9DF1A3802}"/>
              </a:ext>
            </a:extLst>
          </p:cNvPr>
          <p:cNvSpPr/>
          <p:nvPr/>
        </p:nvSpPr>
        <p:spPr>
          <a:xfrm>
            <a:off x="4409754" y="6513830"/>
            <a:ext cx="41346" cy="153587"/>
          </a:xfrm>
          <a:custGeom>
            <a:avLst/>
            <a:gdLst>
              <a:gd name="connsiteX0" fmla="*/ 14 w 41346"/>
              <a:gd name="connsiteY0" fmla="*/ 41 h 153587"/>
              <a:gd name="connsiteX1" fmla="*/ 34427 w 41346"/>
              <a:gd name="connsiteY1" fmla="*/ 142609 h 153587"/>
              <a:gd name="connsiteX2" fmla="*/ 39343 w 41346"/>
              <a:gd name="connsiteY2" fmla="*/ 127860 h 153587"/>
              <a:gd name="connsiteX3" fmla="*/ 14 w 41346"/>
              <a:gd name="connsiteY3" fmla="*/ 41 h 15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46" h="153587">
                <a:moveTo>
                  <a:pt x="14" y="41"/>
                </a:moveTo>
                <a:cubicBezTo>
                  <a:pt x="-805" y="2499"/>
                  <a:pt x="34427" y="142609"/>
                  <a:pt x="34427" y="142609"/>
                </a:cubicBezTo>
                <a:cubicBezTo>
                  <a:pt x="40982" y="163912"/>
                  <a:pt x="43440" y="151621"/>
                  <a:pt x="39343" y="127860"/>
                </a:cubicBezTo>
                <a:cubicBezTo>
                  <a:pt x="35246" y="104099"/>
                  <a:pt x="833" y="-2417"/>
                  <a:pt x="14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A6DE8B9C-A595-AE1D-AC50-EEDD9CE4BA7D}"/>
              </a:ext>
            </a:extLst>
          </p:cNvPr>
          <p:cNvSpPr/>
          <p:nvPr/>
        </p:nvSpPr>
        <p:spPr>
          <a:xfrm>
            <a:off x="4739142" y="6538310"/>
            <a:ext cx="114143" cy="134512"/>
          </a:xfrm>
          <a:custGeom>
            <a:avLst/>
            <a:gdLst>
              <a:gd name="connsiteX0" fmla="*/ 6 w 114143"/>
              <a:gd name="connsiteY0" fmla="*/ 142 h 134512"/>
              <a:gd name="connsiteX1" fmla="*/ 103245 w 114143"/>
              <a:gd name="connsiteY1" fmla="*/ 127961 h 134512"/>
              <a:gd name="connsiteX2" fmla="*/ 98329 w 114143"/>
              <a:gd name="connsiteY2" fmla="*/ 103380 h 134512"/>
              <a:gd name="connsiteX3" fmla="*/ 6 w 114143"/>
              <a:gd name="connsiteY3" fmla="*/ 142 h 13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43" h="134512">
                <a:moveTo>
                  <a:pt x="6" y="142"/>
                </a:moveTo>
                <a:cubicBezTo>
                  <a:pt x="825" y="4239"/>
                  <a:pt x="103245" y="127961"/>
                  <a:pt x="103245" y="127961"/>
                </a:cubicBezTo>
                <a:cubicBezTo>
                  <a:pt x="119632" y="145167"/>
                  <a:pt x="117174" y="125503"/>
                  <a:pt x="98329" y="103380"/>
                </a:cubicBezTo>
                <a:cubicBezTo>
                  <a:pt x="79484" y="81257"/>
                  <a:pt x="-813" y="-3955"/>
                  <a:pt x="6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EA2DADAF-EA5D-B3F8-B3B1-19948D15C072}"/>
              </a:ext>
            </a:extLst>
          </p:cNvPr>
          <p:cNvSpPr/>
          <p:nvPr/>
        </p:nvSpPr>
        <p:spPr>
          <a:xfrm>
            <a:off x="5554997" y="6311983"/>
            <a:ext cx="306939" cy="121865"/>
          </a:xfrm>
          <a:custGeom>
            <a:avLst/>
            <a:gdLst>
              <a:gd name="connsiteX0" fmla="*/ 305029 w 306939"/>
              <a:gd name="connsiteY0" fmla="*/ 327 h 121865"/>
              <a:gd name="connsiteX1" fmla="*/ 5145 w 306939"/>
              <a:gd name="connsiteY1" fmla="*/ 118314 h 121865"/>
              <a:gd name="connsiteX2" fmla="*/ 128048 w 306939"/>
              <a:gd name="connsiteY2" fmla="*/ 83901 h 121865"/>
              <a:gd name="connsiteX3" fmla="*/ 305029 w 306939"/>
              <a:gd name="connsiteY3" fmla="*/ 327 h 12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939" h="121865">
                <a:moveTo>
                  <a:pt x="305029" y="327"/>
                </a:moveTo>
                <a:cubicBezTo>
                  <a:pt x="284545" y="6063"/>
                  <a:pt x="34642" y="104385"/>
                  <a:pt x="5145" y="118314"/>
                </a:cubicBezTo>
                <a:cubicBezTo>
                  <a:pt x="-24352" y="132243"/>
                  <a:pt x="80526" y="101927"/>
                  <a:pt x="128048" y="83901"/>
                </a:cubicBezTo>
                <a:cubicBezTo>
                  <a:pt x="175570" y="65875"/>
                  <a:pt x="325513" y="-5409"/>
                  <a:pt x="305029" y="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A037CE1A-77C4-EEA7-AA3E-BDD4F81F119E}"/>
              </a:ext>
            </a:extLst>
          </p:cNvPr>
          <p:cNvSpPr/>
          <p:nvPr/>
        </p:nvSpPr>
        <p:spPr>
          <a:xfrm>
            <a:off x="5073027" y="6981971"/>
            <a:ext cx="361461" cy="127059"/>
          </a:xfrm>
          <a:custGeom>
            <a:avLst/>
            <a:gdLst>
              <a:gd name="connsiteX0" fmla="*/ 418 w 361461"/>
              <a:gd name="connsiteY0" fmla="*/ 126752 h 127059"/>
              <a:gd name="connsiteX1" fmla="*/ 344547 w 361461"/>
              <a:gd name="connsiteY1" fmla="*/ 3848 h 127059"/>
              <a:gd name="connsiteX2" fmla="*/ 275721 w 361461"/>
              <a:gd name="connsiteY2" fmla="*/ 38261 h 127059"/>
              <a:gd name="connsiteX3" fmla="*/ 418 w 361461"/>
              <a:gd name="connsiteY3" fmla="*/ 126752 h 12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461" h="127059">
                <a:moveTo>
                  <a:pt x="418" y="126752"/>
                </a:moveTo>
                <a:cubicBezTo>
                  <a:pt x="11889" y="121017"/>
                  <a:pt x="298663" y="18596"/>
                  <a:pt x="344547" y="3848"/>
                </a:cubicBezTo>
                <a:cubicBezTo>
                  <a:pt x="390431" y="-10901"/>
                  <a:pt x="334715" y="20235"/>
                  <a:pt x="275721" y="38261"/>
                </a:cubicBezTo>
                <a:cubicBezTo>
                  <a:pt x="216727" y="56287"/>
                  <a:pt x="-11053" y="132487"/>
                  <a:pt x="418" y="126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7E8BAC9E-E279-5464-CED8-F54DDF6B0AF0}"/>
              </a:ext>
            </a:extLst>
          </p:cNvPr>
          <p:cNvSpPr/>
          <p:nvPr/>
        </p:nvSpPr>
        <p:spPr>
          <a:xfrm>
            <a:off x="5654953" y="6336723"/>
            <a:ext cx="234712" cy="257506"/>
          </a:xfrm>
          <a:custGeom>
            <a:avLst/>
            <a:gdLst>
              <a:gd name="connsiteX0" fmla="*/ 234570 w 234712"/>
              <a:gd name="connsiteY0" fmla="*/ 167 h 257506"/>
              <a:gd name="connsiteX1" fmla="*/ 8428 w 234712"/>
              <a:gd name="connsiteY1" fmla="*/ 250890 h 257506"/>
              <a:gd name="connsiteX2" fmla="*/ 47757 w 234712"/>
              <a:gd name="connsiteY2" fmla="*/ 186980 h 257506"/>
              <a:gd name="connsiteX3" fmla="*/ 42841 w 234712"/>
              <a:gd name="connsiteY3" fmla="*/ 211561 h 257506"/>
              <a:gd name="connsiteX4" fmla="*/ 234570 w 234712"/>
              <a:gd name="connsiteY4" fmla="*/ 167 h 25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712" h="257506">
                <a:moveTo>
                  <a:pt x="234570" y="167"/>
                </a:moveTo>
                <a:cubicBezTo>
                  <a:pt x="228834" y="6722"/>
                  <a:pt x="39563" y="219755"/>
                  <a:pt x="8428" y="250890"/>
                </a:cubicBezTo>
                <a:cubicBezTo>
                  <a:pt x="-22707" y="282025"/>
                  <a:pt x="42021" y="193535"/>
                  <a:pt x="47757" y="186980"/>
                </a:cubicBezTo>
                <a:cubicBezTo>
                  <a:pt x="53492" y="180425"/>
                  <a:pt x="14983" y="241877"/>
                  <a:pt x="42841" y="211561"/>
                </a:cubicBezTo>
                <a:cubicBezTo>
                  <a:pt x="70699" y="181245"/>
                  <a:pt x="240306" y="-6388"/>
                  <a:pt x="234570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E0534FC1-5701-7DFA-E137-3B6D24399A02}"/>
              </a:ext>
            </a:extLst>
          </p:cNvPr>
          <p:cNvSpPr/>
          <p:nvPr/>
        </p:nvSpPr>
        <p:spPr>
          <a:xfrm>
            <a:off x="4090219" y="6199068"/>
            <a:ext cx="65478" cy="154243"/>
          </a:xfrm>
          <a:custGeom>
            <a:avLst/>
            <a:gdLst>
              <a:gd name="connsiteX0" fmla="*/ 0 w 65478"/>
              <a:gd name="connsiteY0" fmla="*/ 171 h 154243"/>
              <a:gd name="connsiteX1" fmla="*/ 58994 w 65478"/>
              <a:gd name="connsiteY1" fmla="*/ 147655 h 154243"/>
              <a:gd name="connsiteX2" fmla="*/ 58994 w 65478"/>
              <a:gd name="connsiteY2" fmla="*/ 118158 h 154243"/>
              <a:gd name="connsiteX3" fmla="*/ 0 w 65478"/>
              <a:gd name="connsiteY3" fmla="*/ 171 h 15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78" h="154243">
                <a:moveTo>
                  <a:pt x="0" y="171"/>
                </a:moveTo>
                <a:cubicBezTo>
                  <a:pt x="0" y="5087"/>
                  <a:pt x="58994" y="147655"/>
                  <a:pt x="58994" y="147655"/>
                </a:cubicBezTo>
                <a:cubicBezTo>
                  <a:pt x="68826" y="167320"/>
                  <a:pt x="66368" y="138642"/>
                  <a:pt x="58994" y="118158"/>
                </a:cubicBezTo>
                <a:cubicBezTo>
                  <a:pt x="51620" y="97674"/>
                  <a:pt x="0" y="-4745"/>
                  <a:pt x="0" y="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5B6C89F8-B45A-5E4B-5699-61F3C3F8AA43}"/>
              </a:ext>
            </a:extLst>
          </p:cNvPr>
          <p:cNvSpPr/>
          <p:nvPr/>
        </p:nvSpPr>
        <p:spPr>
          <a:xfrm>
            <a:off x="4252240" y="5328854"/>
            <a:ext cx="165843" cy="275536"/>
          </a:xfrm>
          <a:custGeom>
            <a:avLst/>
            <a:gdLst>
              <a:gd name="connsiteX0" fmla="*/ 162444 w 165843"/>
              <a:gd name="connsiteY0" fmla="*/ 230 h 275536"/>
              <a:gd name="connsiteX1" fmla="*/ 147695 w 165843"/>
              <a:gd name="connsiteY1" fmla="*/ 187043 h 275536"/>
              <a:gd name="connsiteX2" fmla="*/ 113283 w 165843"/>
              <a:gd name="connsiteY2" fmla="*/ 132965 h 275536"/>
              <a:gd name="connsiteX3" fmla="*/ 162444 w 165843"/>
              <a:gd name="connsiteY3" fmla="*/ 275533 h 275536"/>
              <a:gd name="connsiteX4" fmla="*/ 212 w 165843"/>
              <a:gd name="connsiteY4" fmla="*/ 137881 h 275536"/>
              <a:gd name="connsiteX5" fmla="*/ 128031 w 165843"/>
              <a:gd name="connsiteY5" fmla="*/ 250952 h 275536"/>
              <a:gd name="connsiteX6" fmla="*/ 128031 w 165843"/>
              <a:gd name="connsiteY6" fmla="*/ 187043 h 275536"/>
              <a:gd name="connsiteX7" fmla="*/ 128031 w 165843"/>
              <a:gd name="connsiteY7" fmla="*/ 231288 h 275536"/>
              <a:gd name="connsiteX8" fmla="*/ 162444 w 165843"/>
              <a:gd name="connsiteY8" fmla="*/ 230 h 27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43" h="275536">
                <a:moveTo>
                  <a:pt x="162444" y="230"/>
                </a:moveTo>
                <a:cubicBezTo>
                  <a:pt x="165721" y="-7144"/>
                  <a:pt x="155888" y="164921"/>
                  <a:pt x="147695" y="187043"/>
                </a:cubicBezTo>
                <a:cubicBezTo>
                  <a:pt x="139502" y="209165"/>
                  <a:pt x="110825" y="118217"/>
                  <a:pt x="113283" y="132965"/>
                </a:cubicBezTo>
                <a:cubicBezTo>
                  <a:pt x="115741" y="147713"/>
                  <a:pt x="181289" y="274714"/>
                  <a:pt x="162444" y="275533"/>
                </a:cubicBezTo>
                <a:cubicBezTo>
                  <a:pt x="143599" y="276352"/>
                  <a:pt x="5947" y="141978"/>
                  <a:pt x="212" y="137881"/>
                </a:cubicBezTo>
                <a:cubicBezTo>
                  <a:pt x="-5523" y="133784"/>
                  <a:pt x="106728" y="242758"/>
                  <a:pt x="128031" y="250952"/>
                </a:cubicBezTo>
                <a:cubicBezTo>
                  <a:pt x="149334" y="259146"/>
                  <a:pt x="128031" y="187043"/>
                  <a:pt x="128031" y="187043"/>
                </a:cubicBezTo>
                <a:cubicBezTo>
                  <a:pt x="128031" y="183766"/>
                  <a:pt x="124754" y="258327"/>
                  <a:pt x="128031" y="231288"/>
                </a:cubicBezTo>
                <a:cubicBezTo>
                  <a:pt x="131308" y="204249"/>
                  <a:pt x="159167" y="7604"/>
                  <a:pt x="162444" y="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CA29F8B3-F0A6-292F-317B-F92231C9CFDD}"/>
              </a:ext>
            </a:extLst>
          </p:cNvPr>
          <p:cNvSpPr/>
          <p:nvPr/>
        </p:nvSpPr>
        <p:spPr>
          <a:xfrm>
            <a:off x="4208019" y="5589296"/>
            <a:ext cx="143654" cy="147427"/>
          </a:xfrm>
          <a:custGeom>
            <a:avLst/>
            <a:gdLst>
              <a:gd name="connsiteX0" fmla="*/ 187 w 143654"/>
              <a:gd name="connsiteY0" fmla="*/ 343 h 147427"/>
              <a:gd name="connsiteX1" fmla="*/ 137839 w 143654"/>
              <a:gd name="connsiteY1" fmla="*/ 142910 h 147427"/>
              <a:gd name="connsiteX2" fmla="*/ 108342 w 143654"/>
              <a:gd name="connsiteY2" fmla="*/ 103581 h 147427"/>
              <a:gd name="connsiteX3" fmla="*/ 187 w 143654"/>
              <a:gd name="connsiteY3" fmla="*/ 343 h 14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654" h="147427">
                <a:moveTo>
                  <a:pt x="187" y="343"/>
                </a:moveTo>
                <a:cubicBezTo>
                  <a:pt x="5103" y="6898"/>
                  <a:pt x="119813" y="125704"/>
                  <a:pt x="137839" y="142910"/>
                </a:cubicBezTo>
                <a:cubicBezTo>
                  <a:pt x="155865" y="160116"/>
                  <a:pt x="128007" y="124065"/>
                  <a:pt x="108342" y="103581"/>
                </a:cubicBezTo>
                <a:cubicBezTo>
                  <a:pt x="88678" y="83097"/>
                  <a:pt x="-4729" y="-6212"/>
                  <a:pt x="187" y="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6C21A5F7-778E-A592-0D7B-55E9FADD95EA}"/>
              </a:ext>
            </a:extLst>
          </p:cNvPr>
          <p:cNvSpPr/>
          <p:nvPr/>
        </p:nvSpPr>
        <p:spPr>
          <a:xfrm>
            <a:off x="4129003" y="2905285"/>
            <a:ext cx="59568" cy="526475"/>
          </a:xfrm>
          <a:custGeom>
            <a:avLst/>
            <a:gdLst>
              <a:gd name="connsiteX0" fmla="*/ 235 w 59568"/>
              <a:gd name="connsiteY0" fmla="*/ 1544 h 526475"/>
              <a:gd name="connsiteX1" fmla="*/ 57986 w 59568"/>
              <a:gd name="connsiteY1" fmla="*/ 511683 h 526475"/>
              <a:gd name="connsiteX2" fmla="*/ 38736 w 59568"/>
              <a:gd name="connsiteY2" fmla="*/ 357679 h 526475"/>
              <a:gd name="connsiteX3" fmla="*/ 235 w 59568"/>
              <a:gd name="connsiteY3" fmla="*/ 1544 h 52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68" h="526475">
                <a:moveTo>
                  <a:pt x="235" y="1544"/>
                </a:moveTo>
                <a:cubicBezTo>
                  <a:pt x="3443" y="27211"/>
                  <a:pt x="51569" y="452327"/>
                  <a:pt x="57986" y="511683"/>
                </a:cubicBezTo>
                <a:cubicBezTo>
                  <a:pt x="64403" y="571039"/>
                  <a:pt x="49965" y="437889"/>
                  <a:pt x="38736" y="357679"/>
                </a:cubicBezTo>
                <a:cubicBezTo>
                  <a:pt x="27507" y="277469"/>
                  <a:pt x="-2973" y="-24123"/>
                  <a:pt x="235" y="1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21B5E764-44A3-3FCC-090E-A0B7C71AE54C}"/>
              </a:ext>
            </a:extLst>
          </p:cNvPr>
          <p:cNvSpPr/>
          <p:nvPr/>
        </p:nvSpPr>
        <p:spPr>
          <a:xfrm>
            <a:off x="4119664" y="2951993"/>
            <a:ext cx="65067" cy="456661"/>
          </a:xfrm>
          <a:custGeom>
            <a:avLst/>
            <a:gdLst>
              <a:gd name="connsiteX0" fmla="*/ 0 w 65067"/>
              <a:gd name="connsiteY0" fmla="*/ 352 h 456661"/>
              <a:gd name="connsiteX1" fmla="*/ 58366 w 65067"/>
              <a:gd name="connsiteY1" fmla="*/ 433233 h 456661"/>
              <a:gd name="connsiteX2" fmla="*/ 58366 w 65067"/>
              <a:gd name="connsiteY2" fmla="*/ 360275 h 456661"/>
              <a:gd name="connsiteX3" fmla="*/ 0 w 65067"/>
              <a:gd name="connsiteY3" fmla="*/ 352 h 45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067" h="456661">
                <a:moveTo>
                  <a:pt x="0" y="352"/>
                </a:moveTo>
                <a:cubicBezTo>
                  <a:pt x="0" y="12512"/>
                  <a:pt x="48638" y="373246"/>
                  <a:pt x="58366" y="433233"/>
                </a:cubicBezTo>
                <a:cubicBezTo>
                  <a:pt x="68094" y="493220"/>
                  <a:pt x="66473" y="426748"/>
                  <a:pt x="58366" y="360275"/>
                </a:cubicBezTo>
                <a:cubicBezTo>
                  <a:pt x="50259" y="293802"/>
                  <a:pt x="0" y="-11808"/>
                  <a:pt x="0" y="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3B02D403-3A25-89B6-71BB-BE89D5F6336B}"/>
              </a:ext>
            </a:extLst>
          </p:cNvPr>
          <p:cNvSpPr/>
          <p:nvPr/>
        </p:nvSpPr>
        <p:spPr>
          <a:xfrm>
            <a:off x="4289898" y="3458183"/>
            <a:ext cx="10448" cy="199016"/>
          </a:xfrm>
          <a:custGeom>
            <a:avLst/>
            <a:gdLst>
              <a:gd name="connsiteX0" fmla="*/ 0 w 10448"/>
              <a:gd name="connsiteY0" fmla="*/ 0 h 199016"/>
              <a:gd name="connsiteX1" fmla="*/ 9728 w 10448"/>
              <a:gd name="connsiteY1" fmla="*/ 194553 h 199016"/>
              <a:gd name="connsiteX2" fmla="*/ 9728 w 10448"/>
              <a:gd name="connsiteY2" fmla="*/ 141051 h 199016"/>
              <a:gd name="connsiteX3" fmla="*/ 0 w 10448"/>
              <a:gd name="connsiteY3" fmla="*/ 0 h 199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48" h="199016">
                <a:moveTo>
                  <a:pt x="0" y="0"/>
                </a:moveTo>
                <a:cubicBezTo>
                  <a:pt x="4053" y="85522"/>
                  <a:pt x="8107" y="171045"/>
                  <a:pt x="9728" y="194553"/>
                </a:cubicBezTo>
                <a:cubicBezTo>
                  <a:pt x="11349" y="218061"/>
                  <a:pt x="9728" y="141051"/>
                  <a:pt x="9728" y="141051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0BE43B38-ED63-4769-F9E4-43A63DFCBACF}"/>
              </a:ext>
            </a:extLst>
          </p:cNvPr>
          <p:cNvSpPr/>
          <p:nvPr/>
        </p:nvSpPr>
        <p:spPr>
          <a:xfrm>
            <a:off x="4069909" y="3262343"/>
            <a:ext cx="49495" cy="590500"/>
          </a:xfrm>
          <a:custGeom>
            <a:avLst/>
            <a:gdLst>
              <a:gd name="connsiteX0" fmla="*/ 1117 w 49495"/>
              <a:gd name="connsiteY0" fmla="*/ 20742 h 590500"/>
              <a:gd name="connsiteX1" fmla="*/ 44891 w 49495"/>
              <a:gd name="connsiteY1" fmla="*/ 575219 h 590500"/>
              <a:gd name="connsiteX2" fmla="*/ 44891 w 49495"/>
              <a:gd name="connsiteY2" fmla="*/ 409848 h 590500"/>
              <a:gd name="connsiteX3" fmla="*/ 15708 w 49495"/>
              <a:gd name="connsiteY3" fmla="*/ 142338 h 590500"/>
              <a:gd name="connsiteX4" fmla="*/ 1117 w 49495"/>
              <a:gd name="connsiteY4" fmla="*/ 20742 h 5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95" h="590500">
                <a:moveTo>
                  <a:pt x="1117" y="20742"/>
                </a:moveTo>
                <a:cubicBezTo>
                  <a:pt x="5981" y="92889"/>
                  <a:pt x="37595" y="510368"/>
                  <a:pt x="44891" y="575219"/>
                </a:cubicBezTo>
                <a:cubicBezTo>
                  <a:pt x="52187" y="640070"/>
                  <a:pt x="49755" y="481995"/>
                  <a:pt x="44891" y="409848"/>
                </a:cubicBezTo>
                <a:cubicBezTo>
                  <a:pt x="40027" y="337701"/>
                  <a:pt x="23004" y="201515"/>
                  <a:pt x="15708" y="142338"/>
                </a:cubicBezTo>
                <a:cubicBezTo>
                  <a:pt x="8412" y="83162"/>
                  <a:pt x="-3747" y="-51405"/>
                  <a:pt x="1117" y="20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51732993-CAA2-CF43-312E-597E492DAFE2}"/>
              </a:ext>
            </a:extLst>
          </p:cNvPr>
          <p:cNvSpPr/>
          <p:nvPr/>
        </p:nvSpPr>
        <p:spPr>
          <a:xfrm>
            <a:off x="3888219" y="3573687"/>
            <a:ext cx="80811" cy="152668"/>
          </a:xfrm>
          <a:custGeom>
            <a:avLst/>
            <a:gdLst>
              <a:gd name="connsiteX0" fmla="*/ 80666 w 80811"/>
              <a:gd name="connsiteY0" fmla="*/ 1228 h 152668"/>
              <a:gd name="connsiteX1" fmla="*/ 2845 w 80811"/>
              <a:gd name="connsiteY1" fmla="*/ 147143 h 152668"/>
              <a:gd name="connsiteX2" fmla="*/ 17436 w 80811"/>
              <a:gd name="connsiteY2" fmla="*/ 117960 h 152668"/>
              <a:gd name="connsiteX3" fmla="*/ 22300 w 80811"/>
              <a:gd name="connsiteY3" fmla="*/ 79049 h 152668"/>
              <a:gd name="connsiteX4" fmla="*/ 80666 w 80811"/>
              <a:gd name="connsiteY4" fmla="*/ 1228 h 15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11" h="152668">
                <a:moveTo>
                  <a:pt x="80666" y="1228"/>
                </a:moveTo>
                <a:cubicBezTo>
                  <a:pt x="77424" y="12577"/>
                  <a:pt x="2845" y="147143"/>
                  <a:pt x="2845" y="147143"/>
                </a:cubicBezTo>
                <a:cubicBezTo>
                  <a:pt x="-7693" y="166598"/>
                  <a:pt x="14194" y="129309"/>
                  <a:pt x="17436" y="117960"/>
                </a:cubicBezTo>
                <a:cubicBezTo>
                  <a:pt x="20678" y="106611"/>
                  <a:pt x="12572" y="97694"/>
                  <a:pt x="22300" y="79049"/>
                </a:cubicBezTo>
                <a:cubicBezTo>
                  <a:pt x="32028" y="60404"/>
                  <a:pt x="83908" y="-10121"/>
                  <a:pt x="80666" y="1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720B1EC7-C63F-B7C3-F745-081B3E086449}"/>
              </a:ext>
            </a:extLst>
          </p:cNvPr>
          <p:cNvSpPr/>
          <p:nvPr/>
        </p:nvSpPr>
        <p:spPr>
          <a:xfrm>
            <a:off x="4118455" y="3866439"/>
            <a:ext cx="49904" cy="210771"/>
          </a:xfrm>
          <a:custGeom>
            <a:avLst/>
            <a:gdLst>
              <a:gd name="connsiteX0" fmla="*/ 49847 w 49904"/>
              <a:gd name="connsiteY0" fmla="*/ 306 h 210771"/>
              <a:gd name="connsiteX1" fmla="*/ 10936 w 49904"/>
              <a:gd name="connsiteY1" fmla="*/ 126765 h 210771"/>
              <a:gd name="connsiteX2" fmla="*/ 6073 w 49904"/>
              <a:gd name="connsiteY2" fmla="*/ 209450 h 210771"/>
              <a:gd name="connsiteX3" fmla="*/ 1209 w 49904"/>
              <a:gd name="connsiteY3" fmla="*/ 165676 h 210771"/>
              <a:gd name="connsiteX4" fmla="*/ 49847 w 49904"/>
              <a:gd name="connsiteY4" fmla="*/ 306 h 210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04" h="210771">
                <a:moveTo>
                  <a:pt x="49847" y="306"/>
                </a:moveTo>
                <a:cubicBezTo>
                  <a:pt x="51468" y="-6179"/>
                  <a:pt x="18232" y="91908"/>
                  <a:pt x="10936" y="126765"/>
                </a:cubicBezTo>
                <a:cubicBezTo>
                  <a:pt x="3640" y="161622"/>
                  <a:pt x="7694" y="202965"/>
                  <a:pt x="6073" y="209450"/>
                </a:cubicBezTo>
                <a:cubicBezTo>
                  <a:pt x="4452" y="215935"/>
                  <a:pt x="-2844" y="198102"/>
                  <a:pt x="1209" y="165676"/>
                </a:cubicBezTo>
                <a:cubicBezTo>
                  <a:pt x="5262" y="133251"/>
                  <a:pt x="48226" y="6791"/>
                  <a:pt x="49847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523FA79A-0111-F95E-6F64-6E58C52EC76E}"/>
              </a:ext>
            </a:extLst>
          </p:cNvPr>
          <p:cNvSpPr/>
          <p:nvPr/>
        </p:nvSpPr>
        <p:spPr>
          <a:xfrm>
            <a:off x="3808324" y="7823082"/>
            <a:ext cx="411568" cy="520455"/>
          </a:xfrm>
          <a:custGeom>
            <a:avLst/>
            <a:gdLst>
              <a:gd name="connsiteX0" fmla="*/ 774 w 411568"/>
              <a:gd name="connsiteY0" fmla="*/ 719 h 520455"/>
              <a:gd name="connsiteX1" fmla="*/ 395752 w 411568"/>
              <a:gd name="connsiteY1" fmla="*/ 498499 h 520455"/>
              <a:gd name="connsiteX2" fmla="*/ 298360 w 411568"/>
              <a:gd name="connsiteY2" fmla="*/ 390286 h 520455"/>
              <a:gd name="connsiteX3" fmla="*/ 774 w 411568"/>
              <a:gd name="connsiteY3" fmla="*/ 719 h 5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568" h="520455">
                <a:moveTo>
                  <a:pt x="774" y="719"/>
                </a:moveTo>
                <a:cubicBezTo>
                  <a:pt x="17006" y="18754"/>
                  <a:pt x="346154" y="433571"/>
                  <a:pt x="395752" y="498499"/>
                </a:cubicBezTo>
                <a:cubicBezTo>
                  <a:pt x="445350" y="563427"/>
                  <a:pt x="368699" y="471446"/>
                  <a:pt x="298360" y="390286"/>
                </a:cubicBezTo>
                <a:cubicBezTo>
                  <a:pt x="228022" y="309126"/>
                  <a:pt x="-15458" y="-17316"/>
                  <a:pt x="774" y="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FD33ED31-2873-2755-5888-13F49CC71BF0}"/>
              </a:ext>
            </a:extLst>
          </p:cNvPr>
          <p:cNvSpPr/>
          <p:nvPr/>
        </p:nvSpPr>
        <p:spPr>
          <a:xfrm>
            <a:off x="3548450" y="7877563"/>
            <a:ext cx="903595" cy="1226627"/>
          </a:xfrm>
          <a:custGeom>
            <a:avLst/>
            <a:gdLst>
              <a:gd name="connsiteX0" fmla="*/ 11758 w 903595"/>
              <a:gd name="connsiteY0" fmla="*/ 21987 h 1226627"/>
              <a:gd name="connsiteX1" fmla="*/ 655626 w 903595"/>
              <a:gd name="connsiteY1" fmla="*/ 887691 h 1226627"/>
              <a:gd name="connsiteX2" fmla="*/ 509538 w 903595"/>
              <a:gd name="connsiteY2" fmla="*/ 784889 h 1226627"/>
              <a:gd name="connsiteX3" fmla="*/ 899105 w 903595"/>
              <a:gd name="connsiteY3" fmla="*/ 1223152 h 1226627"/>
              <a:gd name="connsiteX4" fmla="*/ 688090 w 903595"/>
              <a:gd name="connsiteY4" fmla="*/ 963441 h 1226627"/>
              <a:gd name="connsiteX5" fmla="*/ 195720 w 903595"/>
              <a:gd name="connsiteY5" fmla="*/ 492714 h 1226627"/>
              <a:gd name="connsiteX6" fmla="*/ 412146 w 903595"/>
              <a:gd name="connsiteY6" fmla="*/ 676676 h 1226627"/>
              <a:gd name="connsiteX7" fmla="*/ 249827 w 903595"/>
              <a:gd name="connsiteY7" fmla="*/ 292520 h 1226627"/>
              <a:gd name="connsiteX8" fmla="*/ 11758 w 903595"/>
              <a:gd name="connsiteY8" fmla="*/ 21987 h 122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3595" h="1226627">
                <a:moveTo>
                  <a:pt x="11758" y="21987"/>
                </a:moveTo>
                <a:cubicBezTo>
                  <a:pt x="79391" y="121182"/>
                  <a:pt x="572663" y="760541"/>
                  <a:pt x="655626" y="887691"/>
                </a:cubicBezTo>
                <a:cubicBezTo>
                  <a:pt x="738589" y="1014841"/>
                  <a:pt x="468958" y="728979"/>
                  <a:pt x="509538" y="784889"/>
                </a:cubicBezTo>
                <a:cubicBezTo>
                  <a:pt x="550118" y="840799"/>
                  <a:pt x="869346" y="1193393"/>
                  <a:pt x="899105" y="1223152"/>
                </a:cubicBezTo>
                <a:cubicBezTo>
                  <a:pt x="928864" y="1252911"/>
                  <a:pt x="805321" y="1085181"/>
                  <a:pt x="688090" y="963441"/>
                </a:cubicBezTo>
                <a:cubicBezTo>
                  <a:pt x="570859" y="841701"/>
                  <a:pt x="241711" y="540508"/>
                  <a:pt x="195720" y="492714"/>
                </a:cubicBezTo>
                <a:cubicBezTo>
                  <a:pt x="149729" y="444920"/>
                  <a:pt x="403128" y="710042"/>
                  <a:pt x="412146" y="676676"/>
                </a:cubicBezTo>
                <a:cubicBezTo>
                  <a:pt x="421164" y="643310"/>
                  <a:pt x="312049" y="399831"/>
                  <a:pt x="249827" y="292520"/>
                </a:cubicBezTo>
                <a:cubicBezTo>
                  <a:pt x="187605" y="185209"/>
                  <a:pt x="-55875" y="-77208"/>
                  <a:pt x="11758" y="219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0BF07D6A-AE74-E7F0-AA8F-D75F742FC546}"/>
              </a:ext>
            </a:extLst>
          </p:cNvPr>
          <p:cNvSpPr/>
          <p:nvPr/>
        </p:nvSpPr>
        <p:spPr>
          <a:xfrm>
            <a:off x="3237560" y="7504781"/>
            <a:ext cx="1347353" cy="2843356"/>
          </a:xfrm>
          <a:custGeom>
            <a:avLst/>
            <a:gdLst>
              <a:gd name="connsiteX0" fmla="*/ 25062 w 1347353"/>
              <a:gd name="connsiteY0" fmla="*/ 59309 h 2843356"/>
              <a:gd name="connsiteX1" fmla="*/ 1339851 w 1347353"/>
              <a:gd name="connsiteY1" fmla="*/ 2829562 h 2843356"/>
              <a:gd name="connsiteX2" fmla="*/ 539074 w 1347353"/>
              <a:gd name="connsiteY2" fmla="*/ 1081922 h 2843356"/>
              <a:gd name="connsiteX3" fmla="*/ 25062 w 1347353"/>
              <a:gd name="connsiteY3" fmla="*/ 59309 h 28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353" h="2843356">
                <a:moveTo>
                  <a:pt x="25062" y="59309"/>
                </a:moveTo>
                <a:cubicBezTo>
                  <a:pt x="158525" y="350582"/>
                  <a:pt x="1254182" y="2659127"/>
                  <a:pt x="1339851" y="2829562"/>
                </a:cubicBezTo>
                <a:cubicBezTo>
                  <a:pt x="1425520" y="2999997"/>
                  <a:pt x="753696" y="1543631"/>
                  <a:pt x="539074" y="1081922"/>
                </a:cubicBezTo>
                <a:cubicBezTo>
                  <a:pt x="324452" y="620213"/>
                  <a:pt x="-108401" y="-231964"/>
                  <a:pt x="25062" y="59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7DD3EB92-5B81-385C-5ECE-1ED025CB877A}"/>
              </a:ext>
            </a:extLst>
          </p:cNvPr>
          <p:cNvSpPr/>
          <p:nvPr/>
        </p:nvSpPr>
        <p:spPr>
          <a:xfrm>
            <a:off x="4183712" y="8909378"/>
            <a:ext cx="465164" cy="1405613"/>
          </a:xfrm>
          <a:custGeom>
            <a:avLst/>
            <a:gdLst>
              <a:gd name="connsiteX0" fmla="*/ 14953 w 465164"/>
              <a:gd name="connsiteY0" fmla="*/ 56071 h 1405613"/>
              <a:gd name="connsiteX1" fmla="*/ 464037 w 465164"/>
              <a:gd name="connsiteY1" fmla="*/ 1403323 h 1405613"/>
              <a:gd name="connsiteX2" fmla="*/ 139398 w 465164"/>
              <a:gd name="connsiteY2" fmla="*/ 369888 h 1405613"/>
              <a:gd name="connsiteX3" fmla="*/ 14953 w 465164"/>
              <a:gd name="connsiteY3" fmla="*/ 56071 h 1405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164" h="1405613">
                <a:moveTo>
                  <a:pt x="14953" y="56071"/>
                </a:moveTo>
                <a:cubicBezTo>
                  <a:pt x="69060" y="228310"/>
                  <a:pt x="443296" y="1351020"/>
                  <a:pt x="464037" y="1403323"/>
                </a:cubicBezTo>
                <a:cubicBezTo>
                  <a:pt x="484778" y="1455626"/>
                  <a:pt x="213343" y="597135"/>
                  <a:pt x="139398" y="369888"/>
                </a:cubicBezTo>
                <a:cubicBezTo>
                  <a:pt x="65453" y="142641"/>
                  <a:pt x="-39154" y="-116168"/>
                  <a:pt x="14953" y="560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867E0775-E87A-1FF0-E3D7-9F925E3F9F45}"/>
              </a:ext>
            </a:extLst>
          </p:cNvPr>
          <p:cNvSpPr/>
          <p:nvPr/>
        </p:nvSpPr>
        <p:spPr>
          <a:xfrm>
            <a:off x="3387191" y="7625685"/>
            <a:ext cx="855397" cy="1021806"/>
          </a:xfrm>
          <a:custGeom>
            <a:avLst/>
            <a:gdLst>
              <a:gd name="connsiteX0" fmla="*/ 70215 w 855397"/>
              <a:gd name="connsiteY0" fmla="*/ 79082 h 1021806"/>
              <a:gd name="connsiteX1" fmla="*/ 351569 w 855397"/>
              <a:gd name="connsiteY1" fmla="*/ 306329 h 1021806"/>
              <a:gd name="connsiteX2" fmla="*/ 643744 w 855397"/>
              <a:gd name="connsiteY2" fmla="*/ 663432 h 1021806"/>
              <a:gd name="connsiteX3" fmla="*/ 627512 w 855397"/>
              <a:gd name="connsiteY3" fmla="*/ 652611 h 1021806"/>
              <a:gd name="connsiteX4" fmla="*/ 854759 w 855397"/>
              <a:gd name="connsiteY4" fmla="*/ 1020535 h 1021806"/>
              <a:gd name="connsiteX5" fmla="*/ 546352 w 855397"/>
              <a:gd name="connsiteY5" fmla="*/ 506523 h 1021806"/>
              <a:gd name="connsiteX6" fmla="*/ 37751 w 855397"/>
              <a:gd name="connsiteY6" fmla="*/ 30386 h 1021806"/>
              <a:gd name="connsiteX7" fmla="*/ 70215 w 855397"/>
              <a:gd name="connsiteY7" fmla="*/ 79082 h 10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397" h="1021806">
                <a:moveTo>
                  <a:pt x="70215" y="79082"/>
                </a:moveTo>
                <a:cubicBezTo>
                  <a:pt x="122518" y="125073"/>
                  <a:pt x="255981" y="208937"/>
                  <a:pt x="351569" y="306329"/>
                </a:cubicBezTo>
                <a:cubicBezTo>
                  <a:pt x="447157" y="403721"/>
                  <a:pt x="643744" y="663432"/>
                  <a:pt x="643744" y="663432"/>
                </a:cubicBezTo>
                <a:cubicBezTo>
                  <a:pt x="689735" y="721146"/>
                  <a:pt x="592343" y="593094"/>
                  <a:pt x="627512" y="652611"/>
                </a:cubicBezTo>
                <a:cubicBezTo>
                  <a:pt x="662681" y="712128"/>
                  <a:pt x="868286" y="1044883"/>
                  <a:pt x="854759" y="1020535"/>
                </a:cubicBezTo>
                <a:cubicBezTo>
                  <a:pt x="841232" y="996187"/>
                  <a:pt x="682520" y="671548"/>
                  <a:pt x="546352" y="506523"/>
                </a:cubicBezTo>
                <a:cubicBezTo>
                  <a:pt x="410184" y="341498"/>
                  <a:pt x="115304" y="103430"/>
                  <a:pt x="37751" y="30386"/>
                </a:cubicBezTo>
                <a:cubicBezTo>
                  <a:pt x="-39802" y="-42658"/>
                  <a:pt x="17912" y="33091"/>
                  <a:pt x="70215" y="790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ED493609-BB95-FEA3-FE05-C91301D101D7}"/>
              </a:ext>
            </a:extLst>
          </p:cNvPr>
          <p:cNvSpPr/>
          <p:nvPr/>
        </p:nvSpPr>
        <p:spPr>
          <a:xfrm>
            <a:off x="1934246" y="7612073"/>
            <a:ext cx="156037" cy="831293"/>
          </a:xfrm>
          <a:custGeom>
            <a:avLst/>
            <a:gdLst>
              <a:gd name="connsiteX0" fmla="*/ 155811 w 156037"/>
              <a:gd name="connsiteY0" fmla="*/ 10 h 831293"/>
              <a:gd name="connsiteX1" fmla="*/ 37058 w 156037"/>
              <a:gd name="connsiteY1" fmla="*/ 427522 h 831293"/>
              <a:gd name="connsiteX2" fmla="*/ 84559 w 156037"/>
              <a:gd name="connsiteY2" fmla="*/ 831283 h 831293"/>
              <a:gd name="connsiteX3" fmla="*/ 1432 w 156037"/>
              <a:gd name="connsiteY3" fmla="*/ 415646 h 831293"/>
              <a:gd name="connsiteX4" fmla="*/ 155811 w 156037"/>
              <a:gd name="connsiteY4" fmla="*/ 10 h 8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37" h="831293">
                <a:moveTo>
                  <a:pt x="155811" y="10"/>
                </a:moveTo>
                <a:cubicBezTo>
                  <a:pt x="161749" y="1989"/>
                  <a:pt x="48933" y="288977"/>
                  <a:pt x="37058" y="427522"/>
                </a:cubicBezTo>
                <a:cubicBezTo>
                  <a:pt x="25183" y="566067"/>
                  <a:pt x="90497" y="833262"/>
                  <a:pt x="84559" y="831283"/>
                </a:cubicBezTo>
                <a:cubicBezTo>
                  <a:pt x="78621" y="829304"/>
                  <a:pt x="-12422" y="546275"/>
                  <a:pt x="1432" y="415646"/>
                </a:cubicBezTo>
                <a:cubicBezTo>
                  <a:pt x="15286" y="285017"/>
                  <a:pt x="149873" y="-1969"/>
                  <a:pt x="15581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987BC024-ADCA-EBD5-6915-24B2C799D9C3}"/>
              </a:ext>
            </a:extLst>
          </p:cNvPr>
          <p:cNvSpPr/>
          <p:nvPr/>
        </p:nvSpPr>
        <p:spPr>
          <a:xfrm>
            <a:off x="2420694" y="9396327"/>
            <a:ext cx="1444211" cy="2342832"/>
          </a:xfrm>
          <a:custGeom>
            <a:avLst/>
            <a:gdLst>
              <a:gd name="connsiteX0" fmla="*/ 13748 w 1444211"/>
              <a:gd name="connsiteY0" fmla="*/ 20805 h 2342832"/>
              <a:gd name="connsiteX1" fmla="*/ 1426911 w 1444211"/>
              <a:gd name="connsiteY1" fmla="*/ 2312743 h 2342832"/>
              <a:gd name="connsiteX2" fmla="*/ 750018 w 1444211"/>
              <a:gd name="connsiteY2" fmla="*/ 1243964 h 2342832"/>
              <a:gd name="connsiteX3" fmla="*/ 13748 w 1444211"/>
              <a:gd name="connsiteY3" fmla="*/ 20805 h 234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4211" h="2342832">
                <a:moveTo>
                  <a:pt x="13748" y="20805"/>
                </a:moveTo>
                <a:cubicBezTo>
                  <a:pt x="126564" y="198935"/>
                  <a:pt x="1304199" y="2108883"/>
                  <a:pt x="1426911" y="2312743"/>
                </a:cubicBezTo>
                <a:cubicBezTo>
                  <a:pt x="1549623" y="2516603"/>
                  <a:pt x="987524" y="1631891"/>
                  <a:pt x="750018" y="1243964"/>
                </a:cubicBezTo>
                <a:cubicBezTo>
                  <a:pt x="512512" y="856037"/>
                  <a:pt x="-99068" y="-157325"/>
                  <a:pt x="13748" y="20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C5761397-F57E-A5ED-96D5-93640B06195A}"/>
              </a:ext>
            </a:extLst>
          </p:cNvPr>
          <p:cNvSpPr/>
          <p:nvPr/>
        </p:nvSpPr>
        <p:spPr>
          <a:xfrm>
            <a:off x="7184571" y="9488384"/>
            <a:ext cx="560282" cy="334352"/>
          </a:xfrm>
          <a:custGeom>
            <a:avLst/>
            <a:gdLst>
              <a:gd name="connsiteX0" fmla="*/ 0 w 560282"/>
              <a:gd name="connsiteY0" fmla="*/ 0 h 334352"/>
              <a:gd name="connsiteX1" fmla="*/ 534390 w 560282"/>
              <a:gd name="connsiteY1" fmla="*/ 320634 h 334352"/>
              <a:gd name="connsiteX2" fmla="*/ 427512 w 560282"/>
              <a:gd name="connsiteY2" fmla="*/ 249382 h 334352"/>
              <a:gd name="connsiteX3" fmla="*/ 0 w 560282"/>
              <a:gd name="connsiteY3" fmla="*/ 0 h 33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282" h="334352">
                <a:moveTo>
                  <a:pt x="0" y="0"/>
                </a:moveTo>
                <a:cubicBezTo>
                  <a:pt x="17813" y="11875"/>
                  <a:pt x="463138" y="279070"/>
                  <a:pt x="534390" y="320634"/>
                </a:cubicBezTo>
                <a:cubicBezTo>
                  <a:pt x="605642" y="362198"/>
                  <a:pt x="516577" y="300842"/>
                  <a:pt x="427512" y="249382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470BD7F8-2DE2-B05F-0B5D-08D3EE30D129}"/>
              </a:ext>
            </a:extLst>
          </p:cNvPr>
          <p:cNvSpPr/>
          <p:nvPr/>
        </p:nvSpPr>
        <p:spPr>
          <a:xfrm>
            <a:off x="7255807" y="9926001"/>
            <a:ext cx="320737" cy="121169"/>
          </a:xfrm>
          <a:custGeom>
            <a:avLst/>
            <a:gdLst>
              <a:gd name="connsiteX0" fmla="*/ 16 w 320737"/>
              <a:gd name="connsiteY0" fmla="*/ 49272 h 121169"/>
              <a:gd name="connsiteX1" fmla="*/ 225648 w 320737"/>
              <a:gd name="connsiteY1" fmla="*/ 49272 h 121169"/>
              <a:gd name="connsiteX2" fmla="*/ 320650 w 320737"/>
              <a:gd name="connsiteY2" fmla="*/ 120524 h 121169"/>
              <a:gd name="connsiteX3" fmla="*/ 237523 w 320737"/>
              <a:gd name="connsiteY3" fmla="*/ 1770 h 121169"/>
              <a:gd name="connsiteX4" fmla="*/ 16 w 320737"/>
              <a:gd name="connsiteY4" fmla="*/ 49272 h 12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737" h="121169">
                <a:moveTo>
                  <a:pt x="16" y="49272"/>
                </a:moveTo>
                <a:cubicBezTo>
                  <a:pt x="-1963" y="57189"/>
                  <a:pt x="172209" y="37397"/>
                  <a:pt x="225648" y="49272"/>
                </a:cubicBezTo>
                <a:cubicBezTo>
                  <a:pt x="279087" y="61147"/>
                  <a:pt x="318671" y="128441"/>
                  <a:pt x="320650" y="120524"/>
                </a:cubicBezTo>
                <a:cubicBezTo>
                  <a:pt x="322629" y="112607"/>
                  <a:pt x="290962" y="13645"/>
                  <a:pt x="237523" y="1770"/>
                </a:cubicBezTo>
                <a:cubicBezTo>
                  <a:pt x="184084" y="-10105"/>
                  <a:pt x="1995" y="41355"/>
                  <a:pt x="16" y="49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A7164443-D053-1699-2987-D49D13045A3C}"/>
              </a:ext>
            </a:extLst>
          </p:cNvPr>
          <p:cNvSpPr/>
          <p:nvPr/>
        </p:nvSpPr>
        <p:spPr>
          <a:xfrm>
            <a:off x="6637942" y="9424067"/>
            <a:ext cx="606433" cy="135871"/>
          </a:xfrm>
          <a:custGeom>
            <a:avLst/>
            <a:gdLst>
              <a:gd name="connsiteX0" fmla="*/ 364 w 606433"/>
              <a:gd name="connsiteY0" fmla="*/ 135569 h 135871"/>
              <a:gd name="connsiteX1" fmla="*/ 285372 w 606433"/>
              <a:gd name="connsiteY1" fmla="*/ 40567 h 135871"/>
              <a:gd name="connsiteX2" fmla="*/ 606006 w 606433"/>
              <a:gd name="connsiteY2" fmla="*/ 28691 h 135871"/>
              <a:gd name="connsiteX3" fmla="*/ 344749 w 606433"/>
              <a:gd name="connsiteY3" fmla="*/ 4941 h 135871"/>
              <a:gd name="connsiteX4" fmla="*/ 364 w 606433"/>
              <a:gd name="connsiteY4" fmla="*/ 135569 h 13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433" h="135871">
                <a:moveTo>
                  <a:pt x="364" y="135569"/>
                </a:moveTo>
                <a:cubicBezTo>
                  <a:pt x="-9532" y="141507"/>
                  <a:pt x="184432" y="58380"/>
                  <a:pt x="285372" y="40567"/>
                </a:cubicBezTo>
                <a:cubicBezTo>
                  <a:pt x="386312" y="22754"/>
                  <a:pt x="596110" y="34629"/>
                  <a:pt x="606006" y="28691"/>
                </a:cubicBezTo>
                <a:cubicBezTo>
                  <a:pt x="615902" y="22753"/>
                  <a:pt x="451627" y="-12872"/>
                  <a:pt x="344749" y="4941"/>
                </a:cubicBezTo>
                <a:cubicBezTo>
                  <a:pt x="237871" y="22754"/>
                  <a:pt x="10260" y="129631"/>
                  <a:pt x="364" y="1355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824CBE91-DF0F-BFB7-8BA4-5E649AB8FFD4}"/>
              </a:ext>
            </a:extLst>
          </p:cNvPr>
          <p:cNvSpPr/>
          <p:nvPr/>
        </p:nvSpPr>
        <p:spPr>
          <a:xfrm>
            <a:off x="6519364" y="9773188"/>
            <a:ext cx="101464" cy="417302"/>
          </a:xfrm>
          <a:custGeom>
            <a:avLst/>
            <a:gdLst>
              <a:gd name="connsiteX0" fmla="*/ 189 w 101464"/>
              <a:gd name="connsiteY0" fmla="*/ 204 h 417302"/>
              <a:gd name="connsiteX1" fmla="*/ 71441 w 101464"/>
              <a:gd name="connsiteY1" fmla="*/ 285212 h 417302"/>
              <a:gd name="connsiteX2" fmla="*/ 95192 w 101464"/>
              <a:gd name="connsiteY2" fmla="*/ 415841 h 417302"/>
              <a:gd name="connsiteX3" fmla="*/ 95192 w 101464"/>
              <a:gd name="connsiteY3" fmla="*/ 332713 h 417302"/>
              <a:gd name="connsiteX4" fmla="*/ 189 w 101464"/>
              <a:gd name="connsiteY4" fmla="*/ 204 h 41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64" h="417302">
                <a:moveTo>
                  <a:pt x="189" y="204"/>
                </a:moveTo>
                <a:cubicBezTo>
                  <a:pt x="-3770" y="-7713"/>
                  <a:pt x="55607" y="215939"/>
                  <a:pt x="71441" y="285212"/>
                </a:cubicBezTo>
                <a:cubicBezTo>
                  <a:pt x="87275" y="354485"/>
                  <a:pt x="91234" y="407924"/>
                  <a:pt x="95192" y="415841"/>
                </a:cubicBezTo>
                <a:cubicBezTo>
                  <a:pt x="99151" y="423758"/>
                  <a:pt x="107067" y="400006"/>
                  <a:pt x="95192" y="332713"/>
                </a:cubicBezTo>
                <a:cubicBezTo>
                  <a:pt x="83317" y="265420"/>
                  <a:pt x="4148" y="8121"/>
                  <a:pt x="189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60CA66E1-71B1-D306-3E51-E2BBACD6E82E}"/>
              </a:ext>
            </a:extLst>
          </p:cNvPr>
          <p:cNvSpPr/>
          <p:nvPr/>
        </p:nvSpPr>
        <p:spPr>
          <a:xfrm>
            <a:off x="6958647" y="9927638"/>
            <a:ext cx="249675" cy="439834"/>
          </a:xfrm>
          <a:custGeom>
            <a:avLst/>
            <a:gdLst>
              <a:gd name="connsiteX0" fmla="*/ 293 w 249675"/>
              <a:gd name="connsiteY0" fmla="*/ 133 h 439834"/>
              <a:gd name="connsiteX1" fmla="*/ 35919 w 249675"/>
              <a:gd name="connsiteY1" fmla="*/ 261391 h 439834"/>
              <a:gd name="connsiteX2" fmla="*/ 249675 w 249675"/>
              <a:gd name="connsiteY2" fmla="*/ 439520 h 439834"/>
              <a:gd name="connsiteX3" fmla="*/ 35919 w 249675"/>
              <a:gd name="connsiteY3" fmla="*/ 297017 h 439834"/>
              <a:gd name="connsiteX4" fmla="*/ 293 w 249675"/>
              <a:gd name="connsiteY4" fmla="*/ 133 h 43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675" h="439834">
                <a:moveTo>
                  <a:pt x="293" y="133"/>
                </a:moveTo>
                <a:cubicBezTo>
                  <a:pt x="293" y="-5805"/>
                  <a:pt x="-5645" y="188160"/>
                  <a:pt x="35919" y="261391"/>
                </a:cubicBezTo>
                <a:cubicBezTo>
                  <a:pt x="77483" y="334622"/>
                  <a:pt x="249675" y="433582"/>
                  <a:pt x="249675" y="439520"/>
                </a:cubicBezTo>
                <a:cubicBezTo>
                  <a:pt x="249675" y="445458"/>
                  <a:pt x="75503" y="366290"/>
                  <a:pt x="35919" y="297017"/>
                </a:cubicBezTo>
                <a:cubicBezTo>
                  <a:pt x="-3665" y="227744"/>
                  <a:pt x="293" y="6071"/>
                  <a:pt x="293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559B98AF-3181-CBDC-6966-B9AFFF88720F}"/>
              </a:ext>
            </a:extLst>
          </p:cNvPr>
          <p:cNvSpPr/>
          <p:nvPr/>
        </p:nvSpPr>
        <p:spPr>
          <a:xfrm>
            <a:off x="7623958" y="10770919"/>
            <a:ext cx="484796" cy="267005"/>
          </a:xfrm>
          <a:custGeom>
            <a:avLst/>
            <a:gdLst>
              <a:gd name="connsiteX0" fmla="*/ 0 w 484796"/>
              <a:gd name="connsiteY0" fmla="*/ 0 h 267005"/>
              <a:gd name="connsiteX1" fmla="*/ 475013 w 484796"/>
              <a:gd name="connsiteY1" fmla="*/ 261258 h 267005"/>
              <a:gd name="connsiteX2" fmla="*/ 296884 w 484796"/>
              <a:gd name="connsiteY2" fmla="*/ 166255 h 267005"/>
              <a:gd name="connsiteX3" fmla="*/ 0 w 484796"/>
              <a:gd name="connsiteY3" fmla="*/ 0 h 267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796" h="267005">
                <a:moveTo>
                  <a:pt x="0" y="0"/>
                </a:moveTo>
                <a:cubicBezTo>
                  <a:pt x="29688" y="15834"/>
                  <a:pt x="425532" y="233549"/>
                  <a:pt x="475013" y="261258"/>
                </a:cubicBezTo>
                <a:cubicBezTo>
                  <a:pt x="524494" y="288967"/>
                  <a:pt x="374073" y="209798"/>
                  <a:pt x="296884" y="16625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F43B660F-3B08-23C5-AE5C-0DEACEE357F8}"/>
              </a:ext>
            </a:extLst>
          </p:cNvPr>
          <p:cNvSpPr/>
          <p:nvPr/>
        </p:nvSpPr>
        <p:spPr>
          <a:xfrm>
            <a:off x="7552376" y="11066273"/>
            <a:ext cx="463518" cy="167806"/>
          </a:xfrm>
          <a:custGeom>
            <a:avLst/>
            <a:gdLst>
              <a:gd name="connsiteX0" fmla="*/ 330 w 463518"/>
              <a:gd name="connsiteY0" fmla="*/ 167784 h 167806"/>
              <a:gd name="connsiteX1" fmla="*/ 214086 w 463518"/>
              <a:gd name="connsiteY1" fmla="*/ 25280 h 167806"/>
              <a:gd name="connsiteX2" fmla="*/ 463468 w 463518"/>
              <a:gd name="connsiteY2" fmla="*/ 60906 h 167806"/>
              <a:gd name="connsiteX3" fmla="*/ 237837 w 463518"/>
              <a:gd name="connsiteY3" fmla="*/ 13405 h 167806"/>
              <a:gd name="connsiteX4" fmla="*/ 166585 w 463518"/>
              <a:gd name="connsiteY4" fmla="*/ 13405 h 167806"/>
              <a:gd name="connsiteX5" fmla="*/ 330 w 463518"/>
              <a:gd name="connsiteY5" fmla="*/ 167784 h 167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518" h="167806">
                <a:moveTo>
                  <a:pt x="330" y="167784"/>
                </a:moveTo>
                <a:cubicBezTo>
                  <a:pt x="8247" y="169763"/>
                  <a:pt x="136896" y="43093"/>
                  <a:pt x="214086" y="25280"/>
                </a:cubicBezTo>
                <a:cubicBezTo>
                  <a:pt x="291276" y="7467"/>
                  <a:pt x="459510" y="62885"/>
                  <a:pt x="463468" y="60906"/>
                </a:cubicBezTo>
                <a:cubicBezTo>
                  <a:pt x="467427" y="58927"/>
                  <a:pt x="237837" y="13405"/>
                  <a:pt x="237837" y="13405"/>
                </a:cubicBezTo>
                <a:cubicBezTo>
                  <a:pt x="188357" y="5488"/>
                  <a:pt x="204190" y="-12325"/>
                  <a:pt x="166585" y="13405"/>
                </a:cubicBezTo>
                <a:cubicBezTo>
                  <a:pt x="128980" y="39135"/>
                  <a:pt x="-7587" y="165805"/>
                  <a:pt x="330" y="167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6F99DBBE-4AFC-C5A5-453E-0EDC902F82B1}"/>
              </a:ext>
            </a:extLst>
          </p:cNvPr>
          <p:cNvSpPr/>
          <p:nvPr/>
        </p:nvSpPr>
        <p:spPr>
          <a:xfrm>
            <a:off x="7682223" y="11400111"/>
            <a:ext cx="348890" cy="752478"/>
          </a:xfrm>
          <a:custGeom>
            <a:avLst/>
            <a:gdLst>
              <a:gd name="connsiteX0" fmla="*/ 191117 w 348890"/>
              <a:gd name="connsiteY0" fmla="*/ 201 h 752478"/>
              <a:gd name="connsiteX1" fmla="*/ 36738 w 348890"/>
              <a:gd name="connsiteY1" fmla="*/ 202081 h 752478"/>
              <a:gd name="connsiteX2" fmla="*/ 167367 w 348890"/>
              <a:gd name="connsiteY2" fmla="*/ 487089 h 752478"/>
              <a:gd name="connsiteX3" fmla="*/ 345496 w 348890"/>
              <a:gd name="connsiteY3" fmla="*/ 748346 h 752478"/>
              <a:gd name="connsiteX4" fmla="*/ 262369 w 348890"/>
              <a:gd name="connsiteY4" fmla="*/ 617718 h 752478"/>
              <a:gd name="connsiteX5" fmla="*/ 1112 w 348890"/>
              <a:gd name="connsiteY5" fmla="*/ 237707 h 752478"/>
              <a:gd name="connsiteX6" fmla="*/ 191117 w 348890"/>
              <a:gd name="connsiteY6" fmla="*/ 201 h 75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890" h="752478">
                <a:moveTo>
                  <a:pt x="191117" y="201"/>
                </a:moveTo>
                <a:cubicBezTo>
                  <a:pt x="197055" y="-5737"/>
                  <a:pt x="40696" y="120933"/>
                  <a:pt x="36738" y="202081"/>
                </a:cubicBezTo>
                <a:cubicBezTo>
                  <a:pt x="32780" y="283229"/>
                  <a:pt x="115907" y="396045"/>
                  <a:pt x="167367" y="487089"/>
                </a:cubicBezTo>
                <a:cubicBezTo>
                  <a:pt x="218827" y="578133"/>
                  <a:pt x="329662" y="726574"/>
                  <a:pt x="345496" y="748346"/>
                </a:cubicBezTo>
                <a:cubicBezTo>
                  <a:pt x="361330" y="770118"/>
                  <a:pt x="319766" y="702824"/>
                  <a:pt x="262369" y="617718"/>
                </a:cubicBezTo>
                <a:cubicBezTo>
                  <a:pt x="204972" y="532612"/>
                  <a:pt x="18925" y="338647"/>
                  <a:pt x="1112" y="237707"/>
                </a:cubicBezTo>
                <a:cubicBezTo>
                  <a:pt x="-16701" y="136767"/>
                  <a:pt x="185179" y="6139"/>
                  <a:pt x="191117" y="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9784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698D6-575B-6FD3-5B82-E814A9DF2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水原希子聯手長谷川潤心機演繹資生堂Shiseido春夏彩妝,資生堂Shiseido,水原希子Kiko  Mizuhara,長谷川潤,彩妝,2015春妝|彩妝美髮-VOGUE時尚網| Vogue Taiwan" hidden="1">
            <a:extLst>
              <a:ext uri="{FF2B5EF4-FFF2-40B4-BE49-F238E27FC236}">
                <a16:creationId xmlns:a16="http://schemas.microsoft.com/office/drawing/2014/main" id="{AC9438C9-16A7-3F8A-2DDF-858F9212C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51660"/>
            <a:ext cx="7010400" cy="1051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677B46C4-C038-6DA7-A9DE-640B8F6C5BD7}"/>
              </a:ext>
            </a:extLst>
          </p:cNvPr>
          <p:cNvSpPr/>
          <p:nvPr/>
        </p:nvSpPr>
        <p:spPr>
          <a:xfrm>
            <a:off x="4600551" y="4765643"/>
            <a:ext cx="321117" cy="200058"/>
          </a:xfrm>
          <a:custGeom>
            <a:avLst/>
            <a:gdLst>
              <a:gd name="connsiteX0" fmla="*/ 24 w 321117"/>
              <a:gd name="connsiteY0" fmla="*/ 200057 h 200058"/>
              <a:gd name="connsiteX1" fmla="*/ 168299 w 321117"/>
              <a:gd name="connsiteY1" fmla="*/ 57182 h 200058"/>
              <a:gd name="connsiteX2" fmla="*/ 320699 w 321117"/>
              <a:gd name="connsiteY2" fmla="*/ 32 h 200058"/>
              <a:gd name="connsiteX3" fmla="*/ 120674 w 321117"/>
              <a:gd name="connsiteY3" fmla="*/ 63532 h 200058"/>
              <a:gd name="connsiteX4" fmla="*/ 155599 w 321117"/>
              <a:gd name="connsiteY4" fmla="*/ 54007 h 200058"/>
              <a:gd name="connsiteX5" fmla="*/ 24 w 321117"/>
              <a:gd name="connsiteY5" fmla="*/ 200057 h 20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117" h="200058">
                <a:moveTo>
                  <a:pt x="24" y="200057"/>
                </a:moveTo>
                <a:cubicBezTo>
                  <a:pt x="2141" y="200586"/>
                  <a:pt x="114853" y="90519"/>
                  <a:pt x="168299" y="57182"/>
                </a:cubicBezTo>
                <a:cubicBezTo>
                  <a:pt x="221745" y="23845"/>
                  <a:pt x="328636" y="-1026"/>
                  <a:pt x="320699" y="32"/>
                </a:cubicBezTo>
                <a:cubicBezTo>
                  <a:pt x="312762" y="1090"/>
                  <a:pt x="148191" y="54536"/>
                  <a:pt x="120674" y="63532"/>
                </a:cubicBezTo>
                <a:cubicBezTo>
                  <a:pt x="93157" y="72528"/>
                  <a:pt x="175178" y="33899"/>
                  <a:pt x="155599" y="54007"/>
                </a:cubicBezTo>
                <a:cubicBezTo>
                  <a:pt x="136020" y="74115"/>
                  <a:pt x="-2093" y="199528"/>
                  <a:pt x="24" y="2000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4676522C-01CB-CF00-6E7F-12212BAF6D38}"/>
              </a:ext>
            </a:extLst>
          </p:cNvPr>
          <p:cNvSpPr/>
          <p:nvPr/>
        </p:nvSpPr>
        <p:spPr>
          <a:xfrm>
            <a:off x="4666739" y="4784689"/>
            <a:ext cx="239023" cy="146248"/>
          </a:xfrm>
          <a:custGeom>
            <a:avLst/>
            <a:gdLst>
              <a:gd name="connsiteX0" fmla="*/ 511 w 239023"/>
              <a:gd name="connsiteY0" fmla="*/ 146086 h 146248"/>
              <a:gd name="connsiteX1" fmla="*/ 210061 w 239023"/>
              <a:gd name="connsiteY1" fmla="*/ 31786 h 146248"/>
              <a:gd name="connsiteX2" fmla="*/ 140211 w 239023"/>
              <a:gd name="connsiteY2" fmla="*/ 54011 h 146248"/>
              <a:gd name="connsiteX3" fmla="*/ 238636 w 239023"/>
              <a:gd name="connsiteY3" fmla="*/ 36 h 146248"/>
              <a:gd name="connsiteX4" fmla="*/ 95761 w 239023"/>
              <a:gd name="connsiteY4" fmla="*/ 63536 h 146248"/>
              <a:gd name="connsiteX5" fmla="*/ 149736 w 239023"/>
              <a:gd name="connsiteY5" fmla="*/ 57186 h 146248"/>
              <a:gd name="connsiteX6" fmla="*/ 511 w 239023"/>
              <a:gd name="connsiteY6" fmla="*/ 146086 h 14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23" h="146248">
                <a:moveTo>
                  <a:pt x="511" y="146086"/>
                </a:moveTo>
                <a:cubicBezTo>
                  <a:pt x="10565" y="141853"/>
                  <a:pt x="186778" y="47132"/>
                  <a:pt x="210061" y="31786"/>
                </a:cubicBezTo>
                <a:cubicBezTo>
                  <a:pt x="233344" y="16440"/>
                  <a:pt x="135449" y="59303"/>
                  <a:pt x="140211" y="54011"/>
                </a:cubicBezTo>
                <a:cubicBezTo>
                  <a:pt x="144974" y="48719"/>
                  <a:pt x="246044" y="-1551"/>
                  <a:pt x="238636" y="36"/>
                </a:cubicBezTo>
                <a:cubicBezTo>
                  <a:pt x="231228" y="1623"/>
                  <a:pt x="110578" y="54011"/>
                  <a:pt x="95761" y="63536"/>
                </a:cubicBezTo>
                <a:cubicBezTo>
                  <a:pt x="80944" y="73061"/>
                  <a:pt x="167728" y="43957"/>
                  <a:pt x="149736" y="57186"/>
                </a:cubicBezTo>
                <a:cubicBezTo>
                  <a:pt x="131744" y="70415"/>
                  <a:pt x="-9543" y="150319"/>
                  <a:pt x="511" y="1460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CF5FE9EE-67D3-9322-59FD-BE23E46E7352}"/>
              </a:ext>
            </a:extLst>
          </p:cNvPr>
          <p:cNvSpPr/>
          <p:nvPr/>
        </p:nvSpPr>
        <p:spPr>
          <a:xfrm>
            <a:off x="4673540" y="4762304"/>
            <a:ext cx="269952" cy="168499"/>
          </a:xfrm>
          <a:custGeom>
            <a:avLst/>
            <a:gdLst>
              <a:gd name="connsiteX0" fmla="*/ 60 w 269952"/>
              <a:gd name="connsiteY0" fmla="*/ 168471 h 168499"/>
              <a:gd name="connsiteX1" fmla="*/ 209610 w 269952"/>
              <a:gd name="connsiteY1" fmla="*/ 95446 h 168499"/>
              <a:gd name="connsiteX2" fmla="*/ 161985 w 269952"/>
              <a:gd name="connsiteY2" fmla="*/ 111321 h 168499"/>
              <a:gd name="connsiteX3" fmla="*/ 241360 w 269952"/>
              <a:gd name="connsiteY3" fmla="*/ 95446 h 168499"/>
              <a:gd name="connsiteX4" fmla="*/ 219135 w 269952"/>
              <a:gd name="connsiteY4" fmla="*/ 85921 h 168499"/>
              <a:gd name="connsiteX5" fmla="*/ 269935 w 269952"/>
              <a:gd name="connsiteY5" fmla="*/ 196 h 168499"/>
              <a:gd name="connsiteX6" fmla="*/ 212785 w 269952"/>
              <a:gd name="connsiteY6" fmla="*/ 63696 h 168499"/>
              <a:gd name="connsiteX7" fmla="*/ 206435 w 269952"/>
              <a:gd name="connsiteY7" fmla="*/ 104971 h 168499"/>
              <a:gd name="connsiteX8" fmla="*/ 206435 w 269952"/>
              <a:gd name="connsiteY8" fmla="*/ 50996 h 168499"/>
              <a:gd name="connsiteX9" fmla="*/ 209610 w 269952"/>
              <a:gd name="connsiteY9" fmla="*/ 85921 h 168499"/>
              <a:gd name="connsiteX10" fmla="*/ 146110 w 269952"/>
              <a:gd name="connsiteY10" fmla="*/ 108146 h 168499"/>
              <a:gd name="connsiteX11" fmla="*/ 187385 w 269952"/>
              <a:gd name="connsiteY11" fmla="*/ 85921 h 168499"/>
              <a:gd name="connsiteX12" fmla="*/ 60 w 269952"/>
              <a:gd name="connsiteY12" fmla="*/ 168471 h 16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952" h="168499">
                <a:moveTo>
                  <a:pt x="60" y="168471"/>
                </a:moveTo>
                <a:cubicBezTo>
                  <a:pt x="3764" y="170058"/>
                  <a:pt x="182623" y="104971"/>
                  <a:pt x="209610" y="95446"/>
                </a:cubicBezTo>
                <a:cubicBezTo>
                  <a:pt x="236597" y="85921"/>
                  <a:pt x="156693" y="111321"/>
                  <a:pt x="161985" y="111321"/>
                </a:cubicBezTo>
                <a:cubicBezTo>
                  <a:pt x="167277" y="111321"/>
                  <a:pt x="231835" y="99679"/>
                  <a:pt x="241360" y="95446"/>
                </a:cubicBezTo>
                <a:cubicBezTo>
                  <a:pt x="250885" y="91213"/>
                  <a:pt x="214373" y="101796"/>
                  <a:pt x="219135" y="85921"/>
                </a:cubicBezTo>
                <a:cubicBezTo>
                  <a:pt x="223897" y="70046"/>
                  <a:pt x="270993" y="3900"/>
                  <a:pt x="269935" y="196"/>
                </a:cubicBezTo>
                <a:cubicBezTo>
                  <a:pt x="268877" y="-3508"/>
                  <a:pt x="223368" y="46233"/>
                  <a:pt x="212785" y="63696"/>
                </a:cubicBezTo>
                <a:cubicBezTo>
                  <a:pt x="202202" y="81158"/>
                  <a:pt x="207493" y="107088"/>
                  <a:pt x="206435" y="104971"/>
                </a:cubicBezTo>
                <a:cubicBezTo>
                  <a:pt x="205377" y="102854"/>
                  <a:pt x="205906" y="54171"/>
                  <a:pt x="206435" y="50996"/>
                </a:cubicBezTo>
                <a:cubicBezTo>
                  <a:pt x="206964" y="47821"/>
                  <a:pt x="219664" y="76396"/>
                  <a:pt x="209610" y="85921"/>
                </a:cubicBezTo>
                <a:cubicBezTo>
                  <a:pt x="199556" y="95446"/>
                  <a:pt x="149814" y="108146"/>
                  <a:pt x="146110" y="108146"/>
                </a:cubicBezTo>
                <a:cubicBezTo>
                  <a:pt x="142406" y="108146"/>
                  <a:pt x="210668" y="74809"/>
                  <a:pt x="187385" y="85921"/>
                </a:cubicBezTo>
                <a:cubicBezTo>
                  <a:pt x="164102" y="97033"/>
                  <a:pt x="-3644" y="166884"/>
                  <a:pt x="60" y="168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01C30CB5-9F12-75A4-2D13-33F5018BA43D}"/>
              </a:ext>
            </a:extLst>
          </p:cNvPr>
          <p:cNvSpPr/>
          <p:nvPr/>
        </p:nvSpPr>
        <p:spPr>
          <a:xfrm>
            <a:off x="4889309" y="4844944"/>
            <a:ext cx="536886" cy="223033"/>
          </a:xfrm>
          <a:custGeom>
            <a:avLst/>
            <a:gdLst>
              <a:gd name="connsiteX0" fmla="*/ 191 w 536886"/>
              <a:gd name="connsiteY0" fmla="*/ 9631 h 223033"/>
              <a:gd name="connsiteX1" fmla="*/ 155766 w 536886"/>
              <a:gd name="connsiteY1" fmla="*/ 12806 h 223033"/>
              <a:gd name="connsiteX2" fmla="*/ 330391 w 536886"/>
              <a:gd name="connsiteY2" fmla="*/ 85831 h 223033"/>
              <a:gd name="connsiteX3" fmla="*/ 324041 w 536886"/>
              <a:gd name="connsiteY3" fmla="*/ 69956 h 223033"/>
              <a:gd name="connsiteX4" fmla="*/ 463741 w 536886"/>
              <a:gd name="connsiteY4" fmla="*/ 158856 h 223033"/>
              <a:gd name="connsiteX5" fmla="*/ 431991 w 536886"/>
              <a:gd name="connsiteY5" fmla="*/ 136631 h 223033"/>
              <a:gd name="connsiteX6" fmla="*/ 533591 w 536886"/>
              <a:gd name="connsiteY6" fmla="*/ 222356 h 223033"/>
              <a:gd name="connsiteX7" fmla="*/ 485966 w 536886"/>
              <a:gd name="connsiteY7" fmla="*/ 168381 h 223033"/>
              <a:gd name="connsiteX8" fmla="*/ 238316 w 536886"/>
              <a:gd name="connsiteY8" fmla="*/ 25506 h 223033"/>
              <a:gd name="connsiteX9" fmla="*/ 289116 w 536886"/>
              <a:gd name="connsiteY9" fmla="*/ 41381 h 223033"/>
              <a:gd name="connsiteX10" fmla="*/ 190691 w 536886"/>
              <a:gd name="connsiteY10" fmla="*/ 106 h 223033"/>
              <a:gd name="connsiteX11" fmla="*/ 254191 w 536886"/>
              <a:gd name="connsiteY11" fmla="*/ 28681 h 223033"/>
              <a:gd name="connsiteX12" fmla="*/ 187516 w 536886"/>
              <a:gd name="connsiteY12" fmla="*/ 3281 h 223033"/>
              <a:gd name="connsiteX13" fmla="*/ 191 w 536886"/>
              <a:gd name="connsiteY13" fmla="*/ 9631 h 22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6886" h="223033">
                <a:moveTo>
                  <a:pt x="191" y="9631"/>
                </a:moveTo>
                <a:cubicBezTo>
                  <a:pt x="-5101" y="11218"/>
                  <a:pt x="100733" y="106"/>
                  <a:pt x="155766" y="12806"/>
                </a:cubicBezTo>
                <a:cubicBezTo>
                  <a:pt x="210799" y="25506"/>
                  <a:pt x="330391" y="85831"/>
                  <a:pt x="330391" y="85831"/>
                </a:cubicBezTo>
                <a:cubicBezTo>
                  <a:pt x="358437" y="95356"/>
                  <a:pt x="301816" y="57785"/>
                  <a:pt x="324041" y="69956"/>
                </a:cubicBezTo>
                <a:cubicBezTo>
                  <a:pt x="346266" y="82127"/>
                  <a:pt x="445750" y="147744"/>
                  <a:pt x="463741" y="158856"/>
                </a:cubicBezTo>
                <a:cubicBezTo>
                  <a:pt x="481732" y="169968"/>
                  <a:pt x="420349" y="126048"/>
                  <a:pt x="431991" y="136631"/>
                </a:cubicBezTo>
                <a:cubicBezTo>
                  <a:pt x="443633" y="147214"/>
                  <a:pt x="524595" y="217064"/>
                  <a:pt x="533591" y="222356"/>
                </a:cubicBezTo>
                <a:cubicBezTo>
                  <a:pt x="542587" y="227648"/>
                  <a:pt x="535179" y="201189"/>
                  <a:pt x="485966" y="168381"/>
                </a:cubicBezTo>
                <a:cubicBezTo>
                  <a:pt x="436754" y="135573"/>
                  <a:pt x="271124" y="46673"/>
                  <a:pt x="238316" y="25506"/>
                </a:cubicBezTo>
                <a:cubicBezTo>
                  <a:pt x="205508" y="4339"/>
                  <a:pt x="297053" y="45614"/>
                  <a:pt x="289116" y="41381"/>
                </a:cubicBezTo>
                <a:cubicBezTo>
                  <a:pt x="281179" y="37148"/>
                  <a:pt x="196512" y="2223"/>
                  <a:pt x="190691" y="106"/>
                </a:cubicBezTo>
                <a:cubicBezTo>
                  <a:pt x="184870" y="-2011"/>
                  <a:pt x="254720" y="28152"/>
                  <a:pt x="254191" y="28681"/>
                </a:cubicBezTo>
                <a:cubicBezTo>
                  <a:pt x="253662" y="29210"/>
                  <a:pt x="230908" y="6985"/>
                  <a:pt x="187516" y="3281"/>
                </a:cubicBezTo>
                <a:cubicBezTo>
                  <a:pt x="144124" y="-423"/>
                  <a:pt x="5483" y="8044"/>
                  <a:pt x="191" y="9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F45623B6-97B1-2DD5-F448-08E01B877593}"/>
              </a:ext>
            </a:extLst>
          </p:cNvPr>
          <p:cNvSpPr/>
          <p:nvPr/>
        </p:nvSpPr>
        <p:spPr>
          <a:xfrm>
            <a:off x="5422722" y="5000039"/>
            <a:ext cx="112420" cy="96532"/>
          </a:xfrm>
          <a:custGeom>
            <a:avLst/>
            <a:gdLst>
              <a:gd name="connsiteX0" fmla="*/ 178 w 112420"/>
              <a:gd name="connsiteY0" fmla="*/ 95836 h 96532"/>
              <a:gd name="connsiteX1" fmla="*/ 70028 w 112420"/>
              <a:gd name="connsiteY1" fmla="*/ 64086 h 96532"/>
              <a:gd name="connsiteX2" fmla="*/ 111303 w 112420"/>
              <a:gd name="connsiteY2" fmla="*/ 586 h 96532"/>
              <a:gd name="connsiteX3" fmla="*/ 92253 w 112420"/>
              <a:gd name="connsiteY3" fmla="*/ 35511 h 96532"/>
              <a:gd name="connsiteX4" fmla="*/ 178 w 112420"/>
              <a:gd name="connsiteY4" fmla="*/ 95836 h 9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0" h="96532">
                <a:moveTo>
                  <a:pt x="178" y="95836"/>
                </a:moveTo>
                <a:cubicBezTo>
                  <a:pt x="-3526" y="100598"/>
                  <a:pt x="51507" y="79961"/>
                  <a:pt x="70028" y="64086"/>
                </a:cubicBezTo>
                <a:cubicBezTo>
                  <a:pt x="88549" y="48211"/>
                  <a:pt x="107599" y="5348"/>
                  <a:pt x="111303" y="586"/>
                </a:cubicBezTo>
                <a:cubicBezTo>
                  <a:pt x="115007" y="-4176"/>
                  <a:pt x="109715" y="21224"/>
                  <a:pt x="92253" y="35511"/>
                </a:cubicBezTo>
                <a:cubicBezTo>
                  <a:pt x="74791" y="49798"/>
                  <a:pt x="3882" y="91074"/>
                  <a:pt x="178" y="95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AC81E4E-0908-68F6-B5AC-C1095AEC0F18}"/>
              </a:ext>
            </a:extLst>
          </p:cNvPr>
          <p:cNvSpPr/>
          <p:nvPr/>
        </p:nvSpPr>
        <p:spPr>
          <a:xfrm>
            <a:off x="4857475" y="4757335"/>
            <a:ext cx="603555" cy="281800"/>
          </a:xfrm>
          <a:custGeom>
            <a:avLst/>
            <a:gdLst>
              <a:gd name="connsiteX0" fmla="*/ 275 w 603555"/>
              <a:gd name="connsiteY0" fmla="*/ 97240 h 281800"/>
              <a:gd name="connsiteX1" fmla="*/ 213000 w 603555"/>
              <a:gd name="connsiteY1" fmla="*/ 100415 h 281800"/>
              <a:gd name="connsiteX2" fmla="*/ 330475 w 603555"/>
              <a:gd name="connsiteY2" fmla="*/ 138515 h 281800"/>
              <a:gd name="connsiteX3" fmla="*/ 486050 w 603555"/>
              <a:gd name="connsiteY3" fmla="*/ 227415 h 281800"/>
              <a:gd name="connsiteX4" fmla="*/ 536850 w 603555"/>
              <a:gd name="connsiteY4" fmla="*/ 281390 h 281800"/>
              <a:gd name="connsiteX5" fmla="*/ 533675 w 603555"/>
              <a:gd name="connsiteY5" fmla="*/ 249640 h 281800"/>
              <a:gd name="connsiteX6" fmla="*/ 603525 w 603555"/>
              <a:gd name="connsiteY6" fmla="*/ 202015 h 281800"/>
              <a:gd name="connsiteX7" fmla="*/ 524150 w 603555"/>
              <a:gd name="connsiteY7" fmla="*/ 249640 h 281800"/>
              <a:gd name="connsiteX8" fmla="*/ 559075 w 603555"/>
              <a:gd name="connsiteY8" fmla="*/ 186140 h 281800"/>
              <a:gd name="connsiteX9" fmla="*/ 479700 w 603555"/>
              <a:gd name="connsiteY9" fmla="*/ 230590 h 281800"/>
              <a:gd name="connsiteX10" fmla="*/ 505100 w 603555"/>
              <a:gd name="connsiteY10" fmla="*/ 182965 h 281800"/>
              <a:gd name="connsiteX11" fmla="*/ 543200 w 603555"/>
              <a:gd name="connsiteY11" fmla="*/ 119465 h 281800"/>
              <a:gd name="connsiteX12" fmla="*/ 460650 w 603555"/>
              <a:gd name="connsiteY12" fmla="*/ 205190 h 281800"/>
              <a:gd name="connsiteX13" fmla="*/ 460650 w 603555"/>
              <a:gd name="connsiteY13" fmla="*/ 173440 h 281800"/>
              <a:gd name="connsiteX14" fmla="*/ 524150 w 603555"/>
              <a:gd name="connsiteY14" fmla="*/ 106765 h 281800"/>
              <a:gd name="connsiteX15" fmla="*/ 441600 w 603555"/>
              <a:gd name="connsiteY15" fmla="*/ 182965 h 281800"/>
              <a:gd name="connsiteX16" fmla="*/ 419375 w 603555"/>
              <a:gd name="connsiteY16" fmla="*/ 160740 h 281800"/>
              <a:gd name="connsiteX17" fmla="*/ 476525 w 603555"/>
              <a:gd name="connsiteY17" fmla="*/ 128990 h 281800"/>
              <a:gd name="connsiteX18" fmla="*/ 470175 w 603555"/>
              <a:gd name="connsiteY18" fmla="*/ 84540 h 281800"/>
              <a:gd name="connsiteX19" fmla="*/ 457475 w 603555"/>
              <a:gd name="connsiteY19" fmla="*/ 135340 h 281800"/>
              <a:gd name="connsiteX20" fmla="*/ 390800 w 603555"/>
              <a:gd name="connsiteY20" fmla="*/ 141690 h 281800"/>
              <a:gd name="connsiteX21" fmla="*/ 419375 w 603555"/>
              <a:gd name="connsiteY21" fmla="*/ 78190 h 281800"/>
              <a:gd name="connsiteX22" fmla="*/ 365400 w 603555"/>
              <a:gd name="connsiteY22" fmla="*/ 141690 h 281800"/>
              <a:gd name="connsiteX23" fmla="*/ 343175 w 603555"/>
              <a:gd name="connsiteY23" fmla="*/ 94065 h 281800"/>
              <a:gd name="connsiteX24" fmla="*/ 365400 w 603555"/>
              <a:gd name="connsiteY24" fmla="*/ 33740 h 281800"/>
              <a:gd name="connsiteX25" fmla="*/ 336825 w 603555"/>
              <a:gd name="connsiteY25" fmla="*/ 109940 h 281800"/>
              <a:gd name="connsiteX26" fmla="*/ 305075 w 603555"/>
              <a:gd name="connsiteY26" fmla="*/ 119465 h 281800"/>
              <a:gd name="connsiteX27" fmla="*/ 289200 w 603555"/>
              <a:gd name="connsiteY27" fmla="*/ 94065 h 281800"/>
              <a:gd name="connsiteX28" fmla="*/ 311425 w 603555"/>
              <a:gd name="connsiteY28" fmla="*/ 24215 h 281800"/>
              <a:gd name="connsiteX29" fmla="*/ 289200 w 603555"/>
              <a:gd name="connsiteY29" fmla="*/ 109940 h 281800"/>
              <a:gd name="connsiteX30" fmla="*/ 238400 w 603555"/>
              <a:gd name="connsiteY30" fmla="*/ 81365 h 281800"/>
              <a:gd name="connsiteX31" fmla="*/ 260625 w 603555"/>
              <a:gd name="connsiteY31" fmla="*/ 21040 h 281800"/>
              <a:gd name="connsiteX32" fmla="*/ 232050 w 603555"/>
              <a:gd name="connsiteY32" fmla="*/ 87715 h 281800"/>
              <a:gd name="connsiteX33" fmla="*/ 206650 w 603555"/>
              <a:gd name="connsiteY33" fmla="*/ 59140 h 281800"/>
              <a:gd name="connsiteX34" fmla="*/ 209825 w 603555"/>
              <a:gd name="connsiteY34" fmla="*/ 5165 h 281800"/>
              <a:gd name="connsiteX35" fmla="*/ 200300 w 603555"/>
              <a:gd name="connsiteY35" fmla="*/ 78190 h 281800"/>
              <a:gd name="connsiteX36" fmla="*/ 159025 w 603555"/>
              <a:gd name="connsiteY36" fmla="*/ 17865 h 281800"/>
              <a:gd name="connsiteX37" fmla="*/ 152675 w 603555"/>
              <a:gd name="connsiteY37" fmla="*/ 5165 h 281800"/>
              <a:gd name="connsiteX38" fmla="*/ 216175 w 603555"/>
              <a:gd name="connsiteY38" fmla="*/ 94065 h 281800"/>
              <a:gd name="connsiteX39" fmla="*/ 190775 w 603555"/>
              <a:gd name="connsiteY39" fmla="*/ 78190 h 281800"/>
              <a:gd name="connsiteX40" fmla="*/ 136800 w 603555"/>
              <a:gd name="connsiteY40" fmla="*/ 97240 h 281800"/>
              <a:gd name="connsiteX41" fmla="*/ 260625 w 603555"/>
              <a:gd name="connsiteY41" fmla="*/ 87715 h 281800"/>
              <a:gd name="connsiteX42" fmla="*/ 275 w 603555"/>
              <a:gd name="connsiteY42" fmla="*/ 97240 h 28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03555" h="281800">
                <a:moveTo>
                  <a:pt x="275" y="97240"/>
                </a:moveTo>
                <a:cubicBezTo>
                  <a:pt x="-7662" y="99357"/>
                  <a:pt x="157967" y="93536"/>
                  <a:pt x="213000" y="100415"/>
                </a:cubicBezTo>
                <a:cubicBezTo>
                  <a:pt x="268033" y="107294"/>
                  <a:pt x="284967" y="117348"/>
                  <a:pt x="330475" y="138515"/>
                </a:cubicBezTo>
                <a:cubicBezTo>
                  <a:pt x="375983" y="159682"/>
                  <a:pt x="451654" y="203603"/>
                  <a:pt x="486050" y="227415"/>
                </a:cubicBezTo>
                <a:cubicBezTo>
                  <a:pt x="520446" y="251228"/>
                  <a:pt x="528913" y="277686"/>
                  <a:pt x="536850" y="281390"/>
                </a:cubicBezTo>
                <a:cubicBezTo>
                  <a:pt x="544787" y="285094"/>
                  <a:pt x="522563" y="262869"/>
                  <a:pt x="533675" y="249640"/>
                </a:cubicBezTo>
                <a:cubicBezTo>
                  <a:pt x="544787" y="236411"/>
                  <a:pt x="605112" y="202015"/>
                  <a:pt x="603525" y="202015"/>
                </a:cubicBezTo>
                <a:cubicBezTo>
                  <a:pt x="601938" y="202015"/>
                  <a:pt x="531558" y="252286"/>
                  <a:pt x="524150" y="249640"/>
                </a:cubicBezTo>
                <a:cubicBezTo>
                  <a:pt x="516742" y="246994"/>
                  <a:pt x="566483" y="189315"/>
                  <a:pt x="559075" y="186140"/>
                </a:cubicBezTo>
                <a:cubicBezTo>
                  <a:pt x="551667" y="182965"/>
                  <a:pt x="488696" y="231119"/>
                  <a:pt x="479700" y="230590"/>
                </a:cubicBezTo>
                <a:cubicBezTo>
                  <a:pt x="470704" y="230061"/>
                  <a:pt x="494517" y="201486"/>
                  <a:pt x="505100" y="182965"/>
                </a:cubicBezTo>
                <a:cubicBezTo>
                  <a:pt x="515683" y="164444"/>
                  <a:pt x="550608" y="115761"/>
                  <a:pt x="543200" y="119465"/>
                </a:cubicBezTo>
                <a:cubicBezTo>
                  <a:pt x="535792" y="123169"/>
                  <a:pt x="474408" y="196194"/>
                  <a:pt x="460650" y="205190"/>
                </a:cubicBezTo>
                <a:cubicBezTo>
                  <a:pt x="446892" y="214186"/>
                  <a:pt x="450067" y="189844"/>
                  <a:pt x="460650" y="173440"/>
                </a:cubicBezTo>
                <a:cubicBezTo>
                  <a:pt x="471233" y="157036"/>
                  <a:pt x="527325" y="105178"/>
                  <a:pt x="524150" y="106765"/>
                </a:cubicBezTo>
                <a:cubicBezTo>
                  <a:pt x="520975" y="108352"/>
                  <a:pt x="459063" y="173969"/>
                  <a:pt x="441600" y="182965"/>
                </a:cubicBezTo>
                <a:cubicBezTo>
                  <a:pt x="424138" y="191961"/>
                  <a:pt x="413554" y="169736"/>
                  <a:pt x="419375" y="160740"/>
                </a:cubicBezTo>
                <a:cubicBezTo>
                  <a:pt x="425196" y="151744"/>
                  <a:pt x="468058" y="141690"/>
                  <a:pt x="476525" y="128990"/>
                </a:cubicBezTo>
                <a:cubicBezTo>
                  <a:pt x="484992" y="116290"/>
                  <a:pt x="473350" y="83482"/>
                  <a:pt x="470175" y="84540"/>
                </a:cubicBezTo>
                <a:cubicBezTo>
                  <a:pt x="467000" y="85598"/>
                  <a:pt x="470704" y="125815"/>
                  <a:pt x="457475" y="135340"/>
                </a:cubicBezTo>
                <a:cubicBezTo>
                  <a:pt x="444246" y="144865"/>
                  <a:pt x="397150" y="151215"/>
                  <a:pt x="390800" y="141690"/>
                </a:cubicBezTo>
                <a:cubicBezTo>
                  <a:pt x="384450" y="132165"/>
                  <a:pt x="423608" y="78190"/>
                  <a:pt x="419375" y="78190"/>
                </a:cubicBezTo>
                <a:cubicBezTo>
                  <a:pt x="415142" y="78190"/>
                  <a:pt x="378100" y="139044"/>
                  <a:pt x="365400" y="141690"/>
                </a:cubicBezTo>
                <a:cubicBezTo>
                  <a:pt x="352700" y="144336"/>
                  <a:pt x="343175" y="112057"/>
                  <a:pt x="343175" y="94065"/>
                </a:cubicBezTo>
                <a:cubicBezTo>
                  <a:pt x="343175" y="76073"/>
                  <a:pt x="366458" y="31094"/>
                  <a:pt x="365400" y="33740"/>
                </a:cubicBezTo>
                <a:cubicBezTo>
                  <a:pt x="364342" y="36386"/>
                  <a:pt x="346879" y="95653"/>
                  <a:pt x="336825" y="109940"/>
                </a:cubicBezTo>
                <a:cubicBezTo>
                  <a:pt x="326771" y="124227"/>
                  <a:pt x="313012" y="122111"/>
                  <a:pt x="305075" y="119465"/>
                </a:cubicBezTo>
                <a:cubicBezTo>
                  <a:pt x="297138" y="116819"/>
                  <a:pt x="288142" y="109940"/>
                  <a:pt x="289200" y="94065"/>
                </a:cubicBezTo>
                <a:cubicBezTo>
                  <a:pt x="290258" y="78190"/>
                  <a:pt x="311425" y="21569"/>
                  <a:pt x="311425" y="24215"/>
                </a:cubicBezTo>
                <a:cubicBezTo>
                  <a:pt x="311425" y="26861"/>
                  <a:pt x="301371" y="100415"/>
                  <a:pt x="289200" y="109940"/>
                </a:cubicBezTo>
                <a:cubicBezTo>
                  <a:pt x="277029" y="119465"/>
                  <a:pt x="243163" y="96182"/>
                  <a:pt x="238400" y="81365"/>
                </a:cubicBezTo>
                <a:cubicBezTo>
                  <a:pt x="233637" y="66548"/>
                  <a:pt x="261683" y="19982"/>
                  <a:pt x="260625" y="21040"/>
                </a:cubicBezTo>
                <a:cubicBezTo>
                  <a:pt x="259567" y="22098"/>
                  <a:pt x="241046" y="81365"/>
                  <a:pt x="232050" y="87715"/>
                </a:cubicBezTo>
                <a:cubicBezTo>
                  <a:pt x="223054" y="94065"/>
                  <a:pt x="210354" y="72898"/>
                  <a:pt x="206650" y="59140"/>
                </a:cubicBezTo>
                <a:cubicBezTo>
                  <a:pt x="202946" y="45382"/>
                  <a:pt x="210883" y="1990"/>
                  <a:pt x="209825" y="5165"/>
                </a:cubicBezTo>
                <a:cubicBezTo>
                  <a:pt x="208767" y="8340"/>
                  <a:pt x="208767" y="76073"/>
                  <a:pt x="200300" y="78190"/>
                </a:cubicBezTo>
                <a:cubicBezTo>
                  <a:pt x="191833" y="80307"/>
                  <a:pt x="166962" y="30036"/>
                  <a:pt x="159025" y="17865"/>
                </a:cubicBezTo>
                <a:cubicBezTo>
                  <a:pt x="151088" y="5694"/>
                  <a:pt x="143150" y="-7535"/>
                  <a:pt x="152675" y="5165"/>
                </a:cubicBezTo>
                <a:cubicBezTo>
                  <a:pt x="162200" y="17865"/>
                  <a:pt x="209825" y="81894"/>
                  <a:pt x="216175" y="94065"/>
                </a:cubicBezTo>
                <a:cubicBezTo>
                  <a:pt x="222525" y="106236"/>
                  <a:pt x="204004" y="77661"/>
                  <a:pt x="190775" y="78190"/>
                </a:cubicBezTo>
                <a:cubicBezTo>
                  <a:pt x="177546" y="78719"/>
                  <a:pt x="125158" y="95653"/>
                  <a:pt x="136800" y="97240"/>
                </a:cubicBezTo>
                <a:cubicBezTo>
                  <a:pt x="148442" y="98827"/>
                  <a:pt x="283379" y="87715"/>
                  <a:pt x="260625" y="87715"/>
                </a:cubicBezTo>
                <a:cubicBezTo>
                  <a:pt x="237871" y="87715"/>
                  <a:pt x="8212" y="95123"/>
                  <a:pt x="275" y="97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8E9389E5-FC5B-1980-F9FE-A8F0C0CC060A}"/>
              </a:ext>
            </a:extLst>
          </p:cNvPr>
          <p:cNvSpPr/>
          <p:nvPr/>
        </p:nvSpPr>
        <p:spPr>
          <a:xfrm>
            <a:off x="5310271" y="4930775"/>
            <a:ext cx="220581" cy="153184"/>
          </a:xfrm>
          <a:custGeom>
            <a:avLst/>
            <a:gdLst>
              <a:gd name="connsiteX0" fmla="*/ 1504 w 220581"/>
              <a:gd name="connsiteY0" fmla="*/ 15875 h 153184"/>
              <a:gd name="connsiteX1" fmla="*/ 118979 w 220581"/>
              <a:gd name="connsiteY1" fmla="*/ 120650 h 153184"/>
              <a:gd name="connsiteX2" fmla="*/ 128504 w 220581"/>
              <a:gd name="connsiteY2" fmla="*/ 152400 h 153184"/>
              <a:gd name="connsiteX3" fmla="*/ 125329 w 220581"/>
              <a:gd name="connsiteY3" fmla="*/ 95250 h 153184"/>
              <a:gd name="connsiteX4" fmla="*/ 220579 w 220581"/>
              <a:gd name="connsiteY4" fmla="*/ 0 h 153184"/>
              <a:gd name="connsiteX5" fmla="*/ 128504 w 220581"/>
              <a:gd name="connsiteY5" fmla="*/ 95250 h 153184"/>
              <a:gd name="connsiteX6" fmla="*/ 109454 w 220581"/>
              <a:gd name="connsiteY6" fmla="*/ 76200 h 153184"/>
              <a:gd name="connsiteX7" fmla="*/ 160254 w 220581"/>
              <a:gd name="connsiteY7" fmla="*/ 3175 h 153184"/>
              <a:gd name="connsiteX8" fmla="*/ 93579 w 220581"/>
              <a:gd name="connsiteY8" fmla="*/ 82550 h 153184"/>
              <a:gd name="connsiteX9" fmla="*/ 55479 w 220581"/>
              <a:gd name="connsiteY9" fmla="*/ 60325 h 153184"/>
              <a:gd name="connsiteX10" fmla="*/ 1504 w 220581"/>
              <a:gd name="connsiteY10" fmla="*/ 15875 h 15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581" h="153184">
                <a:moveTo>
                  <a:pt x="1504" y="15875"/>
                </a:moveTo>
                <a:cubicBezTo>
                  <a:pt x="12087" y="25929"/>
                  <a:pt x="97812" y="97896"/>
                  <a:pt x="118979" y="120650"/>
                </a:cubicBezTo>
                <a:cubicBezTo>
                  <a:pt x="140146" y="143404"/>
                  <a:pt x="127446" y="156633"/>
                  <a:pt x="128504" y="152400"/>
                </a:cubicBezTo>
                <a:cubicBezTo>
                  <a:pt x="129562" y="148167"/>
                  <a:pt x="109983" y="120650"/>
                  <a:pt x="125329" y="95250"/>
                </a:cubicBezTo>
                <a:cubicBezTo>
                  <a:pt x="140675" y="69850"/>
                  <a:pt x="220050" y="0"/>
                  <a:pt x="220579" y="0"/>
                </a:cubicBezTo>
                <a:cubicBezTo>
                  <a:pt x="221108" y="0"/>
                  <a:pt x="147025" y="82550"/>
                  <a:pt x="128504" y="95250"/>
                </a:cubicBezTo>
                <a:cubicBezTo>
                  <a:pt x="109983" y="107950"/>
                  <a:pt x="104162" y="91546"/>
                  <a:pt x="109454" y="76200"/>
                </a:cubicBezTo>
                <a:cubicBezTo>
                  <a:pt x="114746" y="60854"/>
                  <a:pt x="162900" y="2117"/>
                  <a:pt x="160254" y="3175"/>
                </a:cubicBezTo>
                <a:cubicBezTo>
                  <a:pt x="157608" y="4233"/>
                  <a:pt x="111042" y="73025"/>
                  <a:pt x="93579" y="82550"/>
                </a:cubicBezTo>
                <a:cubicBezTo>
                  <a:pt x="76117" y="92075"/>
                  <a:pt x="71883" y="74083"/>
                  <a:pt x="55479" y="60325"/>
                </a:cubicBezTo>
                <a:cubicBezTo>
                  <a:pt x="39075" y="46567"/>
                  <a:pt x="-9079" y="5821"/>
                  <a:pt x="1504" y="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C8B54B1F-E9B8-85F6-B88F-01B69E587AE3}"/>
              </a:ext>
            </a:extLst>
          </p:cNvPr>
          <p:cNvSpPr/>
          <p:nvPr/>
        </p:nvSpPr>
        <p:spPr>
          <a:xfrm>
            <a:off x="4867270" y="4800600"/>
            <a:ext cx="397376" cy="46241"/>
          </a:xfrm>
          <a:custGeom>
            <a:avLst/>
            <a:gdLst>
              <a:gd name="connsiteX0" fmla="*/ 5 w 397376"/>
              <a:gd name="connsiteY0" fmla="*/ 19050 h 46241"/>
              <a:gd name="connsiteX1" fmla="*/ 206380 w 397376"/>
              <a:gd name="connsiteY1" fmla="*/ 3175 h 46241"/>
              <a:gd name="connsiteX2" fmla="*/ 390530 w 397376"/>
              <a:gd name="connsiteY2" fmla="*/ 44450 h 46241"/>
              <a:gd name="connsiteX3" fmla="*/ 342905 w 397376"/>
              <a:gd name="connsiteY3" fmla="*/ 34925 h 46241"/>
              <a:gd name="connsiteX4" fmla="*/ 200030 w 397376"/>
              <a:gd name="connsiteY4" fmla="*/ 0 h 46241"/>
              <a:gd name="connsiteX5" fmla="*/ 5 w 397376"/>
              <a:gd name="connsiteY5" fmla="*/ 19050 h 46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376" h="46241">
                <a:moveTo>
                  <a:pt x="5" y="19050"/>
                </a:moveTo>
                <a:cubicBezTo>
                  <a:pt x="1063" y="19579"/>
                  <a:pt x="141292" y="-1058"/>
                  <a:pt x="206380" y="3175"/>
                </a:cubicBezTo>
                <a:cubicBezTo>
                  <a:pt x="271468" y="7408"/>
                  <a:pt x="367776" y="39158"/>
                  <a:pt x="390530" y="44450"/>
                </a:cubicBezTo>
                <a:cubicBezTo>
                  <a:pt x="413284" y="49742"/>
                  <a:pt x="374655" y="42333"/>
                  <a:pt x="342905" y="34925"/>
                </a:cubicBezTo>
                <a:cubicBezTo>
                  <a:pt x="311155" y="27517"/>
                  <a:pt x="255592" y="0"/>
                  <a:pt x="200030" y="0"/>
                </a:cubicBezTo>
                <a:cubicBezTo>
                  <a:pt x="144468" y="0"/>
                  <a:pt x="-1053" y="18521"/>
                  <a:pt x="5" y="19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AFA36B43-0E79-2BE2-84F2-EE5304E1BB9B}"/>
              </a:ext>
            </a:extLst>
          </p:cNvPr>
          <p:cNvSpPr/>
          <p:nvPr/>
        </p:nvSpPr>
        <p:spPr>
          <a:xfrm>
            <a:off x="5213350" y="4835525"/>
            <a:ext cx="372524" cy="296016"/>
          </a:xfrm>
          <a:custGeom>
            <a:avLst/>
            <a:gdLst>
              <a:gd name="connsiteX0" fmla="*/ 0 w 372524"/>
              <a:gd name="connsiteY0" fmla="*/ 0 h 296016"/>
              <a:gd name="connsiteX1" fmla="*/ 165100 w 372524"/>
              <a:gd name="connsiteY1" fmla="*/ 127000 h 296016"/>
              <a:gd name="connsiteX2" fmla="*/ 285750 w 372524"/>
              <a:gd name="connsiteY2" fmla="*/ 225425 h 296016"/>
              <a:gd name="connsiteX3" fmla="*/ 247650 w 372524"/>
              <a:gd name="connsiteY3" fmla="*/ 155575 h 296016"/>
              <a:gd name="connsiteX4" fmla="*/ 371475 w 372524"/>
              <a:gd name="connsiteY4" fmla="*/ 295275 h 296016"/>
              <a:gd name="connsiteX5" fmla="*/ 298450 w 372524"/>
              <a:gd name="connsiteY5" fmla="*/ 206375 h 296016"/>
              <a:gd name="connsiteX6" fmla="*/ 149225 w 372524"/>
              <a:gd name="connsiteY6" fmla="*/ 107950 h 296016"/>
              <a:gd name="connsiteX7" fmla="*/ 0 w 372524"/>
              <a:gd name="connsiteY7" fmla="*/ 0 h 29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524" h="296016">
                <a:moveTo>
                  <a:pt x="0" y="0"/>
                </a:moveTo>
                <a:lnTo>
                  <a:pt x="165100" y="127000"/>
                </a:lnTo>
                <a:cubicBezTo>
                  <a:pt x="212725" y="164571"/>
                  <a:pt x="271992" y="220663"/>
                  <a:pt x="285750" y="225425"/>
                </a:cubicBezTo>
                <a:cubicBezTo>
                  <a:pt x="299508" y="230187"/>
                  <a:pt x="233363" y="143933"/>
                  <a:pt x="247650" y="155575"/>
                </a:cubicBezTo>
                <a:cubicBezTo>
                  <a:pt x="261937" y="167217"/>
                  <a:pt x="363008" y="286808"/>
                  <a:pt x="371475" y="295275"/>
                </a:cubicBezTo>
                <a:cubicBezTo>
                  <a:pt x="379942" y="303742"/>
                  <a:pt x="335492" y="237596"/>
                  <a:pt x="298450" y="206375"/>
                </a:cubicBezTo>
                <a:cubicBezTo>
                  <a:pt x="261408" y="175154"/>
                  <a:pt x="149225" y="107950"/>
                  <a:pt x="149225" y="1079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203B0FD8-6C88-2EA9-4A02-6754BFCE67C6}"/>
              </a:ext>
            </a:extLst>
          </p:cNvPr>
          <p:cNvSpPr/>
          <p:nvPr/>
        </p:nvSpPr>
        <p:spPr>
          <a:xfrm>
            <a:off x="4625919" y="4772023"/>
            <a:ext cx="257322" cy="165117"/>
          </a:xfrm>
          <a:custGeom>
            <a:avLst/>
            <a:gdLst>
              <a:gd name="connsiteX0" fmla="*/ 257231 w 257322"/>
              <a:gd name="connsiteY0" fmla="*/ 2 h 165117"/>
              <a:gd name="connsiteX1" fmla="*/ 108006 w 257322"/>
              <a:gd name="connsiteY1" fmla="*/ 85727 h 165117"/>
              <a:gd name="connsiteX2" fmla="*/ 56 w 257322"/>
              <a:gd name="connsiteY2" fmla="*/ 165102 h 165117"/>
              <a:gd name="connsiteX3" fmla="*/ 92131 w 257322"/>
              <a:gd name="connsiteY3" fmla="*/ 79377 h 165117"/>
              <a:gd name="connsiteX4" fmla="*/ 22281 w 257322"/>
              <a:gd name="connsiteY4" fmla="*/ 136527 h 165117"/>
              <a:gd name="connsiteX5" fmla="*/ 155631 w 257322"/>
              <a:gd name="connsiteY5" fmla="*/ 28577 h 165117"/>
              <a:gd name="connsiteX6" fmla="*/ 85781 w 257322"/>
              <a:gd name="connsiteY6" fmla="*/ 82552 h 165117"/>
              <a:gd name="connsiteX7" fmla="*/ 257231 w 257322"/>
              <a:gd name="connsiteY7" fmla="*/ 2 h 16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322" h="165117">
                <a:moveTo>
                  <a:pt x="257231" y="2"/>
                </a:moveTo>
                <a:cubicBezTo>
                  <a:pt x="260935" y="531"/>
                  <a:pt x="150868" y="58210"/>
                  <a:pt x="108006" y="85727"/>
                </a:cubicBezTo>
                <a:cubicBezTo>
                  <a:pt x="65144" y="113244"/>
                  <a:pt x="2702" y="166160"/>
                  <a:pt x="56" y="165102"/>
                </a:cubicBezTo>
                <a:cubicBezTo>
                  <a:pt x="-2590" y="164044"/>
                  <a:pt x="88427" y="84139"/>
                  <a:pt x="92131" y="79377"/>
                </a:cubicBezTo>
                <a:cubicBezTo>
                  <a:pt x="95835" y="74615"/>
                  <a:pt x="22281" y="136527"/>
                  <a:pt x="22281" y="136527"/>
                </a:cubicBezTo>
                <a:lnTo>
                  <a:pt x="155631" y="28577"/>
                </a:lnTo>
                <a:cubicBezTo>
                  <a:pt x="166214" y="19581"/>
                  <a:pt x="73081" y="86256"/>
                  <a:pt x="85781" y="82552"/>
                </a:cubicBezTo>
                <a:cubicBezTo>
                  <a:pt x="98481" y="78848"/>
                  <a:pt x="253527" y="-527"/>
                  <a:pt x="25723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B9E68FA6-0E42-EA05-0156-C721EE785152}"/>
              </a:ext>
            </a:extLst>
          </p:cNvPr>
          <p:cNvSpPr/>
          <p:nvPr/>
        </p:nvSpPr>
        <p:spPr>
          <a:xfrm>
            <a:off x="4834717" y="4734422"/>
            <a:ext cx="439270" cy="98753"/>
          </a:xfrm>
          <a:custGeom>
            <a:avLst/>
            <a:gdLst>
              <a:gd name="connsiteX0" fmla="*/ 808 w 439270"/>
              <a:gd name="connsiteY0" fmla="*/ 47128 h 98753"/>
              <a:gd name="connsiteX1" fmla="*/ 143683 w 439270"/>
              <a:gd name="connsiteY1" fmla="*/ 28078 h 98753"/>
              <a:gd name="connsiteX2" fmla="*/ 346883 w 439270"/>
              <a:gd name="connsiteY2" fmla="*/ 75703 h 98753"/>
              <a:gd name="connsiteX3" fmla="*/ 315133 w 439270"/>
              <a:gd name="connsiteY3" fmla="*/ 50303 h 98753"/>
              <a:gd name="connsiteX4" fmla="*/ 435783 w 439270"/>
              <a:gd name="connsiteY4" fmla="*/ 97928 h 98753"/>
              <a:gd name="connsiteX5" fmla="*/ 156383 w 439270"/>
              <a:gd name="connsiteY5" fmla="*/ 2678 h 98753"/>
              <a:gd name="connsiteX6" fmla="*/ 207183 w 439270"/>
              <a:gd name="connsiteY6" fmla="*/ 28078 h 98753"/>
              <a:gd name="connsiteX7" fmla="*/ 808 w 439270"/>
              <a:gd name="connsiteY7" fmla="*/ 47128 h 9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270" h="98753">
                <a:moveTo>
                  <a:pt x="808" y="47128"/>
                </a:moveTo>
                <a:cubicBezTo>
                  <a:pt x="-9775" y="47128"/>
                  <a:pt x="86004" y="23316"/>
                  <a:pt x="143683" y="28078"/>
                </a:cubicBezTo>
                <a:cubicBezTo>
                  <a:pt x="201362" y="32840"/>
                  <a:pt x="318308" y="71999"/>
                  <a:pt x="346883" y="75703"/>
                </a:cubicBezTo>
                <a:cubicBezTo>
                  <a:pt x="375458" y="79407"/>
                  <a:pt x="300316" y="46599"/>
                  <a:pt x="315133" y="50303"/>
                </a:cubicBezTo>
                <a:cubicBezTo>
                  <a:pt x="329950" y="54007"/>
                  <a:pt x="462241" y="105866"/>
                  <a:pt x="435783" y="97928"/>
                </a:cubicBezTo>
                <a:cubicBezTo>
                  <a:pt x="409325" y="89990"/>
                  <a:pt x="194483" y="14320"/>
                  <a:pt x="156383" y="2678"/>
                </a:cubicBezTo>
                <a:cubicBezTo>
                  <a:pt x="118283" y="-8964"/>
                  <a:pt x="228879" y="20670"/>
                  <a:pt x="207183" y="28078"/>
                </a:cubicBezTo>
                <a:cubicBezTo>
                  <a:pt x="185487" y="35486"/>
                  <a:pt x="11391" y="47128"/>
                  <a:pt x="808" y="47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46755497-5B49-26F8-8ECE-3A496268EED3}"/>
              </a:ext>
            </a:extLst>
          </p:cNvPr>
          <p:cNvSpPr/>
          <p:nvPr/>
        </p:nvSpPr>
        <p:spPr>
          <a:xfrm>
            <a:off x="5205440" y="4789194"/>
            <a:ext cx="338768" cy="287847"/>
          </a:xfrm>
          <a:custGeom>
            <a:avLst/>
            <a:gdLst>
              <a:gd name="connsiteX0" fmla="*/ 1560 w 338768"/>
              <a:gd name="connsiteY0" fmla="*/ 1881 h 287847"/>
              <a:gd name="connsiteX1" fmla="*/ 211110 w 338768"/>
              <a:gd name="connsiteY1" fmla="*/ 122531 h 287847"/>
              <a:gd name="connsiteX2" fmla="*/ 188885 w 338768"/>
              <a:gd name="connsiteY2" fmla="*/ 87606 h 287847"/>
              <a:gd name="connsiteX3" fmla="*/ 290485 w 338768"/>
              <a:gd name="connsiteY3" fmla="*/ 205081 h 287847"/>
              <a:gd name="connsiteX4" fmla="*/ 242860 w 338768"/>
              <a:gd name="connsiteY4" fmla="*/ 144756 h 287847"/>
              <a:gd name="connsiteX5" fmla="*/ 338110 w 338768"/>
              <a:gd name="connsiteY5" fmla="*/ 287631 h 287847"/>
              <a:gd name="connsiteX6" fmla="*/ 185710 w 338768"/>
              <a:gd name="connsiteY6" fmla="*/ 106656 h 287847"/>
              <a:gd name="connsiteX7" fmla="*/ 185710 w 338768"/>
              <a:gd name="connsiteY7" fmla="*/ 113006 h 287847"/>
              <a:gd name="connsiteX8" fmla="*/ 119035 w 338768"/>
              <a:gd name="connsiteY8" fmla="*/ 52681 h 287847"/>
              <a:gd name="connsiteX9" fmla="*/ 1560 w 338768"/>
              <a:gd name="connsiteY9" fmla="*/ 1881 h 28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768" h="287847">
                <a:moveTo>
                  <a:pt x="1560" y="1881"/>
                </a:moveTo>
                <a:cubicBezTo>
                  <a:pt x="16906" y="13523"/>
                  <a:pt x="179889" y="108244"/>
                  <a:pt x="211110" y="122531"/>
                </a:cubicBezTo>
                <a:cubicBezTo>
                  <a:pt x="242331" y="136819"/>
                  <a:pt x="175656" y="73848"/>
                  <a:pt x="188885" y="87606"/>
                </a:cubicBezTo>
                <a:cubicBezTo>
                  <a:pt x="202114" y="101364"/>
                  <a:pt x="281489" y="195556"/>
                  <a:pt x="290485" y="205081"/>
                </a:cubicBezTo>
                <a:cubicBezTo>
                  <a:pt x="299481" y="214606"/>
                  <a:pt x="234923" y="130998"/>
                  <a:pt x="242860" y="144756"/>
                </a:cubicBezTo>
                <a:cubicBezTo>
                  <a:pt x="250798" y="158514"/>
                  <a:pt x="347635" y="293981"/>
                  <a:pt x="338110" y="287631"/>
                </a:cubicBezTo>
                <a:cubicBezTo>
                  <a:pt x="328585" y="281281"/>
                  <a:pt x="185710" y="106656"/>
                  <a:pt x="185710" y="106656"/>
                </a:cubicBezTo>
                <a:cubicBezTo>
                  <a:pt x="160310" y="77552"/>
                  <a:pt x="196822" y="122002"/>
                  <a:pt x="185710" y="113006"/>
                </a:cubicBezTo>
                <a:cubicBezTo>
                  <a:pt x="174598" y="104010"/>
                  <a:pt x="149727" y="69614"/>
                  <a:pt x="119035" y="52681"/>
                </a:cubicBezTo>
                <a:cubicBezTo>
                  <a:pt x="88343" y="35748"/>
                  <a:pt x="-13786" y="-9761"/>
                  <a:pt x="1560" y="1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670244A5-6484-3CE6-BF08-A78D47E8BCB4}"/>
              </a:ext>
            </a:extLst>
          </p:cNvPr>
          <p:cNvSpPr/>
          <p:nvPr/>
        </p:nvSpPr>
        <p:spPr>
          <a:xfrm>
            <a:off x="5155859" y="5051149"/>
            <a:ext cx="366006" cy="131094"/>
          </a:xfrm>
          <a:custGeom>
            <a:avLst/>
            <a:gdLst>
              <a:gd name="connsiteX0" fmla="*/ 3516 w 366006"/>
              <a:gd name="connsiteY0" fmla="*/ 89176 h 131094"/>
              <a:gd name="connsiteX1" fmla="*/ 276566 w 366006"/>
              <a:gd name="connsiteY1" fmla="*/ 54251 h 131094"/>
              <a:gd name="connsiteX2" fmla="*/ 365466 w 366006"/>
              <a:gd name="connsiteY2" fmla="*/ 130451 h 131094"/>
              <a:gd name="connsiteX3" fmla="*/ 244816 w 366006"/>
              <a:gd name="connsiteY3" fmla="*/ 3451 h 131094"/>
              <a:gd name="connsiteX4" fmla="*/ 295616 w 366006"/>
              <a:gd name="connsiteY4" fmla="*/ 41551 h 131094"/>
              <a:gd name="connsiteX5" fmla="*/ 330541 w 366006"/>
              <a:gd name="connsiteY5" fmla="*/ 276 h 131094"/>
              <a:gd name="connsiteX6" fmla="*/ 289266 w 366006"/>
              <a:gd name="connsiteY6" fmla="*/ 25676 h 131094"/>
              <a:gd name="connsiteX7" fmla="*/ 130516 w 366006"/>
              <a:gd name="connsiteY7" fmla="*/ 66951 h 131094"/>
              <a:gd name="connsiteX8" fmla="*/ 3516 w 366006"/>
              <a:gd name="connsiteY8" fmla="*/ 89176 h 13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006" h="131094">
                <a:moveTo>
                  <a:pt x="3516" y="89176"/>
                </a:moveTo>
                <a:cubicBezTo>
                  <a:pt x="27858" y="87059"/>
                  <a:pt x="216241" y="47372"/>
                  <a:pt x="276566" y="54251"/>
                </a:cubicBezTo>
                <a:cubicBezTo>
                  <a:pt x="336891" y="61130"/>
                  <a:pt x="370758" y="138918"/>
                  <a:pt x="365466" y="130451"/>
                </a:cubicBezTo>
                <a:cubicBezTo>
                  <a:pt x="360174" y="121984"/>
                  <a:pt x="256458" y="18267"/>
                  <a:pt x="244816" y="3451"/>
                </a:cubicBezTo>
                <a:cubicBezTo>
                  <a:pt x="233174" y="-11365"/>
                  <a:pt x="281329" y="42080"/>
                  <a:pt x="295616" y="41551"/>
                </a:cubicBezTo>
                <a:cubicBezTo>
                  <a:pt x="309904" y="41022"/>
                  <a:pt x="331599" y="2922"/>
                  <a:pt x="330541" y="276"/>
                </a:cubicBezTo>
                <a:cubicBezTo>
                  <a:pt x="329483" y="-2370"/>
                  <a:pt x="322603" y="14564"/>
                  <a:pt x="289266" y="25676"/>
                </a:cubicBezTo>
                <a:cubicBezTo>
                  <a:pt x="255929" y="36788"/>
                  <a:pt x="173378" y="54780"/>
                  <a:pt x="130516" y="66951"/>
                </a:cubicBezTo>
                <a:cubicBezTo>
                  <a:pt x="87654" y="79122"/>
                  <a:pt x="-20826" y="91293"/>
                  <a:pt x="3516" y="89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24E77F8B-9809-8976-E8B5-2B2F7CB58D27}"/>
              </a:ext>
            </a:extLst>
          </p:cNvPr>
          <p:cNvSpPr/>
          <p:nvPr/>
        </p:nvSpPr>
        <p:spPr>
          <a:xfrm>
            <a:off x="4622800" y="4978400"/>
            <a:ext cx="715091" cy="159506"/>
          </a:xfrm>
          <a:custGeom>
            <a:avLst/>
            <a:gdLst>
              <a:gd name="connsiteX0" fmla="*/ 0 w 715091"/>
              <a:gd name="connsiteY0" fmla="*/ 0 h 159506"/>
              <a:gd name="connsiteX1" fmla="*/ 279400 w 715091"/>
              <a:gd name="connsiteY1" fmla="*/ 101600 h 159506"/>
              <a:gd name="connsiteX2" fmla="*/ 155575 w 715091"/>
              <a:gd name="connsiteY2" fmla="*/ 22225 h 159506"/>
              <a:gd name="connsiteX3" fmla="*/ 228600 w 715091"/>
              <a:gd name="connsiteY3" fmla="*/ 76200 h 159506"/>
              <a:gd name="connsiteX4" fmla="*/ 355600 w 715091"/>
              <a:gd name="connsiteY4" fmla="*/ 117475 h 159506"/>
              <a:gd name="connsiteX5" fmla="*/ 349250 w 715091"/>
              <a:gd name="connsiteY5" fmla="*/ 120650 h 159506"/>
              <a:gd name="connsiteX6" fmla="*/ 488950 w 715091"/>
              <a:gd name="connsiteY6" fmla="*/ 158750 h 159506"/>
              <a:gd name="connsiteX7" fmla="*/ 454025 w 715091"/>
              <a:gd name="connsiteY7" fmla="*/ 146050 h 159506"/>
              <a:gd name="connsiteX8" fmla="*/ 622300 w 715091"/>
              <a:gd name="connsiteY8" fmla="*/ 146050 h 159506"/>
              <a:gd name="connsiteX9" fmla="*/ 708025 w 715091"/>
              <a:gd name="connsiteY9" fmla="*/ 136525 h 159506"/>
              <a:gd name="connsiteX10" fmla="*/ 441325 w 715091"/>
              <a:gd name="connsiteY10" fmla="*/ 152400 h 159506"/>
              <a:gd name="connsiteX11" fmla="*/ 146050 w 715091"/>
              <a:gd name="connsiteY11" fmla="*/ 50800 h 159506"/>
              <a:gd name="connsiteX12" fmla="*/ 200025 w 715091"/>
              <a:gd name="connsiteY12" fmla="*/ 44450 h 159506"/>
              <a:gd name="connsiteX13" fmla="*/ 149225 w 715091"/>
              <a:gd name="connsiteY13" fmla="*/ 31750 h 159506"/>
              <a:gd name="connsiteX14" fmla="*/ 0 w 715091"/>
              <a:gd name="connsiteY14" fmla="*/ 0 h 159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15091" h="159506">
                <a:moveTo>
                  <a:pt x="0" y="0"/>
                </a:moveTo>
                <a:cubicBezTo>
                  <a:pt x="126735" y="48948"/>
                  <a:pt x="253471" y="97896"/>
                  <a:pt x="279400" y="101600"/>
                </a:cubicBezTo>
                <a:cubicBezTo>
                  <a:pt x="305329" y="105304"/>
                  <a:pt x="164042" y="26458"/>
                  <a:pt x="155575" y="22225"/>
                </a:cubicBezTo>
                <a:cubicBezTo>
                  <a:pt x="147108" y="17992"/>
                  <a:pt x="195263" y="60325"/>
                  <a:pt x="228600" y="76200"/>
                </a:cubicBezTo>
                <a:cubicBezTo>
                  <a:pt x="261937" y="92075"/>
                  <a:pt x="335492" y="110067"/>
                  <a:pt x="355600" y="117475"/>
                </a:cubicBezTo>
                <a:cubicBezTo>
                  <a:pt x="375708" y="124883"/>
                  <a:pt x="327025" y="113771"/>
                  <a:pt x="349250" y="120650"/>
                </a:cubicBezTo>
                <a:cubicBezTo>
                  <a:pt x="371475" y="127529"/>
                  <a:pt x="471488" y="154517"/>
                  <a:pt x="488950" y="158750"/>
                </a:cubicBezTo>
                <a:cubicBezTo>
                  <a:pt x="506412" y="162983"/>
                  <a:pt x="431800" y="148167"/>
                  <a:pt x="454025" y="146050"/>
                </a:cubicBezTo>
                <a:cubicBezTo>
                  <a:pt x="476250" y="143933"/>
                  <a:pt x="579967" y="147638"/>
                  <a:pt x="622300" y="146050"/>
                </a:cubicBezTo>
                <a:cubicBezTo>
                  <a:pt x="664633" y="144463"/>
                  <a:pt x="738187" y="135467"/>
                  <a:pt x="708025" y="136525"/>
                </a:cubicBezTo>
                <a:cubicBezTo>
                  <a:pt x="677863" y="137583"/>
                  <a:pt x="534987" y="166687"/>
                  <a:pt x="441325" y="152400"/>
                </a:cubicBezTo>
                <a:cubicBezTo>
                  <a:pt x="347663" y="138113"/>
                  <a:pt x="186267" y="68792"/>
                  <a:pt x="146050" y="50800"/>
                </a:cubicBezTo>
                <a:cubicBezTo>
                  <a:pt x="105833" y="32808"/>
                  <a:pt x="199496" y="47625"/>
                  <a:pt x="200025" y="44450"/>
                </a:cubicBezTo>
                <a:cubicBezTo>
                  <a:pt x="200554" y="41275"/>
                  <a:pt x="149225" y="31750"/>
                  <a:pt x="149225" y="317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9F934D72-DDFF-1DB9-0F79-4793C536D287}"/>
              </a:ext>
            </a:extLst>
          </p:cNvPr>
          <p:cNvSpPr/>
          <p:nvPr/>
        </p:nvSpPr>
        <p:spPr>
          <a:xfrm>
            <a:off x="4784558" y="4822383"/>
            <a:ext cx="171847" cy="261720"/>
          </a:xfrm>
          <a:custGeom>
            <a:avLst/>
            <a:gdLst>
              <a:gd name="connsiteX0" fmla="*/ 70017 w 171847"/>
              <a:gd name="connsiteY0" fmla="*/ 442 h 261720"/>
              <a:gd name="connsiteX1" fmla="*/ 22392 w 171847"/>
              <a:gd name="connsiteY1" fmla="*/ 63942 h 261720"/>
              <a:gd name="connsiteX2" fmla="*/ 41442 w 171847"/>
              <a:gd name="connsiteY2" fmla="*/ 152842 h 261720"/>
              <a:gd name="connsiteX3" fmla="*/ 22392 w 171847"/>
              <a:gd name="connsiteY3" fmla="*/ 92517 h 261720"/>
              <a:gd name="connsiteX4" fmla="*/ 108117 w 171847"/>
              <a:gd name="connsiteY4" fmla="*/ 251267 h 261720"/>
              <a:gd name="connsiteX5" fmla="*/ 82717 w 171847"/>
              <a:gd name="connsiteY5" fmla="*/ 190942 h 261720"/>
              <a:gd name="connsiteX6" fmla="*/ 171617 w 171847"/>
              <a:gd name="connsiteY6" fmla="*/ 260792 h 261720"/>
              <a:gd name="connsiteX7" fmla="*/ 104942 w 171847"/>
              <a:gd name="connsiteY7" fmla="*/ 225867 h 261720"/>
              <a:gd name="connsiteX8" fmla="*/ 167 w 171847"/>
              <a:gd name="connsiteY8" fmla="*/ 152842 h 261720"/>
              <a:gd name="connsiteX9" fmla="*/ 79542 w 171847"/>
              <a:gd name="connsiteY9" fmla="*/ 238567 h 261720"/>
              <a:gd name="connsiteX10" fmla="*/ 38267 w 171847"/>
              <a:gd name="connsiteY10" fmla="*/ 184592 h 261720"/>
              <a:gd name="connsiteX11" fmla="*/ 25567 w 171847"/>
              <a:gd name="connsiteY11" fmla="*/ 143317 h 261720"/>
              <a:gd name="connsiteX12" fmla="*/ 16042 w 171847"/>
              <a:gd name="connsiteY12" fmla="*/ 95692 h 261720"/>
              <a:gd name="connsiteX13" fmla="*/ 70017 w 171847"/>
              <a:gd name="connsiteY13" fmla="*/ 442 h 26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1847" h="261720">
                <a:moveTo>
                  <a:pt x="70017" y="442"/>
                </a:moveTo>
                <a:cubicBezTo>
                  <a:pt x="71075" y="-4849"/>
                  <a:pt x="27154" y="38542"/>
                  <a:pt x="22392" y="63942"/>
                </a:cubicBezTo>
                <a:cubicBezTo>
                  <a:pt x="17630" y="89342"/>
                  <a:pt x="41442" y="148080"/>
                  <a:pt x="41442" y="152842"/>
                </a:cubicBezTo>
                <a:cubicBezTo>
                  <a:pt x="41442" y="157604"/>
                  <a:pt x="11280" y="76113"/>
                  <a:pt x="22392" y="92517"/>
                </a:cubicBezTo>
                <a:cubicBezTo>
                  <a:pt x="33504" y="108921"/>
                  <a:pt x="98063" y="234863"/>
                  <a:pt x="108117" y="251267"/>
                </a:cubicBezTo>
                <a:cubicBezTo>
                  <a:pt x="118171" y="267671"/>
                  <a:pt x="72134" y="189355"/>
                  <a:pt x="82717" y="190942"/>
                </a:cubicBezTo>
                <a:cubicBezTo>
                  <a:pt x="93300" y="192530"/>
                  <a:pt x="167913" y="254971"/>
                  <a:pt x="171617" y="260792"/>
                </a:cubicBezTo>
                <a:cubicBezTo>
                  <a:pt x="175321" y="266613"/>
                  <a:pt x="133517" y="243859"/>
                  <a:pt x="104942" y="225867"/>
                </a:cubicBezTo>
                <a:cubicBezTo>
                  <a:pt x="76367" y="207875"/>
                  <a:pt x="4400" y="150725"/>
                  <a:pt x="167" y="152842"/>
                </a:cubicBezTo>
                <a:cubicBezTo>
                  <a:pt x="-4066" y="154959"/>
                  <a:pt x="73192" y="233275"/>
                  <a:pt x="79542" y="238567"/>
                </a:cubicBezTo>
                <a:cubicBezTo>
                  <a:pt x="85892" y="243859"/>
                  <a:pt x="47263" y="200467"/>
                  <a:pt x="38267" y="184592"/>
                </a:cubicBezTo>
                <a:cubicBezTo>
                  <a:pt x="29271" y="168717"/>
                  <a:pt x="29271" y="158134"/>
                  <a:pt x="25567" y="143317"/>
                </a:cubicBezTo>
                <a:cubicBezTo>
                  <a:pt x="21863" y="128500"/>
                  <a:pt x="10221" y="117917"/>
                  <a:pt x="16042" y="95692"/>
                </a:cubicBezTo>
                <a:cubicBezTo>
                  <a:pt x="21863" y="73467"/>
                  <a:pt x="68959" y="5733"/>
                  <a:pt x="70017" y="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48E3DDF2-B88E-B809-0585-16F34E837CD8}"/>
              </a:ext>
            </a:extLst>
          </p:cNvPr>
          <p:cNvSpPr/>
          <p:nvPr/>
        </p:nvSpPr>
        <p:spPr>
          <a:xfrm>
            <a:off x="4736889" y="4825897"/>
            <a:ext cx="89648" cy="220167"/>
          </a:xfrm>
          <a:custGeom>
            <a:avLst/>
            <a:gdLst>
              <a:gd name="connsiteX0" fmla="*/ 89111 w 89648"/>
              <a:gd name="connsiteY0" fmla="*/ 103 h 220167"/>
              <a:gd name="connsiteX1" fmla="*/ 38311 w 89648"/>
              <a:gd name="connsiteY1" fmla="*/ 95353 h 220167"/>
              <a:gd name="connsiteX2" fmla="*/ 57361 w 89648"/>
              <a:gd name="connsiteY2" fmla="*/ 168378 h 220167"/>
              <a:gd name="connsiteX3" fmla="*/ 22436 w 89648"/>
              <a:gd name="connsiteY3" fmla="*/ 117578 h 220167"/>
              <a:gd name="connsiteX4" fmla="*/ 89111 w 89648"/>
              <a:gd name="connsiteY4" fmla="*/ 219178 h 220167"/>
              <a:gd name="connsiteX5" fmla="*/ 51011 w 89648"/>
              <a:gd name="connsiteY5" fmla="*/ 165203 h 220167"/>
              <a:gd name="connsiteX6" fmla="*/ 211 w 89648"/>
              <a:gd name="connsiteY6" fmla="*/ 98528 h 220167"/>
              <a:gd name="connsiteX7" fmla="*/ 35136 w 89648"/>
              <a:gd name="connsiteY7" fmla="*/ 114403 h 220167"/>
              <a:gd name="connsiteX8" fmla="*/ 89111 w 89648"/>
              <a:gd name="connsiteY8" fmla="*/ 103 h 22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648" h="220167">
                <a:moveTo>
                  <a:pt x="89111" y="103"/>
                </a:moveTo>
                <a:cubicBezTo>
                  <a:pt x="89640" y="-3072"/>
                  <a:pt x="43603" y="67307"/>
                  <a:pt x="38311" y="95353"/>
                </a:cubicBezTo>
                <a:cubicBezTo>
                  <a:pt x="33019" y="123399"/>
                  <a:pt x="60007" y="164674"/>
                  <a:pt x="57361" y="168378"/>
                </a:cubicBezTo>
                <a:cubicBezTo>
                  <a:pt x="54715" y="172082"/>
                  <a:pt x="17144" y="109111"/>
                  <a:pt x="22436" y="117578"/>
                </a:cubicBezTo>
                <a:cubicBezTo>
                  <a:pt x="27728" y="126045"/>
                  <a:pt x="84348" y="211241"/>
                  <a:pt x="89111" y="219178"/>
                </a:cubicBezTo>
                <a:cubicBezTo>
                  <a:pt x="93874" y="227116"/>
                  <a:pt x="65828" y="185311"/>
                  <a:pt x="51011" y="165203"/>
                </a:cubicBezTo>
                <a:cubicBezTo>
                  <a:pt x="36194" y="145095"/>
                  <a:pt x="2857" y="106995"/>
                  <a:pt x="211" y="98528"/>
                </a:cubicBezTo>
                <a:cubicBezTo>
                  <a:pt x="-2435" y="90061"/>
                  <a:pt x="20319" y="129749"/>
                  <a:pt x="35136" y="114403"/>
                </a:cubicBezTo>
                <a:cubicBezTo>
                  <a:pt x="49953" y="99057"/>
                  <a:pt x="88582" y="3278"/>
                  <a:pt x="89111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682527A3-D4B1-BC25-AA61-BC83A1BC877C}"/>
              </a:ext>
            </a:extLst>
          </p:cNvPr>
          <p:cNvSpPr/>
          <p:nvPr/>
        </p:nvSpPr>
        <p:spPr>
          <a:xfrm>
            <a:off x="4643962" y="4860089"/>
            <a:ext cx="120504" cy="162763"/>
          </a:xfrm>
          <a:custGeom>
            <a:avLst/>
            <a:gdLst>
              <a:gd name="connsiteX0" fmla="*/ 118538 w 120504"/>
              <a:gd name="connsiteY0" fmla="*/ 836 h 162763"/>
              <a:gd name="connsiteX1" fmla="*/ 77263 w 120504"/>
              <a:gd name="connsiteY1" fmla="*/ 57986 h 162763"/>
              <a:gd name="connsiteX2" fmla="*/ 112188 w 120504"/>
              <a:gd name="connsiteY2" fmla="*/ 162761 h 162763"/>
              <a:gd name="connsiteX3" fmla="*/ 80438 w 120504"/>
              <a:gd name="connsiteY3" fmla="*/ 61161 h 162763"/>
              <a:gd name="connsiteX4" fmla="*/ 1063 w 120504"/>
              <a:gd name="connsiteY4" fmla="*/ 99261 h 162763"/>
              <a:gd name="connsiteX5" fmla="*/ 118538 w 120504"/>
              <a:gd name="connsiteY5" fmla="*/ 836 h 16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504" h="162763">
                <a:moveTo>
                  <a:pt x="118538" y="836"/>
                </a:moveTo>
                <a:cubicBezTo>
                  <a:pt x="131238" y="-6043"/>
                  <a:pt x="78321" y="30999"/>
                  <a:pt x="77263" y="57986"/>
                </a:cubicBezTo>
                <a:cubicBezTo>
                  <a:pt x="76205" y="84973"/>
                  <a:pt x="111659" y="162232"/>
                  <a:pt x="112188" y="162761"/>
                </a:cubicBezTo>
                <a:cubicBezTo>
                  <a:pt x="112717" y="163290"/>
                  <a:pt x="98959" y="71744"/>
                  <a:pt x="80438" y="61161"/>
                </a:cubicBezTo>
                <a:cubicBezTo>
                  <a:pt x="61917" y="50578"/>
                  <a:pt x="-9520" y="110903"/>
                  <a:pt x="1063" y="99261"/>
                </a:cubicBezTo>
                <a:cubicBezTo>
                  <a:pt x="11646" y="87619"/>
                  <a:pt x="105838" y="7715"/>
                  <a:pt x="118538" y="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C2653CC0-B654-7CFB-5F58-E7F50C3ECDEF}"/>
              </a:ext>
            </a:extLst>
          </p:cNvPr>
          <p:cNvSpPr/>
          <p:nvPr/>
        </p:nvSpPr>
        <p:spPr>
          <a:xfrm>
            <a:off x="4830809" y="4746575"/>
            <a:ext cx="215268" cy="108132"/>
          </a:xfrm>
          <a:custGeom>
            <a:avLst/>
            <a:gdLst>
              <a:gd name="connsiteX0" fmla="*/ 1541 w 215268"/>
              <a:gd name="connsiteY0" fmla="*/ 108000 h 108132"/>
              <a:gd name="connsiteX1" fmla="*/ 207916 w 215268"/>
              <a:gd name="connsiteY1" fmla="*/ 104825 h 108132"/>
              <a:gd name="connsiteX2" fmla="*/ 169816 w 215268"/>
              <a:gd name="connsiteY2" fmla="*/ 92125 h 108132"/>
              <a:gd name="connsiteX3" fmla="*/ 176166 w 215268"/>
              <a:gd name="connsiteY3" fmla="*/ 9575 h 108132"/>
              <a:gd name="connsiteX4" fmla="*/ 169816 w 215268"/>
              <a:gd name="connsiteY4" fmla="*/ 85775 h 108132"/>
              <a:gd name="connsiteX5" fmla="*/ 122191 w 215268"/>
              <a:gd name="connsiteY5" fmla="*/ 92125 h 108132"/>
              <a:gd name="connsiteX6" fmla="*/ 128541 w 215268"/>
              <a:gd name="connsiteY6" fmla="*/ 50 h 108132"/>
              <a:gd name="connsiteX7" fmla="*/ 122191 w 215268"/>
              <a:gd name="connsiteY7" fmla="*/ 79425 h 108132"/>
              <a:gd name="connsiteX8" fmla="*/ 112666 w 215268"/>
              <a:gd name="connsiteY8" fmla="*/ 101650 h 108132"/>
              <a:gd name="connsiteX9" fmla="*/ 1541 w 215268"/>
              <a:gd name="connsiteY9" fmla="*/ 108000 h 10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268" h="108132">
                <a:moveTo>
                  <a:pt x="1541" y="108000"/>
                </a:moveTo>
                <a:cubicBezTo>
                  <a:pt x="17416" y="108529"/>
                  <a:pt x="179870" y="107471"/>
                  <a:pt x="207916" y="104825"/>
                </a:cubicBezTo>
                <a:cubicBezTo>
                  <a:pt x="235962" y="102179"/>
                  <a:pt x="175108" y="108000"/>
                  <a:pt x="169816" y="92125"/>
                </a:cubicBezTo>
                <a:cubicBezTo>
                  <a:pt x="164524" y="76250"/>
                  <a:pt x="176166" y="10633"/>
                  <a:pt x="176166" y="9575"/>
                </a:cubicBezTo>
                <a:cubicBezTo>
                  <a:pt x="176166" y="8517"/>
                  <a:pt x="178812" y="72017"/>
                  <a:pt x="169816" y="85775"/>
                </a:cubicBezTo>
                <a:cubicBezTo>
                  <a:pt x="160820" y="99533"/>
                  <a:pt x="129070" y="106412"/>
                  <a:pt x="122191" y="92125"/>
                </a:cubicBezTo>
                <a:cubicBezTo>
                  <a:pt x="115312" y="77837"/>
                  <a:pt x="128541" y="2167"/>
                  <a:pt x="128541" y="50"/>
                </a:cubicBezTo>
                <a:cubicBezTo>
                  <a:pt x="128541" y="-2067"/>
                  <a:pt x="124837" y="62492"/>
                  <a:pt x="122191" y="79425"/>
                </a:cubicBezTo>
                <a:cubicBezTo>
                  <a:pt x="119545" y="96358"/>
                  <a:pt x="128012" y="97946"/>
                  <a:pt x="112666" y="101650"/>
                </a:cubicBezTo>
                <a:cubicBezTo>
                  <a:pt x="97320" y="105354"/>
                  <a:pt x="-14334" y="107471"/>
                  <a:pt x="1541" y="108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50985E52-2C96-E2DB-DBB1-9EFC5DAB3060}"/>
              </a:ext>
            </a:extLst>
          </p:cNvPr>
          <p:cNvSpPr/>
          <p:nvPr/>
        </p:nvSpPr>
        <p:spPr>
          <a:xfrm>
            <a:off x="4978763" y="4829393"/>
            <a:ext cx="398895" cy="305973"/>
          </a:xfrm>
          <a:custGeom>
            <a:avLst/>
            <a:gdLst>
              <a:gd name="connsiteX0" fmla="*/ 63137 w 398895"/>
              <a:gd name="connsiteY0" fmla="*/ 2957 h 305973"/>
              <a:gd name="connsiteX1" fmla="*/ 5987 w 398895"/>
              <a:gd name="connsiteY1" fmla="*/ 85507 h 305973"/>
              <a:gd name="connsiteX2" fmla="*/ 2812 w 398895"/>
              <a:gd name="connsiteY2" fmla="*/ 149007 h 305973"/>
              <a:gd name="connsiteX3" fmla="*/ 15512 w 398895"/>
              <a:gd name="connsiteY3" fmla="*/ 190282 h 305973"/>
              <a:gd name="connsiteX4" fmla="*/ 50437 w 398895"/>
              <a:gd name="connsiteY4" fmla="*/ 244257 h 305973"/>
              <a:gd name="connsiteX5" fmla="*/ 91712 w 398895"/>
              <a:gd name="connsiteY5" fmla="*/ 276007 h 305973"/>
              <a:gd name="connsiteX6" fmla="*/ 186962 w 398895"/>
              <a:gd name="connsiteY6" fmla="*/ 304582 h 305973"/>
              <a:gd name="connsiteX7" fmla="*/ 237762 w 398895"/>
              <a:gd name="connsiteY7" fmla="*/ 298232 h 305973"/>
              <a:gd name="connsiteX8" fmla="*/ 301262 w 398895"/>
              <a:gd name="connsiteY8" fmla="*/ 269657 h 305973"/>
              <a:gd name="connsiteX9" fmla="*/ 355237 w 398895"/>
              <a:gd name="connsiteY9" fmla="*/ 218857 h 305973"/>
              <a:gd name="connsiteX10" fmla="*/ 367937 w 398895"/>
              <a:gd name="connsiteY10" fmla="*/ 190282 h 305973"/>
              <a:gd name="connsiteX11" fmla="*/ 393337 w 398895"/>
              <a:gd name="connsiteY11" fmla="*/ 206157 h 305973"/>
              <a:gd name="connsiteX12" fmla="*/ 371112 w 398895"/>
              <a:gd name="connsiteY12" fmla="*/ 139482 h 305973"/>
              <a:gd name="connsiteX13" fmla="*/ 129812 w 398895"/>
              <a:gd name="connsiteY13" fmla="*/ 28357 h 305973"/>
              <a:gd name="connsiteX14" fmla="*/ 63137 w 398895"/>
              <a:gd name="connsiteY14" fmla="*/ 2957 h 30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8895" h="305973">
                <a:moveTo>
                  <a:pt x="63137" y="2957"/>
                </a:moveTo>
                <a:cubicBezTo>
                  <a:pt x="42500" y="12482"/>
                  <a:pt x="16041" y="61165"/>
                  <a:pt x="5987" y="85507"/>
                </a:cubicBezTo>
                <a:cubicBezTo>
                  <a:pt x="-4067" y="109849"/>
                  <a:pt x="1225" y="131545"/>
                  <a:pt x="2812" y="149007"/>
                </a:cubicBezTo>
                <a:cubicBezTo>
                  <a:pt x="4399" y="166469"/>
                  <a:pt x="7575" y="174407"/>
                  <a:pt x="15512" y="190282"/>
                </a:cubicBezTo>
                <a:cubicBezTo>
                  <a:pt x="23449" y="206157"/>
                  <a:pt x="37737" y="229970"/>
                  <a:pt x="50437" y="244257"/>
                </a:cubicBezTo>
                <a:cubicBezTo>
                  <a:pt x="63137" y="258545"/>
                  <a:pt x="68958" y="265953"/>
                  <a:pt x="91712" y="276007"/>
                </a:cubicBezTo>
                <a:cubicBezTo>
                  <a:pt x="114466" y="286061"/>
                  <a:pt x="162620" y="300878"/>
                  <a:pt x="186962" y="304582"/>
                </a:cubicBezTo>
                <a:cubicBezTo>
                  <a:pt x="211304" y="308286"/>
                  <a:pt x="218712" y="304053"/>
                  <a:pt x="237762" y="298232"/>
                </a:cubicBezTo>
                <a:cubicBezTo>
                  <a:pt x="256812" y="292411"/>
                  <a:pt x="281683" y="282886"/>
                  <a:pt x="301262" y="269657"/>
                </a:cubicBezTo>
                <a:cubicBezTo>
                  <a:pt x="320841" y="256428"/>
                  <a:pt x="344125" y="232086"/>
                  <a:pt x="355237" y="218857"/>
                </a:cubicBezTo>
                <a:cubicBezTo>
                  <a:pt x="366349" y="205628"/>
                  <a:pt x="361587" y="192399"/>
                  <a:pt x="367937" y="190282"/>
                </a:cubicBezTo>
                <a:cubicBezTo>
                  <a:pt x="374287" y="188165"/>
                  <a:pt x="392808" y="214624"/>
                  <a:pt x="393337" y="206157"/>
                </a:cubicBezTo>
                <a:cubicBezTo>
                  <a:pt x="393866" y="197690"/>
                  <a:pt x="415033" y="169115"/>
                  <a:pt x="371112" y="139482"/>
                </a:cubicBezTo>
                <a:cubicBezTo>
                  <a:pt x="327191" y="109849"/>
                  <a:pt x="177437" y="48465"/>
                  <a:pt x="129812" y="28357"/>
                </a:cubicBezTo>
                <a:cubicBezTo>
                  <a:pt x="82187" y="8249"/>
                  <a:pt x="83774" y="-6568"/>
                  <a:pt x="63137" y="2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5766EAEC-940E-0B72-7755-57CF90E17CAD}"/>
              </a:ext>
            </a:extLst>
          </p:cNvPr>
          <p:cNvSpPr/>
          <p:nvPr/>
        </p:nvSpPr>
        <p:spPr>
          <a:xfrm>
            <a:off x="4930488" y="4813165"/>
            <a:ext cx="476768" cy="208631"/>
          </a:xfrm>
          <a:custGeom>
            <a:avLst/>
            <a:gdLst>
              <a:gd name="connsiteX0" fmla="*/ 287 w 476768"/>
              <a:gd name="connsiteY0" fmla="*/ 28710 h 208631"/>
              <a:gd name="connsiteX1" fmla="*/ 146337 w 476768"/>
              <a:gd name="connsiteY1" fmla="*/ 25535 h 208631"/>
              <a:gd name="connsiteX2" fmla="*/ 311437 w 476768"/>
              <a:gd name="connsiteY2" fmla="*/ 95385 h 208631"/>
              <a:gd name="connsiteX3" fmla="*/ 298737 w 476768"/>
              <a:gd name="connsiteY3" fmla="*/ 60460 h 208631"/>
              <a:gd name="connsiteX4" fmla="*/ 470187 w 476768"/>
              <a:gd name="connsiteY4" fmla="*/ 206510 h 208631"/>
              <a:gd name="connsiteX5" fmla="*/ 422562 w 476768"/>
              <a:gd name="connsiteY5" fmla="*/ 139835 h 208631"/>
              <a:gd name="connsiteX6" fmla="*/ 247937 w 476768"/>
              <a:gd name="connsiteY6" fmla="*/ 38235 h 208631"/>
              <a:gd name="connsiteX7" fmla="*/ 139987 w 476768"/>
              <a:gd name="connsiteY7" fmla="*/ 135 h 208631"/>
              <a:gd name="connsiteX8" fmla="*/ 184437 w 476768"/>
              <a:gd name="connsiteY8" fmla="*/ 25535 h 208631"/>
              <a:gd name="connsiteX9" fmla="*/ 287 w 476768"/>
              <a:gd name="connsiteY9" fmla="*/ 28710 h 20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6768" h="208631">
                <a:moveTo>
                  <a:pt x="287" y="28710"/>
                </a:moveTo>
                <a:cubicBezTo>
                  <a:pt x="-6063" y="28710"/>
                  <a:pt x="94479" y="14423"/>
                  <a:pt x="146337" y="25535"/>
                </a:cubicBezTo>
                <a:cubicBezTo>
                  <a:pt x="198195" y="36647"/>
                  <a:pt x="286037" y="89564"/>
                  <a:pt x="311437" y="95385"/>
                </a:cubicBezTo>
                <a:cubicBezTo>
                  <a:pt x="336837" y="101206"/>
                  <a:pt x="272279" y="41939"/>
                  <a:pt x="298737" y="60460"/>
                </a:cubicBezTo>
                <a:cubicBezTo>
                  <a:pt x="325195" y="78981"/>
                  <a:pt x="449549" y="193281"/>
                  <a:pt x="470187" y="206510"/>
                </a:cubicBezTo>
                <a:cubicBezTo>
                  <a:pt x="490825" y="219739"/>
                  <a:pt x="459604" y="167881"/>
                  <a:pt x="422562" y="139835"/>
                </a:cubicBezTo>
                <a:cubicBezTo>
                  <a:pt x="385520" y="111789"/>
                  <a:pt x="295033" y="61518"/>
                  <a:pt x="247937" y="38235"/>
                </a:cubicBezTo>
                <a:cubicBezTo>
                  <a:pt x="200841" y="14952"/>
                  <a:pt x="150570" y="2252"/>
                  <a:pt x="139987" y="135"/>
                </a:cubicBezTo>
                <a:cubicBezTo>
                  <a:pt x="129404" y="-1982"/>
                  <a:pt x="208249" y="21302"/>
                  <a:pt x="184437" y="25535"/>
                </a:cubicBezTo>
                <a:cubicBezTo>
                  <a:pt x="160625" y="29768"/>
                  <a:pt x="6637" y="28710"/>
                  <a:pt x="287" y="287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DB3B384F-90AB-6C4E-1835-987119710AFE}"/>
              </a:ext>
            </a:extLst>
          </p:cNvPr>
          <p:cNvSpPr/>
          <p:nvPr/>
        </p:nvSpPr>
        <p:spPr>
          <a:xfrm rot="853686">
            <a:off x="5114574" y="4904232"/>
            <a:ext cx="172218" cy="793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0D5FB3DC-342A-86C6-FFEA-493E9DCDD8B1}"/>
              </a:ext>
            </a:extLst>
          </p:cNvPr>
          <p:cNvSpPr/>
          <p:nvPr/>
        </p:nvSpPr>
        <p:spPr>
          <a:xfrm>
            <a:off x="4691672" y="5021954"/>
            <a:ext cx="772484" cy="158001"/>
          </a:xfrm>
          <a:custGeom>
            <a:avLst/>
            <a:gdLst>
              <a:gd name="connsiteX0" fmla="*/ 978 w 772484"/>
              <a:gd name="connsiteY0" fmla="*/ 896 h 158001"/>
              <a:gd name="connsiteX1" fmla="*/ 197828 w 772484"/>
              <a:gd name="connsiteY1" fmla="*/ 48521 h 158001"/>
              <a:gd name="connsiteX2" fmla="*/ 518503 w 772484"/>
              <a:gd name="connsiteY2" fmla="*/ 153296 h 158001"/>
              <a:gd name="connsiteX3" fmla="*/ 480403 w 772484"/>
              <a:gd name="connsiteY3" fmla="*/ 137421 h 158001"/>
              <a:gd name="connsiteX4" fmla="*/ 769328 w 772484"/>
              <a:gd name="connsiteY4" fmla="*/ 115196 h 158001"/>
              <a:gd name="connsiteX5" fmla="*/ 620103 w 772484"/>
              <a:gd name="connsiteY5" fmla="*/ 121546 h 158001"/>
              <a:gd name="connsiteX6" fmla="*/ 401028 w 772484"/>
              <a:gd name="connsiteY6" fmla="*/ 140596 h 158001"/>
              <a:gd name="connsiteX7" fmla="*/ 439128 w 772484"/>
              <a:gd name="connsiteY7" fmla="*/ 137421 h 158001"/>
              <a:gd name="connsiteX8" fmla="*/ 277203 w 772484"/>
              <a:gd name="connsiteY8" fmla="*/ 86621 h 158001"/>
              <a:gd name="connsiteX9" fmla="*/ 978 w 772484"/>
              <a:gd name="connsiteY9" fmla="*/ 896 h 1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2484" h="158001">
                <a:moveTo>
                  <a:pt x="978" y="896"/>
                </a:moveTo>
                <a:cubicBezTo>
                  <a:pt x="-12251" y="-5454"/>
                  <a:pt x="111574" y="23121"/>
                  <a:pt x="197828" y="48521"/>
                </a:cubicBezTo>
                <a:cubicBezTo>
                  <a:pt x="284082" y="73921"/>
                  <a:pt x="471407" y="138479"/>
                  <a:pt x="518503" y="153296"/>
                </a:cubicBezTo>
                <a:cubicBezTo>
                  <a:pt x="565599" y="168113"/>
                  <a:pt x="438599" y="143771"/>
                  <a:pt x="480403" y="137421"/>
                </a:cubicBezTo>
                <a:cubicBezTo>
                  <a:pt x="522207" y="131071"/>
                  <a:pt x="746045" y="117842"/>
                  <a:pt x="769328" y="115196"/>
                </a:cubicBezTo>
                <a:cubicBezTo>
                  <a:pt x="792611" y="112550"/>
                  <a:pt x="681486" y="117313"/>
                  <a:pt x="620103" y="121546"/>
                </a:cubicBezTo>
                <a:cubicBezTo>
                  <a:pt x="558720" y="125779"/>
                  <a:pt x="431190" y="137950"/>
                  <a:pt x="401028" y="140596"/>
                </a:cubicBezTo>
                <a:cubicBezTo>
                  <a:pt x="370866" y="143242"/>
                  <a:pt x="459766" y="146417"/>
                  <a:pt x="439128" y="137421"/>
                </a:cubicBezTo>
                <a:cubicBezTo>
                  <a:pt x="418491" y="128425"/>
                  <a:pt x="348640" y="110433"/>
                  <a:pt x="277203" y="86621"/>
                </a:cubicBezTo>
                <a:cubicBezTo>
                  <a:pt x="205766" y="62809"/>
                  <a:pt x="14207" y="7246"/>
                  <a:pt x="978" y="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E0A32BAC-6537-2B68-0B72-951F421B2C70}"/>
              </a:ext>
            </a:extLst>
          </p:cNvPr>
          <p:cNvSpPr/>
          <p:nvPr/>
        </p:nvSpPr>
        <p:spPr>
          <a:xfrm>
            <a:off x="5165609" y="5100441"/>
            <a:ext cx="451891" cy="116610"/>
          </a:xfrm>
          <a:custGeom>
            <a:avLst/>
            <a:gdLst>
              <a:gd name="connsiteX0" fmla="*/ 116 w 451891"/>
              <a:gd name="connsiteY0" fmla="*/ 49409 h 116610"/>
              <a:gd name="connsiteX1" fmla="*/ 317616 w 451891"/>
              <a:gd name="connsiteY1" fmla="*/ 1784 h 116610"/>
              <a:gd name="connsiteX2" fmla="*/ 282691 w 451891"/>
              <a:gd name="connsiteY2" fmla="*/ 14484 h 116610"/>
              <a:gd name="connsiteX3" fmla="*/ 333491 w 451891"/>
              <a:gd name="connsiteY3" fmla="*/ 55759 h 116610"/>
              <a:gd name="connsiteX4" fmla="*/ 301741 w 451891"/>
              <a:gd name="connsiteY4" fmla="*/ 39884 h 116610"/>
              <a:gd name="connsiteX5" fmla="*/ 450966 w 451891"/>
              <a:gd name="connsiteY5" fmla="*/ 116084 h 116610"/>
              <a:gd name="connsiteX6" fmla="*/ 362066 w 451891"/>
              <a:gd name="connsiteY6" fmla="*/ 71634 h 116610"/>
              <a:gd name="connsiteX7" fmla="*/ 304916 w 451891"/>
              <a:gd name="connsiteY7" fmla="*/ 33534 h 116610"/>
              <a:gd name="connsiteX8" fmla="*/ 187441 w 451891"/>
              <a:gd name="connsiteY8" fmla="*/ 33534 h 116610"/>
              <a:gd name="connsiteX9" fmla="*/ 279516 w 451891"/>
              <a:gd name="connsiteY9" fmla="*/ 24009 h 116610"/>
              <a:gd name="connsiteX10" fmla="*/ 116 w 451891"/>
              <a:gd name="connsiteY10" fmla="*/ 49409 h 11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1891" h="116610">
                <a:moveTo>
                  <a:pt x="116" y="49409"/>
                </a:moveTo>
                <a:cubicBezTo>
                  <a:pt x="6466" y="45705"/>
                  <a:pt x="270520" y="7605"/>
                  <a:pt x="317616" y="1784"/>
                </a:cubicBezTo>
                <a:cubicBezTo>
                  <a:pt x="364712" y="-4037"/>
                  <a:pt x="280045" y="5488"/>
                  <a:pt x="282691" y="14484"/>
                </a:cubicBezTo>
                <a:cubicBezTo>
                  <a:pt x="285337" y="23480"/>
                  <a:pt x="330316" y="51526"/>
                  <a:pt x="333491" y="55759"/>
                </a:cubicBezTo>
                <a:cubicBezTo>
                  <a:pt x="336666" y="59992"/>
                  <a:pt x="301741" y="39884"/>
                  <a:pt x="301741" y="39884"/>
                </a:cubicBezTo>
                <a:lnTo>
                  <a:pt x="450966" y="116084"/>
                </a:lnTo>
                <a:cubicBezTo>
                  <a:pt x="461020" y="121376"/>
                  <a:pt x="386408" y="85392"/>
                  <a:pt x="362066" y="71634"/>
                </a:cubicBezTo>
                <a:cubicBezTo>
                  <a:pt x="337724" y="57876"/>
                  <a:pt x="334020" y="39884"/>
                  <a:pt x="304916" y="33534"/>
                </a:cubicBezTo>
                <a:cubicBezTo>
                  <a:pt x="275812" y="27184"/>
                  <a:pt x="191674" y="35121"/>
                  <a:pt x="187441" y="33534"/>
                </a:cubicBezTo>
                <a:cubicBezTo>
                  <a:pt x="183208" y="31947"/>
                  <a:pt x="309149" y="22951"/>
                  <a:pt x="279516" y="24009"/>
                </a:cubicBezTo>
                <a:cubicBezTo>
                  <a:pt x="249883" y="25067"/>
                  <a:pt x="-6234" y="53113"/>
                  <a:pt x="116" y="49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D358FAE6-0309-E847-EBA6-CE123EB11DD5}"/>
              </a:ext>
            </a:extLst>
          </p:cNvPr>
          <p:cNvSpPr/>
          <p:nvPr/>
        </p:nvSpPr>
        <p:spPr>
          <a:xfrm>
            <a:off x="4766434" y="5047342"/>
            <a:ext cx="646649" cy="188545"/>
          </a:xfrm>
          <a:custGeom>
            <a:avLst/>
            <a:gdLst>
              <a:gd name="connsiteX0" fmla="*/ 5591 w 646649"/>
              <a:gd name="connsiteY0" fmla="*/ 908 h 188545"/>
              <a:gd name="connsiteX1" fmla="*/ 434216 w 646649"/>
              <a:gd name="connsiteY1" fmla="*/ 124733 h 188545"/>
              <a:gd name="connsiteX2" fmla="*/ 396116 w 646649"/>
              <a:gd name="connsiteY2" fmla="*/ 92983 h 188545"/>
              <a:gd name="connsiteX3" fmla="*/ 545341 w 646649"/>
              <a:gd name="connsiteY3" fmla="*/ 134258 h 188545"/>
              <a:gd name="connsiteX4" fmla="*/ 643766 w 646649"/>
              <a:gd name="connsiteY4" fmla="*/ 188233 h 188545"/>
              <a:gd name="connsiteX5" fmla="*/ 608841 w 646649"/>
              <a:gd name="connsiteY5" fmla="*/ 153308 h 188545"/>
              <a:gd name="connsiteX6" fmla="*/ 491366 w 646649"/>
              <a:gd name="connsiteY6" fmla="*/ 89808 h 188545"/>
              <a:gd name="connsiteX7" fmla="*/ 567566 w 646649"/>
              <a:gd name="connsiteY7" fmla="*/ 169183 h 188545"/>
              <a:gd name="connsiteX8" fmla="*/ 465966 w 646649"/>
              <a:gd name="connsiteY8" fmla="*/ 105683 h 188545"/>
              <a:gd name="connsiteX9" fmla="*/ 535816 w 646649"/>
              <a:gd name="connsiteY9" fmla="*/ 175533 h 188545"/>
              <a:gd name="connsiteX10" fmla="*/ 405641 w 646649"/>
              <a:gd name="connsiteY10" fmla="*/ 86633 h 188545"/>
              <a:gd name="connsiteX11" fmla="*/ 424691 w 646649"/>
              <a:gd name="connsiteY11" fmla="*/ 127908 h 188545"/>
              <a:gd name="connsiteX12" fmla="*/ 443741 w 646649"/>
              <a:gd name="connsiteY12" fmla="*/ 172358 h 188545"/>
              <a:gd name="connsiteX13" fmla="*/ 392941 w 646649"/>
              <a:gd name="connsiteY13" fmla="*/ 102508 h 188545"/>
              <a:gd name="connsiteX14" fmla="*/ 383416 w 646649"/>
              <a:gd name="connsiteY14" fmla="*/ 175533 h 188545"/>
              <a:gd name="connsiteX15" fmla="*/ 386591 w 646649"/>
              <a:gd name="connsiteY15" fmla="*/ 166008 h 188545"/>
              <a:gd name="connsiteX16" fmla="*/ 345316 w 646649"/>
              <a:gd name="connsiteY16" fmla="*/ 73933 h 188545"/>
              <a:gd name="connsiteX17" fmla="*/ 304041 w 646649"/>
              <a:gd name="connsiteY17" fmla="*/ 92983 h 188545"/>
              <a:gd name="connsiteX18" fmla="*/ 310391 w 646649"/>
              <a:gd name="connsiteY18" fmla="*/ 162833 h 188545"/>
              <a:gd name="connsiteX19" fmla="*/ 307216 w 646649"/>
              <a:gd name="connsiteY19" fmla="*/ 80283 h 188545"/>
              <a:gd name="connsiteX20" fmla="*/ 269116 w 646649"/>
              <a:gd name="connsiteY20" fmla="*/ 124733 h 188545"/>
              <a:gd name="connsiteX21" fmla="*/ 256416 w 646649"/>
              <a:gd name="connsiteY21" fmla="*/ 86633 h 188545"/>
              <a:gd name="connsiteX22" fmla="*/ 218316 w 646649"/>
              <a:gd name="connsiteY22" fmla="*/ 143783 h 188545"/>
              <a:gd name="connsiteX23" fmla="*/ 231016 w 646649"/>
              <a:gd name="connsiteY23" fmla="*/ 83458 h 188545"/>
              <a:gd name="connsiteX24" fmla="*/ 189741 w 646649"/>
              <a:gd name="connsiteY24" fmla="*/ 67583 h 188545"/>
              <a:gd name="connsiteX25" fmla="*/ 154816 w 646649"/>
              <a:gd name="connsiteY25" fmla="*/ 102508 h 188545"/>
              <a:gd name="connsiteX26" fmla="*/ 186566 w 646649"/>
              <a:gd name="connsiteY26" fmla="*/ 70758 h 188545"/>
              <a:gd name="connsiteX27" fmla="*/ 5591 w 646649"/>
              <a:gd name="connsiteY27" fmla="*/ 908 h 188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46649" h="188545">
                <a:moveTo>
                  <a:pt x="5591" y="908"/>
                </a:moveTo>
                <a:cubicBezTo>
                  <a:pt x="46866" y="9904"/>
                  <a:pt x="369129" y="109387"/>
                  <a:pt x="434216" y="124733"/>
                </a:cubicBezTo>
                <a:cubicBezTo>
                  <a:pt x="499304" y="140079"/>
                  <a:pt x="377595" y="91396"/>
                  <a:pt x="396116" y="92983"/>
                </a:cubicBezTo>
                <a:cubicBezTo>
                  <a:pt x="414637" y="94570"/>
                  <a:pt x="504066" y="118383"/>
                  <a:pt x="545341" y="134258"/>
                </a:cubicBezTo>
                <a:cubicBezTo>
                  <a:pt x="586616" y="150133"/>
                  <a:pt x="633183" y="185058"/>
                  <a:pt x="643766" y="188233"/>
                </a:cubicBezTo>
                <a:cubicBezTo>
                  <a:pt x="654349" y="191408"/>
                  <a:pt x="634241" y="169712"/>
                  <a:pt x="608841" y="153308"/>
                </a:cubicBezTo>
                <a:cubicBezTo>
                  <a:pt x="583441" y="136904"/>
                  <a:pt x="498245" y="87162"/>
                  <a:pt x="491366" y="89808"/>
                </a:cubicBezTo>
                <a:cubicBezTo>
                  <a:pt x="484487" y="92454"/>
                  <a:pt x="571799" y="166537"/>
                  <a:pt x="567566" y="169183"/>
                </a:cubicBezTo>
                <a:cubicBezTo>
                  <a:pt x="563333" y="171829"/>
                  <a:pt x="471257" y="104625"/>
                  <a:pt x="465966" y="105683"/>
                </a:cubicBezTo>
                <a:cubicBezTo>
                  <a:pt x="460675" y="106741"/>
                  <a:pt x="545870" y="178708"/>
                  <a:pt x="535816" y="175533"/>
                </a:cubicBezTo>
                <a:cubicBezTo>
                  <a:pt x="525762" y="172358"/>
                  <a:pt x="424162" y="94570"/>
                  <a:pt x="405641" y="86633"/>
                </a:cubicBezTo>
                <a:cubicBezTo>
                  <a:pt x="387120" y="78696"/>
                  <a:pt x="418341" y="113620"/>
                  <a:pt x="424691" y="127908"/>
                </a:cubicBezTo>
                <a:cubicBezTo>
                  <a:pt x="431041" y="142196"/>
                  <a:pt x="449033" y="176591"/>
                  <a:pt x="443741" y="172358"/>
                </a:cubicBezTo>
                <a:cubicBezTo>
                  <a:pt x="438449" y="168125"/>
                  <a:pt x="402995" y="101979"/>
                  <a:pt x="392941" y="102508"/>
                </a:cubicBezTo>
                <a:cubicBezTo>
                  <a:pt x="382887" y="103037"/>
                  <a:pt x="384474" y="164950"/>
                  <a:pt x="383416" y="175533"/>
                </a:cubicBezTo>
                <a:cubicBezTo>
                  <a:pt x="382358" y="186116"/>
                  <a:pt x="392941" y="182941"/>
                  <a:pt x="386591" y="166008"/>
                </a:cubicBezTo>
                <a:cubicBezTo>
                  <a:pt x="380241" y="149075"/>
                  <a:pt x="359074" y="86104"/>
                  <a:pt x="345316" y="73933"/>
                </a:cubicBezTo>
                <a:cubicBezTo>
                  <a:pt x="331558" y="61762"/>
                  <a:pt x="309862" y="78166"/>
                  <a:pt x="304041" y="92983"/>
                </a:cubicBezTo>
                <a:cubicBezTo>
                  <a:pt x="298220" y="107800"/>
                  <a:pt x="309862" y="164950"/>
                  <a:pt x="310391" y="162833"/>
                </a:cubicBezTo>
                <a:cubicBezTo>
                  <a:pt x="310920" y="160716"/>
                  <a:pt x="314095" y="86633"/>
                  <a:pt x="307216" y="80283"/>
                </a:cubicBezTo>
                <a:cubicBezTo>
                  <a:pt x="300337" y="73933"/>
                  <a:pt x="277583" y="123675"/>
                  <a:pt x="269116" y="124733"/>
                </a:cubicBezTo>
                <a:cubicBezTo>
                  <a:pt x="260649" y="125791"/>
                  <a:pt x="264883" y="83458"/>
                  <a:pt x="256416" y="86633"/>
                </a:cubicBezTo>
                <a:cubicBezTo>
                  <a:pt x="247949" y="89808"/>
                  <a:pt x="222549" y="144312"/>
                  <a:pt x="218316" y="143783"/>
                </a:cubicBezTo>
                <a:cubicBezTo>
                  <a:pt x="214083" y="143254"/>
                  <a:pt x="235779" y="96158"/>
                  <a:pt x="231016" y="83458"/>
                </a:cubicBezTo>
                <a:cubicBezTo>
                  <a:pt x="226253" y="70758"/>
                  <a:pt x="202441" y="64408"/>
                  <a:pt x="189741" y="67583"/>
                </a:cubicBezTo>
                <a:cubicBezTo>
                  <a:pt x="177041" y="70758"/>
                  <a:pt x="154816" y="102508"/>
                  <a:pt x="154816" y="102508"/>
                </a:cubicBezTo>
                <a:cubicBezTo>
                  <a:pt x="154287" y="103037"/>
                  <a:pt x="208791" y="89279"/>
                  <a:pt x="186566" y="70758"/>
                </a:cubicBezTo>
                <a:cubicBezTo>
                  <a:pt x="164341" y="52237"/>
                  <a:pt x="-35684" y="-8088"/>
                  <a:pt x="5591" y="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63DFDBE5-4035-3C58-05DB-411AA67860B6}"/>
              </a:ext>
            </a:extLst>
          </p:cNvPr>
          <p:cNvSpPr/>
          <p:nvPr/>
        </p:nvSpPr>
        <p:spPr>
          <a:xfrm>
            <a:off x="4556997" y="4762271"/>
            <a:ext cx="243292" cy="195248"/>
          </a:xfrm>
          <a:custGeom>
            <a:avLst/>
            <a:gdLst>
              <a:gd name="connsiteX0" fmla="*/ 2303 w 243292"/>
              <a:gd name="connsiteY0" fmla="*/ 193904 h 195248"/>
              <a:gd name="connsiteX1" fmla="*/ 240428 w 243292"/>
              <a:gd name="connsiteY1" fmla="*/ 3404 h 195248"/>
              <a:gd name="connsiteX2" fmla="*/ 126128 w 243292"/>
              <a:gd name="connsiteY2" fmla="*/ 82779 h 195248"/>
              <a:gd name="connsiteX3" fmla="*/ 2303 w 243292"/>
              <a:gd name="connsiteY3" fmla="*/ 193904 h 19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292" h="195248">
                <a:moveTo>
                  <a:pt x="2303" y="193904"/>
                </a:moveTo>
                <a:cubicBezTo>
                  <a:pt x="21353" y="180675"/>
                  <a:pt x="219791" y="21925"/>
                  <a:pt x="240428" y="3404"/>
                </a:cubicBezTo>
                <a:cubicBezTo>
                  <a:pt x="261065" y="-15117"/>
                  <a:pt x="164757" y="46267"/>
                  <a:pt x="126128" y="82779"/>
                </a:cubicBezTo>
                <a:cubicBezTo>
                  <a:pt x="87499" y="119291"/>
                  <a:pt x="-16747" y="207133"/>
                  <a:pt x="2303" y="193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19060CBC-5322-E3C3-9A12-E6D53997775A}"/>
              </a:ext>
            </a:extLst>
          </p:cNvPr>
          <p:cNvSpPr/>
          <p:nvPr/>
        </p:nvSpPr>
        <p:spPr>
          <a:xfrm>
            <a:off x="4825965" y="4713945"/>
            <a:ext cx="412957" cy="80487"/>
          </a:xfrm>
          <a:custGeom>
            <a:avLst/>
            <a:gdLst>
              <a:gd name="connsiteX0" fmla="*/ 35 w 412957"/>
              <a:gd name="connsiteY0" fmla="*/ 39030 h 80487"/>
              <a:gd name="connsiteX1" fmla="*/ 254035 w 412957"/>
              <a:gd name="connsiteY1" fmla="*/ 23155 h 80487"/>
              <a:gd name="connsiteX2" fmla="*/ 412785 w 412957"/>
              <a:gd name="connsiteY2" fmla="*/ 80305 h 80487"/>
              <a:gd name="connsiteX3" fmla="*/ 225460 w 412957"/>
              <a:gd name="connsiteY3" fmla="*/ 930 h 80487"/>
              <a:gd name="connsiteX4" fmla="*/ 342935 w 412957"/>
              <a:gd name="connsiteY4" fmla="*/ 35855 h 80487"/>
              <a:gd name="connsiteX5" fmla="*/ 117510 w 412957"/>
              <a:gd name="connsiteY5" fmla="*/ 19980 h 80487"/>
              <a:gd name="connsiteX6" fmla="*/ 234985 w 412957"/>
              <a:gd name="connsiteY6" fmla="*/ 10455 h 80487"/>
              <a:gd name="connsiteX7" fmla="*/ 35 w 412957"/>
              <a:gd name="connsiteY7" fmla="*/ 39030 h 8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2957" h="80487">
                <a:moveTo>
                  <a:pt x="35" y="39030"/>
                </a:moveTo>
                <a:cubicBezTo>
                  <a:pt x="3210" y="41147"/>
                  <a:pt x="185243" y="16276"/>
                  <a:pt x="254035" y="23155"/>
                </a:cubicBezTo>
                <a:cubicBezTo>
                  <a:pt x="322827" y="30034"/>
                  <a:pt x="417547" y="84009"/>
                  <a:pt x="412785" y="80305"/>
                </a:cubicBezTo>
                <a:cubicBezTo>
                  <a:pt x="408023" y="76601"/>
                  <a:pt x="237102" y="8338"/>
                  <a:pt x="225460" y="930"/>
                </a:cubicBezTo>
                <a:cubicBezTo>
                  <a:pt x="213818" y="-6478"/>
                  <a:pt x="360927" y="32680"/>
                  <a:pt x="342935" y="35855"/>
                </a:cubicBezTo>
                <a:cubicBezTo>
                  <a:pt x="324943" y="39030"/>
                  <a:pt x="135502" y="24213"/>
                  <a:pt x="117510" y="19980"/>
                </a:cubicBezTo>
                <a:cubicBezTo>
                  <a:pt x="99518" y="15747"/>
                  <a:pt x="260385" y="6222"/>
                  <a:pt x="234985" y="10455"/>
                </a:cubicBezTo>
                <a:cubicBezTo>
                  <a:pt x="209585" y="14688"/>
                  <a:pt x="-3140" y="36913"/>
                  <a:pt x="35" y="39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E7B4C72B-EB32-1A8C-45BB-2BE9EB5DB625}"/>
              </a:ext>
            </a:extLst>
          </p:cNvPr>
          <p:cNvSpPr/>
          <p:nvPr/>
        </p:nvSpPr>
        <p:spPr>
          <a:xfrm>
            <a:off x="5028945" y="4660781"/>
            <a:ext cx="465816" cy="267700"/>
          </a:xfrm>
          <a:custGeom>
            <a:avLst/>
            <a:gdLst>
              <a:gd name="connsiteX0" fmla="*/ 255 w 465816"/>
              <a:gd name="connsiteY0" fmla="*/ 119 h 267700"/>
              <a:gd name="connsiteX1" fmla="*/ 308230 w 465816"/>
              <a:gd name="connsiteY1" fmla="*/ 177919 h 267700"/>
              <a:gd name="connsiteX2" fmla="*/ 286005 w 465816"/>
              <a:gd name="connsiteY2" fmla="*/ 155694 h 267700"/>
              <a:gd name="connsiteX3" fmla="*/ 463805 w 465816"/>
              <a:gd name="connsiteY3" fmla="*/ 266819 h 267700"/>
              <a:gd name="connsiteX4" fmla="*/ 371730 w 465816"/>
              <a:gd name="connsiteY4" fmla="*/ 203319 h 267700"/>
              <a:gd name="connsiteX5" fmla="*/ 216155 w 465816"/>
              <a:gd name="connsiteY5" fmla="*/ 123944 h 267700"/>
              <a:gd name="connsiteX6" fmla="*/ 254255 w 465816"/>
              <a:gd name="connsiteY6" fmla="*/ 149344 h 267700"/>
              <a:gd name="connsiteX7" fmla="*/ 255 w 465816"/>
              <a:gd name="connsiteY7" fmla="*/ 119 h 26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5816" h="267700">
                <a:moveTo>
                  <a:pt x="255" y="119"/>
                </a:moveTo>
                <a:cubicBezTo>
                  <a:pt x="9251" y="4881"/>
                  <a:pt x="260605" y="151990"/>
                  <a:pt x="308230" y="177919"/>
                </a:cubicBezTo>
                <a:cubicBezTo>
                  <a:pt x="355855" y="203848"/>
                  <a:pt x="260076" y="140877"/>
                  <a:pt x="286005" y="155694"/>
                </a:cubicBezTo>
                <a:cubicBezTo>
                  <a:pt x="311934" y="170511"/>
                  <a:pt x="449518" y="258882"/>
                  <a:pt x="463805" y="266819"/>
                </a:cubicBezTo>
                <a:cubicBezTo>
                  <a:pt x="478092" y="274756"/>
                  <a:pt x="413005" y="227131"/>
                  <a:pt x="371730" y="203319"/>
                </a:cubicBezTo>
                <a:cubicBezTo>
                  <a:pt x="330455" y="179507"/>
                  <a:pt x="235734" y="132940"/>
                  <a:pt x="216155" y="123944"/>
                </a:cubicBezTo>
                <a:cubicBezTo>
                  <a:pt x="196576" y="114948"/>
                  <a:pt x="285476" y="164690"/>
                  <a:pt x="254255" y="149344"/>
                </a:cubicBezTo>
                <a:cubicBezTo>
                  <a:pt x="223034" y="133998"/>
                  <a:pt x="-8741" y="-4643"/>
                  <a:pt x="255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B4262508-17DB-8734-FBA0-051F884503B9}"/>
              </a:ext>
            </a:extLst>
          </p:cNvPr>
          <p:cNvSpPr/>
          <p:nvPr/>
        </p:nvSpPr>
        <p:spPr>
          <a:xfrm>
            <a:off x="5387838" y="4959300"/>
            <a:ext cx="317646" cy="225505"/>
          </a:xfrm>
          <a:custGeom>
            <a:avLst/>
            <a:gdLst>
              <a:gd name="connsiteX0" fmla="*/ 137 w 317646"/>
              <a:gd name="connsiteY0" fmla="*/ 50 h 225505"/>
              <a:gd name="connsiteX1" fmla="*/ 228737 w 317646"/>
              <a:gd name="connsiteY1" fmla="*/ 184200 h 225505"/>
              <a:gd name="connsiteX2" fmla="*/ 187462 w 317646"/>
              <a:gd name="connsiteY2" fmla="*/ 158800 h 225505"/>
              <a:gd name="connsiteX3" fmla="*/ 317637 w 317646"/>
              <a:gd name="connsiteY3" fmla="*/ 225475 h 225505"/>
              <a:gd name="connsiteX4" fmla="*/ 193812 w 317646"/>
              <a:gd name="connsiteY4" fmla="*/ 149275 h 225505"/>
              <a:gd name="connsiteX5" fmla="*/ 95387 w 317646"/>
              <a:gd name="connsiteY5" fmla="*/ 111175 h 225505"/>
              <a:gd name="connsiteX6" fmla="*/ 193812 w 317646"/>
              <a:gd name="connsiteY6" fmla="*/ 165150 h 225505"/>
              <a:gd name="connsiteX7" fmla="*/ 137 w 317646"/>
              <a:gd name="connsiteY7" fmla="*/ 50 h 22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646" h="225505">
                <a:moveTo>
                  <a:pt x="137" y="50"/>
                </a:moveTo>
                <a:cubicBezTo>
                  <a:pt x="5958" y="3225"/>
                  <a:pt x="197516" y="157742"/>
                  <a:pt x="228737" y="184200"/>
                </a:cubicBezTo>
                <a:cubicBezTo>
                  <a:pt x="259958" y="210658"/>
                  <a:pt x="172645" y="151921"/>
                  <a:pt x="187462" y="158800"/>
                </a:cubicBezTo>
                <a:cubicBezTo>
                  <a:pt x="202279" y="165679"/>
                  <a:pt x="316579" y="227063"/>
                  <a:pt x="317637" y="225475"/>
                </a:cubicBezTo>
                <a:cubicBezTo>
                  <a:pt x="318695" y="223887"/>
                  <a:pt x="230854" y="168325"/>
                  <a:pt x="193812" y="149275"/>
                </a:cubicBezTo>
                <a:cubicBezTo>
                  <a:pt x="156770" y="130225"/>
                  <a:pt x="95387" y="108529"/>
                  <a:pt x="95387" y="111175"/>
                </a:cubicBezTo>
                <a:cubicBezTo>
                  <a:pt x="95387" y="113821"/>
                  <a:pt x="212333" y="185258"/>
                  <a:pt x="193812" y="165150"/>
                </a:cubicBezTo>
                <a:cubicBezTo>
                  <a:pt x="175291" y="145042"/>
                  <a:pt x="-5684" y="-3125"/>
                  <a:pt x="137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42BB5A62-A760-B88D-73EE-BA1900A95740}"/>
              </a:ext>
            </a:extLst>
          </p:cNvPr>
          <p:cNvSpPr/>
          <p:nvPr/>
        </p:nvSpPr>
        <p:spPr>
          <a:xfrm>
            <a:off x="4689253" y="5070438"/>
            <a:ext cx="357596" cy="238825"/>
          </a:xfrm>
          <a:custGeom>
            <a:avLst/>
            <a:gdLst>
              <a:gd name="connsiteX0" fmla="*/ 222 w 357596"/>
              <a:gd name="connsiteY0" fmla="*/ 37 h 238825"/>
              <a:gd name="connsiteX1" fmla="*/ 203422 w 357596"/>
              <a:gd name="connsiteY1" fmla="*/ 168312 h 238825"/>
              <a:gd name="connsiteX2" fmla="*/ 139922 w 357596"/>
              <a:gd name="connsiteY2" fmla="*/ 123862 h 238825"/>
              <a:gd name="connsiteX3" fmla="*/ 355822 w 357596"/>
              <a:gd name="connsiteY3" fmla="*/ 238162 h 238825"/>
              <a:gd name="connsiteX4" fmla="*/ 235172 w 357596"/>
              <a:gd name="connsiteY4" fmla="*/ 168312 h 238825"/>
              <a:gd name="connsiteX5" fmla="*/ 104997 w 357596"/>
              <a:gd name="connsiteY5" fmla="*/ 114337 h 238825"/>
              <a:gd name="connsiteX6" fmla="*/ 162147 w 357596"/>
              <a:gd name="connsiteY6" fmla="*/ 152437 h 238825"/>
              <a:gd name="connsiteX7" fmla="*/ 222 w 357596"/>
              <a:gd name="connsiteY7" fmla="*/ 37 h 23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596" h="238825">
                <a:moveTo>
                  <a:pt x="222" y="37"/>
                </a:moveTo>
                <a:cubicBezTo>
                  <a:pt x="7101" y="2683"/>
                  <a:pt x="180139" y="147675"/>
                  <a:pt x="203422" y="168312"/>
                </a:cubicBezTo>
                <a:cubicBezTo>
                  <a:pt x="226705" y="188949"/>
                  <a:pt x="114522" y="112220"/>
                  <a:pt x="139922" y="123862"/>
                </a:cubicBezTo>
                <a:cubicBezTo>
                  <a:pt x="165322" y="135504"/>
                  <a:pt x="339947" y="230754"/>
                  <a:pt x="355822" y="238162"/>
                </a:cubicBezTo>
                <a:cubicBezTo>
                  <a:pt x="371697" y="245570"/>
                  <a:pt x="276976" y="188950"/>
                  <a:pt x="235172" y="168312"/>
                </a:cubicBezTo>
                <a:cubicBezTo>
                  <a:pt x="193368" y="147675"/>
                  <a:pt x="117168" y="116983"/>
                  <a:pt x="104997" y="114337"/>
                </a:cubicBezTo>
                <a:cubicBezTo>
                  <a:pt x="92826" y="111691"/>
                  <a:pt x="176435" y="167783"/>
                  <a:pt x="162147" y="152437"/>
                </a:cubicBezTo>
                <a:cubicBezTo>
                  <a:pt x="147860" y="137091"/>
                  <a:pt x="-6657" y="-2609"/>
                  <a:pt x="222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BF6CEC8D-DA3A-6021-8F52-A7C45F031E72}"/>
              </a:ext>
            </a:extLst>
          </p:cNvPr>
          <p:cNvSpPr/>
          <p:nvPr/>
        </p:nvSpPr>
        <p:spPr>
          <a:xfrm>
            <a:off x="4724383" y="5051353"/>
            <a:ext cx="330220" cy="144418"/>
          </a:xfrm>
          <a:custGeom>
            <a:avLst/>
            <a:gdLst>
              <a:gd name="connsiteX0" fmla="*/ 17 w 330220"/>
              <a:gd name="connsiteY0" fmla="*/ 72 h 144418"/>
              <a:gd name="connsiteX1" fmla="*/ 228617 w 330220"/>
              <a:gd name="connsiteY1" fmla="*/ 104847 h 144418"/>
              <a:gd name="connsiteX2" fmla="*/ 244492 w 330220"/>
              <a:gd name="connsiteY2" fmla="*/ 127072 h 144418"/>
              <a:gd name="connsiteX3" fmla="*/ 330217 w 330220"/>
              <a:gd name="connsiteY3" fmla="*/ 142947 h 144418"/>
              <a:gd name="connsiteX4" fmla="*/ 241317 w 330220"/>
              <a:gd name="connsiteY4" fmla="*/ 88972 h 144418"/>
              <a:gd name="connsiteX5" fmla="*/ 17 w 330220"/>
              <a:gd name="connsiteY5" fmla="*/ 72 h 14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220" h="144418">
                <a:moveTo>
                  <a:pt x="17" y="72"/>
                </a:moveTo>
                <a:cubicBezTo>
                  <a:pt x="-2100" y="2718"/>
                  <a:pt x="187871" y="83680"/>
                  <a:pt x="228617" y="104847"/>
                </a:cubicBezTo>
                <a:cubicBezTo>
                  <a:pt x="269363" y="126014"/>
                  <a:pt x="227559" y="120722"/>
                  <a:pt x="244492" y="127072"/>
                </a:cubicBezTo>
                <a:cubicBezTo>
                  <a:pt x="261425" y="133422"/>
                  <a:pt x="330746" y="149297"/>
                  <a:pt x="330217" y="142947"/>
                </a:cubicBezTo>
                <a:cubicBezTo>
                  <a:pt x="329688" y="136597"/>
                  <a:pt x="292646" y="109609"/>
                  <a:pt x="241317" y="88972"/>
                </a:cubicBezTo>
                <a:cubicBezTo>
                  <a:pt x="189988" y="68335"/>
                  <a:pt x="2134" y="-2574"/>
                  <a:pt x="17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A9E34D6C-1680-FB8F-BCA4-DC79C6B3F0E5}"/>
              </a:ext>
            </a:extLst>
          </p:cNvPr>
          <p:cNvSpPr/>
          <p:nvPr/>
        </p:nvSpPr>
        <p:spPr>
          <a:xfrm>
            <a:off x="5031887" y="5155441"/>
            <a:ext cx="483299" cy="64272"/>
          </a:xfrm>
          <a:custGeom>
            <a:avLst/>
            <a:gdLst>
              <a:gd name="connsiteX0" fmla="*/ 488 w 483299"/>
              <a:gd name="connsiteY0" fmla="*/ 64259 h 64272"/>
              <a:gd name="connsiteX1" fmla="*/ 292588 w 483299"/>
              <a:gd name="connsiteY1" fmla="*/ 45209 h 64272"/>
              <a:gd name="connsiteX2" fmla="*/ 244963 w 483299"/>
              <a:gd name="connsiteY2" fmla="*/ 38859 h 64272"/>
              <a:gd name="connsiteX3" fmla="*/ 416413 w 483299"/>
              <a:gd name="connsiteY3" fmla="*/ 759 h 64272"/>
              <a:gd name="connsiteX4" fmla="*/ 381488 w 483299"/>
              <a:gd name="connsiteY4" fmla="*/ 16634 h 64272"/>
              <a:gd name="connsiteX5" fmla="*/ 483088 w 483299"/>
              <a:gd name="connsiteY5" fmla="*/ 54734 h 64272"/>
              <a:gd name="connsiteX6" fmla="*/ 349738 w 483299"/>
              <a:gd name="connsiteY6" fmla="*/ 22984 h 64272"/>
              <a:gd name="connsiteX7" fmla="*/ 222738 w 483299"/>
              <a:gd name="connsiteY7" fmla="*/ 38859 h 64272"/>
              <a:gd name="connsiteX8" fmla="*/ 298938 w 483299"/>
              <a:gd name="connsiteY8" fmla="*/ 45209 h 64272"/>
              <a:gd name="connsiteX9" fmla="*/ 225913 w 483299"/>
              <a:gd name="connsiteY9" fmla="*/ 42034 h 64272"/>
              <a:gd name="connsiteX10" fmla="*/ 488 w 483299"/>
              <a:gd name="connsiteY10" fmla="*/ 64259 h 6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3299" h="64272">
                <a:moveTo>
                  <a:pt x="488" y="64259"/>
                </a:moveTo>
                <a:cubicBezTo>
                  <a:pt x="11600" y="64788"/>
                  <a:pt x="251842" y="49442"/>
                  <a:pt x="292588" y="45209"/>
                </a:cubicBezTo>
                <a:cubicBezTo>
                  <a:pt x="333334" y="40976"/>
                  <a:pt x="224326" y="46267"/>
                  <a:pt x="244963" y="38859"/>
                </a:cubicBezTo>
                <a:cubicBezTo>
                  <a:pt x="265600" y="31451"/>
                  <a:pt x="393659" y="4463"/>
                  <a:pt x="416413" y="759"/>
                </a:cubicBezTo>
                <a:cubicBezTo>
                  <a:pt x="439167" y="-2945"/>
                  <a:pt x="370376" y="7638"/>
                  <a:pt x="381488" y="16634"/>
                </a:cubicBezTo>
                <a:cubicBezTo>
                  <a:pt x="392600" y="25630"/>
                  <a:pt x="488379" y="53676"/>
                  <a:pt x="483088" y="54734"/>
                </a:cubicBezTo>
                <a:cubicBezTo>
                  <a:pt x="477797" y="55792"/>
                  <a:pt x="393130" y="25630"/>
                  <a:pt x="349738" y="22984"/>
                </a:cubicBezTo>
                <a:cubicBezTo>
                  <a:pt x="306346" y="20338"/>
                  <a:pt x="231205" y="35155"/>
                  <a:pt x="222738" y="38859"/>
                </a:cubicBezTo>
                <a:cubicBezTo>
                  <a:pt x="214271" y="42563"/>
                  <a:pt x="298409" y="44680"/>
                  <a:pt x="298938" y="45209"/>
                </a:cubicBezTo>
                <a:cubicBezTo>
                  <a:pt x="299467" y="45738"/>
                  <a:pt x="280946" y="37271"/>
                  <a:pt x="225913" y="42034"/>
                </a:cubicBezTo>
                <a:cubicBezTo>
                  <a:pt x="170880" y="46797"/>
                  <a:pt x="-10624" y="63730"/>
                  <a:pt x="488" y="64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8704B374-BE34-402A-A1F1-AA5873630842}"/>
              </a:ext>
            </a:extLst>
          </p:cNvPr>
          <p:cNvSpPr/>
          <p:nvPr/>
        </p:nvSpPr>
        <p:spPr>
          <a:xfrm>
            <a:off x="4512515" y="4215500"/>
            <a:ext cx="104238" cy="244898"/>
          </a:xfrm>
          <a:custGeom>
            <a:avLst/>
            <a:gdLst>
              <a:gd name="connsiteX0" fmla="*/ 103935 w 104238"/>
              <a:gd name="connsiteY0" fmla="*/ 900 h 244898"/>
              <a:gd name="connsiteX1" fmla="*/ 34085 w 104238"/>
              <a:gd name="connsiteY1" fmla="*/ 73925 h 244898"/>
              <a:gd name="connsiteX2" fmla="*/ 46785 w 104238"/>
              <a:gd name="connsiteY2" fmla="*/ 127900 h 244898"/>
              <a:gd name="connsiteX3" fmla="*/ 8685 w 104238"/>
              <a:gd name="connsiteY3" fmla="*/ 102500 h 244898"/>
              <a:gd name="connsiteX4" fmla="*/ 43610 w 104238"/>
              <a:gd name="connsiteY4" fmla="*/ 242200 h 244898"/>
              <a:gd name="connsiteX5" fmla="*/ 27735 w 104238"/>
              <a:gd name="connsiteY5" fmla="*/ 188225 h 244898"/>
              <a:gd name="connsiteX6" fmla="*/ 24560 w 104238"/>
              <a:gd name="connsiteY6" fmla="*/ 108850 h 244898"/>
              <a:gd name="connsiteX7" fmla="*/ 2335 w 104238"/>
              <a:gd name="connsiteY7" fmla="*/ 127900 h 244898"/>
              <a:gd name="connsiteX8" fmla="*/ 103935 w 104238"/>
              <a:gd name="connsiteY8" fmla="*/ 900 h 24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238" h="244898">
                <a:moveTo>
                  <a:pt x="103935" y="900"/>
                </a:moveTo>
                <a:cubicBezTo>
                  <a:pt x="109227" y="-8096"/>
                  <a:pt x="43610" y="52758"/>
                  <a:pt x="34085" y="73925"/>
                </a:cubicBezTo>
                <a:cubicBezTo>
                  <a:pt x="24560" y="95092"/>
                  <a:pt x="51018" y="123138"/>
                  <a:pt x="46785" y="127900"/>
                </a:cubicBezTo>
                <a:cubicBezTo>
                  <a:pt x="42552" y="132662"/>
                  <a:pt x="9214" y="83450"/>
                  <a:pt x="8685" y="102500"/>
                </a:cubicBezTo>
                <a:cubicBezTo>
                  <a:pt x="8156" y="121550"/>
                  <a:pt x="40435" y="227913"/>
                  <a:pt x="43610" y="242200"/>
                </a:cubicBezTo>
                <a:cubicBezTo>
                  <a:pt x="46785" y="256487"/>
                  <a:pt x="30910" y="210450"/>
                  <a:pt x="27735" y="188225"/>
                </a:cubicBezTo>
                <a:cubicBezTo>
                  <a:pt x="24560" y="166000"/>
                  <a:pt x="28793" y="118904"/>
                  <a:pt x="24560" y="108850"/>
                </a:cubicBezTo>
                <a:cubicBezTo>
                  <a:pt x="20327" y="98796"/>
                  <a:pt x="-8248" y="141658"/>
                  <a:pt x="2335" y="127900"/>
                </a:cubicBezTo>
                <a:cubicBezTo>
                  <a:pt x="12918" y="114142"/>
                  <a:pt x="98643" y="9896"/>
                  <a:pt x="103935" y="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38E0DE4B-2B95-3748-C83D-C2A5474B56BC}"/>
              </a:ext>
            </a:extLst>
          </p:cNvPr>
          <p:cNvSpPr/>
          <p:nvPr/>
        </p:nvSpPr>
        <p:spPr>
          <a:xfrm>
            <a:off x="4595044" y="4225131"/>
            <a:ext cx="232076" cy="195766"/>
          </a:xfrm>
          <a:custGeom>
            <a:avLst/>
            <a:gdLst>
              <a:gd name="connsiteX0" fmla="*/ 230956 w 232076"/>
              <a:gd name="connsiteY0" fmla="*/ 794 h 195766"/>
              <a:gd name="connsiteX1" fmla="*/ 88081 w 232076"/>
              <a:gd name="connsiteY1" fmla="*/ 80169 h 195766"/>
              <a:gd name="connsiteX2" fmla="*/ 46806 w 232076"/>
              <a:gd name="connsiteY2" fmla="*/ 159544 h 195766"/>
              <a:gd name="connsiteX3" fmla="*/ 56331 w 232076"/>
              <a:gd name="connsiteY3" fmla="*/ 102394 h 195766"/>
              <a:gd name="connsiteX4" fmla="*/ 2356 w 232076"/>
              <a:gd name="connsiteY4" fmla="*/ 194469 h 195766"/>
              <a:gd name="connsiteX5" fmla="*/ 18231 w 232076"/>
              <a:gd name="connsiteY5" fmla="*/ 150019 h 195766"/>
              <a:gd name="connsiteX6" fmla="*/ 94431 w 232076"/>
              <a:gd name="connsiteY6" fmla="*/ 61119 h 195766"/>
              <a:gd name="connsiteX7" fmla="*/ 2356 w 232076"/>
              <a:gd name="connsiteY7" fmla="*/ 130969 h 195766"/>
              <a:gd name="connsiteX8" fmla="*/ 230956 w 232076"/>
              <a:gd name="connsiteY8" fmla="*/ 794 h 195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076" h="195766">
                <a:moveTo>
                  <a:pt x="230956" y="794"/>
                </a:moveTo>
                <a:cubicBezTo>
                  <a:pt x="245244" y="-7673"/>
                  <a:pt x="118773" y="53711"/>
                  <a:pt x="88081" y="80169"/>
                </a:cubicBezTo>
                <a:cubicBezTo>
                  <a:pt x="57389" y="106627"/>
                  <a:pt x="52098" y="155840"/>
                  <a:pt x="46806" y="159544"/>
                </a:cubicBezTo>
                <a:cubicBezTo>
                  <a:pt x="41514" y="163248"/>
                  <a:pt x="63739" y="96573"/>
                  <a:pt x="56331" y="102394"/>
                </a:cubicBezTo>
                <a:cubicBezTo>
                  <a:pt x="48923" y="108215"/>
                  <a:pt x="8706" y="186532"/>
                  <a:pt x="2356" y="194469"/>
                </a:cubicBezTo>
                <a:cubicBezTo>
                  <a:pt x="-3994" y="202406"/>
                  <a:pt x="2885" y="172244"/>
                  <a:pt x="18231" y="150019"/>
                </a:cubicBezTo>
                <a:cubicBezTo>
                  <a:pt x="33577" y="127794"/>
                  <a:pt x="97077" y="64294"/>
                  <a:pt x="94431" y="61119"/>
                </a:cubicBezTo>
                <a:cubicBezTo>
                  <a:pt x="91785" y="57944"/>
                  <a:pt x="-16165" y="140494"/>
                  <a:pt x="2356" y="130969"/>
                </a:cubicBezTo>
                <a:cubicBezTo>
                  <a:pt x="20877" y="121444"/>
                  <a:pt x="216668" y="9261"/>
                  <a:pt x="230956" y="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4E5DFCF6-46E2-FD36-F5A1-30FB92FB73F7}"/>
              </a:ext>
            </a:extLst>
          </p:cNvPr>
          <p:cNvSpPr/>
          <p:nvPr/>
        </p:nvSpPr>
        <p:spPr>
          <a:xfrm>
            <a:off x="4577864" y="4203698"/>
            <a:ext cx="127486" cy="194343"/>
          </a:xfrm>
          <a:custGeom>
            <a:avLst/>
            <a:gdLst>
              <a:gd name="connsiteX0" fmla="*/ 127486 w 127486"/>
              <a:gd name="connsiteY0" fmla="*/ 2 h 194343"/>
              <a:gd name="connsiteX1" fmla="*/ 19536 w 127486"/>
              <a:gd name="connsiteY1" fmla="*/ 117477 h 194343"/>
              <a:gd name="connsiteX2" fmla="*/ 486 w 127486"/>
              <a:gd name="connsiteY2" fmla="*/ 193677 h 194343"/>
              <a:gd name="connsiteX3" fmla="*/ 6836 w 127486"/>
              <a:gd name="connsiteY3" fmla="*/ 152402 h 194343"/>
              <a:gd name="connsiteX4" fmla="*/ 19536 w 127486"/>
              <a:gd name="connsiteY4" fmla="*/ 114302 h 194343"/>
              <a:gd name="connsiteX5" fmla="*/ 127486 w 127486"/>
              <a:gd name="connsiteY5" fmla="*/ 2 h 19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486" h="194343">
                <a:moveTo>
                  <a:pt x="127486" y="2"/>
                </a:moveTo>
                <a:cubicBezTo>
                  <a:pt x="127486" y="531"/>
                  <a:pt x="40703" y="85198"/>
                  <a:pt x="19536" y="117477"/>
                </a:cubicBezTo>
                <a:cubicBezTo>
                  <a:pt x="-1631" y="149756"/>
                  <a:pt x="2603" y="187856"/>
                  <a:pt x="486" y="193677"/>
                </a:cubicBezTo>
                <a:cubicBezTo>
                  <a:pt x="-1631" y="199498"/>
                  <a:pt x="3661" y="165631"/>
                  <a:pt x="6836" y="152402"/>
                </a:cubicBezTo>
                <a:cubicBezTo>
                  <a:pt x="10011" y="139173"/>
                  <a:pt x="486" y="135468"/>
                  <a:pt x="19536" y="114302"/>
                </a:cubicBezTo>
                <a:cubicBezTo>
                  <a:pt x="38586" y="93136"/>
                  <a:pt x="127486" y="-527"/>
                  <a:pt x="12748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B2724506-7702-E060-E683-2B55397B4C46}"/>
              </a:ext>
            </a:extLst>
          </p:cNvPr>
          <p:cNvSpPr/>
          <p:nvPr/>
        </p:nvSpPr>
        <p:spPr>
          <a:xfrm>
            <a:off x="4574580" y="4206738"/>
            <a:ext cx="118289" cy="219856"/>
          </a:xfrm>
          <a:custGeom>
            <a:avLst/>
            <a:gdLst>
              <a:gd name="connsiteX0" fmla="*/ 118070 w 118289"/>
              <a:gd name="connsiteY0" fmla="*/ 137 h 219856"/>
              <a:gd name="connsiteX1" fmla="*/ 22820 w 118289"/>
              <a:gd name="connsiteY1" fmla="*/ 114437 h 219856"/>
              <a:gd name="connsiteX2" fmla="*/ 13295 w 118289"/>
              <a:gd name="connsiteY2" fmla="*/ 219212 h 219856"/>
              <a:gd name="connsiteX3" fmla="*/ 595 w 118289"/>
              <a:gd name="connsiteY3" fmla="*/ 158887 h 219856"/>
              <a:gd name="connsiteX4" fmla="*/ 6945 w 118289"/>
              <a:gd name="connsiteY4" fmla="*/ 165237 h 219856"/>
              <a:gd name="connsiteX5" fmla="*/ 48220 w 118289"/>
              <a:gd name="connsiteY5" fmla="*/ 92212 h 219856"/>
              <a:gd name="connsiteX6" fmla="*/ 118070 w 118289"/>
              <a:gd name="connsiteY6" fmla="*/ 137 h 21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289" h="219856">
                <a:moveTo>
                  <a:pt x="118070" y="137"/>
                </a:moveTo>
                <a:cubicBezTo>
                  <a:pt x="113837" y="3841"/>
                  <a:pt x="40282" y="77925"/>
                  <a:pt x="22820" y="114437"/>
                </a:cubicBezTo>
                <a:cubicBezTo>
                  <a:pt x="5358" y="150949"/>
                  <a:pt x="16999" y="211804"/>
                  <a:pt x="13295" y="219212"/>
                </a:cubicBezTo>
                <a:cubicBezTo>
                  <a:pt x="9591" y="226620"/>
                  <a:pt x="1653" y="167883"/>
                  <a:pt x="595" y="158887"/>
                </a:cubicBezTo>
                <a:cubicBezTo>
                  <a:pt x="-463" y="149891"/>
                  <a:pt x="-993" y="176350"/>
                  <a:pt x="6945" y="165237"/>
                </a:cubicBezTo>
                <a:cubicBezTo>
                  <a:pt x="14882" y="154125"/>
                  <a:pt x="32345" y="116025"/>
                  <a:pt x="48220" y="92212"/>
                </a:cubicBezTo>
                <a:cubicBezTo>
                  <a:pt x="64095" y="68400"/>
                  <a:pt x="122303" y="-3567"/>
                  <a:pt x="118070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1894C3D5-4B13-0BC5-65A2-647E8F8A9A8A}"/>
              </a:ext>
            </a:extLst>
          </p:cNvPr>
          <p:cNvSpPr/>
          <p:nvPr/>
        </p:nvSpPr>
        <p:spPr>
          <a:xfrm>
            <a:off x="4641761" y="4213192"/>
            <a:ext cx="440223" cy="222331"/>
          </a:xfrm>
          <a:custGeom>
            <a:avLst/>
            <a:gdLst>
              <a:gd name="connsiteX0" fmla="*/ 89 w 440223"/>
              <a:gd name="connsiteY0" fmla="*/ 222283 h 222331"/>
              <a:gd name="connsiteX1" fmla="*/ 82639 w 440223"/>
              <a:gd name="connsiteY1" fmla="*/ 133383 h 222331"/>
              <a:gd name="connsiteX2" fmla="*/ 171539 w 440223"/>
              <a:gd name="connsiteY2" fmla="*/ 85758 h 222331"/>
              <a:gd name="connsiteX3" fmla="*/ 120739 w 440223"/>
              <a:gd name="connsiteY3" fmla="*/ 88933 h 222331"/>
              <a:gd name="connsiteX4" fmla="*/ 168364 w 440223"/>
              <a:gd name="connsiteY4" fmla="*/ 63533 h 222331"/>
              <a:gd name="connsiteX5" fmla="*/ 349339 w 440223"/>
              <a:gd name="connsiteY5" fmla="*/ 76233 h 222331"/>
              <a:gd name="connsiteX6" fmla="*/ 250914 w 440223"/>
              <a:gd name="connsiteY6" fmla="*/ 54008 h 222331"/>
              <a:gd name="connsiteX7" fmla="*/ 435064 w 440223"/>
              <a:gd name="connsiteY7" fmla="*/ 82583 h 222331"/>
              <a:gd name="connsiteX8" fmla="*/ 368389 w 440223"/>
              <a:gd name="connsiteY8" fmla="*/ 73058 h 222331"/>
              <a:gd name="connsiteX9" fmla="*/ 152489 w 440223"/>
              <a:gd name="connsiteY9" fmla="*/ 33 h 222331"/>
              <a:gd name="connsiteX10" fmla="*/ 390614 w 440223"/>
              <a:gd name="connsiteY10" fmla="*/ 63533 h 222331"/>
              <a:gd name="connsiteX11" fmla="*/ 333464 w 440223"/>
              <a:gd name="connsiteY11" fmla="*/ 60358 h 222331"/>
              <a:gd name="connsiteX12" fmla="*/ 228689 w 440223"/>
              <a:gd name="connsiteY12" fmla="*/ 60358 h 222331"/>
              <a:gd name="connsiteX13" fmla="*/ 111214 w 440223"/>
              <a:gd name="connsiteY13" fmla="*/ 79408 h 222331"/>
              <a:gd name="connsiteX14" fmla="*/ 139789 w 440223"/>
              <a:gd name="connsiteY14" fmla="*/ 76233 h 222331"/>
              <a:gd name="connsiteX15" fmla="*/ 98514 w 440223"/>
              <a:gd name="connsiteY15" fmla="*/ 120683 h 222331"/>
              <a:gd name="connsiteX16" fmla="*/ 89 w 440223"/>
              <a:gd name="connsiteY16" fmla="*/ 222283 h 22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0223" h="222331">
                <a:moveTo>
                  <a:pt x="89" y="222283"/>
                </a:moveTo>
                <a:cubicBezTo>
                  <a:pt x="-2557" y="224400"/>
                  <a:pt x="54064" y="156137"/>
                  <a:pt x="82639" y="133383"/>
                </a:cubicBezTo>
                <a:cubicBezTo>
                  <a:pt x="111214" y="110629"/>
                  <a:pt x="165189" y="93166"/>
                  <a:pt x="171539" y="85758"/>
                </a:cubicBezTo>
                <a:cubicBezTo>
                  <a:pt x="177889" y="78350"/>
                  <a:pt x="121268" y="92637"/>
                  <a:pt x="120739" y="88933"/>
                </a:cubicBezTo>
                <a:cubicBezTo>
                  <a:pt x="120210" y="85229"/>
                  <a:pt x="130264" y="65650"/>
                  <a:pt x="168364" y="63533"/>
                </a:cubicBezTo>
                <a:cubicBezTo>
                  <a:pt x="206464" y="61416"/>
                  <a:pt x="335581" y="77820"/>
                  <a:pt x="349339" y="76233"/>
                </a:cubicBezTo>
                <a:cubicBezTo>
                  <a:pt x="363097" y="74646"/>
                  <a:pt x="236627" y="52950"/>
                  <a:pt x="250914" y="54008"/>
                </a:cubicBezTo>
                <a:cubicBezTo>
                  <a:pt x="265201" y="55066"/>
                  <a:pt x="415485" y="79408"/>
                  <a:pt x="435064" y="82583"/>
                </a:cubicBezTo>
                <a:cubicBezTo>
                  <a:pt x="454643" y="85758"/>
                  <a:pt x="415485" y="86816"/>
                  <a:pt x="368389" y="73058"/>
                </a:cubicBezTo>
                <a:cubicBezTo>
                  <a:pt x="321293" y="59300"/>
                  <a:pt x="148785" y="1620"/>
                  <a:pt x="152489" y="33"/>
                </a:cubicBezTo>
                <a:cubicBezTo>
                  <a:pt x="156193" y="-1554"/>
                  <a:pt x="360452" y="53479"/>
                  <a:pt x="390614" y="63533"/>
                </a:cubicBezTo>
                <a:cubicBezTo>
                  <a:pt x="420776" y="73587"/>
                  <a:pt x="360451" y="60887"/>
                  <a:pt x="333464" y="60358"/>
                </a:cubicBezTo>
                <a:cubicBezTo>
                  <a:pt x="306477" y="59829"/>
                  <a:pt x="265731" y="57183"/>
                  <a:pt x="228689" y="60358"/>
                </a:cubicBezTo>
                <a:cubicBezTo>
                  <a:pt x="191647" y="63533"/>
                  <a:pt x="126031" y="76762"/>
                  <a:pt x="111214" y="79408"/>
                </a:cubicBezTo>
                <a:cubicBezTo>
                  <a:pt x="96397" y="82054"/>
                  <a:pt x="141906" y="69354"/>
                  <a:pt x="139789" y="76233"/>
                </a:cubicBezTo>
                <a:cubicBezTo>
                  <a:pt x="137672" y="83112"/>
                  <a:pt x="118093" y="94754"/>
                  <a:pt x="98514" y="120683"/>
                </a:cubicBezTo>
                <a:cubicBezTo>
                  <a:pt x="78935" y="146612"/>
                  <a:pt x="2735" y="220166"/>
                  <a:pt x="89" y="222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844CF591-CED2-4FAA-F207-6A85A1EAE59B}"/>
              </a:ext>
            </a:extLst>
          </p:cNvPr>
          <p:cNvSpPr/>
          <p:nvPr/>
        </p:nvSpPr>
        <p:spPr>
          <a:xfrm>
            <a:off x="4740273" y="4202946"/>
            <a:ext cx="503499" cy="242300"/>
          </a:xfrm>
          <a:custGeom>
            <a:avLst/>
            <a:gdLst>
              <a:gd name="connsiteX0" fmla="*/ 2 w 503499"/>
              <a:gd name="connsiteY0" fmla="*/ 242054 h 242300"/>
              <a:gd name="connsiteX1" fmla="*/ 82552 w 503499"/>
              <a:gd name="connsiteY1" fmla="*/ 162679 h 242300"/>
              <a:gd name="connsiteX2" fmla="*/ 193677 w 503499"/>
              <a:gd name="connsiteY2" fmla="*/ 130929 h 242300"/>
              <a:gd name="connsiteX3" fmla="*/ 149227 w 503499"/>
              <a:gd name="connsiteY3" fmla="*/ 121404 h 242300"/>
              <a:gd name="connsiteX4" fmla="*/ 327027 w 503499"/>
              <a:gd name="connsiteY4" fmla="*/ 118229 h 242300"/>
              <a:gd name="connsiteX5" fmla="*/ 298452 w 503499"/>
              <a:gd name="connsiteY5" fmla="*/ 96004 h 242300"/>
              <a:gd name="connsiteX6" fmla="*/ 495302 w 503499"/>
              <a:gd name="connsiteY6" fmla="*/ 118229 h 242300"/>
              <a:gd name="connsiteX7" fmla="*/ 438152 w 503499"/>
              <a:gd name="connsiteY7" fmla="*/ 108704 h 242300"/>
              <a:gd name="connsiteX8" fmla="*/ 184152 w 503499"/>
              <a:gd name="connsiteY8" fmla="*/ 754 h 242300"/>
              <a:gd name="connsiteX9" fmla="*/ 330202 w 503499"/>
              <a:gd name="connsiteY9" fmla="*/ 57904 h 242300"/>
              <a:gd name="connsiteX10" fmla="*/ 454027 w 503499"/>
              <a:gd name="connsiteY10" fmla="*/ 105529 h 242300"/>
              <a:gd name="connsiteX11" fmla="*/ 422277 w 503499"/>
              <a:gd name="connsiteY11" fmla="*/ 105529 h 242300"/>
              <a:gd name="connsiteX12" fmla="*/ 266702 w 503499"/>
              <a:gd name="connsiteY12" fmla="*/ 115054 h 242300"/>
              <a:gd name="connsiteX13" fmla="*/ 73027 w 503499"/>
              <a:gd name="connsiteY13" fmla="*/ 149979 h 242300"/>
              <a:gd name="connsiteX14" fmla="*/ 187327 w 503499"/>
              <a:gd name="connsiteY14" fmla="*/ 111879 h 242300"/>
              <a:gd name="connsiteX15" fmla="*/ 177802 w 503499"/>
              <a:gd name="connsiteY15" fmla="*/ 134104 h 242300"/>
              <a:gd name="connsiteX16" fmla="*/ 47627 w 503499"/>
              <a:gd name="connsiteY16" fmla="*/ 162679 h 242300"/>
              <a:gd name="connsiteX17" fmla="*/ 79377 w 503499"/>
              <a:gd name="connsiteY17" fmla="*/ 134104 h 242300"/>
              <a:gd name="connsiteX18" fmla="*/ 2 w 503499"/>
              <a:gd name="connsiteY18" fmla="*/ 242054 h 24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3499" h="242300">
                <a:moveTo>
                  <a:pt x="2" y="242054"/>
                </a:moveTo>
                <a:cubicBezTo>
                  <a:pt x="531" y="246817"/>
                  <a:pt x="50273" y="181200"/>
                  <a:pt x="82552" y="162679"/>
                </a:cubicBezTo>
                <a:cubicBezTo>
                  <a:pt x="114831" y="144158"/>
                  <a:pt x="182565" y="137808"/>
                  <a:pt x="193677" y="130929"/>
                </a:cubicBezTo>
                <a:cubicBezTo>
                  <a:pt x="204789" y="124050"/>
                  <a:pt x="127002" y="123521"/>
                  <a:pt x="149227" y="121404"/>
                </a:cubicBezTo>
                <a:cubicBezTo>
                  <a:pt x="171452" y="119287"/>
                  <a:pt x="302156" y="122462"/>
                  <a:pt x="327027" y="118229"/>
                </a:cubicBezTo>
                <a:cubicBezTo>
                  <a:pt x="351898" y="113996"/>
                  <a:pt x="270406" y="96004"/>
                  <a:pt x="298452" y="96004"/>
                </a:cubicBezTo>
                <a:cubicBezTo>
                  <a:pt x="326498" y="96004"/>
                  <a:pt x="472019" y="116112"/>
                  <a:pt x="495302" y="118229"/>
                </a:cubicBezTo>
                <a:cubicBezTo>
                  <a:pt x="518585" y="120346"/>
                  <a:pt x="490010" y="128283"/>
                  <a:pt x="438152" y="108704"/>
                </a:cubicBezTo>
                <a:cubicBezTo>
                  <a:pt x="386294" y="89125"/>
                  <a:pt x="202144" y="9221"/>
                  <a:pt x="184152" y="754"/>
                </a:cubicBezTo>
                <a:cubicBezTo>
                  <a:pt x="166160" y="-7713"/>
                  <a:pt x="330202" y="57904"/>
                  <a:pt x="330202" y="57904"/>
                </a:cubicBezTo>
                <a:cubicBezTo>
                  <a:pt x="375181" y="75366"/>
                  <a:pt x="438681" y="97592"/>
                  <a:pt x="454027" y="105529"/>
                </a:cubicBezTo>
                <a:cubicBezTo>
                  <a:pt x="469373" y="113466"/>
                  <a:pt x="453498" y="103942"/>
                  <a:pt x="422277" y="105529"/>
                </a:cubicBezTo>
                <a:cubicBezTo>
                  <a:pt x="391056" y="107116"/>
                  <a:pt x="324910" y="107646"/>
                  <a:pt x="266702" y="115054"/>
                </a:cubicBezTo>
                <a:cubicBezTo>
                  <a:pt x="208494" y="122462"/>
                  <a:pt x="86256" y="150508"/>
                  <a:pt x="73027" y="149979"/>
                </a:cubicBezTo>
                <a:cubicBezTo>
                  <a:pt x="59798" y="149450"/>
                  <a:pt x="169864" y="114525"/>
                  <a:pt x="187327" y="111879"/>
                </a:cubicBezTo>
                <a:cubicBezTo>
                  <a:pt x="204790" y="109233"/>
                  <a:pt x="201085" y="125637"/>
                  <a:pt x="177802" y="134104"/>
                </a:cubicBezTo>
                <a:cubicBezTo>
                  <a:pt x="154519" y="142571"/>
                  <a:pt x="64031" y="162679"/>
                  <a:pt x="47627" y="162679"/>
                </a:cubicBezTo>
                <a:cubicBezTo>
                  <a:pt x="31223" y="162679"/>
                  <a:pt x="83610" y="121933"/>
                  <a:pt x="79377" y="134104"/>
                </a:cubicBezTo>
                <a:cubicBezTo>
                  <a:pt x="75144" y="146275"/>
                  <a:pt x="-527" y="237291"/>
                  <a:pt x="2" y="242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4536F4DA-889A-7B8D-B0B6-E6D78628A70F}"/>
              </a:ext>
            </a:extLst>
          </p:cNvPr>
          <p:cNvSpPr/>
          <p:nvPr/>
        </p:nvSpPr>
        <p:spPr>
          <a:xfrm>
            <a:off x="4831934" y="4235419"/>
            <a:ext cx="455788" cy="193878"/>
          </a:xfrm>
          <a:custGeom>
            <a:avLst/>
            <a:gdLst>
              <a:gd name="connsiteX0" fmla="*/ 416 w 455788"/>
              <a:gd name="connsiteY0" fmla="*/ 193706 h 193878"/>
              <a:gd name="connsiteX1" fmla="*/ 317916 w 455788"/>
              <a:gd name="connsiteY1" fmla="*/ 104806 h 193878"/>
              <a:gd name="connsiteX2" fmla="*/ 273466 w 455788"/>
              <a:gd name="connsiteY2" fmla="*/ 104806 h 193878"/>
              <a:gd name="connsiteX3" fmla="*/ 359191 w 455788"/>
              <a:gd name="connsiteY3" fmla="*/ 82581 h 193878"/>
              <a:gd name="connsiteX4" fmla="*/ 454441 w 455788"/>
              <a:gd name="connsiteY4" fmla="*/ 95281 h 193878"/>
              <a:gd name="connsiteX5" fmla="*/ 406816 w 455788"/>
              <a:gd name="connsiteY5" fmla="*/ 79406 h 193878"/>
              <a:gd name="connsiteX6" fmla="*/ 292516 w 455788"/>
              <a:gd name="connsiteY6" fmla="*/ 31 h 193878"/>
              <a:gd name="connsiteX7" fmla="*/ 384591 w 455788"/>
              <a:gd name="connsiteY7" fmla="*/ 69881 h 193878"/>
              <a:gd name="connsiteX8" fmla="*/ 356016 w 455788"/>
              <a:gd name="connsiteY8" fmla="*/ 79406 h 193878"/>
              <a:gd name="connsiteX9" fmla="*/ 270291 w 455788"/>
              <a:gd name="connsiteY9" fmla="*/ 111156 h 193878"/>
              <a:gd name="connsiteX10" fmla="*/ 330616 w 455788"/>
              <a:gd name="connsiteY10" fmla="*/ 107981 h 193878"/>
              <a:gd name="connsiteX11" fmla="*/ 251241 w 455788"/>
              <a:gd name="connsiteY11" fmla="*/ 127031 h 193878"/>
              <a:gd name="connsiteX12" fmla="*/ 416 w 455788"/>
              <a:gd name="connsiteY12" fmla="*/ 193706 h 19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5788" h="193878">
                <a:moveTo>
                  <a:pt x="416" y="193706"/>
                </a:moveTo>
                <a:cubicBezTo>
                  <a:pt x="11528" y="190002"/>
                  <a:pt x="272408" y="119623"/>
                  <a:pt x="317916" y="104806"/>
                </a:cubicBezTo>
                <a:cubicBezTo>
                  <a:pt x="363424" y="89989"/>
                  <a:pt x="266587" y="108510"/>
                  <a:pt x="273466" y="104806"/>
                </a:cubicBezTo>
                <a:cubicBezTo>
                  <a:pt x="280345" y="101102"/>
                  <a:pt x="329029" y="84168"/>
                  <a:pt x="359191" y="82581"/>
                </a:cubicBezTo>
                <a:cubicBezTo>
                  <a:pt x="389353" y="80994"/>
                  <a:pt x="446504" y="95810"/>
                  <a:pt x="454441" y="95281"/>
                </a:cubicBezTo>
                <a:cubicBezTo>
                  <a:pt x="462379" y="94752"/>
                  <a:pt x="433804" y="95281"/>
                  <a:pt x="406816" y="79406"/>
                </a:cubicBezTo>
                <a:cubicBezTo>
                  <a:pt x="379829" y="63531"/>
                  <a:pt x="296220" y="1618"/>
                  <a:pt x="292516" y="31"/>
                </a:cubicBezTo>
                <a:cubicBezTo>
                  <a:pt x="288812" y="-1556"/>
                  <a:pt x="374008" y="56652"/>
                  <a:pt x="384591" y="69881"/>
                </a:cubicBezTo>
                <a:cubicBezTo>
                  <a:pt x="395174" y="83110"/>
                  <a:pt x="356016" y="79406"/>
                  <a:pt x="356016" y="79406"/>
                </a:cubicBezTo>
                <a:cubicBezTo>
                  <a:pt x="336966" y="86285"/>
                  <a:pt x="274524" y="106394"/>
                  <a:pt x="270291" y="111156"/>
                </a:cubicBezTo>
                <a:cubicBezTo>
                  <a:pt x="266058" y="115918"/>
                  <a:pt x="333791" y="105335"/>
                  <a:pt x="330616" y="107981"/>
                </a:cubicBezTo>
                <a:cubicBezTo>
                  <a:pt x="327441" y="110627"/>
                  <a:pt x="298866" y="113802"/>
                  <a:pt x="251241" y="127031"/>
                </a:cubicBezTo>
                <a:cubicBezTo>
                  <a:pt x="203616" y="140260"/>
                  <a:pt x="-10696" y="197410"/>
                  <a:pt x="416" y="193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922E03B6-DED5-C50D-448E-D02FDB03159F}"/>
              </a:ext>
            </a:extLst>
          </p:cNvPr>
          <p:cNvSpPr/>
          <p:nvPr/>
        </p:nvSpPr>
        <p:spPr>
          <a:xfrm>
            <a:off x="4831999" y="4335529"/>
            <a:ext cx="262619" cy="87323"/>
          </a:xfrm>
          <a:custGeom>
            <a:avLst/>
            <a:gdLst>
              <a:gd name="connsiteX0" fmla="*/ 351 w 262619"/>
              <a:gd name="connsiteY0" fmla="*/ 87246 h 87323"/>
              <a:gd name="connsiteX1" fmla="*/ 82901 w 262619"/>
              <a:gd name="connsiteY1" fmla="*/ 33271 h 87323"/>
              <a:gd name="connsiteX2" fmla="*/ 257526 w 262619"/>
              <a:gd name="connsiteY2" fmla="*/ 1521 h 87323"/>
              <a:gd name="connsiteX3" fmla="*/ 219426 w 262619"/>
              <a:gd name="connsiteY3" fmla="*/ 4696 h 87323"/>
              <a:gd name="connsiteX4" fmla="*/ 89251 w 262619"/>
              <a:gd name="connsiteY4" fmla="*/ 14221 h 87323"/>
              <a:gd name="connsiteX5" fmla="*/ 111476 w 262619"/>
              <a:gd name="connsiteY5" fmla="*/ 20571 h 87323"/>
              <a:gd name="connsiteX6" fmla="*/ 351 w 262619"/>
              <a:gd name="connsiteY6" fmla="*/ 87246 h 87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19" h="87323">
                <a:moveTo>
                  <a:pt x="351" y="87246"/>
                </a:moveTo>
                <a:cubicBezTo>
                  <a:pt x="-4411" y="89363"/>
                  <a:pt x="40039" y="47558"/>
                  <a:pt x="82901" y="33271"/>
                </a:cubicBezTo>
                <a:cubicBezTo>
                  <a:pt x="125763" y="18984"/>
                  <a:pt x="234772" y="6284"/>
                  <a:pt x="257526" y="1521"/>
                </a:cubicBezTo>
                <a:cubicBezTo>
                  <a:pt x="280280" y="-3242"/>
                  <a:pt x="219426" y="4696"/>
                  <a:pt x="219426" y="4696"/>
                </a:cubicBezTo>
                <a:cubicBezTo>
                  <a:pt x="191380" y="6813"/>
                  <a:pt x="107243" y="11575"/>
                  <a:pt x="89251" y="14221"/>
                </a:cubicBezTo>
                <a:cubicBezTo>
                  <a:pt x="71259" y="16867"/>
                  <a:pt x="126822" y="9459"/>
                  <a:pt x="111476" y="20571"/>
                </a:cubicBezTo>
                <a:cubicBezTo>
                  <a:pt x="96130" y="31683"/>
                  <a:pt x="5113" y="85129"/>
                  <a:pt x="351" y="87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580FE35C-49CB-F604-2F3D-FF8589295C3E}"/>
              </a:ext>
            </a:extLst>
          </p:cNvPr>
          <p:cNvSpPr/>
          <p:nvPr/>
        </p:nvSpPr>
        <p:spPr>
          <a:xfrm>
            <a:off x="5112228" y="4232876"/>
            <a:ext cx="320244" cy="150146"/>
          </a:xfrm>
          <a:custGeom>
            <a:avLst/>
            <a:gdLst>
              <a:gd name="connsiteX0" fmla="*/ 5872 w 320244"/>
              <a:gd name="connsiteY0" fmla="*/ 2574 h 150146"/>
              <a:gd name="connsiteX1" fmla="*/ 304322 w 320244"/>
              <a:gd name="connsiteY1" fmla="*/ 142274 h 150146"/>
              <a:gd name="connsiteX2" fmla="*/ 269397 w 320244"/>
              <a:gd name="connsiteY2" fmla="*/ 129574 h 150146"/>
              <a:gd name="connsiteX3" fmla="*/ 183672 w 320244"/>
              <a:gd name="connsiteY3" fmla="*/ 104174 h 150146"/>
              <a:gd name="connsiteX4" fmla="*/ 164622 w 320244"/>
              <a:gd name="connsiteY4" fmla="*/ 81949 h 150146"/>
              <a:gd name="connsiteX5" fmla="*/ 110647 w 320244"/>
              <a:gd name="connsiteY5" fmla="*/ 53374 h 150146"/>
              <a:gd name="connsiteX6" fmla="*/ 5872 w 320244"/>
              <a:gd name="connsiteY6" fmla="*/ 2574 h 15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244" h="150146">
                <a:moveTo>
                  <a:pt x="5872" y="2574"/>
                </a:moveTo>
                <a:lnTo>
                  <a:pt x="304322" y="142274"/>
                </a:lnTo>
                <a:cubicBezTo>
                  <a:pt x="348243" y="163441"/>
                  <a:pt x="289505" y="135924"/>
                  <a:pt x="269397" y="129574"/>
                </a:cubicBezTo>
                <a:cubicBezTo>
                  <a:pt x="249289" y="123224"/>
                  <a:pt x="201134" y="112111"/>
                  <a:pt x="183672" y="104174"/>
                </a:cubicBezTo>
                <a:cubicBezTo>
                  <a:pt x="166210" y="96237"/>
                  <a:pt x="176793" y="90416"/>
                  <a:pt x="164622" y="81949"/>
                </a:cubicBezTo>
                <a:cubicBezTo>
                  <a:pt x="152451" y="73482"/>
                  <a:pt x="137635" y="65545"/>
                  <a:pt x="110647" y="53374"/>
                </a:cubicBezTo>
                <a:cubicBezTo>
                  <a:pt x="83660" y="41203"/>
                  <a:pt x="-26407" y="-12243"/>
                  <a:pt x="5872" y="2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6DB8CEED-9600-D940-84AD-6879AC938596}"/>
              </a:ext>
            </a:extLst>
          </p:cNvPr>
          <p:cNvSpPr/>
          <p:nvPr/>
        </p:nvSpPr>
        <p:spPr>
          <a:xfrm>
            <a:off x="4886684" y="4324242"/>
            <a:ext cx="465470" cy="140337"/>
          </a:xfrm>
          <a:custGeom>
            <a:avLst/>
            <a:gdLst>
              <a:gd name="connsiteX0" fmla="*/ 2816 w 465470"/>
              <a:gd name="connsiteY0" fmla="*/ 139808 h 140337"/>
              <a:gd name="connsiteX1" fmla="*/ 437791 w 465470"/>
              <a:gd name="connsiteY1" fmla="*/ 60433 h 140337"/>
              <a:gd name="connsiteX2" fmla="*/ 406041 w 465470"/>
              <a:gd name="connsiteY2" fmla="*/ 54083 h 140337"/>
              <a:gd name="connsiteX3" fmla="*/ 282216 w 465470"/>
              <a:gd name="connsiteY3" fmla="*/ 108 h 140337"/>
              <a:gd name="connsiteX4" fmla="*/ 428266 w 465470"/>
              <a:gd name="connsiteY4" fmla="*/ 69958 h 140337"/>
              <a:gd name="connsiteX5" fmla="*/ 402866 w 465470"/>
              <a:gd name="connsiteY5" fmla="*/ 73133 h 140337"/>
              <a:gd name="connsiteX6" fmla="*/ 361591 w 465470"/>
              <a:gd name="connsiteY6" fmla="*/ 82658 h 140337"/>
              <a:gd name="connsiteX7" fmla="*/ 399691 w 465470"/>
              <a:gd name="connsiteY7" fmla="*/ 89008 h 140337"/>
              <a:gd name="connsiteX8" fmla="*/ 196491 w 465470"/>
              <a:gd name="connsiteY8" fmla="*/ 66783 h 140337"/>
              <a:gd name="connsiteX9" fmla="*/ 329841 w 465470"/>
              <a:gd name="connsiteY9" fmla="*/ 95358 h 140337"/>
              <a:gd name="connsiteX10" fmla="*/ 253641 w 465470"/>
              <a:gd name="connsiteY10" fmla="*/ 95358 h 140337"/>
              <a:gd name="connsiteX11" fmla="*/ 2816 w 465470"/>
              <a:gd name="connsiteY11" fmla="*/ 139808 h 14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5470" h="140337">
                <a:moveTo>
                  <a:pt x="2816" y="139808"/>
                </a:moveTo>
                <a:lnTo>
                  <a:pt x="437791" y="60433"/>
                </a:lnTo>
                <a:cubicBezTo>
                  <a:pt x="504995" y="46146"/>
                  <a:pt x="431970" y="64137"/>
                  <a:pt x="406041" y="54083"/>
                </a:cubicBezTo>
                <a:cubicBezTo>
                  <a:pt x="380112" y="44029"/>
                  <a:pt x="278512" y="-2538"/>
                  <a:pt x="282216" y="108"/>
                </a:cubicBezTo>
                <a:cubicBezTo>
                  <a:pt x="285920" y="2754"/>
                  <a:pt x="408158" y="57787"/>
                  <a:pt x="428266" y="69958"/>
                </a:cubicBezTo>
                <a:cubicBezTo>
                  <a:pt x="448374" y="82129"/>
                  <a:pt x="413978" y="71016"/>
                  <a:pt x="402866" y="73133"/>
                </a:cubicBezTo>
                <a:cubicBezTo>
                  <a:pt x="391754" y="75250"/>
                  <a:pt x="362120" y="80012"/>
                  <a:pt x="361591" y="82658"/>
                </a:cubicBezTo>
                <a:cubicBezTo>
                  <a:pt x="361062" y="85304"/>
                  <a:pt x="427208" y="91654"/>
                  <a:pt x="399691" y="89008"/>
                </a:cubicBezTo>
                <a:cubicBezTo>
                  <a:pt x="372174" y="86362"/>
                  <a:pt x="208133" y="65725"/>
                  <a:pt x="196491" y="66783"/>
                </a:cubicBezTo>
                <a:cubicBezTo>
                  <a:pt x="184849" y="67841"/>
                  <a:pt x="320316" y="90595"/>
                  <a:pt x="329841" y="95358"/>
                </a:cubicBezTo>
                <a:cubicBezTo>
                  <a:pt x="339366" y="100121"/>
                  <a:pt x="306028" y="89008"/>
                  <a:pt x="253641" y="95358"/>
                </a:cubicBezTo>
                <a:cubicBezTo>
                  <a:pt x="201254" y="101708"/>
                  <a:pt x="-27876" y="145629"/>
                  <a:pt x="2816" y="139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26039997-BB69-C7DE-AB97-569CDEA29441}"/>
              </a:ext>
            </a:extLst>
          </p:cNvPr>
          <p:cNvSpPr/>
          <p:nvPr/>
        </p:nvSpPr>
        <p:spPr>
          <a:xfrm>
            <a:off x="4904871" y="4403489"/>
            <a:ext cx="388349" cy="38534"/>
          </a:xfrm>
          <a:custGeom>
            <a:avLst/>
            <a:gdLst>
              <a:gd name="connsiteX0" fmla="*/ 3679 w 388349"/>
              <a:gd name="connsiteY0" fmla="*/ 38336 h 38534"/>
              <a:gd name="connsiteX1" fmla="*/ 384679 w 388349"/>
              <a:gd name="connsiteY1" fmla="*/ 6586 h 38534"/>
              <a:gd name="connsiteX2" fmla="*/ 206879 w 388349"/>
              <a:gd name="connsiteY2" fmla="*/ 6586 h 38534"/>
              <a:gd name="connsiteX3" fmla="*/ 365629 w 388349"/>
              <a:gd name="connsiteY3" fmla="*/ 6586 h 38534"/>
              <a:gd name="connsiteX4" fmla="*/ 175129 w 388349"/>
              <a:gd name="connsiteY4" fmla="*/ 236 h 38534"/>
              <a:gd name="connsiteX5" fmla="*/ 267204 w 388349"/>
              <a:gd name="connsiteY5" fmla="*/ 16111 h 38534"/>
              <a:gd name="connsiteX6" fmla="*/ 194179 w 388349"/>
              <a:gd name="connsiteY6" fmla="*/ 19286 h 38534"/>
              <a:gd name="connsiteX7" fmla="*/ 3679 w 388349"/>
              <a:gd name="connsiteY7" fmla="*/ 38336 h 3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8349" h="38534">
                <a:moveTo>
                  <a:pt x="3679" y="38336"/>
                </a:moveTo>
                <a:cubicBezTo>
                  <a:pt x="35429" y="36219"/>
                  <a:pt x="350812" y="11878"/>
                  <a:pt x="384679" y="6586"/>
                </a:cubicBezTo>
                <a:cubicBezTo>
                  <a:pt x="418546" y="1294"/>
                  <a:pt x="206879" y="6586"/>
                  <a:pt x="206879" y="6586"/>
                </a:cubicBezTo>
                <a:lnTo>
                  <a:pt x="365629" y="6586"/>
                </a:lnTo>
                <a:cubicBezTo>
                  <a:pt x="360338" y="5528"/>
                  <a:pt x="191533" y="-1351"/>
                  <a:pt x="175129" y="236"/>
                </a:cubicBezTo>
                <a:cubicBezTo>
                  <a:pt x="158725" y="1823"/>
                  <a:pt x="264029" y="12936"/>
                  <a:pt x="267204" y="16111"/>
                </a:cubicBezTo>
                <a:cubicBezTo>
                  <a:pt x="270379" y="19286"/>
                  <a:pt x="233337" y="13465"/>
                  <a:pt x="194179" y="19286"/>
                </a:cubicBezTo>
                <a:cubicBezTo>
                  <a:pt x="155021" y="25107"/>
                  <a:pt x="-28071" y="40453"/>
                  <a:pt x="3679" y="38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3AE159B1-A020-D867-AE4C-190C4D21A8AD}"/>
              </a:ext>
            </a:extLst>
          </p:cNvPr>
          <p:cNvSpPr/>
          <p:nvPr/>
        </p:nvSpPr>
        <p:spPr>
          <a:xfrm>
            <a:off x="5041022" y="4413108"/>
            <a:ext cx="543808" cy="58150"/>
          </a:xfrm>
          <a:custGeom>
            <a:avLst/>
            <a:gdLst>
              <a:gd name="connsiteX0" fmla="*/ 878 w 543808"/>
              <a:gd name="connsiteY0" fmla="*/ 54117 h 58150"/>
              <a:gd name="connsiteX1" fmla="*/ 267578 w 543808"/>
              <a:gd name="connsiteY1" fmla="*/ 16017 h 58150"/>
              <a:gd name="connsiteX2" fmla="*/ 534278 w 543808"/>
              <a:gd name="connsiteY2" fmla="*/ 54117 h 58150"/>
              <a:gd name="connsiteX3" fmla="*/ 461253 w 543808"/>
              <a:gd name="connsiteY3" fmla="*/ 50942 h 58150"/>
              <a:gd name="connsiteX4" fmla="*/ 239003 w 543808"/>
              <a:gd name="connsiteY4" fmla="*/ 142 h 58150"/>
              <a:gd name="connsiteX5" fmla="*/ 340603 w 543808"/>
              <a:gd name="connsiteY5" fmla="*/ 35067 h 58150"/>
              <a:gd name="connsiteX6" fmla="*/ 188203 w 543808"/>
              <a:gd name="connsiteY6" fmla="*/ 16017 h 58150"/>
              <a:gd name="connsiteX7" fmla="*/ 878 w 543808"/>
              <a:gd name="connsiteY7" fmla="*/ 54117 h 5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3808" h="58150">
                <a:moveTo>
                  <a:pt x="878" y="54117"/>
                </a:moveTo>
                <a:cubicBezTo>
                  <a:pt x="14107" y="54117"/>
                  <a:pt x="178678" y="16017"/>
                  <a:pt x="267578" y="16017"/>
                </a:cubicBezTo>
                <a:cubicBezTo>
                  <a:pt x="356478" y="16017"/>
                  <a:pt x="501999" y="48296"/>
                  <a:pt x="534278" y="54117"/>
                </a:cubicBezTo>
                <a:cubicBezTo>
                  <a:pt x="566557" y="59938"/>
                  <a:pt x="510465" y="59938"/>
                  <a:pt x="461253" y="50942"/>
                </a:cubicBezTo>
                <a:cubicBezTo>
                  <a:pt x="412041" y="41946"/>
                  <a:pt x="259111" y="2788"/>
                  <a:pt x="239003" y="142"/>
                </a:cubicBezTo>
                <a:cubicBezTo>
                  <a:pt x="218895" y="-2504"/>
                  <a:pt x="349070" y="32421"/>
                  <a:pt x="340603" y="35067"/>
                </a:cubicBezTo>
                <a:cubicBezTo>
                  <a:pt x="332136" y="37713"/>
                  <a:pt x="249057" y="14430"/>
                  <a:pt x="188203" y="16017"/>
                </a:cubicBezTo>
                <a:cubicBezTo>
                  <a:pt x="127349" y="17604"/>
                  <a:pt x="-12351" y="54117"/>
                  <a:pt x="878" y="54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D8331A53-0856-D392-EDA3-B2D5A6041266}"/>
              </a:ext>
            </a:extLst>
          </p:cNvPr>
          <p:cNvSpPr/>
          <p:nvPr/>
        </p:nvSpPr>
        <p:spPr>
          <a:xfrm>
            <a:off x="5320844" y="4279712"/>
            <a:ext cx="322360" cy="224355"/>
          </a:xfrm>
          <a:custGeom>
            <a:avLst/>
            <a:gdLst>
              <a:gd name="connsiteX0" fmla="*/ 456 w 322360"/>
              <a:gd name="connsiteY0" fmla="*/ 188 h 224355"/>
              <a:gd name="connsiteX1" fmla="*/ 229056 w 322360"/>
              <a:gd name="connsiteY1" fmla="*/ 171638 h 224355"/>
              <a:gd name="connsiteX2" fmla="*/ 184606 w 322360"/>
              <a:gd name="connsiteY2" fmla="*/ 130363 h 224355"/>
              <a:gd name="connsiteX3" fmla="*/ 321131 w 322360"/>
              <a:gd name="connsiteY3" fmla="*/ 222438 h 224355"/>
              <a:gd name="connsiteX4" fmla="*/ 244931 w 322360"/>
              <a:gd name="connsiteY4" fmla="*/ 184338 h 224355"/>
              <a:gd name="connsiteX5" fmla="*/ 127456 w 322360"/>
              <a:gd name="connsiteY5" fmla="*/ 85913 h 224355"/>
              <a:gd name="connsiteX6" fmla="*/ 168731 w 322360"/>
              <a:gd name="connsiteY6" fmla="*/ 136713 h 224355"/>
              <a:gd name="connsiteX7" fmla="*/ 456 w 322360"/>
              <a:gd name="connsiteY7" fmla="*/ 188 h 22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360" h="224355">
                <a:moveTo>
                  <a:pt x="456" y="188"/>
                </a:moveTo>
                <a:cubicBezTo>
                  <a:pt x="10510" y="6009"/>
                  <a:pt x="198364" y="149942"/>
                  <a:pt x="229056" y="171638"/>
                </a:cubicBezTo>
                <a:cubicBezTo>
                  <a:pt x="259748" y="193334"/>
                  <a:pt x="169260" y="121896"/>
                  <a:pt x="184606" y="130363"/>
                </a:cubicBezTo>
                <a:cubicBezTo>
                  <a:pt x="199952" y="138830"/>
                  <a:pt x="311077" y="213442"/>
                  <a:pt x="321131" y="222438"/>
                </a:cubicBezTo>
                <a:cubicBezTo>
                  <a:pt x="331185" y="231434"/>
                  <a:pt x="277210" y="207092"/>
                  <a:pt x="244931" y="184338"/>
                </a:cubicBezTo>
                <a:cubicBezTo>
                  <a:pt x="212652" y="161584"/>
                  <a:pt x="140156" y="93850"/>
                  <a:pt x="127456" y="85913"/>
                </a:cubicBezTo>
                <a:cubicBezTo>
                  <a:pt x="114756" y="77976"/>
                  <a:pt x="187781" y="148355"/>
                  <a:pt x="168731" y="136713"/>
                </a:cubicBezTo>
                <a:cubicBezTo>
                  <a:pt x="149681" y="125071"/>
                  <a:pt x="-9598" y="-5633"/>
                  <a:pt x="456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3825038D-389E-E942-BAB8-05B1223A7344}"/>
              </a:ext>
            </a:extLst>
          </p:cNvPr>
          <p:cNvSpPr/>
          <p:nvPr/>
        </p:nvSpPr>
        <p:spPr>
          <a:xfrm>
            <a:off x="5267116" y="4491735"/>
            <a:ext cx="411631" cy="112895"/>
          </a:xfrm>
          <a:custGeom>
            <a:avLst/>
            <a:gdLst>
              <a:gd name="connsiteX0" fmla="*/ 209 w 411631"/>
              <a:gd name="connsiteY0" fmla="*/ 890 h 112895"/>
              <a:gd name="connsiteX1" fmla="*/ 317709 w 411631"/>
              <a:gd name="connsiteY1" fmla="*/ 64390 h 112895"/>
              <a:gd name="connsiteX2" fmla="*/ 244684 w 411631"/>
              <a:gd name="connsiteY2" fmla="*/ 42165 h 112895"/>
              <a:gd name="connsiteX3" fmla="*/ 409784 w 411631"/>
              <a:gd name="connsiteY3" fmla="*/ 112015 h 112895"/>
              <a:gd name="connsiteX4" fmla="*/ 324059 w 411631"/>
              <a:gd name="connsiteY4" fmla="*/ 77090 h 112895"/>
              <a:gd name="connsiteX5" fmla="*/ 181184 w 411631"/>
              <a:gd name="connsiteY5" fmla="*/ 13590 h 112895"/>
              <a:gd name="connsiteX6" fmla="*/ 330409 w 411631"/>
              <a:gd name="connsiteY6" fmla="*/ 42165 h 112895"/>
              <a:gd name="connsiteX7" fmla="*/ 168484 w 411631"/>
              <a:gd name="connsiteY7" fmla="*/ 890 h 112895"/>
              <a:gd name="connsiteX8" fmla="*/ 266909 w 411631"/>
              <a:gd name="connsiteY8" fmla="*/ 26290 h 112895"/>
              <a:gd name="connsiteX9" fmla="*/ 209 w 411631"/>
              <a:gd name="connsiteY9" fmla="*/ 890 h 11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1631" h="112895">
                <a:moveTo>
                  <a:pt x="209" y="890"/>
                </a:moveTo>
                <a:cubicBezTo>
                  <a:pt x="8676" y="7240"/>
                  <a:pt x="276963" y="57511"/>
                  <a:pt x="317709" y="64390"/>
                </a:cubicBezTo>
                <a:cubicBezTo>
                  <a:pt x="358455" y="71269"/>
                  <a:pt x="229338" y="34228"/>
                  <a:pt x="244684" y="42165"/>
                </a:cubicBezTo>
                <a:cubicBezTo>
                  <a:pt x="260030" y="50102"/>
                  <a:pt x="396555" y="106194"/>
                  <a:pt x="409784" y="112015"/>
                </a:cubicBezTo>
                <a:cubicBezTo>
                  <a:pt x="423013" y="117836"/>
                  <a:pt x="362159" y="93494"/>
                  <a:pt x="324059" y="77090"/>
                </a:cubicBezTo>
                <a:cubicBezTo>
                  <a:pt x="285959" y="60686"/>
                  <a:pt x="180126" y="19411"/>
                  <a:pt x="181184" y="13590"/>
                </a:cubicBezTo>
                <a:cubicBezTo>
                  <a:pt x="182242" y="7769"/>
                  <a:pt x="332526" y="44282"/>
                  <a:pt x="330409" y="42165"/>
                </a:cubicBezTo>
                <a:cubicBezTo>
                  <a:pt x="328292" y="40048"/>
                  <a:pt x="168484" y="890"/>
                  <a:pt x="168484" y="890"/>
                </a:cubicBezTo>
                <a:cubicBezTo>
                  <a:pt x="157901" y="-1756"/>
                  <a:pt x="291780" y="28407"/>
                  <a:pt x="266909" y="26290"/>
                </a:cubicBezTo>
                <a:cubicBezTo>
                  <a:pt x="242038" y="24173"/>
                  <a:pt x="-8258" y="-5460"/>
                  <a:pt x="209" y="8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3D0C2D78-5C7C-E2B6-3BD6-945968BE41CA}"/>
              </a:ext>
            </a:extLst>
          </p:cNvPr>
          <p:cNvSpPr/>
          <p:nvPr/>
        </p:nvSpPr>
        <p:spPr>
          <a:xfrm>
            <a:off x="5610225" y="4441825"/>
            <a:ext cx="301535" cy="273427"/>
          </a:xfrm>
          <a:custGeom>
            <a:avLst/>
            <a:gdLst>
              <a:gd name="connsiteX0" fmla="*/ 0 w 301535"/>
              <a:gd name="connsiteY0" fmla="*/ 0 h 273427"/>
              <a:gd name="connsiteX1" fmla="*/ 200025 w 301535"/>
              <a:gd name="connsiteY1" fmla="*/ 180975 h 273427"/>
              <a:gd name="connsiteX2" fmla="*/ 139700 w 301535"/>
              <a:gd name="connsiteY2" fmla="*/ 149225 h 273427"/>
              <a:gd name="connsiteX3" fmla="*/ 295275 w 301535"/>
              <a:gd name="connsiteY3" fmla="*/ 269875 h 273427"/>
              <a:gd name="connsiteX4" fmla="*/ 250825 w 301535"/>
              <a:gd name="connsiteY4" fmla="*/ 228600 h 273427"/>
              <a:gd name="connsiteX5" fmla="*/ 66675 w 301535"/>
              <a:gd name="connsiteY5" fmla="*/ 98425 h 273427"/>
              <a:gd name="connsiteX6" fmla="*/ 190500 w 301535"/>
              <a:gd name="connsiteY6" fmla="*/ 168275 h 273427"/>
              <a:gd name="connsiteX7" fmla="*/ 130175 w 301535"/>
              <a:gd name="connsiteY7" fmla="*/ 117475 h 273427"/>
              <a:gd name="connsiteX8" fmla="*/ 0 w 301535"/>
              <a:gd name="connsiteY8" fmla="*/ 0 h 27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535" h="273427">
                <a:moveTo>
                  <a:pt x="0" y="0"/>
                </a:moveTo>
                <a:cubicBezTo>
                  <a:pt x="11642" y="10583"/>
                  <a:pt x="176742" y="156104"/>
                  <a:pt x="200025" y="180975"/>
                </a:cubicBezTo>
                <a:cubicBezTo>
                  <a:pt x="223308" y="205846"/>
                  <a:pt x="123825" y="134408"/>
                  <a:pt x="139700" y="149225"/>
                </a:cubicBezTo>
                <a:cubicBezTo>
                  <a:pt x="155575" y="164042"/>
                  <a:pt x="276754" y="256646"/>
                  <a:pt x="295275" y="269875"/>
                </a:cubicBezTo>
                <a:cubicBezTo>
                  <a:pt x="313796" y="283104"/>
                  <a:pt x="288925" y="257175"/>
                  <a:pt x="250825" y="228600"/>
                </a:cubicBezTo>
                <a:cubicBezTo>
                  <a:pt x="212725" y="200025"/>
                  <a:pt x="76729" y="108479"/>
                  <a:pt x="66675" y="98425"/>
                </a:cubicBezTo>
                <a:cubicBezTo>
                  <a:pt x="56621" y="88371"/>
                  <a:pt x="179917" y="165100"/>
                  <a:pt x="190500" y="168275"/>
                </a:cubicBezTo>
                <a:cubicBezTo>
                  <a:pt x="201083" y="171450"/>
                  <a:pt x="158221" y="142875"/>
                  <a:pt x="130175" y="1174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797AE5B5-642E-2F08-12F6-C094C9431E69}"/>
              </a:ext>
            </a:extLst>
          </p:cNvPr>
          <p:cNvSpPr/>
          <p:nvPr/>
        </p:nvSpPr>
        <p:spPr>
          <a:xfrm>
            <a:off x="5629206" y="4444680"/>
            <a:ext cx="139820" cy="165637"/>
          </a:xfrm>
          <a:custGeom>
            <a:avLst/>
            <a:gdLst>
              <a:gd name="connsiteX0" fmla="*/ 69 w 139820"/>
              <a:gd name="connsiteY0" fmla="*/ 320 h 165637"/>
              <a:gd name="connsiteX1" fmla="*/ 136594 w 139820"/>
              <a:gd name="connsiteY1" fmla="*/ 159070 h 165637"/>
              <a:gd name="connsiteX2" fmla="*/ 98494 w 139820"/>
              <a:gd name="connsiteY2" fmla="*/ 133670 h 165637"/>
              <a:gd name="connsiteX3" fmla="*/ 117544 w 139820"/>
              <a:gd name="connsiteY3" fmla="*/ 117795 h 165637"/>
              <a:gd name="connsiteX4" fmla="*/ 69 w 139820"/>
              <a:gd name="connsiteY4" fmla="*/ 320 h 16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20" h="165637">
                <a:moveTo>
                  <a:pt x="69" y="320"/>
                </a:moveTo>
                <a:cubicBezTo>
                  <a:pt x="3244" y="7199"/>
                  <a:pt x="120190" y="136845"/>
                  <a:pt x="136594" y="159070"/>
                </a:cubicBezTo>
                <a:cubicBezTo>
                  <a:pt x="152998" y="181295"/>
                  <a:pt x="101669" y="140549"/>
                  <a:pt x="98494" y="133670"/>
                </a:cubicBezTo>
                <a:cubicBezTo>
                  <a:pt x="95319" y="126791"/>
                  <a:pt x="131302" y="136316"/>
                  <a:pt x="117544" y="117795"/>
                </a:cubicBezTo>
                <a:cubicBezTo>
                  <a:pt x="103786" y="99274"/>
                  <a:pt x="-3106" y="-6559"/>
                  <a:pt x="69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2D66CD5B-FC70-F2C1-43F0-0DC8B673716C}"/>
              </a:ext>
            </a:extLst>
          </p:cNvPr>
          <p:cNvSpPr/>
          <p:nvPr/>
        </p:nvSpPr>
        <p:spPr>
          <a:xfrm>
            <a:off x="5438727" y="4479710"/>
            <a:ext cx="312528" cy="180093"/>
          </a:xfrm>
          <a:custGeom>
            <a:avLst/>
            <a:gdLst>
              <a:gd name="connsiteX0" fmla="*/ 48 w 312528"/>
              <a:gd name="connsiteY0" fmla="*/ 215 h 180093"/>
              <a:gd name="connsiteX1" fmla="*/ 193723 w 312528"/>
              <a:gd name="connsiteY1" fmla="*/ 92290 h 180093"/>
              <a:gd name="connsiteX2" fmla="*/ 168323 w 312528"/>
              <a:gd name="connsiteY2" fmla="*/ 60540 h 180093"/>
              <a:gd name="connsiteX3" fmla="*/ 308023 w 312528"/>
              <a:gd name="connsiteY3" fmla="*/ 178015 h 180093"/>
              <a:gd name="connsiteX4" fmla="*/ 266748 w 312528"/>
              <a:gd name="connsiteY4" fmla="*/ 130390 h 180093"/>
              <a:gd name="connsiteX5" fmla="*/ 152448 w 312528"/>
              <a:gd name="connsiteY5" fmla="*/ 63715 h 180093"/>
              <a:gd name="connsiteX6" fmla="*/ 174673 w 312528"/>
              <a:gd name="connsiteY6" fmla="*/ 66890 h 180093"/>
              <a:gd name="connsiteX7" fmla="*/ 48 w 312528"/>
              <a:gd name="connsiteY7" fmla="*/ 215 h 18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528" h="180093">
                <a:moveTo>
                  <a:pt x="48" y="215"/>
                </a:moveTo>
                <a:cubicBezTo>
                  <a:pt x="3223" y="4448"/>
                  <a:pt x="165677" y="82236"/>
                  <a:pt x="193723" y="92290"/>
                </a:cubicBezTo>
                <a:cubicBezTo>
                  <a:pt x="221769" y="102344"/>
                  <a:pt x="149273" y="46253"/>
                  <a:pt x="168323" y="60540"/>
                </a:cubicBezTo>
                <a:cubicBezTo>
                  <a:pt x="187373" y="74828"/>
                  <a:pt x="291619" y="166373"/>
                  <a:pt x="308023" y="178015"/>
                </a:cubicBezTo>
                <a:cubicBezTo>
                  <a:pt x="324427" y="189657"/>
                  <a:pt x="292677" y="149440"/>
                  <a:pt x="266748" y="130390"/>
                </a:cubicBezTo>
                <a:cubicBezTo>
                  <a:pt x="240819" y="111340"/>
                  <a:pt x="167794" y="74298"/>
                  <a:pt x="152448" y="63715"/>
                </a:cubicBezTo>
                <a:cubicBezTo>
                  <a:pt x="137102" y="53132"/>
                  <a:pt x="199015" y="78532"/>
                  <a:pt x="174673" y="66890"/>
                </a:cubicBezTo>
                <a:cubicBezTo>
                  <a:pt x="150331" y="55248"/>
                  <a:pt x="-3127" y="-4018"/>
                  <a:pt x="48" y="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3E45AE82-0D5B-8A12-453B-39D4A1C982AC}"/>
              </a:ext>
            </a:extLst>
          </p:cNvPr>
          <p:cNvSpPr/>
          <p:nvPr/>
        </p:nvSpPr>
        <p:spPr>
          <a:xfrm>
            <a:off x="5186297" y="4451070"/>
            <a:ext cx="311291" cy="28951"/>
          </a:xfrm>
          <a:custGeom>
            <a:avLst/>
            <a:gdLst>
              <a:gd name="connsiteX0" fmla="*/ 1653 w 311291"/>
              <a:gd name="connsiteY0" fmla="*/ 28855 h 28951"/>
              <a:gd name="connsiteX1" fmla="*/ 303278 w 311291"/>
              <a:gd name="connsiteY1" fmla="*/ 9805 h 28951"/>
              <a:gd name="connsiteX2" fmla="*/ 220728 w 311291"/>
              <a:gd name="connsiteY2" fmla="*/ 16155 h 28951"/>
              <a:gd name="connsiteX3" fmla="*/ 182628 w 311291"/>
              <a:gd name="connsiteY3" fmla="*/ 280 h 28951"/>
              <a:gd name="connsiteX4" fmla="*/ 1653 w 311291"/>
              <a:gd name="connsiteY4" fmla="*/ 28855 h 2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291" h="28951">
                <a:moveTo>
                  <a:pt x="1653" y="28855"/>
                </a:moveTo>
                <a:cubicBezTo>
                  <a:pt x="21761" y="30443"/>
                  <a:pt x="266766" y="11922"/>
                  <a:pt x="303278" y="9805"/>
                </a:cubicBezTo>
                <a:cubicBezTo>
                  <a:pt x="339790" y="7688"/>
                  <a:pt x="240836" y="17742"/>
                  <a:pt x="220728" y="16155"/>
                </a:cubicBezTo>
                <a:cubicBezTo>
                  <a:pt x="200620" y="14567"/>
                  <a:pt x="214378" y="-2366"/>
                  <a:pt x="182628" y="280"/>
                </a:cubicBezTo>
                <a:cubicBezTo>
                  <a:pt x="150878" y="2926"/>
                  <a:pt x="-18455" y="27267"/>
                  <a:pt x="1653" y="28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DC8E3C72-9408-C6B7-A777-324C24313EB1}"/>
              </a:ext>
            </a:extLst>
          </p:cNvPr>
          <p:cNvSpPr/>
          <p:nvPr/>
        </p:nvSpPr>
        <p:spPr>
          <a:xfrm>
            <a:off x="4708188" y="4651295"/>
            <a:ext cx="375383" cy="120752"/>
          </a:xfrm>
          <a:custGeom>
            <a:avLst/>
            <a:gdLst>
              <a:gd name="connsiteX0" fmla="*/ 337 w 375383"/>
              <a:gd name="connsiteY0" fmla="*/ 120730 h 120752"/>
              <a:gd name="connsiteX1" fmla="*/ 355937 w 375383"/>
              <a:gd name="connsiteY1" fmla="*/ 9605 h 120752"/>
              <a:gd name="connsiteX2" fmla="*/ 292437 w 375383"/>
              <a:gd name="connsiteY2" fmla="*/ 19130 h 120752"/>
              <a:gd name="connsiteX3" fmla="*/ 337 w 375383"/>
              <a:gd name="connsiteY3" fmla="*/ 120730 h 12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383" h="120752">
                <a:moveTo>
                  <a:pt x="337" y="120730"/>
                </a:moveTo>
                <a:cubicBezTo>
                  <a:pt x="10920" y="119142"/>
                  <a:pt x="307254" y="26538"/>
                  <a:pt x="355937" y="9605"/>
                </a:cubicBezTo>
                <a:cubicBezTo>
                  <a:pt x="404620" y="-7328"/>
                  <a:pt x="353820" y="-449"/>
                  <a:pt x="292437" y="19130"/>
                </a:cubicBezTo>
                <a:cubicBezTo>
                  <a:pt x="231054" y="38709"/>
                  <a:pt x="-10246" y="122318"/>
                  <a:pt x="337" y="120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CA3A5524-1EE2-BE9D-915F-F0D3EFFCC1E1}"/>
              </a:ext>
            </a:extLst>
          </p:cNvPr>
          <p:cNvSpPr/>
          <p:nvPr/>
        </p:nvSpPr>
        <p:spPr>
          <a:xfrm>
            <a:off x="5078993" y="4680143"/>
            <a:ext cx="267676" cy="93876"/>
          </a:xfrm>
          <a:custGeom>
            <a:avLst/>
            <a:gdLst>
              <a:gd name="connsiteX0" fmla="*/ 4182 w 267676"/>
              <a:gd name="connsiteY0" fmla="*/ 2982 h 93876"/>
              <a:gd name="connsiteX1" fmla="*/ 258182 w 267676"/>
              <a:gd name="connsiteY1" fmla="*/ 91882 h 93876"/>
              <a:gd name="connsiteX2" fmla="*/ 216907 w 267676"/>
              <a:gd name="connsiteY2" fmla="*/ 66482 h 93876"/>
              <a:gd name="connsiteX3" fmla="*/ 248657 w 267676"/>
              <a:gd name="connsiteY3" fmla="*/ 85532 h 93876"/>
              <a:gd name="connsiteX4" fmla="*/ 137532 w 267676"/>
              <a:gd name="connsiteY4" fmla="*/ 44257 h 93876"/>
              <a:gd name="connsiteX5" fmla="*/ 175632 w 267676"/>
              <a:gd name="connsiteY5" fmla="*/ 66482 h 93876"/>
              <a:gd name="connsiteX6" fmla="*/ 105782 w 267676"/>
              <a:gd name="connsiteY6" fmla="*/ 25207 h 93876"/>
              <a:gd name="connsiteX7" fmla="*/ 4182 w 267676"/>
              <a:gd name="connsiteY7" fmla="*/ 2982 h 9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676" h="93876">
                <a:moveTo>
                  <a:pt x="4182" y="2982"/>
                </a:moveTo>
                <a:cubicBezTo>
                  <a:pt x="29582" y="14094"/>
                  <a:pt x="222728" y="81299"/>
                  <a:pt x="258182" y="91882"/>
                </a:cubicBezTo>
                <a:cubicBezTo>
                  <a:pt x="293636" y="102465"/>
                  <a:pt x="218495" y="67540"/>
                  <a:pt x="216907" y="66482"/>
                </a:cubicBezTo>
                <a:cubicBezTo>
                  <a:pt x="215319" y="65424"/>
                  <a:pt x="261886" y="89236"/>
                  <a:pt x="248657" y="85532"/>
                </a:cubicBezTo>
                <a:cubicBezTo>
                  <a:pt x="235428" y="81828"/>
                  <a:pt x="149703" y="47432"/>
                  <a:pt x="137532" y="44257"/>
                </a:cubicBezTo>
                <a:cubicBezTo>
                  <a:pt x="125361" y="41082"/>
                  <a:pt x="175632" y="66482"/>
                  <a:pt x="175632" y="66482"/>
                </a:cubicBezTo>
                <a:cubicBezTo>
                  <a:pt x="170340" y="63307"/>
                  <a:pt x="135415" y="35790"/>
                  <a:pt x="105782" y="25207"/>
                </a:cubicBezTo>
                <a:cubicBezTo>
                  <a:pt x="76149" y="14624"/>
                  <a:pt x="-21218" y="-8130"/>
                  <a:pt x="4182" y="29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41B1CA86-A345-5973-B4C7-CB54B53C33B3}"/>
              </a:ext>
            </a:extLst>
          </p:cNvPr>
          <p:cNvSpPr/>
          <p:nvPr/>
        </p:nvSpPr>
        <p:spPr>
          <a:xfrm>
            <a:off x="5540366" y="4911722"/>
            <a:ext cx="160029" cy="259691"/>
          </a:xfrm>
          <a:custGeom>
            <a:avLst/>
            <a:gdLst>
              <a:gd name="connsiteX0" fmla="*/ 9 w 160029"/>
              <a:gd name="connsiteY0" fmla="*/ 3 h 259691"/>
              <a:gd name="connsiteX1" fmla="*/ 82559 w 160029"/>
              <a:gd name="connsiteY1" fmla="*/ 66678 h 259691"/>
              <a:gd name="connsiteX2" fmla="*/ 79384 w 160029"/>
              <a:gd name="connsiteY2" fmla="*/ 50803 h 259691"/>
              <a:gd name="connsiteX3" fmla="*/ 133359 w 160029"/>
              <a:gd name="connsiteY3" fmla="*/ 184153 h 259691"/>
              <a:gd name="connsiteX4" fmla="*/ 127009 w 160029"/>
              <a:gd name="connsiteY4" fmla="*/ 114303 h 259691"/>
              <a:gd name="connsiteX5" fmla="*/ 158759 w 160029"/>
              <a:gd name="connsiteY5" fmla="*/ 254003 h 259691"/>
              <a:gd name="connsiteX6" fmla="*/ 149234 w 160029"/>
              <a:gd name="connsiteY6" fmla="*/ 215903 h 259691"/>
              <a:gd name="connsiteX7" fmla="*/ 107959 w 160029"/>
              <a:gd name="connsiteY7" fmla="*/ 63503 h 259691"/>
              <a:gd name="connsiteX8" fmla="*/ 111134 w 160029"/>
              <a:gd name="connsiteY8" fmla="*/ 127003 h 259691"/>
              <a:gd name="connsiteX9" fmla="*/ 88909 w 160029"/>
              <a:gd name="connsiteY9" fmla="*/ 82553 h 259691"/>
              <a:gd name="connsiteX10" fmla="*/ 88909 w 160029"/>
              <a:gd name="connsiteY10" fmla="*/ 63503 h 259691"/>
              <a:gd name="connsiteX11" fmla="*/ 9 w 160029"/>
              <a:gd name="connsiteY11" fmla="*/ 3 h 25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029" h="259691">
                <a:moveTo>
                  <a:pt x="9" y="3"/>
                </a:moveTo>
                <a:cubicBezTo>
                  <a:pt x="-1049" y="532"/>
                  <a:pt x="82559" y="66678"/>
                  <a:pt x="82559" y="66678"/>
                </a:cubicBezTo>
                <a:cubicBezTo>
                  <a:pt x="95788" y="75145"/>
                  <a:pt x="70917" y="31224"/>
                  <a:pt x="79384" y="50803"/>
                </a:cubicBezTo>
                <a:cubicBezTo>
                  <a:pt x="87851" y="70382"/>
                  <a:pt x="125422" y="173570"/>
                  <a:pt x="133359" y="184153"/>
                </a:cubicBezTo>
                <a:cubicBezTo>
                  <a:pt x="141296" y="194736"/>
                  <a:pt x="122776" y="102661"/>
                  <a:pt x="127009" y="114303"/>
                </a:cubicBezTo>
                <a:cubicBezTo>
                  <a:pt x="131242" y="125945"/>
                  <a:pt x="155055" y="237070"/>
                  <a:pt x="158759" y="254003"/>
                </a:cubicBezTo>
                <a:cubicBezTo>
                  <a:pt x="162463" y="270936"/>
                  <a:pt x="157701" y="247653"/>
                  <a:pt x="149234" y="215903"/>
                </a:cubicBezTo>
                <a:cubicBezTo>
                  <a:pt x="140767" y="184153"/>
                  <a:pt x="114309" y="78320"/>
                  <a:pt x="107959" y="63503"/>
                </a:cubicBezTo>
                <a:cubicBezTo>
                  <a:pt x="101609" y="48686"/>
                  <a:pt x="114309" y="123828"/>
                  <a:pt x="111134" y="127003"/>
                </a:cubicBezTo>
                <a:cubicBezTo>
                  <a:pt x="107959" y="130178"/>
                  <a:pt x="92613" y="93136"/>
                  <a:pt x="88909" y="82553"/>
                </a:cubicBezTo>
                <a:cubicBezTo>
                  <a:pt x="85205" y="71970"/>
                  <a:pt x="100551" y="72499"/>
                  <a:pt x="88909" y="63503"/>
                </a:cubicBezTo>
                <a:cubicBezTo>
                  <a:pt x="77267" y="54507"/>
                  <a:pt x="1067" y="-526"/>
                  <a:pt x="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55D85B4A-73C5-EF0C-9E4B-7A8B77BFF9F2}"/>
              </a:ext>
            </a:extLst>
          </p:cNvPr>
          <p:cNvSpPr/>
          <p:nvPr/>
        </p:nvSpPr>
        <p:spPr>
          <a:xfrm>
            <a:off x="4553467" y="4660728"/>
            <a:ext cx="250670" cy="291538"/>
          </a:xfrm>
          <a:custGeom>
            <a:avLst/>
            <a:gdLst>
              <a:gd name="connsiteX0" fmla="*/ 247133 w 250670"/>
              <a:gd name="connsiteY0" fmla="*/ 3347 h 291538"/>
              <a:gd name="connsiteX1" fmla="*/ 5833 w 250670"/>
              <a:gd name="connsiteY1" fmla="*/ 285922 h 291538"/>
              <a:gd name="connsiteX2" fmla="*/ 72508 w 250670"/>
              <a:gd name="connsiteY2" fmla="*/ 193847 h 291538"/>
              <a:gd name="connsiteX3" fmla="*/ 47108 w 250670"/>
              <a:gd name="connsiteY3" fmla="*/ 219247 h 291538"/>
              <a:gd name="connsiteX4" fmla="*/ 142358 w 250670"/>
              <a:gd name="connsiteY4" fmla="*/ 136697 h 291538"/>
              <a:gd name="connsiteX5" fmla="*/ 247133 w 250670"/>
              <a:gd name="connsiteY5" fmla="*/ 3347 h 29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670" h="291538">
                <a:moveTo>
                  <a:pt x="247133" y="3347"/>
                </a:moveTo>
                <a:cubicBezTo>
                  <a:pt x="224379" y="28218"/>
                  <a:pt x="34937" y="254172"/>
                  <a:pt x="5833" y="285922"/>
                </a:cubicBezTo>
                <a:cubicBezTo>
                  <a:pt x="-23271" y="317672"/>
                  <a:pt x="65629" y="204959"/>
                  <a:pt x="72508" y="193847"/>
                </a:cubicBezTo>
                <a:cubicBezTo>
                  <a:pt x="79387" y="182735"/>
                  <a:pt x="35466" y="228772"/>
                  <a:pt x="47108" y="219247"/>
                </a:cubicBezTo>
                <a:cubicBezTo>
                  <a:pt x="58750" y="209722"/>
                  <a:pt x="107962" y="174268"/>
                  <a:pt x="142358" y="136697"/>
                </a:cubicBezTo>
                <a:cubicBezTo>
                  <a:pt x="176754" y="99126"/>
                  <a:pt x="269887" y="-21524"/>
                  <a:pt x="247133" y="3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49C4C3DF-4C5E-958D-3626-D7793E424F9C}"/>
              </a:ext>
            </a:extLst>
          </p:cNvPr>
          <p:cNvSpPr/>
          <p:nvPr/>
        </p:nvSpPr>
        <p:spPr>
          <a:xfrm>
            <a:off x="3663886" y="4374405"/>
            <a:ext cx="154580" cy="474206"/>
          </a:xfrm>
          <a:custGeom>
            <a:avLst/>
            <a:gdLst>
              <a:gd name="connsiteX0" fmla="*/ 64 w 154580"/>
              <a:gd name="connsiteY0" fmla="*/ 745 h 474206"/>
              <a:gd name="connsiteX1" fmla="*/ 98489 w 154580"/>
              <a:gd name="connsiteY1" fmla="*/ 99170 h 474206"/>
              <a:gd name="connsiteX2" fmla="*/ 127064 w 154580"/>
              <a:gd name="connsiteY2" fmla="*/ 248395 h 474206"/>
              <a:gd name="connsiteX3" fmla="*/ 130239 w 154580"/>
              <a:gd name="connsiteY3" fmla="*/ 191245 h 474206"/>
              <a:gd name="connsiteX4" fmla="*/ 136589 w 154580"/>
              <a:gd name="connsiteY4" fmla="*/ 245220 h 474206"/>
              <a:gd name="connsiteX5" fmla="*/ 139764 w 154580"/>
              <a:gd name="connsiteY5" fmla="*/ 203945 h 474206"/>
              <a:gd name="connsiteX6" fmla="*/ 149289 w 154580"/>
              <a:gd name="connsiteY6" fmla="*/ 318245 h 474206"/>
              <a:gd name="connsiteX7" fmla="*/ 152464 w 154580"/>
              <a:gd name="connsiteY7" fmla="*/ 242045 h 474206"/>
              <a:gd name="connsiteX8" fmla="*/ 152464 w 154580"/>
              <a:gd name="connsiteY8" fmla="*/ 470645 h 474206"/>
              <a:gd name="connsiteX9" fmla="*/ 152464 w 154580"/>
              <a:gd name="connsiteY9" fmla="*/ 365870 h 474206"/>
              <a:gd name="connsiteX10" fmla="*/ 123889 w 154580"/>
              <a:gd name="connsiteY10" fmla="*/ 159495 h 474206"/>
              <a:gd name="connsiteX11" fmla="*/ 127064 w 154580"/>
              <a:gd name="connsiteY11" fmla="*/ 203945 h 474206"/>
              <a:gd name="connsiteX12" fmla="*/ 85789 w 154580"/>
              <a:gd name="connsiteY12" fmla="*/ 92820 h 474206"/>
              <a:gd name="connsiteX13" fmla="*/ 114364 w 154580"/>
              <a:gd name="connsiteY13" fmla="*/ 149970 h 474206"/>
              <a:gd name="connsiteX14" fmla="*/ 64 w 154580"/>
              <a:gd name="connsiteY14" fmla="*/ 745 h 47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4580" h="474206">
                <a:moveTo>
                  <a:pt x="64" y="745"/>
                </a:moveTo>
                <a:cubicBezTo>
                  <a:pt x="-2582" y="-7722"/>
                  <a:pt x="77322" y="57895"/>
                  <a:pt x="98489" y="99170"/>
                </a:cubicBezTo>
                <a:cubicBezTo>
                  <a:pt x="119656" y="140445"/>
                  <a:pt x="121772" y="233049"/>
                  <a:pt x="127064" y="248395"/>
                </a:cubicBezTo>
                <a:cubicBezTo>
                  <a:pt x="132356" y="263741"/>
                  <a:pt x="128652" y="191774"/>
                  <a:pt x="130239" y="191245"/>
                </a:cubicBezTo>
                <a:cubicBezTo>
                  <a:pt x="131826" y="190716"/>
                  <a:pt x="135001" y="243103"/>
                  <a:pt x="136589" y="245220"/>
                </a:cubicBezTo>
                <a:cubicBezTo>
                  <a:pt x="138177" y="247337"/>
                  <a:pt x="137647" y="191774"/>
                  <a:pt x="139764" y="203945"/>
                </a:cubicBezTo>
                <a:cubicBezTo>
                  <a:pt x="141881" y="216116"/>
                  <a:pt x="147172" y="311895"/>
                  <a:pt x="149289" y="318245"/>
                </a:cubicBezTo>
                <a:cubicBezTo>
                  <a:pt x="151406" y="324595"/>
                  <a:pt x="151935" y="216645"/>
                  <a:pt x="152464" y="242045"/>
                </a:cubicBezTo>
                <a:cubicBezTo>
                  <a:pt x="152993" y="267445"/>
                  <a:pt x="152464" y="470645"/>
                  <a:pt x="152464" y="470645"/>
                </a:cubicBezTo>
                <a:cubicBezTo>
                  <a:pt x="152464" y="491282"/>
                  <a:pt x="157227" y="417728"/>
                  <a:pt x="152464" y="365870"/>
                </a:cubicBezTo>
                <a:cubicBezTo>
                  <a:pt x="147702" y="314012"/>
                  <a:pt x="128122" y="186483"/>
                  <a:pt x="123889" y="159495"/>
                </a:cubicBezTo>
                <a:cubicBezTo>
                  <a:pt x="119656" y="132508"/>
                  <a:pt x="133414" y="215057"/>
                  <a:pt x="127064" y="203945"/>
                </a:cubicBezTo>
                <a:cubicBezTo>
                  <a:pt x="120714" y="192833"/>
                  <a:pt x="87906" y="101816"/>
                  <a:pt x="85789" y="92820"/>
                </a:cubicBezTo>
                <a:cubicBezTo>
                  <a:pt x="83672" y="83824"/>
                  <a:pt x="123360" y="163199"/>
                  <a:pt x="114364" y="149970"/>
                </a:cubicBezTo>
                <a:cubicBezTo>
                  <a:pt x="105368" y="136741"/>
                  <a:pt x="2710" y="9212"/>
                  <a:pt x="64" y="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EEA9C80A-C3CC-5CD1-DA8E-257A755F064F}"/>
              </a:ext>
            </a:extLst>
          </p:cNvPr>
          <p:cNvSpPr/>
          <p:nvPr/>
        </p:nvSpPr>
        <p:spPr>
          <a:xfrm>
            <a:off x="3234969" y="4273537"/>
            <a:ext cx="454990" cy="124448"/>
          </a:xfrm>
          <a:custGeom>
            <a:avLst/>
            <a:gdLst>
              <a:gd name="connsiteX0" fmla="*/ 448031 w 454990"/>
              <a:gd name="connsiteY0" fmla="*/ 123838 h 124448"/>
              <a:gd name="connsiteX1" fmla="*/ 86081 w 454990"/>
              <a:gd name="connsiteY1" fmla="*/ 92088 h 124448"/>
              <a:gd name="connsiteX2" fmla="*/ 121006 w 454990"/>
              <a:gd name="connsiteY2" fmla="*/ 85738 h 124448"/>
              <a:gd name="connsiteX3" fmla="*/ 70206 w 454990"/>
              <a:gd name="connsiteY3" fmla="*/ 76213 h 124448"/>
              <a:gd name="connsiteX4" fmla="*/ 356 w 454990"/>
              <a:gd name="connsiteY4" fmla="*/ 13 h 124448"/>
              <a:gd name="connsiteX5" fmla="*/ 101956 w 454990"/>
              <a:gd name="connsiteY5" fmla="*/ 82563 h 124448"/>
              <a:gd name="connsiteX6" fmla="*/ 178156 w 454990"/>
              <a:gd name="connsiteY6" fmla="*/ 79388 h 124448"/>
              <a:gd name="connsiteX7" fmla="*/ 136881 w 454990"/>
              <a:gd name="connsiteY7" fmla="*/ 9538 h 124448"/>
              <a:gd name="connsiteX8" fmla="*/ 187681 w 454990"/>
              <a:gd name="connsiteY8" fmla="*/ 101613 h 124448"/>
              <a:gd name="connsiteX9" fmla="*/ 168631 w 454990"/>
              <a:gd name="connsiteY9" fmla="*/ 25413 h 124448"/>
              <a:gd name="connsiteX10" fmla="*/ 219431 w 454990"/>
              <a:gd name="connsiteY10" fmla="*/ 107963 h 124448"/>
              <a:gd name="connsiteX11" fmla="*/ 213081 w 454990"/>
              <a:gd name="connsiteY11" fmla="*/ 12713 h 124448"/>
              <a:gd name="connsiteX12" fmla="*/ 228956 w 454990"/>
              <a:gd name="connsiteY12" fmla="*/ 66688 h 124448"/>
              <a:gd name="connsiteX13" fmla="*/ 298806 w 454990"/>
              <a:gd name="connsiteY13" fmla="*/ 95263 h 124448"/>
              <a:gd name="connsiteX14" fmla="*/ 279756 w 454990"/>
              <a:gd name="connsiteY14" fmla="*/ 19063 h 124448"/>
              <a:gd name="connsiteX15" fmla="*/ 305156 w 454990"/>
              <a:gd name="connsiteY15" fmla="*/ 98438 h 124448"/>
              <a:gd name="connsiteX16" fmla="*/ 340081 w 454990"/>
              <a:gd name="connsiteY16" fmla="*/ 98438 h 124448"/>
              <a:gd name="connsiteX17" fmla="*/ 327381 w 454990"/>
              <a:gd name="connsiteY17" fmla="*/ 60338 h 124448"/>
              <a:gd name="connsiteX18" fmla="*/ 448031 w 454990"/>
              <a:gd name="connsiteY18" fmla="*/ 123838 h 12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4990" h="124448">
                <a:moveTo>
                  <a:pt x="448031" y="123838"/>
                </a:moveTo>
                <a:cubicBezTo>
                  <a:pt x="407814" y="129130"/>
                  <a:pt x="140585" y="98438"/>
                  <a:pt x="86081" y="92088"/>
                </a:cubicBezTo>
                <a:cubicBezTo>
                  <a:pt x="31577" y="85738"/>
                  <a:pt x="123652" y="88384"/>
                  <a:pt x="121006" y="85738"/>
                </a:cubicBezTo>
                <a:cubicBezTo>
                  <a:pt x="118360" y="83092"/>
                  <a:pt x="90314" y="90500"/>
                  <a:pt x="70206" y="76213"/>
                </a:cubicBezTo>
                <a:cubicBezTo>
                  <a:pt x="50098" y="61926"/>
                  <a:pt x="-4935" y="-1045"/>
                  <a:pt x="356" y="13"/>
                </a:cubicBezTo>
                <a:cubicBezTo>
                  <a:pt x="5647" y="1071"/>
                  <a:pt x="72323" y="69334"/>
                  <a:pt x="101956" y="82563"/>
                </a:cubicBezTo>
                <a:cubicBezTo>
                  <a:pt x="131589" y="95792"/>
                  <a:pt x="172335" y="91559"/>
                  <a:pt x="178156" y="79388"/>
                </a:cubicBezTo>
                <a:cubicBezTo>
                  <a:pt x="183977" y="67217"/>
                  <a:pt x="135294" y="5834"/>
                  <a:pt x="136881" y="9538"/>
                </a:cubicBezTo>
                <a:cubicBezTo>
                  <a:pt x="138468" y="13242"/>
                  <a:pt x="182389" y="98967"/>
                  <a:pt x="187681" y="101613"/>
                </a:cubicBezTo>
                <a:cubicBezTo>
                  <a:pt x="192973" y="104259"/>
                  <a:pt x="163340" y="24355"/>
                  <a:pt x="168631" y="25413"/>
                </a:cubicBezTo>
                <a:cubicBezTo>
                  <a:pt x="173922" y="26471"/>
                  <a:pt x="212023" y="110080"/>
                  <a:pt x="219431" y="107963"/>
                </a:cubicBezTo>
                <a:cubicBezTo>
                  <a:pt x="226839" y="105846"/>
                  <a:pt x="211494" y="19592"/>
                  <a:pt x="213081" y="12713"/>
                </a:cubicBezTo>
                <a:cubicBezTo>
                  <a:pt x="214668" y="5834"/>
                  <a:pt x="214668" y="52930"/>
                  <a:pt x="228956" y="66688"/>
                </a:cubicBezTo>
                <a:cubicBezTo>
                  <a:pt x="243244" y="80446"/>
                  <a:pt x="290339" y="103200"/>
                  <a:pt x="298806" y="95263"/>
                </a:cubicBezTo>
                <a:cubicBezTo>
                  <a:pt x="307273" y="87325"/>
                  <a:pt x="278698" y="18534"/>
                  <a:pt x="279756" y="19063"/>
                </a:cubicBezTo>
                <a:cubicBezTo>
                  <a:pt x="280814" y="19592"/>
                  <a:pt x="295102" y="85209"/>
                  <a:pt x="305156" y="98438"/>
                </a:cubicBezTo>
                <a:cubicBezTo>
                  <a:pt x="315210" y="111667"/>
                  <a:pt x="336377" y="104788"/>
                  <a:pt x="340081" y="98438"/>
                </a:cubicBezTo>
                <a:cubicBezTo>
                  <a:pt x="343785" y="92088"/>
                  <a:pt x="313094" y="56105"/>
                  <a:pt x="327381" y="60338"/>
                </a:cubicBezTo>
                <a:cubicBezTo>
                  <a:pt x="341668" y="64571"/>
                  <a:pt x="488248" y="118546"/>
                  <a:pt x="448031" y="1238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4FE18C96-A1CA-B876-26FE-44CD7EFD5BBB}"/>
              </a:ext>
            </a:extLst>
          </p:cNvPr>
          <p:cNvSpPr/>
          <p:nvPr/>
        </p:nvSpPr>
        <p:spPr>
          <a:xfrm>
            <a:off x="3358869" y="4364950"/>
            <a:ext cx="108912" cy="250785"/>
          </a:xfrm>
          <a:custGeom>
            <a:avLst/>
            <a:gdLst>
              <a:gd name="connsiteX0" fmla="*/ 108231 w 108912"/>
              <a:gd name="connsiteY0" fmla="*/ 675 h 250785"/>
              <a:gd name="connsiteX1" fmla="*/ 25681 w 108912"/>
              <a:gd name="connsiteY1" fmla="*/ 76875 h 250785"/>
              <a:gd name="connsiteX2" fmla="*/ 63781 w 108912"/>
              <a:gd name="connsiteY2" fmla="*/ 35600 h 250785"/>
              <a:gd name="connsiteX3" fmla="*/ 19331 w 108912"/>
              <a:gd name="connsiteY3" fmla="*/ 70525 h 250785"/>
              <a:gd name="connsiteX4" fmla="*/ 22506 w 108912"/>
              <a:gd name="connsiteY4" fmla="*/ 130850 h 250785"/>
              <a:gd name="connsiteX5" fmla="*/ 12981 w 108912"/>
              <a:gd name="connsiteY5" fmla="*/ 95925 h 250785"/>
              <a:gd name="connsiteX6" fmla="*/ 47906 w 108912"/>
              <a:gd name="connsiteY6" fmla="*/ 248325 h 250785"/>
              <a:gd name="connsiteX7" fmla="*/ 38381 w 108912"/>
              <a:gd name="connsiteY7" fmla="*/ 181650 h 250785"/>
              <a:gd name="connsiteX8" fmla="*/ 281 w 108912"/>
              <a:gd name="connsiteY8" fmla="*/ 70525 h 250785"/>
              <a:gd name="connsiteX9" fmla="*/ 60606 w 108912"/>
              <a:gd name="connsiteY9" fmla="*/ 41950 h 250785"/>
              <a:gd name="connsiteX10" fmla="*/ 108231 w 108912"/>
              <a:gd name="connsiteY10" fmla="*/ 675 h 25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912" h="250785">
                <a:moveTo>
                  <a:pt x="108231" y="675"/>
                </a:moveTo>
                <a:cubicBezTo>
                  <a:pt x="102410" y="6496"/>
                  <a:pt x="33089" y="71054"/>
                  <a:pt x="25681" y="76875"/>
                </a:cubicBezTo>
                <a:cubicBezTo>
                  <a:pt x="18273" y="82696"/>
                  <a:pt x="64839" y="36658"/>
                  <a:pt x="63781" y="35600"/>
                </a:cubicBezTo>
                <a:cubicBezTo>
                  <a:pt x="62723" y="34542"/>
                  <a:pt x="26210" y="54650"/>
                  <a:pt x="19331" y="70525"/>
                </a:cubicBezTo>
                <a:cubicBezTo>
                  <a:pt x="12452" y="86400"/>
                  <a:pt x="23564" y="126617"/>
                  <a:pt x="22506" y="130850"/>
                </a:cubicBezTo>
                <a:cubicBezTo>
                  <a:pt x="21448" y="135083"/>
                  <a:pt x="8748" y="76346"/>
                  <a:pt x="12981" y="95925"/>
                </a:cubicBezTo>
                <a:cubicBezTo>
                  <a:pt x="17214" y="115504"/>
                  <a:pt x="43673" y="234038"/>
                  <a:pt x="47906" y="248325"/>
                </a:cubicBezTo>
                <a:cubicBezTo>
                  <a:pt x="52139" y="262612"/>
                  <a:pt x="46318" y="211283"/>
                  <a:pt x="38381" y="181650"/>
                </a:cubicBezTo>
                <a:cubicBezTo>
                  <a:pt x="30444" y="152017"/>
                  <a:pt x="-3423" y="93808"/>
                  <a:pt x="281" y="70525"/>
                </a:cubicBezTo>
                <a:cubicBezTo>
                  <a:pt x="3985" y="47242"/>
                  <a:pt x="39968" y="55708"/>
                  <a:pt x="60606" y="41950"/>
                </a:cubicBezTo>
                <a:cubicBezTo>
                  <a:pt x="81244" y="28192"/>
                  <a:pt x="114052" y="-5146"/>
                  <a:pt x="108231" y="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7F0926C8-50B2-7861-FAC4-43B2B8BD5746}"/>
              </a:ext>
            </a:extLst>
          </p:cNvPr>
          <p:cNvSpPr/>
          <p:nvPr/>
        </p:nvSpPr>
        <p:spPr>
          <a:xfrm>
            <a:off x="3299591" y="4311406"/>
            <a:ext cx="100834" cy="285090"/>
          </a:xfrm>
          <a:custGeom>
            <a:avLst/>
            <a:gdLst>
              <a:gd name="connsiteX0" fmla="*/ 100834 w 100834"/>
              <a:gd name="connsiteY0" fmla="*/ 244 h 285090"/>
              <a:gd name="connsiteX1" fmla="*/ 30984 w 100834"/>
              <a:gd name="connsiteY1" fmla="*/ 92319 h 285090"/>
              <a:gd name="connsiteX2" fmla="*/ 37334 w 100834"/>
              <a:gd name="connsiteY2" fmla="*/ 162169 h 285090"/>
              <a:gd name="connsiteX3" fmla="*/ 27809 w 100834"/>
              <a:gd name="connsiteY3" fmla="*/ 139944 h 285090"/>
              <a:gd name="connsiteX4" fmla="*/ 91309 w 100834"/>
              <a:gd name="connsiteY4" fmla="*/ 282819 h 285090"/>
              <a:gd name="connsiteX5" fmla="*/ 75434 w 100834"/>
              <a:gd name="connsiteY5" fmla="*/ 219319 h 285090"/>
              <a:gd name="connsiteX6" fmla="*/ 46859 w 100834"/>
              <a:gd name="connsiteY6" fmla="*/ 108194 h 285090"/>
              <a:gd name="connsiteX7" fmla="*/ 94484 w 100834"/>
              <a:gd name="connsiteY7" fmla="*/ 66919 h 285090"/>
              <a:gd name="connsiteX8" fmla="*/ 2409 w 100834"/>
              <a:gd name="connsiteY8" fmla="*/ 136769 h 285090"/>
              <a:gd name="connsiteX9" fmla="*/ 30984 w 100834"/>
              <a:gd name="connsiteY9" fmla="*/ 66919 h 285090"/>
              <a:gd name="connsiteX10" fmla="*/ 100834 w 100834"/>
              <a:gd name="connsiteY10" fmla="*/ 244 h 28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834" h="285090">
                <a:moveTo>
                  <a:pt x="100834" y="244"/>
                </a:moveTo>
                <a:cubicBezTo>
                  <a:pt x="100834" y="4477"/>
                  <a:pt x="41567" y="65332"/>
                  <a:pt x="30984" y="92319"/>
                </a:cubicBezTo>
                <a:cubicBezTo>
                  <a:pt x="20401" y="119306"/>
                  <a:pt x="37863" y="154232"/>
                  <a:pt x="37334" y="162169"/>
                </a:cubicBezTo>
                <a:cubicBezTo>
                  <a:pt x="36805" y="170107"/>
                  <a:pt x="18813" y="119836"/>
                  <a:pt x="27809" y="139944"/>
                </a:cubicBezTo>
                <a:cubicBezTo>
                  <a:pt x="36805" y="160052"/>
                  <a:pt x="83372" y="269590"/>
                  <a:pt x="91309" y="282819"/>
                </a:cubicBezTo>
                <a:cubicBezTo>
                  <a:pt x="99246" y="296048"/>
                  <a:pt x="82842" y="248423"/>
                  <a:pt x="75434" y="219319"/>
                </a:cubicBezTo>
                <a:cubicBezTo>
                  <a:pt x="68026" y="190215"/>
                  <a:pt x="43684" y="133594"/>
                  <a:pt x="46859" y="108194"/>
                </a:cubicBezTo>
                <a:cubicBezTo>
                  <a:pt x="50034" y="82794"/>
                  <a:pt x="101892" y="62157"/>
                  <a:pt x="94484" y="66919"/>
                </a:cubicBezTo>
                <a:cubicBezTo>
                  <a:pt x="87076" y="71682"/>
                  <a:pt x="12992" y="136769"/>
                  <a:pt x="2409" y="136769"/>
                </a:cubicBezTo>
                <a:cubicBezTo>
                  <a:pt x="-8174" y="136769"/>
                  <a:pt x="18813" y="85969"/>
                  <a:pt x="30984" y="66919"/>
                </a:cubicBezTo>
                <a:cubicBezTo>
                  <a:pt x="43155" y="47869"/>
                  <a:pt x="100834" y="-3989"/>
                  <a:pt x="100834" y="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D0813C5C-2655-C55A-F603-1C8BB4AFEB90}"/>
              </a:ext>
            </a:extLst>
          </p:cNvPr>
          <p:cNvSpPr/>
          <p:nvPr/>
        </p:nvSpPr>
        <p:spPr>
          <a:xfrm>
            <a:off x="3289006" y="4403686"/>
            <a:ext cx="158138" cy="217718"/>
          </a:xfrm>
          <a:custGeom>
            <a:avLst/>
            <a:gdLst>
              <a:gd name="connsiteX0" fmla="*/ 294 w 158138"/>
              <a:gd name="connsiteY0" fmla="*/ 39 h 217718"/>
              <a:gd name="connsiteX1" fmla="*/ 79669 w 158138"/>
              <a:gd name="connsiteY1" fmla="*/ 158789 h 217718"/>
              <a:gd name="connsiteX2" fmla="*/ 54269 w 158138"/>
              <a:gd name="connsiteY2" fmla="*/ 142914 h 217718"/>
              <a:gd name="connsiteX3" fmla="*/ 155869 w 158138"/>
              <a:gd name="connsiteY3" fmla="*/ 215939 h 217718"/>
              <a:gd name="connsiteX4" fmla="*/ 127294 w 158138"/>
              <a:gd name="connsiteY4" fmla="*/ 196889 h 217718"/>
              <a:gd name="connsiteX5" fmla="*/ 19344 w 158138"/>
              <a:gd name="connsiteY5" fmla="*/ 120689 h 217718"/>
              <a:gd name="connsiteX6" fmla="*/ 51094 w 158138"/>
              <a:gd name="connsiteY6" fmla="*/ 142914 h 217718"/>
              <a:gd name="connsiteX7" fmla="*/ 294 w 158138"/>
              <a:gd name="connsiteY7" fmla="*/ 39 h 21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138" h="217718">
                <a:moveTo>
                  <a:pt x="294" y="39"/>
                </a:moveTo>
                <a:cubicBezTo>
                  <a:pt x="5056" y="2685"/>
                  <a:pt x="70673" y="134977"/>
                  <a:pt x="79669" y="158789"/>
                </a:cubicBezTo>
                <a:cubicBezTo>
                  <a:pt x="88665" y="182601"/>
                  <a:pt x="41569" y="133389"/>
                  <a:pt x="54269" y="142914"/>
                </a:cubicBezTo>
                <a:cubicBezTo>
                  <a:pt x="66969" y="152439"/>
                  <a:pt x="143698" y="206943"/>
                  <a:pt x="155869" y="215939"/>
                </a:cubicBezTo>
                <a:cubicBezTo>
                  <a:pt x="168040" y="224935"/>
                  <a:pt x="127294" y="196889"/>
                  <a:pt x="127294" y="196889"/>
                </a:cubicBezTo>
                <a:lnTo>
                  <a:pt x="19344" y="120689"/>
                </a:lnTo>
                <a:cubicBezTo>
                  <a:pt x="6644" y="111693"/>
                  <a:pt x="52152" y="158260"/>
                  <a:pt x="51094" y="142914"/>
                </a:cubicBezTo>
                <a:cubicBezTo>
                  <a:pt x="50036" y="127568"/>
                  <a:pt x="-4468" y="-2607"/>
                  <a:pt x="294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B8BAFDDC-E95B-2F79-038B-B41C5C4C0F88}"/>
              </a:ext>
            </a:extLst>
          </p:cNvPr>
          <p:cNvSpPr/>
          <p:nvPr/>
        </p:nvSpPr>
        <p:spPr>
          <a:xfrm>
            <a:off x="3269633" y="4330667"/>
            <a:ext cx="118914" cy="290208"/>
          </a:xfrm>
          <a:custGeom>
            <a:avLst/>
            <a:gdLst>
              <a:gd name="connsiteX0" fmla="*/ 76817 w 118914"/>
              <a:gd name="connsiteY0" fmla="*/ 33 h 290208"/>
              <a:gd name="connsiteX1" fmla="*/ 16492 w 118914"/>
              <a:gd name="connsiteY1" fmla="*/ 127033 h 290208"/>
              <a:gd name="connsiteX2" fmla="*/ 38717 w 118914"/>
              <a:gd name="connsiteY2" fmla="*/ 184183 h 290208"/>
              <a:gd name="connsiteX3" fmla="*/ 19667 w 118914"/>
              <a:gd name="connsiteY3" fmla="*/ 165133 h 290208"/>
              <a:gd name="connsiteX4" fmla="*/ 114917 w 118914"/>
              <a:gd name="connsiteY4" fmla="*/ 285783 h 290208"/>
              <a:gd name="connsiteX5" fmla="*/ 92692 w 118914"/>
              <a:gd name="connsiteY5" fmla="*/ 254033 h 290208"/>
              <a:gd name="connsiteX6" fmla="*/ 16492 w 118914"/>
              <a:gd name="connsiteY6" fmla="*/ 158783 h 290208"/>
              <a:gd name="connsiteX7" fmla="*/ 3792 w 118914"/>
              <a:gd name="connsiteY7" fmla="*/ 139733 h 290208"/>
              <a:gd name="connsiteX8" fmla="*/ 76817 w 118914"/>
              <a:gd name="connsiteY8" fmla="*/ 33 h 29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914" h="290208">
                <a:moveTo>
                  <a:pt x="76817" y="33"/>
                </a:moveTo>
                <a:cubicBezTo>
                  <a:pt x="78934" y="-2084"/>
                  <a:pt x="22842" y="96341"/>
                  <a:pt x="16492" y="127033"/>
                </a:cubicBezTo>
                <a:cubicBezTo>
                  <a:pt x="10142" y="157725"/>
                  <a:pt x="38188" y="177833"/>
                  <a:pt x="38717" y="184183"/>
                </a:cubicBezTo>
                <a:cubicBezTo>
                  <a:pt x="39246" y="190533"/>
                  <a:pt x="6967" y="148200"/>
                  <a:pt x="19667" y="165133"/>
                </a:cubicBezTo>
                <a:cubicBezTo>
                  <a:pt x="32367" y="182066"/>
                  <a:pt x="102746" y="270966"/>
                  <a:pt x="114917" y="285783"/>
                </a:cubicBezTo>
                <a:cubicBezTo>
                  <a:pt x="127088" y="300600"/>
                  <a:pt x="109096" y="275200"/>
                  <a:pt x="92692" y="254033"/>
                </a:cubicBezTo>
                <a:cubicBezTo>
                  <a:pt x="76288" y="232866"/>
                  <a:pt x="31309" y="177833"/>
                  <a:pt x="16492" y="158783"/>
                </a:cubicBezTo>
                <a:cubicBezTo>
                  <a:pt x="1675" y="139733"/>
                  <a:pt x="-4675" y="164604"/>
                  <a:pt x="3792" y="139733"/>
                </a:cubicBezTo>
                <a:cubicBezTo>
                  <a:pt x="12259" y="114862"/>
                  <a:pt x="74700" y="2150"/>
                  <a:pt x="76817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3F2D823B-5BDA-9E31-A0F6-43D2262C5944}"/>
              </a:ext>
            </a:extLst>
          </p:cNvPr>
          <p:cNvSpPr/>
          <p:nvPr/>
        </p:nvSpPr>
        <p:spPr>
          <a:xfrm>
            <a:off x="3333742" y="4556122"/>
            <a:ext cx="479435" cy="128318"/>
          </a:xfrm>
          <a:custGeom>
            <a:avLst/>
            <a:gdLst>
              <a:gd name="connsiteX0" fmla="*/ 8 w 479435"/>
              <a:gd name="connsiteY0" fmla="*/ 3 h 128318"/>
              <a:gd name="connsiteX1" fmla="*/ 152408 w 479435"/>
              <a:gd name="connsiteY1" fmla="*/ 79378 h 128318"/>
              <a:gd name="connsiteX2" fmla="*/ 307983 w 479435"/>
              <a:gd name="connsiteY2" fmla="*/ 107953 h 128318"/>
              <a:gd name="connsiteX3" fmla="*/ 177808 w 479435"/>
              <a:gd name="connsiteY3" fmla="*/ 104778 h 128318"/>
              <a:gd name="connsiteX4" fmla="*/ 396883 w 479435"/>
              <a:gd name="connsiteY4" fmla="*/ 127003 h 128318"/>
              <a:gd name="connsiteX5" fmla="*/ 349258 w 479435"/>
              <a:gd name="connsiteY5" fmla="*/ 123828 h 128318"/>
              <a:gd name="connsiteX6" fmla="*/ 479433 w 479435"/>
              <a:gd name="connsiteY6" fmla="*/ 107953 h 128318"/>
              <a:gd name="connsiteX7" fmla="*/ 352433 w 479435"/>
              <a:gd name="connsiteY7" fmla="*/ 117478 h 128318"/>
              <a:gd name="connsiteX8" fmla="*/ 161933 w 479435"/>
              <a:gd name="connsiteY8" fmla="*/ 111128 h 128318"/>
              <a:gd name="connsiteX9" fmla="*/ 200033 w 479435"/>
              <a:gd name="connsiteY9" fmla="*/ 107953 h 128318"/>
              <a:gd name="connsiteX10" fmla="*/ 174633 w 479435"/>
              <a:gd name="connsiteY10" fmla="*/ 82553 h 128318"/>
              <a:gd name="connsiteX11" fmla="*/ 120658 w 479435"/>
              <a:gd name="connsiteY11" fmla="*/ 53978 h 128318"/>
              <a:gd name="connsiteX12" fmla="*/ 158758 w 479435"/>
              <a:gd name="connsiteY12" fmla="*/ 82553 h 128318"/>
              <a:gd name="connsiteX13" fmla="*/ 8 w 479435"/>
              <a:gd name="connsiteY13" fmla="*/ 3 h 12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9435" h="128318">
                <a:moveTo>
                  <a:pt x="8" y="3"/>
                </a:moveTo>
                <a:cubicBezTo>
                  <a:pt x="-1050" y="-526"/>
                  <a:pt x="101079" y="61386"/>
                  <a:pt x="152408" y="79378"/>
                </a:cubicBezTo>
                <a:cubicBezTo>
                  <a:pt x="203737" y="97370"/>
                  <a:pt x="303750" y="103720"/>
                  <a:pt x="307983" y="107953"/>
                </a:cubicBezTo>
                <a:cubicBezTo>
                  <a:pt x="312216" y="112186"/>
                  <a:pt x="162991" y="101603"/>
                  <a:pt x="177808" y="104778"/>
                </a:cubicBezTo>
                <a:cubicBezTo>
                  <a:pt x="192625" y="107953"/>
                  <a:pt x="368308" y="123828"/>
                  <a:pt x="396883" y="127003"/>
                </a:cubicBezTo>
                <a:cubicBezTo>
                  <a:pt x="425458" y="130178"/>
                  <a:pt x="335500" y="127003"/>
                  <a:pt x="349258" y="123828"/>
                </a:cubicBezTo>
                <a:cubicBezTo>
                  <a:pt x="363016" y="120653"/>
                  <a:pt x="478904" y="109011"/>
                  <a:pt x="479433" y="107953"/>
                </a:cubicBezTo>
                <a:cubicBezTo>
                  <a:pt x="479962" y="106895"/>
                  <a:pt x="405350" y="116949"/>
                  <a:pt x="352433" y="117478"/>
                </a:cubicBezTo>
                <a:cubicBezTo>
                  <a:pt x="299516" y="118007"/>
                  <a:pt x="187333" y="112716"/>
                  <a:pt x="161933" y="111128"/>
                </a:cubicBezTo>
                <a:cubicBezTo>
                  <a:pt x="136533" y="109541"/>
                  <a:pt x="197916" y="112715"/>
                  <a:pt x="200033" y="107953"/>
                </a:cubicBezTo>
                <a:cubicBezTo>
                  <a:pt x="202150" y="103191"/>
                  <a:pt x="187862" y="91549"/>
                  <a:pt x="174633" y="82553"/>
                </a:cubicBezTo>
                <a:cubicBezTo>
                  <a:pt x="161404" y="73557"/>
                  <a:pt x="123304" y="53978"/>
                  <a:pt x="120658" y="53978"/>
                </a:cubicBezTo>
                <a:cubicBezTo>
                  <a:pt x="118012" y="53978"/>
                  <a:pt x="173575" y="88903"/>
                  <a:pt x="158758" y="82553"/>
                </a:cubicBezTo>
                <a:cubicBezTo>
                  <a:pt x="143941" y="76203"/>
                  <a:pt x="1066" y="532"/>
                  <a:pt x="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10398D13-75C0-6675-6502-A143FDC8BD49}"/>
              </a:ext>
            </a:extLst>
          </p:cNvPr>
          <p:cNvSpPr/>
          <p:nvPr/>
        </p:nvSpPr>
        <p:spPr>
          <a:xfrm>
            <a:off x="3667108" y="4660640"/>
            <a:ext cx="141520" cy="172060"/>
          </a:xfrm>
          <a:custGeom>
            <a:avLst/>
            <a:gdLst>
              <a:gd name="connsiteX0" fmla="*/ 17 w 141520"/>
              <a:gd name="connsiteY0" fmla="*/ 3435 h 172060"/>
              <a:gd name="connsiteX1" fmla="*/ 69867 w 141520"/>
              <a:gd name="connsiteY1" fmla="*/ 12960 h 172060"/>
              <a:gd name="connsiteX2" fmla="*/ 139717 w 141520"/>
              <a:gd name="connsiteY2" fmla="*/ 114560 h 172060"/>
              <a:gd name="connsiteX3" fmla="*/ 85742 w 141520"/>
              <a:gd name="connsiteY3" fmla="*/ 51060 h 172060"/>
              <a:gd name="connsiteX4" fmla="*/ 139717 w 141520"/>
              <a:gd name="connsiteY4" fmla="*/ 171710 h 172060"/>
              <a:gd name="connsiteX5" fmla="*/ 123842 w 141520"/>
              <a:gd name="connsiteY5" fmla="*/ 85985 h 172060"/>
              <a:gd name="connsiteX6" fmla="*/ 76217 w 141520"/>
              <a:gd name="connsiteY6" fmla="*/ 32010 h 172060"/>
              <a:gd name="connsiteX7" fmla="*/ 17 w 141520"/>
              <a:gd name="connsiteY7" fmla="*/ 3435 h 17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520" h="172060">
                <a:moveTo>
                  <a:pt x="17" y="3435"/>
                </a:moveTo>
                <a:cubicBezTo>
                  <a:pt x="-1041" y="260"/>
                  <a:pt x="46584" y="-5561"/>
                  <a:pt x="69867" y="12960"/>
                </a:cubicBezTo>
                <a:cubicBezTo>
                  <a:pt x="93150" y="31481"/>
                  <a:pt x="137071" y="108210"/>
                  <a:pt x="139717" y="114560"/>
                </a:cubicBezTo>
                <a:cubicBezTo>
                  <a:pt x="142363" y="120910"/>
                  <a:pt x="85742" y="41535"/>
                  <a:pt x="85742" y="51060"/>
                </a:cubicBezTo>
                <a:cubicBezTo>
                  <a:pt x="85742" y="60585"/>
                  <a:pt x="133367" y="165889"/>
                  <a:pt x="139717" y="171710"/>
                </a:cubicBezTo>
                <a:cubicBezTo>
                  <a:pt x="146067" y="177531"/>
                  <a:pt x="134425" y="109268"/>
                  <a:pt x="123842" y="85985"/>
                </a:cubicBezTo>
                <a:cubicBezTo>
                  <a:pt x="113259" y="62702"/>
                  <a:pt x="94209" y="44710"/>
                  <a:pt x="76217" y="32010"/>
                </a:cubicBezTo>
                <a:cubicBezTo>
                  <a:pt x="58225" y="19310"/>
                  <a:pt x="1075" y="6610"/>
                  <a:pt x="17" y="3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D30A90A9-30B6-930F-A624-E5AB67F63FEB}"/>
              </a:ext>
            </a:extLst>
          </p:cNvPr>
          <p:cNvSpPr/>
          <p:nvPr/>
        </p:nvSpPr>
        <p:spPr>
          <a:xfrm>
            <a:off x="3367999" y="4374984"/>
            <a:ext cx="124947" cy="228593"/>
          </a:xfrm>
          <a:custGeom>
            <a:avLst/>
            <a:gdLst>
              <a:gd name="connsiteX0" fmla="*/ 124501 w 124947"/>
              <a:gd name="connsiteY0" fmla="*/ 166 h 228593"/>
              <a:gd name="connsiteX1" fmla="*/ 41951 w 124947"/>
              <a:gd name="connsiteY1" fmla="*/ 70016 h 228593"/>
              <a:gd name="connsiteX2" fmla="*/ 35601 w 124947"/>
              <a:gd name="connsiteY2" fmla="*/ 85891 h 228593"/>
              <a:gd name="connsiteX3" fmla="*/ 61001 w 124947"/>
              <a:gd name="connsiteY3" fmla="*/ 171616 h 228593"/>
              <a:gd name="connsiteX4" fmla="*/ 48301 w 124947"/>
              <a:gd name="connsiteY4" fmla="*/ 155741 h 228593"/>
              <a:gd name="connsiteX5" fmla="*/ 61001 w 124947"/>
              <a:gd name="connsiteY5" fmla="*/ 225591 h 228593"/>
              <a:gd name="connsiteX6" fmla="*/ 51476 w 124947"/>
              <a:gd name="connsiteY6" fmla="*/ 203366 h 228593"/>
              <a:gd name="connsiteX7" fmla="*/ 676 w 124947"/>
              <a:gd name="connsiteY7" fmla="*/ 92241 h 228593"/>
              <a:gd name="connsiteX8" fmla="*/ 124501 w 124947"/>
              <a:gd name="connsiteY8" fmla="*/ 166 h 22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947" h="228593">
                <a:moveTo>
                  <a:pt x="124501" y="166"/>
                </a:moveTo>
                <a:cubicBezTo>
                  <a:pt x="131380" y="-3538"/>
                  <a:pt x="56768" y="55729"/>
                  <a:pt x="41951" y="70016"/>
                </a:cubicBezTo>
                <a:cubicBezTo>
                  <a:pt x="27134" y="84303"/>
                  <a:pt x="32426" y="68958"/>
                  <a:pt x="35601" y="85891"/>
                </a:cubicBezTo>
                <a:cubicBezTo>
                  <a:pt x="38776" y="102824"/>
                  <a:pt x="58884" y="159974"/>
                  <a:pt x="61001" y="171616"/>
                </a:cubicBezTo>
                <a:cubicBezTo>
                  <a:pt x="63118" y="183258"/>
                  <a:pt x="48301" y="146745"/>
                  <a:pt x="48301" y="155741"/>
                </a:cubicBezTo>
                <a:cubicBezTo>
                  <a:pt x="48301" y="164737"/>
                  <a:pt x="60472" y="217654"/>
                  <a:pt x="61001" y="225591"/>
                </a:cubicBezTo>
                <a:cubicBezTo>
                  <a:pt x="61530" y="233529"/>
                  <a:pt x="61530" y="225591"/>
                  <a:pt x="51476" y="203366"/>
                </a:cubicBezTo>
                <a:cubicBezTo>
                  <a:pt x="41422" y="181141"/>
                  <a:pt x="-6203" y="123991"/>
                  <a:pt x="676" y="92241"/>
                </a:cubicBezTo>
                <a:cubicBezTo>
                  <a:pt x="7555" y="60491"/>
                  <a:pt x="117622" y="3870"/>
                  <a:pt x="124501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D3822165-24AA-A4F5-E34D-23CD4A080962}"/>
              </a:ext>
            </a:extLst>
          </p:cNvPr>
          <p:cNvSpPr/>
          <p:nvPr/>
        </p:nvSpPr>
        <p:spPr>
          <a:xfrm>
            <a:off x="3437608" y="4365607"/>
            <a:ext cx="374182" cy="314722"/>
          </a:xfrm>
          <a:custGeom>
            <a:avLst/>
            <a:gdLst>
              <a:gd name="connsiteX0" fmla="*/ 4092 w 374182"/>
              <a:gd name="connsiteY0" fmla="*/ 18 h 314722"/>
              <a:gd name="connsiteX1" fmla="*/ 80292 w 374182"/>
              <a:gd name="connsiteY1" fmla="*/ 22243 h 314722"/>
              <a:gd name="connsiteX2" fmla="*/ 80292 w 374182"/>
              <a:gd name="connsiteY2" fmla="*/ 69868 h 314722"/>
              <a:gd name="connsiteX3" fmla="*/ 64417 w 374182"/>
              <a:gd name="connsiteY3" fmla="*/ 107968 h 314722"/>
              <a:gd name="connsiteX4" fmla="*/ 80292 w 374182"/>
              <a:gd name="connsiteY4" fmla="*/ 200043 h 314722"/>
              <a:gd name="connsiteX5" fmla="*/ 143792 w 374182"/>
              <a:gd name="connsiteY5" fmla="*/ 276243 h 314722"/>
              <a:gd name="connsiteX6" fmla="*/ 216817 w 374182"/>
              <a:gd name="connsiteY6" fmla="*/ 307993 h 314722"/>
              <a:gd name="connsiteX7" fmla="*/ 293017 w 374182"/>
              <a:gd name="connsiteY7" fmla="*/ 311168 h 314722"/>
              <a:gd name="connsiteX8" fmla="*/ 369217 w 374182"/>
              <a:gd name="connsiteY8" fmla="*/ 266718 h 314722"/>
              <a:gd name="connsiteX9" fmla="*/ 362867 w 374182"/>
              <a:gd name="connsiteY9" fmla="*/ 203218 h 314722"/>
              <a:gd name="connsiteX10" fmla="*/ 331117 w 374182"/>
              <a:gd name="connsiteY10" fmla="*/ 130193 h 314722"/>
              <a:gd name="connsiteX11" fmla="*/ 267617 w 374182"/>
              <a:gd name="connsiteY11" fmla="*/ 41293 h 314722"/>
              <a:gd name="connsiteX12" fmla="*/ 223167 w 374182"/>
              <a:gd name="connsiteY12" fmla="*/ 25418 h 314722"/>
              <a:gd name="connsiteX13" fmla="*/ 4092 w 374182"/>
              <a:gd name="connsiteY13" fmla="*/ 18 h 31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4182" h="314722">
                <a:moveTo>
                  <a:pt x="4092" y="18"/>
                </a:moveTo>
                <a:cubicBezTo>
                  <a:pt x="-19720" y="-511"/>
                  <a:pt x="67592" y="10601"/>
                  <a:pt x="80292" y="22243"/>
                </a:cubicBezTo>
                <a:cubicBezTo>
                  <a:pt x="92992" y="33885"/>
                  <a:pt x="82938" y="55581"/>
                  <a:pt x="80292" y="69868"/>
                </a:cubicBezTo>
                <a:cubicBezTo>
                  <a:pt x="77646" y="84155"/>
                  <a:pt x="64417" y="86272"/>
                  <a:pt x="64417" y="107968"/>
                </a:cubicBezTo>
                <a:cubicBezTo>
                  <a:pt x="64417" y="129664"/>
                  <a:pt x="67063" y="171997"/>
                  <a:pt x="80292" y="200043"/>
                </a:cubicBezTo>
                <a:cubicBezTo>
                  <a:pt x="93521" y="228089"/>
                  <a:pt x="121038" y="258251"/>
                  <a:pt x="143792" y="276243"/>
                </a:cubicBezTo>
                <a:cubicBezTo>
                  <a:pt x="166546" y="294235"/>
                  <a:pt x="191946" y="302172"/>
                  <a:pt x="216817" y="307993"/>
                </a:cubicBezTo>
                <a:cubicBezTo>
                  <a:pt x="241688" y="313814"/>
                  <a:pt x="267617" y="318047"/>
                  <a:pt x="293017" y="311168"/>
                </a:cubicBezTo>
                <a:cubicBezTo>
                  <a:pt x="318417" y="304289"/>
                  <a:pt x="357575" y="284710"/>
                  <a:pt x="369217" y="266718"/>
                </a:cubicBezTo>
                <a:cubicBezTo>
                  <a:pt x="380859" y="248726"/>
                  <a:pt x="369217" y="225972"/>
                  <a:pt x="362867" y="203218"/>
                </a:cubicBezTo>
                <a:cubicBezTo>
                  <a:pt x="356517" y="180464"/>
                  <a:pt x="346992" y="157181"/>
                  <a:pt x="331117" y="130193"/>
                </a:cubicBezTo>
                <a:cubicBezTo>
                  <a:pt x="315242" y="103206"/>
                  <a:pt x="285609" y="58755"/>
                  <a:pt x="267617" y="41293"/>
                </a:cubicBezTo>
                <a:cubicBezTo>
                  <a:pt x="249625" y="23831"/>
                  <a:pt x="261796" y="29122"/>
                  <a:pt x="223167" y="25418"/>
                </a:cubicBezTo>
                <a:cubicBezTo>
                  <a:pt x="184538" y="21714"/>
                  <a:pt x="27904" y="547"/>
                  <a:pt x="4092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円/楕円 1029">
            <a:extLst>
              <a:ext uri="{FF2B5EF4-FFF2-40B4-BE49-F238E27FC236}">
                <a16:creationId xmlns:a16="http://schemas.microsoft.com/office/drawing/2014/main" id="{51BEEB52-3AE8-E695-CFE2-DB630D130607}"/>
              </a:ext>
            </a:extLst>
          </p:cNvPr>
          <p:cNvSpPr/>
          <p:nvPr/>
        </p:nvSpPr>
        <p:spPr>
          <a:xfrm rot="19432257">
            <a:off x="3681340" y="4406037"/>
            <a:ext cx="50150" cy="1477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DA72732F-9560-A355-5B9E-CCD7542BDD07}"/>
              </a:ext>
            </a:extLst>
          </p:cNvPr>
          <p:cNvSpPr/>
          <p:nvPr/>
        </p:nvSpPr>
        <p:spPr>
          <a:xfrm>
            <a:off x="3257549" y="4188986"/>
            <a:ext cx="476252" cy="220176"/>
          </a:xfrm>
          <a:custGeom>
            <a:avLst/>
            <a:gdLst>
              <a:gd name="connsiteX0" fmla="*/ 1 w 476252"/>
              <a:gd name="connsiteY0" fmla="*/ 109964 h 220176"/>
              <a:gd name="connsiteX1" fmla="*/ 206376 w 476252"/>
              <a:gd name="connsiteY1" fmla="*/ 59164 h 220176"/>
              <a:gd name="connsiteX2" fmla="*/ 155576 w 476252"/>
              <a:gd name="connsiteY2" fmla="*/ 68689 h 220176"/>
              <a:gd name="connsiteX3" fmla="*/ 269876 w 476252"/>
              <a:gd name="connsiteY3" fmla="*/ 81389 h 220176"/>
              <a:gd name="connsiteX4" fmla="*/ 247651 w 476252"/>
              <a:gd name="connsiteY4" fmla="*/ 90914 h 220176"/>
              <a:gd name="connsiteX5" fmla="*/ 377826 w 476252"/>
              <a:gd name="connsiteY5" fmla="*/ 151239 h 220176"/>
              <a:gd name="connsiteX6" fmla="*/ 339726 w 476252"/>
              <a:gd name="connsiteY6" fmla="*/ 144889 h 220176"/>
              <a:gd name="connsiteX7" fmla="*/ 460376 w 476252"/>
              <a:gd name="connsiteY7" fmla="*/ 217914 h 220176"/>
              <a:gd name="connsiteX8" fmla="*/ 450851 w 476252"/>
              <a:gd name="connsiteY8" fmla="*/ 189339 h 220176"/>
              <a:gd name="connsiteX9" fmla="*/ 241301 w 476252"/>
              <a:gd name="connsiteY9" fmla="*/ 68689 h 220176"/>
              <a:gd name="connsiteX10" fmla="*/ 133351 w 476252"/>
              <a:gd name="connsiteY10" fmla="*/ 24239 h 220176"/>
              <a:gd name="connsiteX11" fmla="*/ 152401 w 476252"/>
              <a:gd name="connsiteY11" fmla="*/ 30589 h 220176"/>
              <a:gd name="connsiteX12" fmla="*/ 85726 w 476252"/>
              <a:gd name="connsiteY12" fmla="*/ 49639 h 220176"/>
              <a:gd name="connsiteX13" fmla="*/ 209551 w 476252"/>
              <a:gd name="connsiteY13" fmla="*/ 2014 h 220176"/>
              <a:gd name="connsiteX14" fmla="*/ 1 w 476252"/>
              <a:gd name="connsiteY14" fmla="*/ 109964 h 22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6252" h="220176">
                <a:moveTo>
                  <a:pt x="1" y="109964"/>
                </a:moveTo>
                <a:cubicBezTo>
                  <a:pt x="-528" y="119489"/>
                  <a:pt x="180447" y="66043"/>
                  <a:pt x="206376" y="59164"/>
                </a:cubicBezTo>
                <a:cubicBezTo>
                  <a:pt x="232305" y="52285"/>
                  <a:pt x="144993" y="64985"/>
                  <a:pt x="155576" y="68689"/>
                </a:cubicBezTo>
                <a:cubicBezTo>
                  <a:pt x="166159" y="72393"/>
                  <a:pt x="254530" y="77685"/>
                  <a:pt x="269876" y="81389"/>
                </a:cubicBezTo>
                <a:cubicBezTo>
                  <a:pt x="285222" y="85093"/>
                  <a:pt x="229659" y="79272"/>
                  <a:pt x="247651" y="90914"/>
                </a:cubicBezTo>
                <a:cubicBezTo>
                  <a:pt x="265643" y="102556"/>
                  <a:pt x="362480" y="142243"/>
                  <a:pt x="377826" y="151239"/>
                </a:cubicBezTo>
                <a:cubicBezTo>
                  <a:pt x="393172" y="160235"/>
                  <a:pt x="325968" y="133776"/>
                  <a:pt x="339726" y="144889"/>
                </a:cubicBezTo>
                <a:cubicBezTo>
                  <a:pt x="353484" y="156002"/>
                  <a:pt x="441855" y="210506"/>
                  <a:pt x="460376" y="217914"/>
                </a:cubicBezTo>
                <a:cubicBezTo>
                  <a:pt x="478897" y="225322"/>
                  <a:pt x="487363" y="214210"/>
                  <a:pt x="450851" y="189339"/>
                </a:cubicBezTo>
                <a:cubicBezTo>
                  <a:pt x="414339" y="164468"/>
                  <a:pt x="294218" y="96206"/>
                  <a:pt x="241301" y="68689"/>
                </a:cubicBezTo>
                <a:cubicBezTo>
                  <a:pt x="188384" y="41172"/>
                  <a:pt x="148168" y="30589"/>
                  <a:pt x="133351" y="24239"/>
                </a:cubicBezTo>
                <a:cubicBezTo>
                  <a:pt x="118534" y="17889"/>
                  <a:pt x="160338" y="26356"/>
                  <a:pt x="152401" y="30589"/>
                </a:cubicBezTo>
                <a:cubicBezTo>
                  <a:pt x="144464" y="34822"/>
                  <a:pt x="76201" y="54402"/>
                  <a:pt x="85726" y="49639"/>
                </a:cubicBezTo>
                <a:cubicBezTo>
                  <a:pt x="95251" y="44876"/>
                  <a:pt x="228072" y="-11215"/>
                  <a:pt x="209551" y="2014"/>
                </a:cubicBezTo>
                <a:cubicBezTo>
                  <a:pt x="191030" y="15243"/>
                  <a:pt x="530" y="100439"/>
                  <a:pt x="1" y="109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7A37045A-6B6A-6D5A-2A27-2799F87D2CB5}"/>
              </a:ext>
            </a:extLst>
          </p:cNvPr>
          <p:cNvSpPr/>
          <p:nvPr/>
        </p:nvSpPr>
        <p:spPr>
          <a:xfrm>
            <a:off x="3400289" y="4149497"/>
            <a:ext cx="398804" cy="385599"/>
          </a:xfrm>
          <a:custGeom>
            <a:avLst/>
            <a:gdLst>
              <a:gd name="connsiteX0" fmla="*/ 136 w 398804"/>
              <a:gd name="connsiteY0" fmla="*/ 228 h 385599"/>
              <a:gd name="connsiteX1" fmla="*/ 209686 w 398804"/>
              <a:gd name="connsiteY1" fmla="*/ 162153 h 385599"/>
              <a:gd name="connsiteX2" fmla="*/ 212861 w 398804"/>
              <a:gd name="connsiteY2" fmla="*/ 139928 h 385599"/>
              <a:gd name="connsiteX3" fmla="*/ 317636 w 398804"/>
              <a:gd name="connsiteY3" fmla="*/ 254228 h 385599"/>
              <a:gd name="connsiteX4" fmla="*/ 304936 w 398804"/>
              <a:gd name="connsiteY4" fmla="*/ 238353 h 385599"/>
              <a:gd name="connsiteX5" fmla="*/ 393836 w 398804"/>
              <a:gd name="connsiteY5" fmla="*/ 381228 h 385599"/>
              <a:gd name="connsiteX6" fmla="*/ 365261 w 398804"/>
              <a:gd name="connsiteY6" fmla="*/ 324078 h 385599"/>
              <a:gd name="connsiteX7" fmla="*/ 181111 w 398804"/>
              <a:gd name="connsiteY7" fmla="*/ 79603 h 385599"/>
              <a:gd name="connsiteX8" fmla="*/ 225561 w 398804"/>
              <a:gd name="connsiteY8" fmla="*/ 149453 h 385599"/>
              <a:gd name="connsiteX9" fmla="*/ 177936 w 398804"/>
              <a:gd name="connsiteY9" fmla="*/ 127228 h 385599"/>
              <a:gd name="connsiteX10" fmla="*/ 136 w 398804"/>
              <a:gd name="connsiteY10" fmla="*/ 228 h 38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8804" h="385599">
                <a:moveTo>
                  <a:pt x="136" y="228"/>
                </a:moveTo>
                <a:cubicBezTo>
                  <a:pt x="5428" y="6049"/>
                  <a:pt x="174232" y="138870"/>
                  <a:pt x="209686" y="162153"/>
                </a:cubicBezTo>
                <a:cubicBezTo>
                  <a:pt x="245140" y="185436"/>
                  <a:pt x="194869" y="124582"/>
                  <a:pt x="212861" y="139928"/>
                </a:cubicBezTo>
                <a:cubicBezTo>
                  <a:pt x="230853" y="155274"/>
                  <a:pt x="317636" y="254228"/>
                  <a:pt x="317636" y="254228"/>
                </a:cubicBezTo>
                <a:cubicBezTo>
                  <a:pt x="332982" y="270632"/>
                  <a:pt x="292236" y="217186"/>
                  <a:pt x="304936" y="238353"/>
                </a:cubicBezTo>
                <a:cubicBezTo>
                  <a:pt x="317636" y="259520"/>
                  <a:pt x="383782" y="366941"/>
                  <a:pt x="393836" y="381228"/>
                </a:cubicBezTo>
                <a:cubicBezTo>
                  <a:pt x="403890" y="395515"/>
                  <a:pt x="400715" y="374349"/>
                  <a:pt x="365261" y="324078"/>
                </a:cubicBezTo>
                <a:cubicBezTo>
                  <a:pt x="329807" y="273807"/>
                  <a:pt x="204394" y="108707"/>
                  <a:pt x="181111" y="79603"/>
                </a:cubicBezTo>
                <a:cubicBezTo>
                  <a:pt x="157828" y="50499"/>
                  <a:pt x="226090" y="141516"/>
                  <a:pt x="225561" y="149453"/>
                </a:cubicBezTo>
                <a:cubicBezTo>
                  <a:pt x="225032" y="157391"/>
                  <a:pt x="211273" y="153157"/>
                  <a:pt x="177936" y="127228"/>
                </a:cubicBezTo>
                <a:cubicBezTo>
                  <a:pt x="144599" y="101299"/>
                  <a:pt x="-5156" y="-5593"/>
                  <a:pt x="136" y="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85B24A7A-8500-DF1E-674E-2E6B0903AF0B}"/>
              </a:ext>
            </a:extLst>
          </p:cNvPr>
          <p:cNvSpPr/>
          <p:nvPr/>
        </p:nvSpPr>
        <p:spPr>
          <a:xfrm>
            <a:off x="3727308" y="4418353"/>
            <a:ext cx="103614" cy="448272"/>
          </a:xfrm>
          <a:custGeom>
            <a:avLst/>
            <a:gdLst>
              <a:gd name="connsiteX0" fmla="*/ 142 w 103614"/>
              <a:gd name="connsiteY0" fmla="*/ 1247 h 448272"/>
              <a:gd name="connsiteX1" fmla="*/ 101742 w 103614"/>
              <a:gd name="connsiteY1" fmla="*/ 179047 h 448272"/>
              <a:gd name="connsiteX2" fmla="*/ 66817 w 103614"/>
              <a:gd name="connsiteY2" fmla="*/ 131422 h 448272"/>
              <a:gd name="connsiteX3" fmla="*/ 76342 w 103614"/>
              <a:gd name="connsiteY3" fmla="*/ 185397 h 448272"/>
              <a:gd name="connsiteX4" fmla="*/ 92217 w 103614"/>
              <a:gd name="connsiteY4" fmla="*/ 280647 h 448272"/>
              <a:gd name="connsiteX5" fmla="*/ 95392 w 103614"/>
              <a:gd name="connsiteY5" fmla="*/ 188572 h 448272"/>
              <a:gd name="connsiteX6" fmla="*/ 101742 w 103614"/>
              <a:gd name="connsiteY6" fmla="*/ 442572 h 448272"/>
              <a:gd name="connsiteX7" fmla="*/ 92217 w 103614"/>
              <a:gd name="connsiteY7" fmla="*/ 347322 h 448272"/>
              <a:gd name="connsiteX8" fmla="*/ 79517 w 103614"/>
              <a:gd name="connsiteY8" fmla="*/ 140947 h 448272"/>
              <a:gd name="connsiteX9" fmla="*/ 79517 w 103614"/>
              <a:gd name="connsiteY9" fmla="*/ 102847 h 448272"/>
              <a:gd name="connsiteX10" fmla="*/ 142 w 103614"/>
              <a:gd name="connsiteY10" fmla="*/ 1247 h 44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3614" h="448272">
                <a:moveTo>
                  <a:pt x="142" y="1247"/>
                </a:moveTo>
                <a:cubicBezTo>
                  <a:pt x="3846" y="13947"/>
                  <a:pt x="90630" y="157351"/>
                  <a:pt x="101742" y="179047"/>
                </a:cubicBezTo>
                <a:cubicBezTo>
                  <a:pt x="112854" y="200743"/>
                  <a:pt x="71050" y="130364"/>
                  <a:pt x="66817" y="131422"/>
                </a:cubicBezTo>
                <a:cubicBezTo>
                  <a:pt x="62584" y="132480"/>
                  <a:pt x="72109" y="160526"/>
                  <a:pt x="76342" y="185397"/>
                </a:cubicBezTo>
                <a:cubicBezTo>
                  <a:pt x="80575" y="210268"/>
                  <a:pt x="89042" y="280118"/>
                  <a:pt x="92217" y="280647"/>
                </a:cubicBezTo>
                <a:cubicBezTo>
                  <a:pt x="95392" y="281176"/>
                  <a:pt x="93805" y="161585"/>
                  <a:pt x="95392" y="188572"/>
                </a:cubicBezTo>
                <a:cubicBezTo>
                  <a:pt x="96979" y="215559"/>
                  <a:pt x="102271" y="416114"/>
                  <a:pt x="101742" y="442572"/>
                </a:cubicBezTo>
                <a:cubicBezTo>
                  <a:pt x="101213" y="469030"/>
                  <a:pt x="95921" y="397593"/>
                  <a:pt x="92217" y="347322"/>
                </a:cubicBezTo>
                <a:cubicBezTo>
                  <a:pt x="88513" y="297051"/>
                  <a:pt x="81634" y="181693"/>
                  <a:pt x="79517" y="140947"/>
                </a:cubicBezTo>
                <a:cubicBezTo>
                  <a:pt x="77400" y="100201"/>
                  <a:pt x="92746" y="129305"/>
                  <a:pt x="79517" y="102847"/>
                </a:cubicBezTo>
                <a:cubicBezTo>
                  <a:pt x="66288" y="76389"/>
                  <a:pt x="-3562" y="-11453"/>
                  <a:pt x="142" y="1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E3B95439-2E27-7313-F01B-5594DECF75E1}"/>
              </a:ext>
            </a:extLst>
          </p:cNvPr>
          <p:cNvSpPr/>
          <p:nvPr/>
        </p:nvSpPr>
        <p:spPr>
          <a:xfrm>
            <a:off x="3273416" y="4152866"/>
            <a:ext cx="556438" cy="394256"/>
          </a:xfrm>
          <a:custGeom>
            <a:avLst/>
            <a:gdLst>
              <a:gd name="connsiteX0" fmla="*/ 9 w 556438"/>
              <a:gd name="connsiteY0" fmla="*/ 28609 h 394256"/>
              <a:gd name="connsiteX1" fmla="*/ 244484 w 556438"/>
              <a:gd name="connsiteY1" fmla="*/ 25434 h 394256"/>
              <a:gd name="connsiteX2" fmla="*/ 234959 w 556438"/>
              <a:gd name="connsiteY2" fmla="*/ 25434 h 394256"/>
              <a:gd name="connsiteX3" fmla="*/ 355609 w 556438"/>
              <a:gd name="connsiteY3" fmla="*/ 127034 h 394256"/>
              <a:gd name="connsiteX4" fmla="*/ 365134 w 556438"/>
              <a:gd name="connsiteY4" fmla="*/ 117509 h 394256"/>
              <a:gd name="connsiteX5" fmla="*/ 447684 w 556438"/>
              <a:gd name="connsiteY5" fmla="*/ 203234 h 394256"/>
              <a:gd name="connsiteX6" fmla="*/ 441334 w 556438"/>
              <a:gd name="connsiteY6" fmla="*/ 187359 h 394256"/>
              <a:gd name="connsiteX7" fmla="*/ 555634 w 556438"/>
              <a:gd name="connsiteY7" fmla="*/ 393734 h 394256"/>
              <a:gd name="connsiteX8" fmla="*/ 374659 w 556438"/>
              <a:gd name="connsiteY8" fmla="*/ 117509 h 394256"/>
              <a:gd name="connsiteX9" fmla="*/ 250834 w 556438"/>
              <a:gd name="connsiteY9" fmla="*/ 34 h 394256"/>
              <a:gd name="connsiteX10" fmla="*/ 352434 w 556438"/>
              <a:gd name="connsiteY10" fmla="*/ 104809 h 394256"/>
              <a:gd name="connsiteX11" fmla="*/ 288934 w 556438"/>
              <a:gd name="connsiteY11" fmla="*/ 60359 h 394256"/>
              <a:gd name="connsiteX12" fmla="*/ 234959 w 556438"/>
              <a:gd name="connsiteY12" fmla="*/ 9559 h 394256"/>
              <a:gd name="connsiteX13" fmla="*/ 9 w 556438"/>
              <a:gd name="connsiteY13" fmla="*/ 28609 h 39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6438" h="394256">
                <a:moveTo>
                  <a:pt x="9" y="28609"/>
                </a:moveTo>
                <a:cubicBezTo>
                  <a:pt x="1597" y="31255"/>
                  <a:pt x="205326" y="25963"/>
                  <a:pt x="244484" y="25434"/>
                </a:cubicBezTo>
                <a:cubicBezTo>
                  <a:pt x="283642" y="24905"/>
                  <a:pt x="216438" y="8501"/>
                  <a:pt x="234959" y="25434"/>
                </a:cubicBezTo>
                <a:cubicBezTo>
                  <a:pt x="253480" y="42367"/>
                  <a:pt x="333913" y="111688"/>
                  <a:pt x="355609" y="127034"/>
                </a:cubicBezTo>
                <a:cubicBezTo>
                  <a:pt x="377305" y="142380"/>
                  <a:pt x="349788" y="104809"/>
                  <a:pt x="365134" y="117509"/>
                </a:cubicBezTo>
                <a:cubicBezTo>
                  <a:pt x="380480" y="130209"/>
                  <a:pt x="434984" y="191592"/>
                  <a:pt x="447684" y="203234"/>
                </a:cubicBezTo>
                <a:cubicBezTo>
                  <a:pt x="460384" y="214876"/>
                  <a:pt x="423342" y="155609"/>
                  <a:pt x="441334" y="187359"/>
                </a:cubicBezTo>
                <a:cubicBezTo>
                  <a:pt x="459326" y="219109"/>
                  <a:pt x="566747" y="405376"/>
                  <a:pt x="555634" y="393734"/>
                </a:cubicBezTo>
                <a:cubicBezTo>
                  <a:pt x="544522" y="382092"/>
                  <a:pt x="425459" y="183126"/>
                  <a:pt x="374659" y="117509"/>
                </a:cubicBezTo>
                <a:cubicBezTo>
                  <a:pt x="323859" y="51892"/>
                  <a:pt x="254538" y="2151"/>
                  <a:pt x="250834" y="34"/>
                </a:cubicBezTo>
                <a:cubicBezTo>
                  <a:pt x="247130" y="-2083"/>
                  <a:pt x="346084" y="94755"/>
                  <a:pt x="352434" y="104809"/>
                </a:cubicBezTo>
                <a:cubicBezTo>
                  <a:pt x="358784" y="114863"/>
                  <a:pt x="308513" y="76234"/>
                  <a:pt x="288934" y="60359"/>
                </a:cubicBezTo>
                <a:cubicBezTo>
                  <a:pt x="269355" y="44484"/>
                  <a:pt x="279938" y="13792"/>
                  <a:pt x="234959" y="9559"/>
                </a:cubicBezTo>
                <a:cubicBezTo>
                  <a:pt x="189980" y="5326"/>
                  <a:pt x="-1579" y="25963"/>
                  <a:pt x="9" y="28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25D3DB48-20C3-8F8A-4818-8AA10CAB237D}"/>
              </a:ext>
            </a:extLst>
          </p:cNvPr>
          <p:cNvSpPr/>
          <p:nvPr/>
        </p:nvSpPr>
        <p:spPr>
          <a:xfrm>
            <a:off x="3790874" y="4441820"/>
            <a:ext cx="63228" cy="408418"/>
          </a:xfrm>
          <a:custGeom>
            <a:avLst/>
            <a:gdLst>
              <a:gd name="connsiteX0" fmla="*/ 76 w 63228"/>
              <a:gd name="connsiteY0" fmla="*/ 5 h 408418"/>
              <a:gd name="connsiteX1" fmla="*/ 60401 w 63228"/>
              <a:gd name="connsiteY1" fmla="*/ 212730 h 408418"/>
              <a:gd name="connsiteX2" fmla="*/ 54051 w 63228"/>
              <a:gd name="connsiteY2" fmla="*/ 212730 h 408418"/>
              <a:gd name="connsiteX3" fmla="*/ 60401 w 63228"/>
              <a:gd name="connsiteY3" fmla="*/ 336555 h 408418"/>
              <a:gd name="connsiteX4" fmla="*/ 60401 w 63228"/>
              <a:gd name="connsiteY4" fmla="*/ 406405 h 408418"/>
              <a:gd name="connsiteX5" fmla="*/ 47701 w 63228"/>
              <a:gd name="connsiteY5" fmla="*/ 260355 h 408418"/>
              <a:gd name="connsiteX6" fmla="*/ 47701 w 63228"/>
              <a:gd name="connsiteY6" fmla="*/ 206380 h 408418"/>
              <a:gd name="connsiteX7" fmla="*/ 76 w 63228"/>
              <a:gd name="connsiteY7" fmla="*/ 5 h 40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228" h="408418">
                <a:moveTo>
                  <a:pt x="76" y="5"/>
                </a:moveTo>
                <a:cubicBezTo>
                  <a:pt x="2193" y="1063"/>
                  <a:pt x="51405" y="177276"/>
                  <a:pt x="60401" y="212730"/>
                </a:cubicBezTo>
                <a:cubicBezTo>
                  <a:pt x="69397" y="248184"/>
                  <a:pt x="54051" y="192093"/>
                  <a:pt x="54051" y="212730"/>
                </a:cubicBezTo>
                <a:cubicBezTo>
                  <a:pt x="54051" y="233367"/>
                  <a:pt x="59343" y="304276"/>
                  <a:pt x="60401" y="336555"/>
                </a:cubicBezTo>
                <a:cubicBezTo>
                  <a:pt x="61459" y="368834"/>
                  <a:pt x="62518" y="419105"/>
                  <a:pt x="60401" y="406405"/>
                </a:cubicBezTo>
                <a:cubicBezTo>
                  <a:pt x="58284" y="393705"/>
                  <a:pt x="49818" y="293692"/>
                  <a:pt x="47701" y="260355"/>
                </a:cubicBezTo>
                <a:cubicBezTo>
                  <a:pt x="45584" y="227018"/>
                  <a:pt x="55109" y="248713"/>
                  <a:pt x="47701" y="206380"/>
                </a:cubicBezTo>
                <a:cubicBezTo>
                  <a:pt x="40293" y="164047"/>
                  <a:pt x="-2041" y="-1053"/>
                  <a:pt x="7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D03A1E4B-A815-C0C4-35CD-5E1458ADC312}"/>
              </a:ext>
            </a:extLst>
          </p:cNvPr>
          <p:cNvSpPr/>
          <p:nvPr/>
        </p:nvSpPr>
        <p:spPr>
          <a:xfrm>
            <a:off x="3247962" y="3625598"/>
            <a:ext cx="181355" cy="190755"/>
          </a:xfrm>
          <a:custGeom>
            <a:avLst/>
            <a:gdLst>
              <a:gd name="connsiteX0" fmla="*/ 181038 w 181355"/>
              <a:gd name="connsiteY0" fmla="*/ 252 h 190755"/>
              <a:gd name="connsiteX1" fmla="*/ 12763 w 181355"/>
              <a:gd name="connsiteY1" fmla="*/ 152652 h 190755"/>
              <a:gd name="connsiteX2" fmla="*/ 63563 w 181355"/>
              <a:gd name="connsiteY2" fmla="*/ 120902 h 190755"/>
              <a:gd name="connsiteX3" fmla="*/ 63 w 181355"/>
              <a:gd name="connsiteY3" fmla="*/ 190752 h 190755"/>
              <a:gd name="connsiteX4" fmla="*/ 54038 w 181355"/>
              <a:gd name="connsiteY4" fmla="*/ 117727 h 190755"/>
              <a:gd name="connsiteX5" fmla="*/ 181038 w 181355"/>
              <a:gd name="connsiteY5" fmla="*/ 252 h 19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55" h="190755">
                <a:moveTo>
                  <a:pt x="181038" y="252"/>
                </a:moveTo>
                <a:cubicBezTo>
                  <a:pt x="174159" y="6073"/>
                  <a:pt x="32342" y="132544"/>
                  <a:pt x="12763" y="152652"/>
                </a:cubicBezTo>
                <a:cubicBezTo>
                  <a:pt x="-6816" y="172760"/>
                  <a:pt x="65680" y="114552"/>
                  <a:pt x="63563" y="120902"/>
                </a:cubicBezTo>
                <a:cubicBezTo>
                  <a:pt x="61446" y="127252"/>
                  <a:pt x="1650" y="191281"/>
                  <a:pt x="63" y="190752"/>
                </a:cubicBezTo>
                <a:cubicBezTo>
                  <a:pt x="-1524" y="190223"/>
                  <a:pt x="27051" y="144714"/>
                  <a:pt x="54038" y="117727"/>
                </a:cubicBezTo>
                <a:cubicBezTo>
                  <a:pt x="81025" y="90740"/>
                  <a:pt x="187917" y="-5569"/>
                  <a:pt x="181038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A83C00AD-5D93-8E8D-263D-EA0C119D0BC8}"/>
              </a:ext>
            </a:extLst>
          </p:cNvPr>
          <p:cNvSpPr/>
          <p:nvPr/>
        </p:nvSpPr>
        <p:spPr>
          <a:xfrm>
            <a:off x="3686127" y="3952059"/>
            <a:ext cx="168330" cy="197847"/>
          </a:xfrm>
          <a:custGeom>
            <a:avLst/>
            <a:gdLst>
              <a:gd name="connsiteX0" fmla="*/ 168323 w 168330"/>
              <a:gd name="connsiteY0" fmla="*/ 197666 h 197847"/>
              <a:gd name="connsiteX1" fmla="*/ 123873 w 168330"/>
              <a:gd name="connsiteY1" fmla="*/ 127816 h 197847"/>
              <a:gd name="connsiteX2" fmla="*/ 60373 w 168330"/>
              <a:gd name="connsiteY2" fmla="*/ 80191 h 197847"/>
              <a:gd name="connsiteX3" fmla="*/ 123873 w 168330"/>
              <a:gd name="connsiteY3" fmla="*/ 115116 h 197847"/>
              <a:gd name="connsiteX4" fmla="*/ 48 w 168330"/>
              <a:gd name="connsiteY4" fmla="*/ 816 h 197847"/>
              <a:gd name="connsiteX5" fmla="*/ 107998 w 168330"/>
              <a:gd name="connsiteY5" fmla="*/ 61141 h 197847"/>
              <a:gd name="connsiteX6" fmla="*/ 25448 w 168330"/>
              <a:gd name="connsiteY6" fmla="*/ 7166 h 197847"/>
              <a:gd name="connsiteX7" fmla="*/ 120698 w 168330"/>
              <a:gd name="connsiteY7" fmla="*/ 105591 h 197847"/>
              <a:gd name="connsiteX8" fmla="*/ 168323 w 168330"/>
              <a:gd name="connsiteY8" fmla="*/ 197666 h 19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30" h="197847">
                <a:moveTo>
                  <a:pt x="168323" y="197666"/>
                </a:moveTo>
                <a:cubicBezTo>
                  <a:pt x="168852" y="201370"/>
                  <a:pt x="141865" y="147395"/>
                  <a:pt x="123873" y="127816"/>
                </a:cubicBezTo>
                <a:cubicBezTo>
                  <a:pt x="105881" y="108237"/>
                  <a:pt x="60373" y="82308"/>
                  <a:pt x="60373" y="80191"/>
                </a:cubicBezTo>
                <a:cubicBezTo>
                  <a:pt x="60373" y="78074"/>
                  <a:pt x="133927" y="128345"/>
                  <a:pt x="123873" y="115116"/>
                </a:cubicBezTo>
                <a:cubicBezTo>
                  <a:pt x="113819" y="101887"/>
                  <a:pt x="2694" y="9812"/>
                  <a:pt x="48" y="816"/>
                </a:cubicBezTo>
                <a:cubicBezTo>
                  <a:pt x="-2598" y="-8180"/>
                  <a:pt x="103765" y="60083"/>
                  <a:pt x="107998" y="61141"/>
                </a:cubicBezTo>
                <a:cubicBezTo>
                  <a:pt x="112231" y="62199"/>
                  <a:pt x="23331" y="-242"/>
                  <a:pt x="25448" y="7166"/>
                </a:cubicBezTo>
                <a:cubicBezTo>
                  <a:pt x="27565" y="14574"/>
                  <a:pt x="93710" y="72253"/>
                  <a:pt x="120698" y="105591"/>
                </a:cubicBezTo>
                <a:cubicBezTo>
                  <a:pt x="147685" y="138928"/>
                  <a:pt x="167794" y="193962"/>
                  <a:pt x="168323" y="197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1455EB7D-A6AD-8BA3-F036-CD5E0BA8867D}"/>
              </a:ext>
            </a:extLst>
          </p:cNvPr>
          <p:cNvSpPr/>
          <p:nvPr/>
        </p:nvSpPr>
        <p:spPr>
          <a:xfrm>
            <a:off x="3278556" y="3695170"/>
            <a:ext cx="268496" cy="115641"/>
          </a:xfrm>
          <a:custGeom>
            <a:avLst/>
            <a:gdLst>
              <a:gd name="connsiteX0" fmla="*/ 267919 w 268496"/>
              <a:gd name="connsiteY0" fmla="*/ 530 h 115641"/>
              <a:gd name="connsiteX1" fmla="*/ 4394 w 268496"/>
              <a:gd name="connsiteY1" fmla="*/ 114830 h 115641"/>
              <a:gd name="connsiteX2" fmla="*/ 96469 w 268496"/>
              <a:gd name="connsiteY2" fmla="*/ 54505 h 115641"/>
              <a:gd name="connsiteX3" fmla="*/ 7569 w 268496"/>
              <a:gd name="connsiteY3" fmla="*/ 111655 h 115641"/>
              <a:gd name="connsiteX4" fmla="*/ 121869 w 268496"/>
              <a:gd name="connsiteY4" fmla="*/ 51330 h 115641"/>
              <a:gd name="connsiteX5" fmla="*/ 77419 w 268496"/>
              <a:gd name="connsiteY5" fmla="*/ 70380 h 115641"/>
              <a:gd name="connsiteX6" fmla="*/ 267919 w 268496"/>
              <a:gd name="connsiteY6" fmla="*/ 530 h 11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496" h="115641">
                <a:moveTo>
                  <a:pt x="267919" y="530"/>
                </a:moveTo>
                <a:cubicBezTo>
                  <a:pt x="255748" y="7938"/>
                  <a:pt x="32969" y="105834"/>
                  <a:pt x="4394" y="114830"/>
                </a:cubicBezTo>
                <a:cubicBezTo>
                  <a:pt x="-24181" y="123826"/>
                  <a:pt x="95940" y="55034"/>
                  <a:pt x="96469" y="54505"/>
                </a:cubicBezTo>
                <a:cubicBezTo>
                  <a:pt x="96998" y="53976"/>
                  <a:pt x="3336" y="112184"/>
                  <a:pt x="7569" y="111655"/>
                </a:cubicBezTo>
                <a:cubicBezTo>
                  <a:pt x="11802" y="111126"/>
                  <a:pt x="110227" y="58209"/>
                  <a:pt x="121869" y="51330"/>
                </a:cubicBezTo>
                <a:cubicBezTo>
                  <a:pt x="133511" y="44451"/>
                  <a:pt x="58898" y="75143"/>
                  <a:pt x="77419" y="70380"/>
                </a:cubicBezTo>
                <a:cubicBezTo>
                  <a:pt x="95940" y="65617"/>
                  <a:pt x="280090" y="-6878"/>
                  <a:pt x="267919" y="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8B8D7CB2-2B2E-4A0D-B32D-F400F5FEAC92}"/>
              </a:ext>
            </a:extLst>
          </p:cNvPr>
          <p:cNvSpPr/>
          <p:nvPr/>
        </p:nvSpPr>
        <p:spPr>
          <a:xfrm>
            <a:off x="3286125" y="3736730"/>
            <a:ext cx="360476" cy="28981"/>
          </a:xfrm>
          <a:custGeom>
            <a:avLst/>
            <a:gdLst>
              <a:gd name="connsiteX0" fmla="*/ 0 w 360476"/>
              <a:gd name="connsiteY0" fmla="*/ 12945 h 28981"/>
              <a:gd name="connsiteX1" fmla="*/ 266700 w 360476"/>
              <a:gd name="connsiteY1" fmla="*/ 245 h 28981"/>
              <a:gd name="connsiteX2" fmla="*/ 155575 w 360476"/>
              <a:gd name="connsiteY2" fmla="*/ 25645 h 28981"/>
              <a:gd name="connsiteX3" fmla="*/ 358775 w 360476"/>
              <a:gd name="connsiteY3" fmla="*/ 19295 h 28981"/>
              <a:gd name="connsiteX4" fmla="*/ 247650 w 360476"/>
              <a:gd name="connsiteY4" fmla="*/ 28820 h 28981"/>
              <a:gd name="connsiteX5" fmla="*/ 155575 w 360476"/>
              <a:gd name="connsiteY5" fmla="*/ 9770 h 28981"/>
              <a:gd name="connsiteX6" fmla="*/ 263525 w 360476"/>
              <a:gd name="connsiteY6" fmla="*/ 16120 h 28981"/>
              <a:gd name="connsiteX7" fmla="*/ 0 w 360476"/>
              <a:gd name="connsiteY7" fmla="*/ 12945 h 2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476" h="28981">
                <a:moveTo>
                  <a:pt x="0" y="12945"/>
                </a:moveTo>
                <a:cubicBezTo>
                  <a:pt x="529" y="10299"/>
                  <a:pt x="240771" y="-1872"/>
                  <a:pt x="266700" y="245"/>
                </a:cubicBezTo>
                <a:cubicBezTo>
                  <a:pt x="292629" y="2362"/>
                  <a:pt x="140229" y="22470"/>
                  <a:pt x="155575" y="25645"/>
                </a:cubicBezTo>
                <a:cubicBezTo>
                  <a:pt x="170921" y="28820"/>
                  <a:pt x="343429" y="18766"/>
                  <a:pt x="358775" y="19295"/>
                </a:cubicBezTo>
                <a:cubicBezTo>
                  <a:pt x="374121" y="19824"/>
                  <a:pt x="281517" y="30407"/>
                  <a:pt x="247650" y="28820"/>
                </a:cubicBezTo>
                <a:cubicBezTo>
                  <a:pt x="213783" y="27233"/>
                  <a:pt x="152929" y="11887"/>
                  <a:pt x="155575" y="9770"/>
                </a:cubicBezTo>
                <a:cubicBezTo>
                  <a:pt x="158221" y="7653"/>
                  <a:pt x="292629" y="13474"/>
                  <a:pt x="263525" y="16120"/>
                </a:cubicBezTo>
                <a:cubicBezTo>
                  <a:pt x="234421" y="18766"/>
                  <a:pt x="-529" y="15591"/>
                  <a:pt x="0" y="12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8BB53BF9-F8D7-6A22-7592-B9BD16FE477A}"/>
              </a:ext>
            </a:extLst>
          </p:cNvPr>
          <p:cNvSpPr/>
          <p:nvPr/>
        </p:nvSpPr>
        <p:spPr>
          <a:xfrm>
            <a:off x="3330501" y="3784134"/>
            <a:ext cx="314416" cy="51896"/>
          </a:xfrm>
          <a:custGeom>
            <a:avLst/>
            <a:gdLst>
              <a:gd name="connsiteX0" fmla="*/ 74 w 314416"/>
              <a:gd name="connsiteY0" fmla="*/ 48091 h 51896"/>
              <a:gd name="connsiteX1" fmla="*/ 184224 w 314416"/>
              <a:gd name="connsiteY1" fmla="*/ 3641 h 51896"/>
              <a:gd name="connsiteX2" fmla="*/ 314399 w 314416"/>
              <a:gd name="connsiteY2" fmla="*/ 22691 h 51896"/>
              <a:gd name="connsiteX3" fmla="*/ 193749 w 314416"/>
              <a:gd name="connsiteY3" fmla="*/ 13166 h 51896"/>
              <a:gd name="connsiteX4" fmla="*/ 235024 w 314416"/>
              <a:gd name="connsiteY4" fmla="*/ 38566 h 51896"/>
              <a:gd name="connsiteX5" fmla="*/ 295349 w 314416"/>
              <a:gd name="connsiteY5" fmla="*/ 51266 h 51896"/>
              <a:gd name="connsiteX6" fmla="*/ 181049 w 314416"/>
              <a:gd name="connsiteY6" fmla="*/ 19516 h 51896"/>
              <a:gd name="connsiteX7" fmla="*/ 206449 w 314416"/>
              <a:gd name="connsiteY7" fmla="*/ 466 h 51896"/>
              <a:gd name="connsiteX8" fmla="*/ 74 w 314416"/>
              <a:gd name="connsiteY8" fmla="*/ 48091 h 5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416" h="51896">
                <a:moveTo>
                  <a:pt x="74" y="48091"/>
                </a:moveTo>
                <a:cubicBezTo>
                  <a:pt x="-3630" y="48620"/>
                  <a:pt x="131837" y="7874"/>
                  <a:pt x="184224" y="3641"/>
                </a:cubicBezTo>
                <a:cubicBezTo>
                  <a:pt x="236611" y="-592"/>
                  <a:pt x="312812" y="21104"/>
                  <a:pt x="314399" y="22691"/>
                </a:cubicBezTo>
                <a:cubicBezTo>
                  <a:pt x="315986" y="24278"/>
                  <a:pt x="206978" y="10520"/>
                  <a:pt x="193749" y="13166"/>
                </a:cubicBezTo>
                <a:cubicBezTo>
                  <a:pt x="180520" y="15812"/>
                  <a:pt x="218091" y="32216"/>
                  <a:pt x="235024" y="38566"/>
                </a:cubicBezTo>
                <a:cubicBezTo>
                  <a:pt x="251957" y="44916"/>
                  <a:pt x="304345" y="54441"/>
                  <a:pt x="295349" y="51266"/>
                </a:cubicBezTo>
                <a:cubicBezTo>
                  <a:pt x="286353" y="48091"/>
                  <a:pt x="195866" y="27983"/>
                  <a:pt x="181049" y="19516"/>
                </a:cubicBezTo>
                <a:cubicBezTo>
                  <a:pt x="166232" y="11049"/>
                  <a:pt x="240316" y="-2709"/>
                  <a:pt x="206449" y="466"/>
                </a:cubicBezTo>
                <a:cubicBezTo>
                  <a:pt x="172582" y="3641"/>
                  <a:pt x="3778" y="47562"/>
                  <a:pt x="74" y="480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FAB10F02-2DCF-0FF0-5276-D88D9C9C6528}"/>
              </a:ext>
            </a:extLst>
          </p:cNvPr>
          <p:cNvSpPr/>
          <p:nvPr/>
        </p:nvSpPr>
        <p:spPr>
          <a:xfrm>
            <a:off x="3365310" y="3866870"/>
            <a:ext cx="305997" cy="111534"/>
          </a:xfrm>
          <a:custGeom>
            <a:avLst/>
            <a:gdLst>
              <a:gd name="connsiteX0" fmla="*/ 190 w 305997"/>
              <a:gd name="connsiteY0" fmla="*/ 280 h 111534"/>
              <a:gd name="connsiteX1" fmla="*/ 174815 w 305997"/>
              <a:gd name="connsiteY1" fmla="*/ 32030 h 111534"/>
              <a:gd name="connsiteX2" fmla="*/ 158940 w 305997"/>
              <a:gd name="connsiteY2" fmla="*/ 60605 h 111534"/>
              <a:gd name="connsiteX3" fmla="*/ 251015 w 305997"/>
              <a:gd name="connsiteY3" fmla="*/ 111405 h 111534"/>
              <a:gd name="connsiteX4" fmla="*/ 197040 w 305997"/>
              <a:gd name="connsiteY4" fmla="*/ 73305 h 111534"/>
              <a:gd name="connsiteX5" fmla="*/ 158940 w 305997"/>
              <a:gd name="connsiteY5" fmla="*/ 16155 h 111534"/>
              <a:gd name="connsiteX6" fmla="*/ 304990 w 305997"/>
              <a:gd name="connsiteY6" fmla="*/ 28855 h 111534"/>
              <a:gd name="connsiteX7" fmla="*/ 212915 w 305997"/>
              <a:gd name="connsiteY7" fmla="*/ 16155 h 111534"/>
              <a:gd name="connsiteX8" fmla="*/ 190 w 305997"/>
              <a:gd name="connsiteY8" fmla="*/ 280 h 11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997" h="111534">
                <a:moveTo>
                  <a:pt x="190" y="280"/>
                </a:moveTo>
                <a:cubicBezTo>
                  <a:pt x="-6160" y="2926"/>
                  <a:pt x="148357" y="21976"/>
                  <a:pt x="174815" y="32030"/>
                </a:cubicBezTo>
                <a:cubicBezTo>
                  <a:pt x="201273" y="42084"/>
                  <a:pt x="146240" y="47376"/>
                  <a:pt x="158940" y="60605"/>
                </a:cubicBezTo>
                <a:cubicBezTo>
                  <a:pt x="171640" y="73834"/>
                  <a:pt x="244665" y="109288"/>
                  <a:pt x="251015" y="111405"/>
                </a:cubicBezTo>
                <a:cubicBezTo>
                  <a:pt x="257365" y="113522"/>
                  <a:pt x="212386" y="89180"/>
                  <a:pt x="197040" y="73305"/>
                </a:cubicBezTo>
                <a:cubicBezTo>
                  <a:pt x="181694" y="57430"/>
                  <a:pt x="140948" y="23563"/>
                  <a:pt x="158940" y="16155"/>
                </a:cubicBezTo>
                <a:cubicBezTo>
                  <a:pt x="176932" y="8747"/>
                  <a:pt x="295994" y="28855"/>
                  <a:pt x="304990" y="28855"/>
                </a:cubicBezTo>
                <a:cubicBezTo>
                  <a:pt x="313986" y="28855"/>
                  <a:pt x="261069" y="17742"/>
                  <a:pt x="212915" y="16155"/>
                </a:cubicBezTo>
                <a:cubicBezTo>
                  <a:pt x="164761" y="14568"/>
                  <a:pt x="6540" y="-2366"/>
                  <a:pt x="190" y="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135CF5E8-AE1B-4D6F-26D2-B3EC47AB4604}"/>
              </a:ext>
            </a:extLst>
          </p:cNvPr>
          <p:cNvSpPr/>
          <p:nvPr/>
        </p:nvSpPr>
        <p:spPr>
          <a:xfrm>
            <a:off x="3355382" y="3838552"/>
            <a:ext cx="370779" cy="38130"/>
          </a:xfrm>
          <a:custGeom>
            <a:avLst/>
            <a:gdLst>
              <a:gd name="connsiteX0" fmla="*/ 593 w 370779"/>
              <a:gd name="connsiteY0" fmla="*/ 9548 h 38130"/>
              <a:gd name="connsiteX1" fmla="*/ 172043 w 370779"/>
              <a:gd name="connsiteY1" fmla="*/ 9548 h 38130"/>
              <a:gd name="connsiteX2" fmla="*/ 368893 w 370779"/>
              <a:gd name="connsiteY2" fmla="*/ 38123 h 38130"/>
              <a:gd name="connsiteX3" fmla="*/ 276818 w 370779"/>
              <a:gd name="connsiteY3" fmla="*/ 12723 h 38130"/>
              <a:gd name="connsiteX4" fmla="*/ 232368 w 370779"/>
              <a:gd name="connsiteY4" fmla="*/ 23 h 38130"/>
              <a:gd name="connsiteX5" fmla="*/ 593 w 370779"/>
              <a:gd name="connsiteY5" fmla="*/ 9548 h 3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779" h="38130">
                <a:moveTo>
                  <a:pt x="593" y="9548"/>
                </a:moveTo>
                <a:cubicBezTo>
                  <a:pt x="-9461" y="11135"/>
                  <a:pt x="110660" y="4786"/>
                  <a:pt x="172043" y="9548"/>
                </a:cubicBezTo>
                <a:cubicBezTo>
                  <a:pt x="233426" y="14310"/>
                  <a:pt x="351431" y="37594"/>
                  <a:pt x="368893" y="38123"/>
                </a:cubicBezTo>
                <a:cubicBezTo>
                  <a:pt x="386355" y="38652"/>
                  <a:pt x="276818" y="12723"/>
                  <a:pt x="276818" y="12723"/>
                </a:cubicBezTo>
                <a:cubicBezTo>
                  <a:pt x="254064" y="6373"/>
                  <a:pt x="274701" y="552"/>
                  <a:pt x="232368" y="23"/>
                </a:cubicBezTo>
                <a:cubicBezTo>
                  <a:pt x="190035" y="-506"/>
                  <a:pt x="10647" y="7961"/>
                  <a:pt x="593" y="9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2E8B1F70-BD21-E28F-09EA-018ECBF6CF28}"/>
              </a:ext>
            </a:extLst>
          </p:cNvPr>
          <p:cNvSpPr/>
          <p:nvPr/>
        </p:nvSpPr>
        <p:spPr>
          <a:xfrm>
            <a:off x="3482149" y="3764007"/>
            <a:ext cx="318778" cy="399488"/>
          </a:xfrm>
          <a:custGeom>
            <a:avLst/>
            <a:gdLst>
              <a:gd name="connsiteX0" fmla="*/ 7176 w 318778"/>
              <a:gd name="connsiteY0" fmla="*/ 7893 h 399488"/>
              <a:gd name="connsiteX1" fmla="*/ 35751 w 318778"/>
              <a:gd name="connsiteY1" fmla="*/ 49168 h 399488"/>
              <a:gd name="connsiteX2" fmla="*/ 229426 w 318778"/>
              <a:gd name="connsiteY2" fmla="*/ 265068 h 399488"/>
              <a:gd name="connsiteX3" fmla="*/ 134176 w 318778"/>
              <a:gd name="connsiteY3" fmla="*/ 211093 h 399488"/>
              <a:gd name="connsiteX4" fmla="*/ 318326 w 318778"/>
              <a:gd name="connsiteY4" fmla="*/ 398418 h 399488"/>
              <a:gd name="connsiteX5" fmla="*/ 181801 w 318778"/>
              <a:gd name="connsiteY5" fmla="*/ 280943 h 399488"/>
              <a:gd name="connsiteX6" fmla="*/ 42101 w 318778"/>
              <a:gd name="connsiteY6" fmla="*/ 141243 h 399488"/>
              <a:gd name="connsiteX7" fmla="*/ 226251 w 318778"/>
              <a:gd name="connsiteY7" fmla="*/ 277768 h 399488"/>
              <a:gd name="connsiteX8" fmla="*/ 121476 w 318778"/>
              <a:gd name="connsiteY8" fmla="*/ 166643 h 399488"/>
              <a:gd name="connsiteX9" fmla="*/ 7176 w 318778"/>
              <a:gd name="connsiteY9" fmla="*/ 7893 h 39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778" h="399488">
                <a:moveTo>
                  <a:pt x="7176" y="7893"/>
                </a:moveTo>
                <a:cubicBezTo>
                  <a:pt x="-7111" y="-11686"/>
                  <a:pt x="-1291" y="6305"/>
                  <a:pt x="35751" y="49168"/>
                </a:cubicBezTo>
                <a:cubicBezTo>
                  <a:pt x="72793" y="92031"/>
                  <a:pt x="213022" y="238081"/>
                  <a:pt x="229426" y="265068"/>
                </a:cubicBezTo>
                <a:cubicBezTo>
                  <a:pt x="245830" y="292055"/>
                  <a:pt x="119359" y="188868"/>
                  <a:pt x="134176" y="211093"/>
                </a:cubicBezTo>
                <a:cubicBezTo>
                  <a:pt x="148993" y="233318"/>
                  <a:pt x="310389" y="386776"/>
                  <a:pt x="318326" y="398418"/>
                </a:cubicBezTo>
                <a:cubicBezTo>
                  <a:pt x="326264" y="410060"/>
                  <a:pt x="227838" y="323805"/>
                  <a:pt x="181801" y="280943"/>
                </a:cubicBezTo>
                <a:cubicBezTo>
                  <a:pt x="135764" y="238081"/>
                  <a:pt x="34693" y="141772"/>
                  <a:pt x="42101" y="141243"/>
                </a:cubicBezTo>
                <a:cubicBezTo>
                  <a:pt x="49509" y="140714"/>
                  <a:pt x="213022" y="273535"/>
                  <a:pt x="226251" y="277768"/>
                </a:cubicBezTo>
                <a:cubicBezTo>
                  <a:pt x="239480" y="282001"/>
                  <a:pt x="156401" y="207918"/>
                  <a:pt x="121476" y="166643"/>
                </a:cubicBezTo>
                <a:cubicBezTo>
                  <a:pt x="86551" y="125368"/>
                  <a:pt x="21463" y="27472"/>
                  <a:pt x="7176" y="7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1D54FE65-5EDD-B517-A71D-388D1B84ACDB}"/>
              </a:ext>
            </a:extLst>
          </p:cNvPr>
          <p:cNvSpPr/>
          <p:nvPr/>
        </p:nvSpPr>
        <p:spPr>
          <a:xfrm>
            <a:off x="3442925" y="3880446"/>
            <a:ext cx="373883" cy="273585"/>
          </a:xfrm>
          <a:custGeom>
            <a:avLst/>
            <a:gdLst>
              <a:gd name="connsiteX0" fmla="*/ 8300 w 373883"/>
              <a:gd name="connsiteY0" fmla="*/ 2579 h 273585"/>
              <a:gd name="connsiteX1" fmla="*/ 249600 w 373883"/>
              <a:gd name="connsiteY1" fmla="*/ 53379 h 273585"/>
              <a:gd name="connsiteX2" fmla="*/ 316275 w 373883"/>
              <a:gd name="connsiteY2" fmla="*/ 139104 h 273585"/>
              <a:gd name="connsiteX3" fmla="*/ 290875 w 373883"/>
              <a:gd name="connsiteY3" fmla="*/ 113704 h 273585"/>
              <a:gd name="connsiteX4" fmla="*/ 373425 w 373883"/>
              <a:gd name="connsiteY4" fmla="*/ 272454 h 273585"/>
              <a:gd name="connsiteX5" fmla="*/ 319450 w 373883"/>
              <a:gd name="connsiteY5" fmla="*/ 177204 h 273585"/>
              <a:gd name="connsiteX6" fmla="*/ 221025 w 373883"/>
              <a:gd name="connsiteY6" fmla="*/ 34329 h 273585"/>
              <a:gd name="connsiteX7" fmla="*/ 173400 w 373883"/>
              <a:gd name="connsiteY7" fmla="*/ 21629 h 273585"/>
              <a:gd name="connsiteX8" fmla="*/ 65450 w 373883"/>
              <a:gd name="connsiteY8" fmla="*/ 8929 h 273585"/>
              <a:gd name="connsiteX9" fmla="*/ 8300 w 373883"/>
              <a:gd name="connsiteY9" fmla="*/ 2579 h 27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3883" h="273585">
                <a:moveTo>
                  <a:pt x="8300" y="2579"/>
                </a:moveTo>
                <a:cubicBezTo>
                  <a:pt x="38992" y="9987"/>
                  <a:pt x="198271" y="30625"/>
                  <a:pt x="249600" y="53379"/>
                </a:cubicBezTo>
                <a:cubicBezTo>
                  <a:pt x="300929" y="76133"/>
                  <a:pt x="309396" y="129050"/>
                  <a:pt x="316275" y="139104"/>
                </a:cubicBezTo>
                <a:cubicBezTo>
                  <a:pt x="323154" y="149158"/>
                  <a:pt x="281350" y="91479"/>
                  <a:pt x="290875" y="113704"/>
                </a:cubicBezTo>
                <a:cubicBezTo>
                  <a:pt x="300400" y="135929"/>
                  <a:pt x="368663" y="261871"/>
                  <a:pt x="373425" y="272454"/>
                </a:cubicBezTo>
                <a:cubicBezTo>
                  <a:pt x="378188" y="283037"/>
                  <a:pt x="344850" y="216892"/>
                  <a:pt x="319450" y="177204"/>
                </a:cubicBezTo>
                <a:cubicBezTo>
                  <a:pt x="294050" y="137517"/>
                  <a:pt x="245367" y="60258"/>
                  <a:pt x="221025" y="34329"/>
                </a:cubicBezTo>
                <a:cubicBezTo>
                  <a:pt x="196683" y="8400"/>
                  <a:pt x="199329" y="25862"/>
                  <a:pt x="173400" y="21629"/>
                </a:cubicBezTo>
                <a:cubicBezTo>
                  <a:pt x="147471" y="17396"/>
                  <a:pt x="90850" y="12104"/>
                  <a:pt x="65450" y="8929"/>
                </a:cubicBezTo>
                <a:cubicBezTo>
                  <a:pt x="40050" y="5754"/>
                  <a:pt x="-22392" y="-4829"/>
                  <a:pt x="8300" y="2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3852663F-2CE5-CB27-D763-ACC37D02182C}"/>
              </a:ext>
            </a:extLst>
          </p:cNvPr>
          <p:cNvSpPr/>
          <p:nvPr/>
        </p:nvSpPr>
        <p:spPr>
          <a:xfrm>
            <a:off x="3729579" y="4210013"/>
            <a:ext cx="502825" cy="1110199"/>
          </a:xfrm>
          <a:custGeom>
            <a:avLst/>
            <a:gdLst>
              <a:gd name="connsiteX0" fmla="*/ 309021 w 502825"/>
              <a:gd name="connsiteY0" fmla="*/ 28612 h 1110199"/>
              <a:gd name="connsiteX1" fmla="*/ 356646 w 502825"/>
              <a:gd name="connsiteY1" fmla="*/ 298487 h 1110199"/>
              <a:gd name="connsiteX2" fmla="*/ 375696 w 502825"/>
              <a:gd name="connsiteY2" fmla="*/ 244512 h 1110199"/>
              <a:gd name="connsiteX3" fmla="*/ 321721 w 502825"/>
              <a:gd name="connsiteY3" fmla="*/ 425487 h 1110199"/>
              <a:gd name="connsiteX4" fmla="*/ 366171 w 502825"/>
              <a:gd name="connsiteY4" fmla="*/ 371512 h 1110199"/>
              <a:gd name="connsiteX5" fmla="*/ 261396 w 502825"/>
              <a:gd name="connsiteY5" fmla="*/ 619162 h 1110199"/>
              <a:gd name="connsiteX6" fmla="*/ 283621 w 502825"/>
              <a:gd name="connsiteY6" fmla="*/ 542962 h 1110199"/>
              <a:gd name="connsiteX7" fmla="*/ 1046 w 502825"/>
              <a:gd name="connsiteY7" fmla="*/ 1108112 h 1110199"/>
              <a:gd name="connsiteX8" fmla="*/ 197896 w 502825"/>
              <a:gd name="connsiteY8" fmla="*/ 717587 h 1110199"/>
              <a:gd name="connsiteX9" fmla="*/ 455071 w 502825"/>
              <a:gd name="connsiteY9" fmla="*/ 285787 h 1110199"/>
              <a:gd name="connsiteX10" fmla="*/ 340771 w 502825"/>
              <a:gd name="connsiteY10" fmla="*/ 460412 h 1110199"/>
              <a:gd name="connsiteX11" fmla="*/ 378871 w 502825"/>
              <a:gd name="connsiteY11" fmla="*/ 352462 h 1110199"/>
              <a:gd name="connsiteX12" fmla="*/ 502696 w 502825"/>
              <a:gd name="connsiteY12" fmla="*/ 37 h 1110199"/>
              <a:gd name="connsiteX13" fmla="*/ 353471 w 502825"/>
              <a:gd name="connsiteY13" fmla="*/ 330237 h 1110199"/>
              <a:gd name="connsiteX14" fmla="*/ 340771 w 502825"/>
              <a:gd name="connsiteY14" fmla="*/ 387387 h 1110199"/>
              <a:gd name="connsiteX15" fmla="*/ 413796 w 502825"/>
              <a:gd name="connsiteY15" fmla="*/ 254037 h 1110199"/>
              <a:gd name="connsiteX16" fmla="*/ 356646 w 502825"/>
              <a:gd name="connsiteY16" fmla="*/ 371512 h 1110199"/>
              <a:gd name="connsiteX17" fmla="*/ 369346 w 502825"/>
              <a:gd name="connsiteY17" fmla="*/ 244512 h 1110199"/>
              <a:gd name="connsiteX18" fmla="*/ 248696 w 502825"/>
              <a:gd name="connsiteY18" fmla="*/ 133387 h 1110199"/>
              <a:gd name="connsiteX19" fmla="*/ 350296 w 502825"/>
              <a:gd name="connsiteY19" fmla="*/ 250862 h 1110199"/>
              <a:gd name="connsiteX20" fmla="*/ 309021 w 502825"/>
              <a:gd name="connsiteY20" fmla="*/ 28612 h 111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2825" h="1110199">
                <a:moveTo>
                  <a:pt x="309021" y="28612"/>
                </a:moveTo>
                <a:cubicBezTo>
                  <a:pt x="310079" y="36549"/>
                  <a:pt x="345533" y="262504"/>
                  <a:pt x="356646" y="298487"/>
                </a:cubicBezTo>
                <a:cubicBezTo>
                  <a:pt x="367759" y="334470"/>
                  <a:pt x="381517" y="223345"/>
                  <a:pt x="375696" y="244512"/>
                </a:cubicBezTo>
                <a:cubicBezTo>
                  <a:pt x="369875" y="265679"/>
                  <a:pt x="323308" y="404320"/>
                  <a:pt x="321721" y="425487"/>
                </a:cubicBezTo>
                <a:cubicBezTo>
                  <a:pt x="320134" y="446654"/>
                  <a:pt x="376225" y="339233"/>
                  <a:pt x="366171" y="371512"/>
                </a:cubicBezTo>
                <a:cubicBezTo>
                  <a:pt x="356117" y="403791"/>
                  <a:pt x="275154" y="590587"/>
                  <a:pt x="261396" y="619162"/>
                </a:cubicBezTo>
                <a:cubicBezTo>
                  <a:pt x="247638" y="647737"/>
                  <a:pt x="327013" y="461470"/>
                  <a:pt x="283621" y="542962"/>
                </a:cubicBezTo>
                <a:cubicBezTo>
                  <a:pt x="240229" y="624454"/>
                  <a:pt x="15333" y="1079008"/>
                  <a:pt x="1046" y="1108112"/>
                </a:cubicBezTo>
                <a:cubicBezTo>
                  <a:pt x="-13241" y="1137216"/>
                  <a:pt x="122225" y="854641"/>
                  <a:pt x="197896" y="717587"/>
                </a:cubicBezTo>
                <a:cubicBezTo>
                  <a:pt x="273567" y="580533"/>
                  <a:pt x="431259" y="328650"/>
                  <a:pt x="455071" y="285787"/>
                </a:cubicBezTo>
                <a:cubicBezTo>
                  <a:pt x="478884" y="242925"/>
                  <a:pt x="353471" y="449300"/>
                  <a:pt x="340771" y="460412"/>
                </a:cubicBezTo>
                <a:cubicBezTo>
                  <a:pt x="328071" y="471524"/>
                  <a:pt x="378871" y="352462"/>
                  <a:pt x="378871" y="352462"/>
                </a:cubicBezTo>
                <a:cubicBezTo>
                  <a:pt x="405858" y="275733"/>
                  <a:pt x="506929" y="3741"/>
                  <a:pt x="502696" y="37"/>
                </a:cubicBezTo>
                <a:cubicBezTo>
                  <a:pt x="498463" y="-3667"/>
                  <a:pt x="380458" y="265679"/>
                  <a:pt x="353471" y="330237"/>
                </a:cubicBezTo>
                <a:cubicBezTo>
                  <a:pt x="326484" y="394795"/>
                  <a:pt x="330717" y="400087"/>
                  <a:pt x="340771" y="387387"/>
                </a:cubicBezTo>
                <a:cubicBezTo>
                  <a:pt x="350825" y="374687"/>
                  <a:pt x="411150" y="256683"/>
                  <a:pt x="413796" y="254037"/>
                </a:cubicBezTo>
                <a:cubicBezTo>
                  <a:pt x="416442" y="251391"/>
                  <a:pt x="364054" y="373099"/>
                  <a:pt x="356646" y="371512"/>
                </a:cubicBezTo>
                <a:cubicBezTo>
                  <a:pt x="349238" y="369925"/>
                  <a:pt x="387338" y="284200"/>
                  <a:pt x="369346" y="244512"/>
                </a:cubicBezTo>
                <a:cubicBezTo>
                  <a:pt x="351354" y="204824"/>
                  <a:pt x="251871" y="132329"/>
                  <a:pt x="248696" y="133387"/>
                </a:cubicBezTo>
                <a:cubicBezTo>
                  <a:pt x="245521" y="134445"/>
                  <a:pt x="340242" y="266208"/>
                  <a:pt x="350296" y="250862"/>
                </a:cubicBezTo>
                <a:cubicBezTo>
                  <a:pt x="360350" y="235516"/>
                  <a:pt x="307963" y="20675"/>
                  <a:pt x="309021" y="28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424B93C5-4334-17C4-CB60-BA693CED7F87}"/>
              </a:ext>
            </a:extLst>
          </p:cNvPr>
          <p:cNvSpPr/>
          <p:nvPr/>
        </p:nvSpPr>
        <p:spPr>
          <a:xfrm>
            <a:off x="3526986" y="4901449"/>
            <a:ext cx="446638" cy="718946"/>
          </a:xfrm>
          <a:custGeom>
            <a:avLst/>
            <a:gdLst>
              <a:gd name="connsiteX0" fmla="*/ 444939 w 446638"/>
              <a:gd name="connsiteY0" fmla="*/ 3926 h 718946"/>
              <a:gd name="connsiteX1" fmla="*/ 108389 w 446638"/>
              <a:gd name="connsiteY1" fmla="*/ 534151 h 718946"/>
              <a:gd name="connsiteX2" fmla="*/ 136964 w 446638"/>
              <a:gd name="connsiteY2" fmla="*/ 470651 h 718946"/>
              <a:gd name="connsiteX3" fmla="*/ 3614 w 446638"/>
              <a:gd name="connsiteY3" fmla="*/ 715126 h 718946"/>
              <a:gd name="connsiteX4" fmla="*/ 60764 w 446638"/>
              <a:gd name="connsiteY4" fmla="*/ 591301 h 718946"/>
              <a:gd name="connsiteX5" fmla="*/ 295714 w 446638"/>
              <a:gd name="connsiteY5" fmla="*/ 223001 h 718946"/>
              <a:gd name="connsiteX6" fmla="*/ 241739 w 446638"/>
              <a:gd name="connsiteY6" fmla="*/ 289676 h 718946"/>
              <a:gd name="connsiteX7" fmla="*/ 444939 w 446638"/>
              <a:gd name="connsiteY7" fmla="*/ 3926 h 71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6638" h="718946">
                <a:moveTo>
                  <a:pt x="444939" y="3926"/>
                </a:moveTo>
                <a:cubicBezTo>
                  <a:pt x="422714" y="44672"/>
                  <a:pt x="159718" y="456364"/>
                  <a:pt x="108389" y="534151"/>
                </a:cubicBezTo>
                <a:cubicBezTo>
                  <a:pt x="57060" y="611938"/>
                  <a:pt x="154426" y="440489"/>
                  <a:pt x="136964" y="470651"/>
                </a:cubicBezTo>
                <a:cubicBezTo>
                  <a:pt x="119502" y="500813"/>
                  <a:pt x="16314" y="695018"/>
                  <a:pt x="3614" y="715126"/>
                </a:cubicBezTo>
                <a:cubicBezTo>
                  <a:pt x="-9086" y="735234"/>
                  <a:pt x="12081" y="673322"/>
                  <a:pt x="60764" y="591301"/>
                </a:cubicBezTo>
                <a:cubicBezTo>
                  <a:pt x="109447" y="509280"/>
                  <a:pt x="265551" y="273272"/>
                  <a:pt x="295714" y="223001"/>
                </a:cubicBezTo>
                <a:cubicBezTo>
                  <a:pt x="325876" y="172730"/>
                  <a:pt x="218985" y="327247"/>
                  <a:pt x="241739" y="289676"/>
                </a:cubicBezTo>
                <a:cubicBezTo>
                  <a:pt x="264493" y="252105"/>
                  <a:pt x="467164" y="-36820"/>
                  <a:pt x="444939" y="3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259680DB-9A03-F6A0-172A-D510C5A836CD}"/>
              </a:ext>
            </a:extLst>
          </p:cNvPr>
          <p:cNvSpPr/>
          <p:nvPr/>
        </p:nvSpPr>
        <p:spPr>
          <a:xfrm>
            <a:off x="3451590" y="5288445"/>
            <a:ext cx="266701" cy="635984"/>
          </a:xfrm>
          <a:custGeom>
            <a:avLst/>
            <a:gdLst>
              <a:gd name="connsiteX0" fmla="*/ 266335 w 266701"/>
              <a:gd name="connsiteY0" fmla="*/ 1105 h 635984"/>
              <a:gd name="connsiteX1" fmla="*/ 5985 w 266701"/>
              <a:gd name="connsiteY1" fmla="*/ 312255 h 635984"/>
              <a:gd name="connsiteX2" fmla="*/ 82185 w 266701"/>
              <a:gd name="connsiteY2" fmla="*/ 239230 h 635984"/>
              <a:gd name="connsiteX3" fmla="*/ 66310 w 266701"/>
              <a:gd name="connsiteY3" fmla="*/ 318605 h 635984"/>
              <a:gd name="connsiteX4" fmla="*/ 113935 w 266701"/>
              <a:gd name="connsiteY4" fmla="*/ 477355 h 635984"/>
              <a:gd name="connsiteX5" fmla="*/ 91710 w 266701"/>
              <a:gd name="connsiteY5" fmla="*/ 451955 h 635984"/>
              <a:gd name="connsiteX6" fmla="*/ 193310 w 266701"/>
              <a:gd name="connsiteY6" fmla="*/ 626580 h 635984"/>
              <a:gd name="connsiteX7" fmla="*/ 180610 w 266701"/>
              <a:gd name="connsiteY7" fmla="*/ 585305 h 635984"/>
              <a:gd name="connsiteX8" fmla="*/ 82185 w 266701"/>
              <a:gd name="connsiteY8" fmla="*/ 356705 h 635984"/>
              <a:gd name="connsiteX9" fmla="*/ 40910 w 266701"/>
              <a:gd name="connsiteY9" fmla="*/ 455130 h 635984"/>
              <a:gd name="connsiteX10" fmla="*/ 82185 w 266701"/>
              <a:gd name="connsiteY10" fmla="*/ 296380 h 635984"/>
              <a:gd name="connsiteX11" fmla="*/ 123460 w 266701"/>
              <a:gd name="connsiteY11" fmla="*/ 210655 h 635984"/>
              <a:gd name="connsiteX12" fmla="*/ 15510 w 266701"/>
              <a:gd name="connsiteY12" fmla="*/ 331305 h 635984"/>
              <a:gd name="connsiteX13" fmla="*/ 107585 w 266701"/>
              <a:gd name="connsiteY13" fmla="*/ 172555 h 635984"/>
              <a:gd name="connsiteX14" fmla="*/ 63135 w 266701"/>
              <a:gd name="connsiteY14" fmla="*/ 207480 h 635984"/>
              <a:gd name="connsiteX15" fmla="*/ 266335 w 266701"/>
              <a:gd name="connsiteY15" fmla="*/ 1105 h 6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6701" h="635984">
                <a:moveTo>
                  <a:pt x="266335" y="1105"/>
                </a:moveTo>
                <a:cubicBezTo>
                  <a:pt x="256810" y="18568"/>
                  <a:pt x="36677" y="272568"/>
                  <a:pt x="5985" y="312255"/>
                </a:cubicBezTo>
                <a:cubicBezTo>
                  <a:pt x="-24707" y="351943"/>
                  <a:pt x="72131" y="238172"/>
                  <a:pt x="82185" y="239230"/>
                </a:cubicBezTo>
                <a:cubicBezTo>
                  <a:pt x="92239" y="240288"/>
                  <a:pt x="61018" y="278918"/>
                  <a:pt x="66310" y="318605"/>
                </a:cubicBezTo>
                <a:cubicBezTo>
                  <a:pt x="71602" y="358293"/>
                  <a:pt x="109702" y="455130"/>
                  <a:pt x="113935" y="477355"/>
                </a:cubicBezTo>
                <a:cubicBezTo>
                  <a:pt x="118168" y="499580"/>
                  <a:pt x="78481" y="427084"/>
                  <a:pt x="91710" y="451955"/>
                </a:cubicBezTo>
                <a:cubicBezTo>
                  <a:pt x="104939" y="476826"/>
                  <a:pt x="178493" y="604355"/>
                  <a:pt x="193310" y="626580"/>
                </a:cubicBezTo>
                <a:cubicBezTo>
                  <a:pt x="208127" y="648805"/>
                  <a:pt x="199131" y="630284"/>
                  <a:pt x="180610" y="585305"/>
                </a:cubicBezTo>
                <a:cubicBezTo>
                  <a:pt x="162089" y="540326"/>
                  <a:pt x="105468" y="378401"/>
                  <a:pt x="82185" y="356705"/>
                </a:cubicBezTo>
                <a:cubicBezTo>
                  <a:pt x="58902" y="335009"/>
                  <a:pt x="40910" y="465184"/>
                  <a:pt x="40910" y="455130"/>
                </a:cubicBezTo>
                <a:cubicBezTo>
                  <a:pt x="40910" y="445076"/>
                  <a:pt x="68427" y="337126"/>
                  <a:pt x="82185" y="296380"/>
                </a:cubicBezTo>
                <a:cubicBezTo>
                  <a:pt x="95943" y="255634"/>
                  <a:pt x="134572" y="204834"/>
                  <a:pt x="123460" y="210655"/>
                </a:cubicBezTo>
                <a:cubicBezTo>
                  <a:pt x="112348" y="216476"/>
                  <a:pt x="18156" y="337655"/>
                  <a:pt x="15510" y="331305"/>
                </a:cubicBezTo>
                <a:cubicBezTo>
                  <a:pt x="12864" y="324955"/>
                  <a:pt x="99647" y="193193"/>
                  <a:pt x="107585" y="172555"/>
                </a:cubicBezTo>
                <a:cubicBezTo>
                  <a:pt x="115522" y="151918"/>
                  <a:pt x="29268" y="236584"/>
                  <a:pt x="63135" y="207480"/>
                </a:cubicBezTo>
                <a:cubicBezTo>
                  <a:pt x="97002" y="178376"/>
                  <a:pt x="275860" y="-16358"/>
                  <a:pt x="266335" y="1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0B3B2A04-7AAD-C85C-58F7-026C386F2F67}"/>
              </a:ext>
            </a:extLst>
          </p:cNvPr>
          <p:cNvSpPr/>
          <p:nvPr/>
        </p:nvSpPr>
        <p:spPr>
          <a:xfrm>
            <a:off x="4165501" y="4250740"/>
            <a:ext cx="139940" cy="229667"/>
          </a:xfrm>
          <a:custGeom>
            <a:avLst/>
            <a:gdLst>
              <a:gd name="connsiteX0" fmla="*/ 139799 w 139940"/>
              <a:gd name="connsiteY0" fmla="*/ 585 h 229667"/>
              <a:gd name="connsiteX1" fmla="*/ 6449 w 139940"/>
              <a:gd name="connsiteY1" fmla="*/ 222835 h 229667"/>
              <a:gd name="connsiteX2" fmla="*/ 31849 w 139940"/>
              <a:gd name="connsiteY2" fmla="*/ 159335 h 229667"/>
              <a:gd name="connsiteX3" fmla="*/ 139799 w 139940"/>
              <a:gd name="connsiteY3" fmla="*/ 585 h 22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940" h="229667">
                <a:moveTo>
                  <a:pt x="139799" y="585"/>
                </a:moveTo>
                <a:cubicBezTo>
                  <a:pt x="135566" y="11168"/>
                  <a:pt x="24441" y="196377"/>
                  <a:pt x="6449" y="222835"/>
                </a:cubicBezTo>
                <a:cubicBezTo>
                  <a:pt x="-11543" y="249293"/>
                  <a:pt x="11741" y="192673"/>
                  <a:pt x="31849" y="159335"/>
                </a:cubicBezTo>
                <a:cubicBezTo>
                  <a:pt x="51957" y="125998"/>
                  <a:pt x="144032" y="-9998"/>
                  <a:pt x="139799" y="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49E38CF4-0EE2-16E3-9B1F-32F0731CECA7}"/>
              </a:ext>
            </a:extLst>
          </p:cNvPr>
          <p:cNvSpPr/>
          <p:nvPr/>
        </p:nvSpPr>
        <p:spPr>
          <a:xfrm>
            <a:off x="3823326" y="4610053"/>
            <a:ext cx="447120" cy="650951"/>
          </a:xfrm>
          <a:custGeom>
            <a:avLst/>
            <a:gdLst>
              <a:gd name="connsiteX0" fmla="*/ 447049 w 447120"/>
              <a:gd name="connsiteY0" fmla="*/ 47 h 650951"/>
              <a:gd name="connsiteX1" fmla="*/ 205749 w 447120"/>
              <a:gd name="connsiteY1" fmla="*/ 346122 h 650951"/>
              <a:gd name="connsiteX2" fmla="*/ 278774 w 447120"/>
              <a:gd name="connsiteY2" fmla="*/ 260397 h 650951"/>
              <a:gd name="connsiteX3" fmla="*/ 5724 w 447120"/>
              <a:gd name="connsiteY3" fmla="*/ 641397 h 650951"/>
              <a:gd name="connsiteX4" fmla="*/ 104149 w 447120"/>
              <a:gd name="connsiteY4" fmla="*/ 514397 h 650951"/>
              <a:gd name="connsiteX5" fmla="*/ 234324 w 447120"/>
              <a:gd name="connsiteY5" fmla="*/ 276272 h 650951"/>
              <a:gd name="connsiteX6" fmla="*/ 231149 w 447120"/>
              <a:gd name="connsiteY6" fmla="*/ 320722 h 650951"/>
              <a:gd name="connsiteX7" fmla="*/ 447049 w 447120"/>
              <a:gd name="connsiteY7" fmla="*/ 47 h 65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7120" h="650951">
                <a:moveTo>
                  <a:pt x="447049" y="47"/>
                </a:moveTo>
                <a:cubicBezTo>
                  <a:pt x="442816" y="4280"/>
                  <a:pt x="233795" y="302730"/>
                  <a:pt x="205749" y="346122"/>
                </a:cubicBezTo>
                <a:cubicBezTo>
                  <a:pt x="177703" y="389514"/>
                  <a:pt x="312112" y="211184"/>
                  <a:pt x="278774" y="260397"/>
                </a:cubicBezTo>
                <a:cubicBezTo>
                  <a:pt x="245436" y="309610"/>
                  <a:pt x="34828" y="599064"/>
                  <a:pt x="5724" y="641397"/>
                </a:cubicBezTo>
                <a:cubicBezTo>
                  <a:pt x="-23380" y="683730"/>
                  <a:pt x="66049" y="575251"/>
                  <a:pt x="104149" y="514397"/>
                </a:cubicBezTo>
                <a:cubicBezTo>
                  <a:pt x="142249" y="453543"/>
                  <a:pt x="213157" y="308551"/>
                  <a:pt x="234324" y="276272"/>
                </a:cubicBezTo>
                <a:cubicBezTo>
                  <a:pt x="255491" y="243993"/>
                  <a:pt x="197282" y="366760"/>
                  <a:pt x="231149" y="320722"/>
                </a:cubicBezTo>
                <a:cubicBezTo>
                  <a:pt x="265016" y="274684"/>
                  <a:pt x="451282" y="-4186"/>
                  <a:pt x="447049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5915C5CA-044F-6761-65EF-A14B73A4A5F0}"/>
              </a:ext>
            </a:extLst>
          </p:cNvPr>
          <p:cNvSpPr/>
          <p:nvPr/>
        </p:nvSpPr>
        <p:spPr>
          <a:xfrm>
            <a:off x="3966731" y="4524586"/>
            <a:ext cx="273471" cy="406107"/>
          </a:xfrm>
          <a:custGeom>
            <a:avLst/>
            <a:gdLst>
              <a:gd name="connsiteX0" fmla="*/ 271894 w 273471"/>
              <a:gd name="connsiteY0" fmla="*/ 2964 h 406107"/>
              <a:gd name="connsiteX1" fmla="*/ 5194 w 273471"/>
              <a:gd name="connsiteY1" fmla="*/ 399839 h 406107"/>
              <a:gd name="connsiteX2" fmla="*/ 109969 w 273471"/>
              <a:gd name="connsiteY2" fmla="*/ 228389 h 406107"/>
              <a:gd name="connsiteX3" fmla="*/ 271894 w 273471"/>
              <a:gd name="connsiteY3" fmla="*/ 2964 h 406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471" h="406107">
                <a:moveTo>
                  <a:pt x="271894" y="2964"/>
                </a:moveTo>
                <a:cubicBezTo>
                  <a:pt x="254432" y="31539"/>
                  <a:pt x="32182" y="362268"/>
                  <a:pt x="5194" y="399839"/>
                </a:cubicBezTo>
                <a:cubicBezTo>
                  <a:pt x="-21794" y="437410"/>
                  <a:pt x="62873" y="296651"/>
                  <a:pt x="109969" y="228389"/>
                </a:cubicBezTo>
                <a:cubicBezTo>
                  <a:pt x="157065" y="160127"/>
                  <a:pt x="289356" y="-25611"/>
                  <a:pt x="271894" y="2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B58543F7-0943-9CB4-BE67-CCFD15679113}"/>
              </a:ext>
            </a:extLst>
          </p:cNvPr>
          <p:cNvSpPr/>
          <p:nvPr/>
        </p:nvSpPr>
        <p:spPr>
          <a:xfrm>
            <a:off x="3787130" y="4876791"/>
            <a:ext cx="229296" cy="810983"/>
          </a:xfrm>
          <a:custGeom>
            <a:avLst/>
            <a:gdLst>
              <a:gd name="connsiteX0" fmla="*/ 229245 w 229296"/>
              <a:gd name="connsiteY0" fmla="*/ 9 h 810983"/>
              <a:gd name="connsiteX1" fmla="*/ 645 w 229296"/>
              <a:gd name="connsiteY1" fmla="*/ 809634 h 810983"/>
              <a:gd name="connsiteX2" fmla="*/ 156220 w 229296"/>
              <a:gd name="connsiteY2" fmla="*/ 206384 h 810983"/>
              <a:gd name="connsiteX3" fmla="*/ 22870 w 229296"/>
              <a:gd name="connsiteY3" fmla="*/ 790584 h 810983"/>
              <a:gd name="connsiteX4" fmla="*/ 229245 w 229296"/>
              <a:gd name="connsiteY4" fmla="*/ 9 h 810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296" h="810983">
                <a:moveTo>
                  <a:pt x="229245" y="9"/>
                </a:moveTo>
                <a:cubicBezTo>
                  <a:pt x="225541" y="3184"/>
                  <a:pt x="12816" y="775238"/>
                  <a:pt x="645" y="809634"/>
                </a:cubicBezTo>
                <a:cubicBezTo>
                  <a:pt x="-11526" y="844030"/>
                  <a:pt x="152516" y="209559"/>
                  <a:pt x="156220" y="206384"/>
                </a:cubicBezTo>
                <a:cubicBezTo>
                  <a:pt x="159924" y="203209"/>
                  <a:pt x="11758" y="819159"/>
                  <a:pt x="22870" y="790584"/>
                </a:cubicBezTo>
                <a:cubicBezTo>
                  <a:pt x="33982" y="762009"/>
                  <a:pt x="232949" y="-3166"/>
                  <a:pt x="229245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E732CE7C-A7A6-2BCC-7B5A-E735F10FAC66}"/>
              </a:ext>
            </a:extLst>
          </p:cNvPr>
          <p:cNvSpPr/>
          <p:nvPr/>
        </p:nvSpPr>
        <p:spPr>
          <a:xfrm>
            <a:off x="3895431" y="4542366"/>
            <a:ext cx="437160" cy="830680"/>
          </a:xfrm>
          <a:custGeom>
            <a:avLst/>
            <a:gdLst>
              <a:gd name="connsiteX0" fmla="*/ 378119 w 437160"/>
              <a:gd name="connsiteY0" fmla="*/ 105834 h 830680"/>
              <a:gd name="connsiteX1" fmla="*/ 57444 w 437160"/>
              <a:gd name="connsiteY1" fmla="*/ 699559 h 830680"/>
              <a:gd name="connsiteX2" fmla="*/ 178094 w 437160"/>
              <a:gd name="connsiteY2" fmla="*/ 436034 h 830680"/>
              <a:gd name="connsiteX3" fmla="*/ 294 w 437160"/>
              <a:gd name="connsiteY3" fmla="*/ 829734 h 830680"/>
              <a:gd name="connsiteX4" fmla="*/ 228894 w 437160"/>
              <a:gd name="connsiteY4" fmla="*/ 299509 h 830680"/>
              <a:gd name="connsiteX5" fmla="*/ 98719 w 437160"/>
              <a:gd name="connsiteY5" fmla="*/ 607484 h 830680"/>
              <a:gd name="connsiteX6" fmla="*/ 241594 w 437160"/>
              <a:gd name="connsiteY6" fmla="*/ 331259 h 830680"/>
              <a:gd name="connsiteX7" fmla="*/ 425744 w 437160"/>
              <a:gd name="connsiteY7" fmla="*/ 20109 h 830680"/>
              <a:gd name="connsiteX8" fmla="*/ 378119 w 437160"/>
              <a:gd name="connsiteY8" fmla="*/ 105834 h 83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7160" h="830680">
                <a:moveTo>
                  <a:pt x="378119" y="105834"/>
                </a:moveTo>
                <a:cubicBezTo>
                  <a:pt x="316736" y="219076"/>
                  <a:pt x="90781" y="644526"/>
                  <a:pt x="57444" y="699559"/>
                </a:cubicBezTo>
                <a:cubicBezTo>
                  <a:pt x="24106" y="754592"/>
                  <a:pt x="187619" y="414338"/>
                  <a:pt x="178094" y="436034"/>
                </a:cubicBezTo>
                <a:cubicBezTo>
                  <a:pt x="168569" y="457730"/>
                  <a:pt x="-8173" y="852488"/>
                  <a:pt x="294" y="829734"/>
                </a:cubicBezTo>
                <a:cubicBezTo>
                  <a:pt x="8761" y="806980"/>
                  <a:pt x="212490" y="336551"/>
                  <a:pt x="228894" y="299509"/>
                </a:cubicBezTo>
                <a:cubicBezTo>
                  <a:pt x="245298" y="262467"/>
                  <a:pt x="96602" y="602192"/>
                  <a:pt x="98719" y="607484"/>
                </a:cubicBezTo>
                <a:cubicBezTo>
                  <a:pt x="100836" y="612776"/>
                  <a:pt x="187090" y="429155"/>
                  <a:pt x="241594" y="331259"/>
                </a:cubicBezTo>
                <a:cubicBezTo>
                  <a:pt x="296098" y="233363"/>
                  <a:pt x="402990" y="58738"/>
                  <a:pt x="425744" y="20109"/>
                </a:cubicBezTo>
                <a:cubicBezTo>
                  <a:pt x="448498" y="-18520"/>
                  <a:pt x="439502" y="-7408"/>
                  <a:pt x="378119" y="105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3895C052-87B0-6234-F358-DF54B2179850}"/>
              </a:ext>
            </a:extLst>
          </p:cNvPr>
          <p:cNvSpPr/>
          <p:nvPr/>
        </p:nvSpPr>
        <p:spPr>
          <a:xfrm>
            <a:off x="3727446" y="5289338"/>
            <a:ext cx="136529" cy="660708"/>
          </a:xfrm>
          <a:custGeom>
            <a:avLst/>
            <a:gdLst>
              <a:gd name="connsiteX0" fmla="*/ 136529 w 136529"/>
              <a:gd name="connsiteY0" fmla="*/ 212 h 660708"/>
              <a:gd name="connsiteX1" fmla="*/ 44454 w 136529"/>
              <a:gd name="connsiteY1" fmla="*/ 282787 h 660708"/>
              <a:gd name="connsiteX2" fmla="*/ 41279 w 136529"/>
              <a:gd name="connsiteY2" fmla="*/ 355812 h 660708"/>
              <a:gd name="connsiteX3" fmla="*/ 66679 w 136529"/>
              <a:gd name="connsiteY3" fmla="*/ 263737 h 660708"/>
              <a:gd name="connsiteX4" fmla="*/ 3179 w 136529"/>
              <a:gd name="connsiteY4" fmla="*/ 565362 h 660708"/>
              <a:gd name="connsiteX5" fmla="*/ 47629 w 136529"/>
              <a:gd name="connsiteY5" fmla="*/ 476462 h 660708"/>
              <a:gd name="connsiteX6" fmla="*/ 4 w 136529"/>
              <a:gd name="connsiteY6" fmla="*/ 660612 h 660708"/>
              <a:gd name="connsiteX7" fmla="*/ 50804 w 136529"/>
              <a:gd name="connsiteY7" fmla="*/ 447887 h 660708"/>
              <a:gd name="connsiteX8" fmla="*/ 82554 w 136529"/>
              <a:gd name="connsiteY8" fmla="*/ 222462 h 660708"/>
              <a:gd name="connsiteX9" fmla="*/ 3179 w 136529"/>
              <a:gd name="connsiteY9" fmla="*/ 428837 h 660708"/>
              <a:gd name="connsiteX10" fmla="*/ 47629 w 136529"/>
              <a:gd name="connsiteY10" fmla="*/ 241512 h 660708"/>
              <a:gd name="connsiteX11" fmla="*/ 69854 w 136529"/>
              <a:gd name="connsiteY11" fmla="*/ 149437 h 660708"/>
              <a:gd name="connsiteX12" fmla="*/ 44454 w 136529"/>
              <a:gd name="connsiteY12" fmla="*/ 235162 h 660708"/>
              <a:gd name="connsiteX13" fmla="*/ 136529 w 136529"/>
              <a:gd name="connsiteY13" fmla="*/ 212 h 660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529" h="660708">
                <a:moveTo>
                  <a:pt x="136529" y="212"/>
                </a:moveTo>
                <a:cubicBezTo>
                  <a:pt x="136529" y="8149"/>
                  <a:pt x="60329" y="223520"/>
                  <a:pt x="44454" y="282787"/>
                </a:cubicBezTo>
                <a:cubicBezTo>
                  <a:pt x="28579" y="342054"/>
                  <a:pt x="37575" y="358987"/>
                  <a:pt x="41279" y="355812"/>
                </a:cubicBezTo>
                <a:cubicBezTo>
                  <a:pt x="44983" y="352637"/>
                  <a:pt x="73029" y="228812"/>
                  <a:pt x="66679" y="263737"/>
                </a:cubicBezTo>
                <a:cubicBezTo>
                  <a:pt x="60329" y="298662"/>
                  <a:pt x="6354" y="529908"/>
                  <a:pt x="3179" y="565362"/>
                </a:cubicBezTo>
                <a:cubicBezTo>
                  <a:pt x="4" y="600816"/>
                  <a:pt x="48158" y="460587"/>
                  <a:pt x="47629" y="476462"/>
                </a:cubicBezTo>
                <a:cubicBezTo>
                  <a:pt x="47100" y="492337"/>
                  <a:pt x="-525" y="665375"/>
                  <a:pt x="4" y="660612"/>
                </a:cubicBezTo>
                <a:cubicBezTo>
                  <a:pt x="533" y="655850"/>
                  <a:pt x="37046" y="520912"/>
                  <a:pt x="50804" y="447887"/>
                </a:cubicBezTo>
                <a:cubicBezTo>
                  <a:pt x="64562" y="374862"/>
                  <a:pt x="90492" y="225637"/>
                  <a:pt x="82554" y="222462"/>
                </a:cubicBezTo>
                <a:cubicBezTo>
                  <a:pt x="74616" y="219287"/>
                  <a:pt x="9000" y="425662"/>
                  <a:pt x="3179" y="428837"/>
                </a:cubicBezTo>
                <a:cubicBezTo>
                  <a:pt x="-2642" y="432012"/>
                  <a:pt x="36517" y="288079"/>
                  <a:pt x="47629" y="241512"/>
                </a:cubicBezTo>
                <a:cubicBezTo>
                  <a:pt x="58741" y="194945"/>
                  <a:pt x="70383" y="150495"/>
                  <a:pt x="69854" y="149437"/>
                </a:cubicBezTo>
                <a:cubicBezTo>
                  <a:pt x="69325" y="148379"/>
                  <a:pt x="27521" y="261620"/>
                  <a:pt x="44454" y="235162"/>
                </a:cubicBezTo>
                <a:cubicBezTo>
                  <a:pt x="61387" y="208704"/>
                  <a:pt x="136529" y="-7725"/>
                  <a:pt x="136529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CA3AD6FE-6C5E-8B05-78B6-045E2847E67D}"/>
              </a:ext>
            </a:extLst>
          </p:cNvPr>
          <p:cNvSpPr/>
          <p:nvPr/>
        </p:nvSpPr>
        <p:spPr>
          <a:xfrm>
            <a:off x="3643427" y="5327343"/>
            <a:ext cx="141245" cy="631471"/>
          </a:xfrm>
          <a:custGeom>
            <a:avLst/>
            <a:gdLst>
              <a:gd name="connsiteX0" fmla="*/ 141173 w 141245"/>
              <a:gd name="connsiteY0" fmla="*/ 307 h 631471"/>
              <a:gd name="connsiteX1" fmla="*/ 23698 w 141245"/>
              <a:gd name="connsiteY1" fmla="*/ 216207 h 631471"/>
              <a:gd name="connsiteX2" fmla="*/ 26873 w 141245"/>
              <a:gd name="connsiteY2" fmla="*/ 333682 h 631471"/>
              <a:gd name="connsiteX3" fmla="*/ 7823 w 141245"/>
              <a:gd name="connsiteY3" fmla="*/ 286057 h 631471"/>
              <a:gd name="connsiteX4" fmla="*/ 39573 w 141245"/>
              <a:gd name="connsiteY4" fmla="*/ 447982 h 631471"/>
              <a:gd name="connsiteX5" fmla="*/ 42748 w 141245"/>
              <a:gd name="connsiteY5" fmla="*/ 409882 h 631471"/>
              <a:gd name="connsiteX6" fmla="*/ 74498 w 141245"/>
              <a:gd name="connsiteY6" fmla="*/ 625782 h 631471"/>
              <a:gd name="connsiteX7" fmla="*/ 64973 w 141245"/>
              <a:gd name="connsiteY7" fmla="*/ 552757 h 631471"/>
              <a:gd name="connsiteX8" fmla="*/ 39573 w 141245"/>
              <a:gd name="connsiteY8" fmla="*/ 381307 h 631471"/>
              <a:gd name="connsiteX9" fmla="*/ 106248 w 141245"/>
              <a:gd name="connsiteY9" fmla="*/ 454332 h 631471"/>
              <a:gd name="connsiteX10" fmla="*/ 61798 w 141245"/>
              <a:gd name="connsiteY10" fmla="*/ 374957 h 631471"/>
              <a:gd name="connsiteX11" fmla="*/ 45923 w 141245"/>
              <a:gd name="connsiteY11" fmla="*/ 254307 h 631471"/>
              <a:gd name="connsiteX12" fmla="*/ 45923 w 141245"/>
              <a:gd name="connsiteY12" fmla="*/ 476557 h 631471"/>
              <a:gd name="connsiteX13" fmla="*/ 26873 w 141245"/>
              <a:gd name="connsiteY13" fmla="*/ 336857 h 631471"/>
              <a:gd name="connsiteX14" fmla="*/ 4648 w 141245"/>
              <a:gd name="connsiteY14" fmla="*/ 267007 h 631471"/>
              <a:gd name="connsiteX15" fmla="*/ 141173 w 141245"/>
              <a:gd name="connsiteY15" fmla="*/ 307 h 63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245" h="631471">
                <a:moveTo>
                  <a:pt x="141173" y="307"/>
                </a:moveTo>
                <a:cubicBezTo>
                  <a:pt x="144348" y="-8160"/>
                  <a:pt x="42748" y="160645"/>
                  <a:pt x="23698" y="216207"/>
                </a:cubicBezTo>
                <a:cubicBezTo>
                  <a:pt x="4648" y="271770"/>
                  <a:pt x="29519" y="322040"/>
                  <a:pt x="26873" y="333682"/>
                </a:cubicBezTo>
                <a:cubicBezTo>
                  <a:pt x="24227" y="345324"/>
                  <a:pt x="5706" y="267007"/>
                  <a:pt x="7823" y="286057"/>
                </a:cubicBezTo>
                <a:cubicBezTo>
                  <a:pt x="9940" y="305107"/>
                  <a:pt x="33752" y="427345"/>
                  <a:pt x="39573" y="447982"/>
                </a:cubicBezTo>
                <a:cubicBezTo>
                  <a:pt x="45394" y="468619"/>
                  <a:pt x="36927" y="380249"/>
                  <a:pt x="42748" y="409882"/>
                </a:cubicBezTo>
                <a:cubicBezTo>
                  <a:pt x="48569" y="439515"/>
                  <a:pt x="70794" y="601970"/>
                  <a:pt x="74498" y="625782"/>
                </a:cubicBezTo>
                <a:cubicBezTo>
                  <a:pt x="78202" y="649595"/>
                  <a:pt x="70794" y="593503"/>
                  <a:pt x="64973" y="552757"/>
                </a:cubicBezTo>
                <a:cubicBezTo>
                  <a:pt x="59152" y="512011"/>
                  <a:pt x="32694" y="397711"/>
                  <a:pt x="39573" y="381307"/>
                </a:cubicBezTo>
                <a:cubicBezTo>
                  <a:pt x="46452" y="364903"/>
                  <a:pt x="102544" y="455390"/>
                  <a:pt x="106248" y="454332"/>
                </a:cubicBezTo>
                <a:cubicBezTo>
                  <a:pt x="109952" y="453274"/>
                  <a:pt x="71852" y="408295"/>
                  <a:pt x="61798" y="374957"/>
                </a:cubicBezTo>
                <a:cubicBezTo>
                  <a:pt x="51744" y="341619"/>
                  <a:pt x="48569" y="237374"/>
                  <a:pt x="45923" y="254307"/>
                </a:cubicBezTo>
                <a:cubicBezTo>
                  <a:pt x="43277" y="271240"/>
                  <a:pt x="49098" y="462799"/>
                  <a:pt x="45923" y="476557"/>
                </a:cubicBezTo>
                <a:cubicBezTo>
                  <a:pt x="42748" y="490315"/>
                  <a:pt x="33752" y="371782"/>
                  <a:pt x="26873" y="336857"/>
                </a:cubicBezTo>
                <a:cubicBezTo>
                  <a:pt x="19994" y="301932"/>
                  <a:pt x="-11756" y="317807"/>
                  <a:pt x="4648" y="267007"/>
                </a:cubicBezTo>
                <a:cubicBezTo>
                  <a:pt x="21052" y="216207"/>
                  <a:pt x="137998" y="8774"/>
                  <a:pt x="141173" y="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E3747710-6338-2826-AEDC-1E20DDF6977B}"/>
              </a:ext>
            </a:extLst>
          </p:cNvPr>
          <p:cNvSpPr/>
          <p:nvPr/>
        </p:nvSpPr>
        <p:spPr>
          <a:xfrm>
            <a:off x="3806399" y="5645088"/>
            <a:ext cx="187755" cy="184225"/>
          </a:xfrm>
          <a:custGeom>
            <a:avLst/>
            <a:gdLst>
              <a:gd name="connsiteX0" fmla="*/ 22651 w 187755"/>
              <a:gd name="connsiteY0" fmla="*/ 62 h 184225"/>
              <a:gd name="connsiteX1" fmla="*/ 105201 w 187755"/>
              <a:gd name="connsiteY1" fmla="*/ 114362 h 184225"/>
              <a:gd name="connsiteX2" fmla="*/ 89326 w 187755"/>
              <a:gd name="connsiteY2" fmla="*/ 104837 h 184225"/>
              <a:gd name="connsiteX3" fmla="*/ 426 w 187755"/>
              <a:gd name="connsiteY3" fmla="*/ 60387 h 184225"/>
              <a:gd name="connsiteX4" fmla="*/ 130601 w 187755"/>
              <a:gd name="connsiteY4" fmla="*/ 142937 h 184225"/>
              <a:gd name="connsiteX5" fmla="*/ 159176 w 187755"/>
              <a:gd name="connsiteY5" fmla="*/ 184212 h 184225"/>
              <a:gd name="connsiteX6" fmla="*/ 140126 w 187755"/>
              <a:gd name="connsiteY6" fmla="*/ 146112 h 184225"/>
              <a:gd name="connsiteX7" fmla="*/ 187751 w 187755"/>
              <a:gd name="connsiteY7" fmla="*/ 44512 h 184225"/>
              <a:gd name="connsiteX8" fmla="*/ 136951 w 187755"/>
              <a:gd name="connsiteY8" fmla="*/ 136587 h 184225"/>
              <a:gd name="connsiteX9" fmla="*/ 92501 w 187755"/>
              <a:gd name="connsiteY9" fmla="*/ 98487 h 184225"/>
              <a:gd name="connsiteX10" fmla="*/ 22651 w 187755"/>
              <a:gd name="connsiteY10" fmla="*/ 62 h 18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755" h="184225">
                <a:moveTo>
                  <a:pt x="22651" y="62"/>
                </a:moveTo>
                <a:cubicBezTo>
                  <a:pt x="24768" y="2708"/>
                  <a:pt x="105201" y="114362"/>
                  <a:pt x="105201" y="114362"/>
                </a:cubicBezTo>
                <a:cubicBezTo>
                  <a:pt x="116313" y="131824"/>
                  <a:pt x="106789" y="113833"/>
                  <a:pt x="89326" y="104837"/>
                </a:cubicBezTo>
                <a:cubicBezTo>
                  <a:pt x="71864" y="95841"/>
                  <a:pt x="-6453" y="54037"/>
                  <a:pt x="426" y="60387"/>
                </a:cubicBezTo>
                <a:cubicBezTo>
                  <a:pt x="7305" y="66737"/>
                  <a:pt x="104143" y="122299"/>
                  <a:pt x="130601" y="142937"/>
                </a:cubicBezTo>
                <a:cubicBezTo>
                  <a:pt x="157059" y="163575"/>
                  <a:pt x="157589" y="183683"/>
                  <a:pt x="159176" y="184212"/>
                </a:cubicBezTo>
                <a:cubicBezTo>
                  <a:pt x="160763" y="184741"/>
                  <a:pt x="135364" y="169395"/>
                  <a:pt x="140126" y="146112"/>
                </a:cubicBezTo>
                <a:cubicBezTo>
                  <a:pt x="144889" y="122829"/>
                  <a:pt x="188280" y="46099"/>
                  <a:pt x="187751" y="44512"/>
                </a:cubicBezTo>
                <a:cubicBezTo>
                  <a:pt x="187222" y="42925"/>
                  <a:pt x="152826" y="127591"/>
                  <a:pt x="136951" y="136587"/>
                </a:cubicBezTo>
                <a:cubicBezTo>
                  <a:pt x="121076" y="145583"/>
                  <a:pt x="106789" y="117537"/>
                  <a:pt x="92501" y="98487"/>
                </a:cubicBezTo>
                <a:cubicBezTo>
                  <a:pt x="78214" y="79437"/>
                  <a:pt x="20534" y="-2584"/>
                  <a:pt x="22651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A4D9C45B-C56B-9EA5-8F33-03314D8D7A04}"/>
              </a:ext>
            </a:extLst>
          </p:cNvPr>
          <p:cNvSpPr/>
          <p:nvPr/>
        </p:nvSpPr>
        <p:spPr>
          <a:xfrm>
            <a:off x="3475897" y="5537192"/>
            <a:ext cx="139708" cy="408320"/>
          </a:xfrm>
          <a:custGeom>
            <a:avLst/>
            <a:gdLst>
              <a:gd name="connsiteX0" fmla="*/ 16603 w 139708"/>
              <a:gd name="connsiteY0" fmla="*/ 8 h 408320"/>
              <a:gd name="connsiteX1" fmla="*/ 728 w 139708"/>
              <a:gd name="connsiteY1" fmla="*/ 136533 h 408320"/>
              <a:gd name="connsiteX2" fmla="*/ 45178 w 139708"/>
              <a:gd name="connsiteY2" fmla="*/ 225433 h 408320"/>
              <a:gd name="connsiteX3" fmla="*/ 26128 w 139708"/>
              <a:gd name="connsiteY3" fmla="*/ 196858 h 408320"/>
              <a:gd name="connsiteX4" fmla="*/ 111853 w 139708"/>
              <a:gd name="connsiteY4" fmla="*/ 339733 h 408320"/>
              <a:gd name="connsiteX5" fmla="*/ 86453 w 139708"/>
              <a:gd name="connsiteY5" fmla="*/ 282583 h 408320"/>
              <a:gd name="connsiteX6" fmla="*/ 137253 w 139708"/>
              <a:gd name="connsiteY6" fmla="*/ 406408 h 408320"/>
              <a:gd name="connsiteX7" fmla="*/ 127728 w 139708"/>
              <a:gd name="connsiteY7" fmla="*/ 352433 h 408320"/>
              <a:gd name="connsiteX8" fmla="*/ 92803 w 139708"/>
              <a:gd name="connsiteY8" fmla="*/ 279408 h 408320"/>
              <a:gd name="connsiteX9" fmla="*/ 16603 w 139708"/>
              <a:gd name="connsiteY9" fmla="*/ 225433 h 408320"/>
              <a:gd name="connsiteX10" fmla="*/ 61053 w 139708"/>
              <a:gd name="connsiteY10" fmla="*/ 254008 h 408320"/>
              <a:gd name="connsiteX11" fmla="*/ 3903 w 139708"/>
              <a:gd name="connsiteY11" fmla="*/ 142883 h 408320"/>
              <a:gd name="connsiteX12" fmla="*/ 16603 w 139708"/>
              <a:gd name="connsiteY12" fmla="*/ 8 h 40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9708" h="408320">
                <a:moveTo>
                  <a:pt x="16603" y="8"/>
                </a:moveTo>
                <a:cubicBezTo>
                  <a:pt x="16074" y="-1050"/>
                  <a:pt x="-4034" y="98962"/>
                  <a:pt x="728" y="136533"/>
                </a:cubicBezTo>
                <a:cubicBezTo>
                  <a:pt x="5490" y="174104"/>
                  <a:pt x="40945" y="215379"/>
                  <a:pt x="45178" y="225433"/>
                </a:cubicBezTo>
                <a:cubicBezTo>
                  <a:pt x="49411" y="235487"/>
                  <a:pt x="15016" y="177808"/>
                  <a:pt x="26128" y="196858"/>
                </a:cubicBezTo>
                <a:cubicBezTo>
                  <a:pt x="37240" y="215908"/>
                  <a:pt x="101799" y="325446"/>
                  <a:pt x="111853" y="339733"/>
                </a:cubicBezTo>
                <a:cubicBezTo>
                  <a:pt x="121907" y="354020"/>
                  <a:pt x="82220" y="271471"/>
                  <a:pt x="86453" y="282583"/>
                </a:cubicBezTo>
                <a:cubicBezTo>
                  <a:pt x="90686" y="293696"/>
                  <a:pt x="130374" y="394766"/>
                  <a:pt x="137253" y="406408"/>
                </a:cubicBezTo>
                <a:cubicBezTo>
                  <a:pt x="144132" y="418050"/>
                  <a:pt x="135136" y="373600"/>
                  <a:pt x="127728" y="352433"/>
                </a:cubicBezTo>
                <a:cubicBezTo>
                  <a:pt x="120320" y="331266"/>
                  <a:pt x="111324" y="300575"/>
                  <a:pt x="92803" y="279408"/>
                </a:cubicBezTo>
                <a:cubicBezTo>
                  <a:pt x="74282" y="258241"/>
                  <a:pt x="21895" y="229666"/>
                  <a:pt x="16603" y="225433"/>
                </a:cubicBezTo>
                <a:cubicBezTo>
                  <a:pt x="11311" y="221200"/>
                  <a:pt x="63170" y="267766"/>
                  <a:pt x="61053" y="254008"/>
                </a:cubicBezTo>
                <a:cubicBezTo>
                  <a:pt x="58936" y="240250"/>
                  <a:pt x="10782" y="183100"/>
                  <a:pt x="3903" y="142883"/>
                </a:cubicBezTo>
                <a:cubicBezTo>
                  <a:pt x="-2976" y="102666"/>
                  <a:pt x="17132" y="1066"/>
                  <a:pt x="16603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C5776DEC-EEB4-511C-5F0A-E99B57269948}"/>
              </a:ext>
            </a:extLst>
          </p:cNvPr>
          <p:cNvSpPr/>
          <p:nvPr/>
        </p:nvSpPr>
        <p:spPr>
          <a:xfrm>
            <a:off x="3379358" y="5301516"/>
            <a:ext cx="323940" cy="534174"/>
          </a:xfrm>
          <a:custGeom>
            <a:avLst/>
            <a:gdLst>
              <a:gd name="connsiteX0" fmla="*/ 322692 w 323940"/>
              <a:gd name="connsiteY0" fmla="*/ 734 h 534174"/>
              <a:gd name="connsiteX1" fmla="*/ 5192 w 323940"/>
              <a:gd name="connsiteY1" fmla="*/ 308709 h 534174"/>
              <a:gd name="connsiteX2" fmla="*/ 122667 w 323940"/>
              <a:gd name="connsiteY2" fmla="*/ 235684 h 534174"/>
              <a:gd name="connsiteX3" fmla="*/ 46467 w 323940"/>
              <a:gd name="connsiteY3" fmla="*/ 330934 h 534174"/>
              <a:gd name="connsiteX4" fmla="*/ 24242 w 323940"/>
              <a:gd name="connsiteY4" fmla="*/ 391259 h 534174"/>
              <a:gd name="connsiteX5" fmla="*/ 17892 w 323940"/>
              <a:gd name="connsiteY5" fmla="*/ 423009 h 534174"/>
              <a:gd name="connsiteX6" fmla="*/ 17892 w 323940"/>
              <a:gd name="connsiteY6" fmla="*/ 381734 h 534174"/>
              <a:gd name="connsiteX7" fmla="*/ 2017 w 323940"/>
              <a:gd name="connsiteY7" fmla="*/ 435709 h 534174"/>
              <a:gd name="connsiteX8" fmla="*/ 55992 w 323940"/>
              <a:gd name="connsiteY8" fmla="*/ 515084 h 534174"/>
              <a:gd name="connsiteX9" fmla="*/ 33767 w 323940"/>
              <a:gd name="connsiteY9" fmla="*/ 461109 h 534174"/>
              <a:gd name="connsiteX10" fmla="*/ 116317 w 323940"/>
              <a:gd name="connsiteY10" fmla="*/ 534134 h 534174"/>
              <a:gd name="connsiteX11" fmla="*/ 55992 w 323940"/>
              <a:gd name="connsiteY11" fmla="*/ 470634 h 534174"/>
              <a:gd name="connsiteX12" fmla="*/ 24242 w 323940"/>
              <a:gd name="connsiteY12" fmla="*/ 416659 h 534174"/>
              <a:gd name="connsiteX13" fmla="*/ 43292 w 323940"/>
              <a:gd name="connsiteY13" fmla="*/ 356334 h 534174"/>
              <a:gd name="connsiteX14" fmla="*/ 55992 w 323940"/>
              <a:gd name="connsiteY14" fmla="*/ 280134 h 534174"/>
              <a:gd name="connsiteX15" fmla="*/ 2017 w 323940"/>
              <a:gd name="connsiteY15" fmla="*/ 334109 h 534174"/>
              <a:gd name="connsiteX16" fmla="*/ 138542 w 323940"/>
              <a:gd name="connsiteY16" fmla="*/ 210284 h 534174"/>
              <a:gd name="connsiteX17" fmla="*/ 116317 w 323940"/>
              <a:gd name="connsiteY17" fmla="*/ 222984 h 534174"/>
              <a:gd name="connsiteX18" fmla="*/ 322692 w 323940"/>
              <a:gd name="connsiteY18" fmla="*/ 734 h 53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3940" h="534174">
                <a:moveTo>
                  <a:pt x="322692" y="734"/>
                </a:moveTo>
                <a:cubicBezTo>
                  <a:pt x="304171" y="15021"/>
                  <a:pt x="38529" y="269551"/>
                  <a:pt x="5192" y="308709"/>
                </a:cubicBezTo>
                <a:cubicBezTo>
                  <a:pt x="-28146" y="347867"/>
                  <a:pt x="115788" y="231980"/>
                  <a:pt x="122667" y="235684"/>
                </a:cubicBezTo>
                <a:cubicBezTo>
                  <a:pt x="129546" y="239388"/>
                  <a:pt x="62871" y="305005"/>
                  <a:pt x="46467" y="330934"/>
                </a:cubicBezTo>
                <a:cubicBezTo>
                  <a:pt x="30063" y="356863"/>
                  <a:pt x="29005" y="375913"/>
                  <a:pt x="24242" y="391259"/>
                </a:cubicBezTo>
                <a:cubicBezTo>
                  <a:pt x="19479" y="406605"/>
                  <a:pt x="18950" y="424597"/>
                  <a:pt x="17892" y="423009"/>
                </a:cubicBezTo>
                <a:cubicBezTo>
                  <a:pt x="16834" y="421421"/>
                  <a:pt x="20538" y="379617"/>
                  <a:pt x="17892" y="381734"/>
                </a:cubicBezTo>
                <a:cubicBezTo>
                  <a:pt x="15246" y="383851"/>
                  <a:pt x="-4333" y="413484"/>
                  <a:pt x="2017" y="435709"/>
                </a:cubicBezTo>
                <a:cubicBezTo>
                  <a:pt x="8367" y="457934"/>
                  <a:pt x="50700" y="510851"/>
                  <a:pt x="55992" y="515084"/>
                </a:cubicBezTo>
                <a:cubicBezTo>
                  <a:pt x="61284" y="519317"/>
                  <a:pt x="23713" y="457934"/>
                  <a:pt x="33767" y="461109"/>
                </a:cubicBezTo>
                <a:cubicBezTo>
                  <a:pt x="43821" y="464284"/>
                  <a:pt x="112613" y="532547"/>
                  <a:pt x="116317" y="534134"/>
                </a:cubicBezTo>
                <a:cubicBezTo>
                  <a:pt x="120021" y="535721"/>
                  <a:pt x="71338" y="490213"/>
                  <a:pt x="55992" y="470634"/>
                </a:cubicBezTo>
                <a:cubicBezTo>
                  <a:pt x="40646" y="451055"/>
                  <a:pt x="26359" y="435709"/>
                  <a:pt x="24242" y="416659"/>
                </a:cubicBezTo>
                <a:cubicBezTo>
                  <a:pt x="22125" y="397609"/>
                  <a:pt x="38000" y="379088"/>
                  <a:pt x="43292" y="356334"/>
                </a:cubicBezTo>
                <a:cubicBezTo>
                  <a:pt x="48584" y="333580"/>
                  <a:pt x="62871" y="283838"/>
                  <a:pt x="55992" y="280134"/>
                </a:cubicBezTo>
                <a:cubicBezTo>
                  <a:pt x="49113" y="276430"/>
                  <a:pt x="-11741" y="345751"/>
                  <a:pt x="2017" y="334109"/>
                </a:cubicBezTo>
                <a:cubicBezTo>
                  <a:pt x="15775" y="322467"/>
                  <a:pt x="119492" y="228805"/>
                  <a:pt x="138542" y="210284"/>
                </a:cubicBezTo>
                <a:cubicBezTo>
                  <a:pt x="157592" y="191763"/>
                  <a:pt x="84567" y="261084"/>
                  <a:pt x="116317" y="222984"/>
                </a:cubicBezTo>
                <a:cubicBezTo>
                  <a:pt x="148067" y="184884"/>
                  <a:pt x="341213" y="-13553"/>
                  <a:pt x="322692" y="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82AB2B7E-7A1D-F311-27F3-5F0C94A387DA}"/>
              </a:ext>
            </a:extLst>
          </p:cNvPr>
          <p:cNvSpPr/>
          <p:nvPr/>
        </p:nvSpPr>
        <p:spPr>
          <a:xfrm>
            <a:off x="3381375" y="5695949"/>
            <a:ext cx="205056" cy="215121"/>
          </a:xfrm>
          <a:custGeom>
            <a:avLst/>
            <a:gdLst>
              <a:gd name="connsiteX0" fmla="*/ 0 w 205056"/>
              <a:gd name="connsiteY0" fmla="*/ 15876 h 215121"/>
              <a:gd name="connsiteX1" fmla="*/ 127000 w 205056"/>
              <a:gd name="connsiteY1" fmla="*/ 171451 h 215121"/>
              <a:gd name="connsiteX2" fmla="*/ 120650 w 205056"/>
              <a:gd name="connsiteY2" fmla="*/ 158751 h 215121"/>
              <a:gd name="connsiteX3" fmla="*/ 203200 w 205056"/>
              <a:gd name="connsiteY3" fmla="*/ 212726 h 215121"/>
              <a:gd name="connsiteX4" fmla="*/ 171450 w 205056"/>
              <a:gd name="connsiteY4" fmla="*/ 184151 h 215121"/>
              <a:gd name="connsiteX5" fmla="*/ 95250 w 205056"/>
              <a:gd name="connsiteY5" fmla="*/ 1 h 215121"/>
              <a:gd name="connsiteX6" fmla="*/ 161925 w 205056"/>
              <a:gd name="connsiteY6" fmla="*/ 180976 h 215121"/>
              <a:gd name="connsiteX7" fmla="*/ 127000 w 205056"/>
              <a:gd name="connsiteY7" fmla="*/ 155576 h 215121"/>
              <a:gd name="connsiteX8" fmla="*/ 0 w 205056"/>
              <a:gd name="connsiteY8" fmla="*/ 15876 h 21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56" h="215121">
                <a:moveTo>
                  <a:pt x="0" y="15876"/>
                </a:moveTo>
                <a:cubicBezTo>
                  <a:pt x="0" y="18522"/>
                  <a:pt x="106892" y="147639"/>
                  <a:pt x="127000" y="171451"/>
                </a:cubicBezTo>
                <a:cubicBezTo>
                  <a:pt x="147108" y="195263"/>
                  <a:pt x="107950" y="151872"/>
                  <a:pt x="120650" y="158751"/>
                </a:cubicBezTo>
                <a:cubicBezTo>
                  <a:pt x="133350" y="165630"/>
                  <a:pt x="194733" y="208493"/>
                  <a:pt x="203200" y="212726"/>
                </a:cubicBezTo>
                <a:cubicBezTo>
                  <a:pt x="211667" y="216959"/>
                  <a:pt x="189442" y="219605"/>
                  <a:pt x="171450" y="184151"/>
                </a:cubicBezTo>
                <a:cubicBezTo>
                  <a:pt x="153458" y="148697"/>
                  <a:pt x="96837" y="530"/>
                  <a:pt x="95250" y="1"/>
                </a:cubicBezTo>
                <a:cubicBezTo>
                  <a:pt x="93663" y="-528"/>
                  <a:pt x="156633" y="155047"/>
                  <a:pt x="161925" y="180976"/>
                </a:cubicBezTo>
                <a:cubicBezTo>
                  <a:pt x="167217" y="206905"/>
                  <a:pt x="149754" y="182034"/>
                  <a:pt x="127000" y="155576"/>
                </a:cubicBezTo>
                <a:cubicBezTo>
                  <a:pt x="104246" y="129118"/>
                  <a:pt x="0" y="13230"/>
                  <a:pt x="0" y="15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2659CA99-AFC9-3478-B0A3-5B9693A6DDEC}"/>
              </a:ext>
            </a:extLst>
          </p:cNvPr>
          <p:cNvSpPr/>
          <p:nvPr/>
        </p:nvSpPr>
        <p:spPr>
          <a:xfrm>
            <a:off x="3598366" y="5340304"/>
            <a:ext cx="151324" cy="256029"/>
          </a:xfrm>
          <a:custGeom>
            <a:avLst/>
            <a:gdLst>
              <a:gd name="connsiteX0" fmla="*/ 151309 w 151324"/>
              <a:gd name="connsiteY0" fmla="*/ 46 h 256029"/>
              <a:gd name="connsiteX1" fmla="*/ 5259 w 151324"/>
              <a:gd name="connsiteY1" fmla="*/ 254046 h 256029"/>
              <a:gd name="connsiteX2" fmla="*/ 30659 w 151324"/>
              <a:gd name="connsiteY2" fmla="*/ 123871 h 256029"/>
              <a:gd name="connsiteX3" fmla="*/ 14784 w 151324"/>
              <a:gd name="connsiteY3" fmla="*/ 231821 h 256029"/>
              <a:gd name="connsiteX4" fmla="*/ 151309 w 151324"/>
              <a:gd name="connsiteY4" fmla="*/ 46 h 25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24" h="256029">
                <a:moveTo>
                  <a:pt x="151309" y="46"/>
                </a:moveTo>
                <a:cubicBezTo>
                  <a:pt x="149722" y="3750"/>
                  <a:pt x="25367" y="233409"/>
                  <a:pt x="5259" y="254046"/>
                </a:cubicBezTo>
                <a:cubicBezTo>
                  <a:pt x="-14849" y="274683"/>
                  <a:pt x="29072" y="127575"/>
                  <a:pt x="30659" y="123871"/>
                </a:cubicBezTo>
                <a:cubicBezTo>
                  <a:pt x="32246" y="120167"/>
                  <a:pt x="-4266" y="250342"/>
                  <a:pt x="14784" y="231821"/>
                </a:cubicBezTo>
                <a:cubicBezTo>
                  <a:pt x="33834" y="213300"/>
                  <a:pt x="152896" y="-3658"/>
                  <a:pt x="151309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F476A92E-69B8-EF6C-1EC2-8595DF501DB0}"/>
              </a:ext>
            </a:extLst>
          </p:cNvPr>
          <p:cNvSpPr/>
          <p:nvPr/>
        </p:nvSpPr>
        <p:spPr>
          <a:xfrm>
            <a:off x="3553258" y="5562195"/>
            <a:ext cx="173402" cy="388945"/>
          </a:xfrm>
          <a:custGeom>
            <a:avLst/>
            <a:gdLst>
              <a:gd name="connsiteX0" fmla="*/ 69417 w 173402"/>
              <a:gd name="connsiteY0" fmla="*/ 405 h 388945"/>
              <a:gd name="connsiteX1" fmla="*/ 44017 w 173402"/>
              <a:gd name="connsiteY1" fmla="*/ 105180 h 388945"/>
              <a:gd name="connsiteX2" fmla="*/ 72592 w 173402"/>
              <a:gd name="connsiteY2" fmla="*/ 175030 h 388945"/>
              <a:gd name="connsiteX3" fmla="*/ 40842 w 173402"/>
              <a:gd name="connsiteY3" fmla="*/ 155980 h 388945"/>
              <a:gd name="connsiteX4" fmla="*/ 145617 w 173402"/>
              <a:gd name="connsiteY4" fmla="*/ 362355 h 388945"/>
              <a:gd name="connsiteX5" fmla="*/ 167842 w 173402"/>
              <a:gd name="connsiteY5" fmla="*/ 384580 h 388945"/>
              <a:gd name="connsiteX6" fmla="*/ 59892 w 173402"/>
              <a:gd name="connsiteY6" fmla="*/ 346480 h 388945"/>
              <a:gd name="connsiteX7" fmla="*/ 129742 w 173402"/>
              <a:gd name="connsiteY7" fmla="*/ 365530 h 388945"/>
              <a:gd name="connsiteX8" fmla="*/ 104342 w 173402"/>
              <a:gd name="connsiteY8" fmla="*/ 292505 h 388945"/>
              <a:gd name="connsiteX9" fmla="*/ 2742 w 173402"/>
              <a:gd name="connsiteY9" fmla="*/ 102005 h 388945"/>
              <a:gd name="connsiteX10" fmla="*/ 31317 w 173402"/>
              <a:gd name="connsiteY10" fmla="*/ 146455 h 388945"/>
              <a:gd name="connsiteX11" fmla="*/ 69417 w 173402"/>
              <a:gd name="connsiteY11" fmla="*/ 405 h 38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3402" h="388945">
                <a:moveTo>
                  <a:pt x="69417" y="405"/>
                </a:moveTo>
                <a:cubicBezTo>
                  <a:pt x="71534" y="-6474"/>
                  <a:pt x="43488" y="76076"/>
                  <a:pt x="44017" y="105180"/>
                </a:cubicBezTo>
                <a:cubicBezTo>
                  <a:pt x="44546" y="134284"/>
                  <a:pt x="73121" y="166563"/>
                  <a:pt x="72592" y="175030"/>
                </a:cubicBezTo>
                <a:cubicBezTo>
                  <a:pt x="72063" y="183497"/>
                  <a:pt x="28671" y="124759"/>
                  <a:pt x="40842" y="155980"/>
                </a:cubicBezTo>
                <a:cubicBezTo>
                  <a:pt x="53013" y="187201"/>
                  <a:pt x="124450" y="324255"/>
                  <a:pt x="145617" y="362355"/>
                </a:cubicBezTo>
                <a:cubicBezTo>
                  <a:pt x="166784" y="400455"/>
                  <a:pt x="182129" y="387226"/>
                  <a:pt x="167842" y="384580"/>
                </a:cubicBezTo>
                <a:cubicBezTo>
                  <a:pt x="153555" y="381934"/>
                  <a:pt x="66242" y="349655"/>
                  <a:pt x="59892" y="346480"/>
                </a:cubicBezTo>
                <a:cubicBezTo>
                  <a:pt x="53542" y="343305"/>
                  <a:pt x="122334" y="374526"/>
                  <a:pt x="129742" y="365530"/>
                </a:cubicBezTo>
                <a:cubicBezTo>
                  <a:pt x="137150" y="356534"/>
                  <a:pt x="125509" y="336426"/>
                  <a:pt x="104342" y="292505"/>
                </a:cubicBezTo>
                <a:cubicBezTo>
                  <a:pt x="83175" y="248584"/>
                  <a:pt x="14913" y="126347"/>
                  <a:pt x="2742" y="102005"/>
                </a:cubicBezTo>
                <a:cubicBezTo>
                  <a:pt x="-9429" y="77663"/>
                  <a:pt x="22321" y="157038"/>
                  <a:pt x="31317" y="146455"/>
                </a:cubicBezTo>
                <a:cubicBezTo>
                  <a:pt x="40313" y="135872"/>
                  <a:pt x="67300" y="7284"/>
                  <a:pt x="69417" y="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1E1D48EC-D73E-83A8-65E3-B0AB7B6582CD}"/>
              </a:ext>
            </a:extLst>
          </p:cNvPr>
          <p:cNvSpPr/>
          <p:nvPr/>
        </p:nvSpPr>
        <p:spPr>
          <a:xfrm>
            <a:off x="3765461" y="5648210"/>
            <a:ext cx="241546" cy="312832"/>
          </a:xfrm>
          <a:custGeom>
            <a:avLst/>
            <a:gdLst>
              <a:gd name="connsiteX0" fmla="*/ 28664 w 241546"/>
              <a:gd name="connsiteY0" fmla="*/ 73140 h 312832"/>
              <a:gd name="connsiteX1" fmla="*/ 73114 w 241546"/>
              <a:gd name="connsiteY1" fmla="*/ 155690 h 312832"/>
              <a:gd name="connsiteX2" fmla="*/ 89 w 241546"/>
              <a:gd name="connsiteY2" fmla="*/ 222365 h 312832"/>
              <a:gd name="connsiteX3" fmla="*/ 57239 w 241546"/>
              <a:gd name="connsiteY3" fmla="*/ 238240 h 312832"/>
              <a:gd name="connsiteX4" fmla="*/ 15964 w 241546"/>
              <a:gd name="connsiteY4" fmla="*/ 311265 h 312832"/>
              <a:gd name="connsiteX5" fmla="*/ 98514 w 241546"/>
              <a:gd name="connsiteY5" fmla="*/ 285865 h 312832"/>
              <a:gd name="connsiteX6" fmla="*/ 225514 w 241546"/>
              <a:gd name="connsiteY6" fmla="*/ 257290 h 312832"/>
              <a:gd name="connsiteX7" fmla="*/ 165189 w 241546"/>
              <a:gd name="connsiteY7" fmla="*/ 266815 h 312832"/>
              <a:gd name="connsiteX8" fmla="*/ 60414 w 241546"/>
              <a:gd name="connsiteY8" fmla="*/ 273165 h 312832"/>
              <a:gd name="connsiteX9" fmla="*/ 111214 w 241546"/>
              <a:gd name="connsiteY9" fmla="*/ 203315 h 312832"/>
              <a:gd name="connsiteX10" fmla="*/ 241389 w 241546"/>
              <a:gd name="connsiteY10" fmla="*/ 146165 h 312832"/>
              <a:gd name="connsiteX11" fmla="*/ 82639 w 241546"/>
              <a:gd name="connsiteY11" fmla="*/ 206490 h 312832"/>
              <a:gd name="connsiteX12" fmla="*/ 79464 w 241546"/>
              <a:gd name="connsiteY12" fmla="*/ 181090 h 312832"/>
              <a:gd name="connsiteX13" fmla="*/ 238214 w 241546"/>
              <a:gd name="connsiteY13" fmla="*/ 115 h 312832"/>
              <a:gd name="connsiteX14" fmla="*/ 76289 w 241546"/>
              <a:gd name="connsiteY14" fmla="*/ 152515 h 312832"/>
              <a:gd name="connsiteX15" fmla="*/ 28664 w 241546"/>
              <a:gd name="connsiteY15" fmla="*/ 73140 h 31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1546" h="312832">
                <a:moveTo>
                  <a:pt x="28664" y="73140"/>
                </a:moveTo>
                <a:cubicBezTo>
                  <a:pt x="28135" y="73669"/>
                  <a:pt x="77876" y="130819"/>
                  <a:pt x="73114" y="155690"/>
                </a:cubicBezTo>
                <a:cubicBezTo>
                  <a:pt x="68352" y="180561"/>
                  <a:pt x="2735" y="208607"/>
                  <a:pt x="89" y="222365"/>
                </a:cubicBezTo>
                <a:cubicBezTo>
                  <a:pt x="-2557" y="236123"/>
                  <a:pt x="54593" y="223423"/>
                  <a:pt x="57239" y="238240"/>
                </a:cubicBezTo>
                <a:cubicBezTo>
                  <a:pt x="59885" y="253057"/>
                  <a:pt x="9085" y="303327"/>
                  <a:pt x="15964" y="311265"/>
                </a:cubicBezTo>
                <a:cubicBezTo>
                  <a:pt x="22843" y="319203"/>
                  <a:pt x="63589" y="294861"/>
                  <a:pt x="98514" y="285865"/>
                </a:cubicBezTo>
                <a:cubicBezTo>
                  <a:pt x="133439" y="276869"/>
                  <a:pt x="214401" y="260465"/>
                  <a:pt x="225514" y="257290"/>
                </a:cubicBezTo>
                <a:cubicBezTo>
                  <a:pt x="236627" y="254115"/>
                  <a:pt x="192706" y="264169"/>
                  <a:pt x="165189" y="266815"/>
                </a:cubicBezTo>
                <a:cubicBezTo>
                  <a:pt x="137672" y="269461"/>
                  <a:pt x="69410" y="283748"/>
                  <a:pt x="60414" y="273165"/>
                </a:cubicBezTo>
                <a:cubicBezTo>
                  <a:pt x="51418" y="262582"/>
                  <a:pt x="81052" y="224482"/>
                  <a:pt x="111214" y="203315"/>
                </a:cubicBezTo>
                <a:cubicBezTo>
                  <a:pt x="141376" y="182148"/>
                  <a:pt x="246152" y="145636"/>
                  <a:pt x="241389" y="146165"/>
                </a:cubicBezTo>
                <a:cubicBezTo>
                  <a:pt x="236627" y="146694"/>
                  <a:pt x="82639" y="206490"/>
                  <a:pt x="82639" y="206490"/>
                </a:cubicBezTo>
                <a:cubicBezTo>
                  <a:pt x="55651" y="212311"/>
                  <a:pt x="53535" y="215486"/>
                  <a:pt x="79464" y="181090"/>
                </a:cubicBezTo>
                <a:cubicBezTo>
                  <a:pt x="105393" y="146694"/>
                  <a:pt x="238743" y="4877"/>
                  <a:pt x="238214" y="115"/>
                </a:cubicBezTo>
                <a:cubicBezTo>
                  <a:pt x="237685" y="-4648"/>
                  <a:pt x="108039" y="139815"/>
                  <a:pt x="76289" y="152515"/>
                </a:cubicBezTo>
                <a:cubicBezTo>
                  <a:pt x="44539" y="165215"/>
                  <a:pt x="29193" y="72611"/>
                  <a:pt x="28664" y="73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949D1744-7DC8-1071-D965-EF9D570E2419}"/>
              </a:ext>
            </a:extLst>
          </p:cNvPr>
          <p:cNvSpPr/>
          <p:nvPr/>
        </p:nvSpPr>
        <p:spPr>
          <a:xfrm>
            <a:off x="4097417" y="5698831"/>
            <a:ext cx="164316" cy="373931"/>
          </a:xfrm>
          <a:custGeom>
            <a:avLst/>
            <a:gdLst>
              <a:gd name="connsiteX0" fmla="*/ 131683 w 164316"/>
              <a:gd name="connsiteY0" fmla="*/ 294 h 373931"/>
              <a:gd name="connsiteX1" fmla="*/ 163433 w 164316"/>
              <a:gd name="connsiteY1" fmla="*/ 171744 h 373931"/>
              <a:gd name="connsiteX2" fmla="*/ 90408 w 164316"/>
              <a:gd name="connsiteY2" fmla="*/ 276519 h 373931"/>
              <a:gd name="connsiteX3" fmla="*/ 160258 w 164316"/>
              <a:gd name="connsiteY3" fmla="*/ 216194 h 373931"/>
              <a:gd name="connsiteX4" fmla="*/ 122158 w 164316"/>
              <a:gd name="connsiteY4" fmla="*/ 279694 h 373931"/>
              <a:gd name="connsiteX5" fmla="*/ 4683 w 164316"/>
              <a:gd name="connsiteY5" fmla="*/ 371769 h 373931"/>
              <a:gd name="connsiteX6" fmla="*/ 36433 w 164316"/>
              <a:gd name="connsiteY6" fmla="*/ 336844 h 373931"/>
              <a:gd name="connsiteX7" fmla="*/ 157083 w 164316"/>
              <a:gd name="connsiteY7" fmla="*/ 247944 h 373931"/>
              <a:gd name="connsiteX8" fmla="*/ 87233 w 164316"/>
              <a:gd name="connsiteY8" fmla="*/ 257469 h 373931"/>
              <a:gd name="connsiteX9" fmla="*/ 150733 w 164316"/>
              <a:gd name="connsiteY9" fmla="*/ 193969 h 373931"/>
              <a:gd name="connsiteX10" fmla="*/ 7858 w 164316"/>
              <a:gd name="connsiteY10" fmla="*/ 247944 h 373931"/>
              <a:gd name="connsiteX11" fmla="*/ 150733 w 164316"/>
              <a:gd name="connsiteY11" fmla="*/ 162219 h 373931"/>
              <a:gd name="connsiteX12" fmla="*/ 84058 w 164316"/>
              <a:gd name="connsiteY12" fmla="*/ 146344 h 373931"/>
              <a:gd name="connsiteX13" fmla="*/ 65008 w 164316"/>
              <a:gd name="connsiteY13" fmla="*/ 146344 h 373931"/>
              <a:gd name="connsiteX14" fmla="*/ 144383 w 164316"/>
              <a:gd name="connsiteY14" fmla="*/ 130469 h 373931"/>
              <a:gd name="connsiteX15" fmla="*/ 131683 w 164316"/>
              <a:gd name="connsiteY15" fmla="*/ 294 h 373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4316" h="373931">
                <a:moveTo>
                  <a:pt x="131683" y="294"/>
                </a:moveTo>
                <a:cubicBezTo>
                  <a:pt x="134858" y="7173"/>
                  <a:pt x="170312" y="125707"/>
                  <a:pt x="163433" y="171744"/>
                </a:cubicBezTo>
                <a:cubicBezTo>
                  <a:pt x="156554" y="217782"/>
                  <a:pt x="90937" y="269111"/>
                  <a:pt x="90408" y="276519"/>
                </a:cubicBezTo>
                <a:cubicBezTo>
                  <a:pt x="89879" y="283927"/>
                  <a:pt x="154966" y="215665"/>
                  <a:pt x="160258" y="216194"/>
                </a:cubicBezTo>
                <a:cubicBezTo>
                  <a:pt x="165550" y="216723"/>
                  <a:pt x="148087" y="253765"/>
                  <a:pt x="122158" y="279694"/>
                </a:cubicBezTo>
                <a:cubicBezTo>
                  <a:pt x="96229" y="305623"/>
                  <a:pt x="18970" y="362244"/>
                  <a:pt x="4683" y="371769"/>
                </a:cubicBezTo>
                <a:cubicBezTo>
                  <a:pt x="-9604" y="381294"/>
                  <a:pt x="11033" y="357482"/>
                  <a:pt x="36433" y="336844"/>
                </a:cubicBezTo>
                <a:cubicBezTo>
                  <a:pt x="61833" y="316206"/>
                  <a:pt x="148616" y="261173"/>
                  <a:pt x="157083" y="247944"/>
                </a:cubicBezTo>
                <a:cubicBezTo>
                  <a:pt x="165550" y="234715"/>
                  <a:pt x="88291" y="266465"/>
                  <a:pt x="87233" y="257469"/>
                </a:cubicBezTo>
                <a:cubicBezTo>
                  <a:pt x="86175" y="248473"/>
                  <a:pt x="163962" y="195556"/>
                  <a:pt x="150733" y="193969"/>
                </a:cubicBezTo>
                <a:cubicBezTo>
                  <a:pt x="137504" y="192382"/>
                  <a:pt x="7858" y="253236"/>
                  <a:pt x="7858" y="247944"/>
                </a:cubicBezTo>
                <a:cubicBezTo>
                  <a:pt x="7858" y="242652"/>
                  <a:pt x="138033" y="179152"/>
                  <a:pt x="150733" y="162219"/>
                </a:cubicBezTo>
                <a:cubicBezTo>
                  <a:pt x="163433" y="145286"/>
                  <a:pt x="98345" y="148990"/>
                  <a:pt x="84058" y="146344"/>
                </a:cubicBezTo>
                <a:cubicBezTo>
                  <a:pt x="69771" y="143698"/>
                  <a:pt x="54954" y="148990"/>
                  <a:pt x="65008" y="146344"/>
                </a:cubicBezTo>
                <a:cubicBezTo>
                  <a:pt x="75062" y="143698"/>
                  <a:pt x="130095" y="151636"/>
                  <a:pt x="144383" y="130469"/>
                </a:cubicBezTo>
                <a:cubicBezTo>
                  <a:pt x="158671" y="109302"/>
                  <a:pt x="128508" y="-6585"/>
                  <a:pt x="131683" y="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1C619691-707F-B94A-F055-524F593E7FC8}"/>
              </a:ext>
            </a:extLst>
          </p:cNvPr>
          <p:cNvSpPr/>
          <p:nvPr/>
        </p:nvSpPr>
        <p:spPr>
          <a:xfrm>
            <a:off x="3857571" y="5827709"/>
            <a:ext cx="276815" cy="237536"/>
          </a:xfrm>
          <a:custGeom>
            <a:avLst/>
            <a:gdLst>
              <a:gd name="connsiteX0" fmla="*/ 54 w 276815"/>
              <a:gd name="connsiteY0" fmla="*/ 90491 h 237536"/>
              <a:gd name="connsiteX1" fmla="*/ 133404 w 276815"/>
              <a:gd name="connsiteY1" fmla="*/ 20641 h 237536"/>
              <a:gd name="connsiteX2" fmla="*/ 244529 w 276815"/>
              <a:gd name="connsiteY2" fmla="*/ 100016 h 237536"/>
              <a:gd name="connsiteX3" fmla="*/ 212779 w 276815"/>
              <a:gd name="connsiteY3" fmla="*/ 84141 h 237536"/>
              <a:gd name="connsiteX4" fmla="*/ 269929 w 276815"/>
              <a:gd name="connsiteY4" fmla="*/ 150816 h 237536"/>
              <a:gd name="connsiteX5" fmla="*/ 181029 w 276815"/>
              <a:gd name="connsiteY5" fmla="*/ 192091 h 237536"/>
              <a:gd name="connsiteX6" fmla="*/ 266754 w 276815"/>
              <a:gd name="connsiteY6" fmla="*/ 176216 h 237536"/>
              <a:gd name="connsiteX7" fmla="*/ 254054 w 276815"/>
              <a:gd name="connsiteY7" fmla="*/ 211141 h 237536"/>
              <a:gd name="connsiteX8" fmla="*/ 228654 w 276815"/>
              <a:gd name="connsiteY8" fmla="*/ 236541 h 237536"/>
              <a:gd name="connsiteX9" fmla="*/ 273104 w 276815"/>
              <a:gd name="connsiteY9" fmla="*/ 176216 h 237536"/>
              <a:gd name="connsiteX10" fmla="*/ 114354 w 276815"/>
              <a:gd name="connsiteY10" fmla="*/ 74616 h 237536"/>
              <a:gd name="connsiteX11" fmla="*/ 244529 w 276815"/>
              <a:gd name="connsiteY11" fmla="*/ 112716 h 237536"/>
              <a:gd name="connsiteX12" fmla="*/ 200079 w 276815"/>
              <a:gd name="connsiteY12" fmla="*/ 42866 h 237536"/>
              <a:gd name="connsiteX13" fmla="*/ 69904 w 276815"/>
              <a:gd name="connsiteY13" fmla="*/ 52391 h 237536"/>
              <a:gd name="connsiteX14" fmla="*/ 98479 w 276815"/>
              <a:gd name="connsiteY14" fmla="*/ 36516 h 237536"/>
              <a:gd name="connsiteX15" fmla="*/ 149279 w 276815"/>
              <a:gd name="connsiteY15" fmla="*/ 1591 h 237536"/>
              <a:gd name="connsiteX16" fmla="*/ 54 w 276815"/>
              <a:gd name="connsiteY16" fmla="*/ 90491 h 2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815" h="237536">
                <a:moveTo>
                  <a:pt x="54" y="90491"/>
                </a:moveTo>
                <a:cubicBezTo>
                  <a:pt x="-2592" y="93666"/>
                  <a:pt x="92658" y="19054"/>
                  <a:pt x="133404" y="20641"/>
                </a:cubicBezTo>
                <a:cubicBezTo>
                  <a:pt x="174150" y="22228"/>
                  <a:pt x="231300" y="89433"/>
                  <a:pt x="244529" y="100016"/>
                </a:cubicBezTo>
                <a:cubicBezTo>
                  <a:pt x="257758" y="110599"/>
                  <a:pt x="208546" y="75674"/>
                  <a:pt x="212779" y="84141"/>
                </a:cubicBezTo>
                <a:cubicBezTo>
                  <a:pt x="217012" y="92608"/>
                  <a:pt x="275221" y="132824"/>
                  <a:pt x="269929" y="150816"/>
                </a:cubicBezTo>
                <a:cubicBezTo>
                  <a:pt x="264637" y="168808"/>
                  <a:pt x="181558" y="187858"/>
                  <a:pt x="181029" y="192091"/>
                </a:cubicBezTo>
                <a:cubicBezTo>
                  <a:pt x="180500" y="196324"/>
                  <a:pt x="254583" y="173041"/>
                  <a:pt x="266754" y="176216"/>
                </a:cubicBezTo>
                <a:cubicBezTo>
                  <a:pt x="278925" y="179391"/>
                  <a:pt x="260404" y="201087"/>
                  <a:pt x="254054" y="211141"/>
                </a:cubicBezTo>
                <a:cubicBezTo>
                  <a:pt x="247704" y="221195"/>
                  <a:pt x="225479" y="242362"/>
                  <a:pt x="228654" y="236541"/>
                </a:cubicBezTo>
                <a:cubicBezTo>
                  <a:pt x="231829" y="230720"/>
                  <a:pt x="292154" y="203203"/>
                  <a:pt x="273104" y="176216"/>
                </a:cubicBezTo>
                <a:cubicBezTo>
                  <a:pt x="254054" y="149229"/>
                  <a:pt x="119117" y="85199"/>
                  <a:pt x="114354" y="74616"/>
                </a:cubicBezTo>
                <a:cubicBezTo>
                  <a:pt x="109592" y="64033"/>
                  <a:pt x="230242" y="118008"/>
                  <a:pt x="244529" y="112716"/>
                </a:cubicBezTo>
                <a:cubicBezTo>
                  <a:pt x="258816" y="107424"/>
                  <a:pt x="229183" y="52920"/>
                  <a:pt x="200079" y="42866"/>
                </a:cubicBezTo>
                <a:cubicBezTo>
                  <a:pt x="170975" y="32812"/>
                  <a:pt x="86837" y="53449"/>
                  <a:pt x="69904" y="52391"/>
                </a:cubicBezTo>
                <a:cubicBezTo>
                  <a:pt x="52971" y="51333"/>
                  <a:pt x="85250" y="44983"/>
                  <a:pt x="98479" y="36516"/>
                </a:cubicBezTo>
                <a:cubicBezTo>
                  <a:pt x="111708" y="28049"/>
                  <a:pt x="173092" y="-7934"/>
                  <a:pt x="149279" y="1591"/>
                </a:cubicBezTo>
                <a:cubicBezTo>
                  <a:pt x="125467" y="11116"/>
                  <a:pt x="2700" y="87316"/>
                  <a:pt x="54" y="90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5F184202-F880-55C9-5267-D119ED002847}"/>
              </a:ext>
            </a:extLst>
          </p:cNvPr>
          <p:cNvSpPr/>
          <p:nvPr/>
        </p:nvSpPr>
        <p:spPr>
          <a:xfrm>
            <a:off x="3841578" y="5876835"/>
            <a:ext cx="235135" cy="168804"/>
          </a:xfrm>
          <a:custGeom>
            <a:avLst/>
            <a:gdLst>
              <a:gd name="connsiteX0" fmla="*/ 172 w 235135"/>
              <a:gd name="connsiteY0" fmla="*/ 90 h 168804"/>
              <a:gd name="connsiteX1" fmla="*/ 184322 w 235135"/>
              <a:gd name="connsiteY1" fmla="*/ 54065 h 168804"/>
              <a:gd name="connsiteX2" fmla="*/ 212897 w 235135"/>
              <a:gd name="connsiteY2" fmla="*/ 123915 h 168804"/>
              <a:gd name="connsiteX3" fmla="*/ 193847 w 235135"/>
              <a:gd name="connsiteY3" fmla="*/ 79465 h 168804"/>
              <a:gd name="connsiteX4" fmla="*/ 225597 w 235135"/>
              <a:gd name="connsiteY4" fmla="*/ 168365 h 168804"/>
              <a:gd name="connsiteX5" fmla="*/ 225597 w 235135"/>
              <a:gd name="connsiteY5" fmla="*/ 111215 h 168804"/>
              <a:gd name="connsiteX6" fmla="*/ 114472 w 235135"/>
              <a:gd name="connsiteY6" fmla="*/ 57240 h 168804"/>
              <a:gd name="connsiteX7" fmla="*/ 149397 w 235135"/>
              <a:gd name="connsiteY7" fmla="*/ 66765 h 168804"/>
              <a:gd name="connsiteX8" fmla="*/ 172 w 235135"/>
              <a:gd name="connsiteY8" fmla="*/ 90 h 16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135" h="168804">
                <a:moveTo>
                  <a:pt x="172" y="90"/>
                </a:moveTo>
                <a:cubicBezTo>
                  <a:pt x="5993" y="-2027"/>
                  <a:pt x="148868" y="33427"/>
                  <a:pt x="184322" y="54065"/>
                </a:cubicBezTo>
                <a:cubicBezTo>
                  <a:pt x="219776" y="74703"/>
                  <a:pt x="211310" y="119682"/>
                  <a:pt x="212897" y="123915"/>
                </a:cubicBezTo>
                <a:cubicBezTo>
                  <a:pt x="214484" y="128148"/>
                  <a:pt x="191730" y="72057"/>
                  <a:pt x="193847" y="79465"/>
                </a:cubicBezTo>
                <a:cubicBezTo>
                  <a:pt x="195964" y="86873"/>
                  <a:pt x="220305" y="163073"/>
                  <a:pt x="225597" y="168365"/>
                </a:cubicBezTo>
                <a:cubicBezTo>
                  <a:pt x="230889" y="173657"/>
                  <a:pt x="244118" y="129736"/>
                  <a:pt x="225597" y="111215"/>
                </a:cubicBezTo>
                <a:cubicBezTo>
                  <a:pt x="207076" y="92694"/>
                  <a:pt x="127172" y="64648"/>
                  <a:pt x="114472" y="57240"/>
                </a:cubicBezTo>
                <a:cubicBezTo>
                  <a:pt x="101772" y="49832"/>
                  <a:pt x="161039" y="76290"/>
                  <a:pt x="149397" y="66765"/>
                </a:cubicBezTo>
                <a:cubicBezTo>
                  <a:pt x="137755" y="57240"/>
                  <a:pt x="-5649" y="2207"/>
                  <a:pt x="172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C4F50A81-D6D0-E637-4072-E908F4476FBC}"/>
              </a:ext>
            </a:extLst>
          </p:cNvPr>
          <p:cNvSpPr/>
          <p:nvPr/>
        </p:nvSpPr>
        <p:spPr>
          <a:xfrm>
            <a:off x="3730557" y="6032258"/>
            <a:ext cx="114605" cy="245060"/>
          </a:xfrm>
          <a:custGeom>
            <a:avLst/>
            <a:gdLst>
              <a:gd name="connsiteX0" fmla="*/ 114368 w 114605"/>
              <a:gd name="connsiteY0" fmla="*/ 242 h 245060"/>
              <a:gd name="connsiteX1" fmla="*/ 82618 w 114605"/>
              <a:gd name="connsiteY1" fmla="*/ 89142 h 245060"/>
              <a:gd name="connsiteX2" fmla="*/ 82618 w 114605"/>
              <a:gd name="connsiteY2" fmla="*/ 162167 h 245060"/>
              <a:gd name="connsiteX3" fmla="*/ 82618 w 114605"/>
              <a:gd name="connsiteY3" fmla="*/ 136767 h 245060"/>
              <a:gd name="connsiteX4" fmla="*/ 69918 w 114605"/>
              <a:gd name="connsiteY4" fmla="*/ 209792 h 245060"/>
              <a:gd name="connsiteX5" fmla="*/ 68 w 114605"/>
              <a:gd name="connsiteY5" fmla="*/ 244717 h 245060"/>
              <a:gd name="connsiteX6" fmla="*/ 57218 w 114605"/>
              <a:gd name="connsiteY6" fmla="*/ 225667 h 245060"/>
              <a:gd name="connsiteX7" fmla="*/ 69918 w 114605"/>
              <a:gd name="connsiteY7" fmla="*/ 193917 h 245060"/>
              <a:gd name="connsiteX8" fmla="*/ 63568 w 114605"/>
              <a:gd name="connsiteY8" fmla="*/ 117717 h 245060"/>
              <a:gd name="connsiteX9" fmla="*/ 114368 w 114605"/>
              <a:gd name="connsiteY9" fmla="*/ 242 h 24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605" h="245060">
                <a:moveTo>
                  <a:pt x="114368" y="242"/>
                </a:moveTo>
                <a:cubicBezTo>
                  <a:pt x="117543" y="-4520"/>
                  <a:pt x="87910" y="62155"/>
                  <a:pt x="82618" y="89142"/>
                </a:cubicBezTo>
                <a:cubicBezTo>
                  <a:pt x="77326" y="116130"/>
                  <a:pt x="82618" y="162167"/>
                  <a:pt x="82618" y="162167"/>
                </a:cubicBezTo>
                <a:cubicBezTo>
                  <a:pt x="82618" y="170104"/>
                  <a:pt x="84735" y="128830"/>
                  <a:pt x="82618" y="136767"/>
                </a:cubicBezTo>
                <a:cubicBezTo>
                  <a:pt x="80501" y="144704"/>
                  <a:pt x="83676" y="191800"/>
                  <a:pt x="69918" y="209792"/>
                </a:cubicBezTo>
                <a:cubicBezTo>
                  <a:pt x="56160" y="227784"/>
                  <a:pt x="2185" y="242071"/>
                  <a:pt x="68" y="244717"/>
                </a:cubicBezTo>
                <a:cubicBezTo>
                  <a:pt x="-2049" y="247363"/>
                  <a:pt x="45576" y="234134"/>
                  <a:pt x="57218" y="225667"/>
                </a:cubicBezTo>
                <a:cubicBezTo>
                  <a:pt x="68860" y="217200"/>
                  <a:pt x="68860" y="211908"/>
                  <a:pt x="69918" y="193917"/>
                </a:cubicBezTo>
                <a:cubicBezTo>
                  <a:pt x="70976" y="175926"/>
                  <a:pt x="59335" y="146292"/>
                  <a:pt x="63568" y="117717"/>
                </a:cubicBezTo>
                <a:cubicBezTo>
                  <a:pt x="67801" y="89142"/>
                  <a:pt x="111193" y="5004"/>
                  <a:pt x="114368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18D6F014-6169-1EBE-7B6E-CC5834529D76}"/>
              </a:ext>
            </a:extLst>
          </p:cNvPr>
          <p:cNvSpPr/>
          <p:nvPr/>
        </p:nvSpPr>
        <p:spPr>
          <a:xfrm>
            <a:off x="3635326" y="6009784"/>
            <a:ext cx="193825" cy="270373"/>
          </a:xfrm>
          <a:custGeom>
            <a:avLst/>
            <a:gdLst>
              <a:gd name="connsiteX0" fmla="*/ 193724 w 193825"/>
              <a:gd name="connsiteY0" fmla="*/ 491 h 270373"/>
              <a:gd name="connsiteX1" fmla="*/ 136574 w 193825"/>
              <a:gd name="connsiteY1" fmla="*/ 76691 h 270373"/>
              <a:gd name="connsiteX2" fmla="*/ 133399 w 193825"/>
              <a:gd name="connsiteY2" fmla="*/ 210041 h 270373"/>
              <a:gd name="connsiteX3" fmla="*/ 49 w 193825"/>
              <a:gd name="connsiteY3" fmla="*/ 270366 h 270373"/>
              <a:gd name="connsiteX4" fmla="*/ 117524 w 193825"/>
              <a:gd name="connsiteY4" fmla="*/ 206866 h 270373"/>
              <a:gd name="connsiteX5" fmla="*/ 95299 w 193825"/>
              <a:gd name="connsiteY5" fmla="*/ 146541 h 270373"/>
              <a:gd name="connsiteX6" fmla="*/ 136574 w 193825"/>
              <a:gd name="connsiteY6" fmla="*/ 206866 h 270373"/>
              <a:gd name="connsiteX7" fmla="*/ 136574 w 193825"/>
              <a:gd name="connsiteY7" fmla="*/ 152891 h 270373"/>
              <a:gd name="connsiteX8" fmla="*/ 120699 w 193825"/>
              <a:gd name="connsiteY8" fmla="*/ 111616 h 270373"/>
              <a:gd name="connsiteX9" fmla="*/ 193724 w 193825"/>
              <a:gd name="connsiteY9" fmla="*/ 491 h 2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3825" h="270373">
                <a:moveTo>
                  <a:pt x="193724" y="491"/>
                </a:moveTo>
                <a:cubicBezTo>
                  <a:pt x="196370" y="-5330"/>
                  <a:pt x="146628" y="41766"/>
                  <a:pt x="136574" y="76691"/>
                </a:cubicBezTo>
                <a:cubicBezTo>
                  <a:pt x="126520" y="111616"/>
                  <a:pt x="156153" y="177762"/>
                  <a:pt x="133399" y="210041"/>
                </a:cubicBezTo>
                <a:cubicBezTo>
                  <a:pt x="110645" y="242320"/>
                  <a:pt x="2695" y="270895"/>
                  <a:pt x="49" y="270366"/>
                </a:cubicBezTo>
                <a:cubicBezTo>
                  <a:pt x="-2597" y="269837"/>
                  <a:pt x="101649" y="227504"/>
                  <a:pt x="117524" y="206866"/>
                </a:cubicBezTo>
                <a:cubicBezTo>
                  <a:pt x="133399" y="186229"/>
                  <a:pt x="92124" y="146541"/>
                  <a:pt x="95299" y="146541"/>
                </a:cubicBezTo>
                <a:cubicBezTo>
                  <a:pt x="98474" y="146541"/>
                  <a:pt x="129695" y="205808"/>
                  <a:pt x="136574" y="206866"/>
                </a:cubicBezTo>
                <a:cubicBezTo>
                  <a:pt x="143453" y="207924"/>
                  <a:pt x="139220" y="168766"/>
                  <a:pt x="136574" y="152891"/>
                </a:cubicBezTo>
                <a:cubicBezTo>
                  <a:pt x="133928" y="137016"/>
                  <a:pt x="113291" y="132783"/>
                  <a:pt x="120699" y="111616"/>
                </a:cubicBezTo>
                <a:cubicBezTo>
                  <a:pt x="128107" y="90449"/>
                  <a:pt x="191078" y="6312"/>
                  <a:pt x="193724" y="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738E00E4-5BE8-A697-DF8B-80424D8667C3}"/>
              </a:ext>
            </a:extLst>
          </p:cNvPr>
          <p:cNvSpPr/>
          <p:nvPr/>
        </p:nvSpPr>
        <p:spPr>
          <a:xfrm>
            <a:off x="3599941" y="6032379"/>
            <a:ext cx="118009" cy="181431"/>
          </a:xfrm>
          <a:custGeom>
            <a:avLst/>
            <a:gdLst>
              <a:gd name="connsiteX0" fmla="*/ 117984 w 118009"/>
              <a:gd name="connsiteY0" fmla="*/ 121 h 181431"/>
              <a:gd name="connsiteX1" fmla="*/ 19559 w 118009"/>
              <a:gd name="connsiteY1" fmla="*/ 127121 h 181431"/>
              <a:gd name="connsiteX2" fmla="*/ 509 w 118009"/>
              <a:gd name="connsiteY2" fmla="*/ 181096 h 181431"/>
              <a:gd name="connsiteX3" fmla="*/ 29084 w 118009"/>
              <a:gd name="connsiteY3" fmla="*/ 104896 h 181431"/>
              <a:gd name="connsiteX4" fmla="*/ 117984 w 118009"/>
              <a:gd name="connsiteY4" fmla="*/ 121 h 18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09" h="181431">
                <a:moveTo>
                  <a:pt x="117984" y="121"/>
                </a:moveTo>
                <a:cubicBezTo>
                  <a:pt x="116397" y="3825"/>
                  <a:pt x="39138" y="96959"/>
                  <a:pt x="19559" y="127121"/>
                </a:cubicBezTo>
                <a:cubicBezTo>
                  <a:pt x="-20" y="157284"/>
                  <a:pt x="-1078" y="184800"/>
                  <a:pt x="509" y="181096"/>
                </a:cubicBezTo>
                <a:cubicBezTo>
                  <a:pt x="2096" y="177392"/>
                  <a:pt x="12680" y="131354"/>
                  <a:pt x="29084" y="104896"/>
                </a:cubicBezTo>
                <a:cubicBezTo>
                  <a:pt x="45488" y="78438"/>
                  <a:pt x="119571" y="-3583"/>
                  <a:pt x="117984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FAEBE45F-5FC6-F91F-04FD-DCE39FB95B80}"/>
              </a:ext>
            </a:extLst>
          </p:cNvPr>
          <p:cNvSpPr/>
          <p:nvPr/>
        </p:nvSpPr>
        <p:spPr>
          <a:xfrm>
            <a:off x="3443930" y="6006907"/>
            <a:ext cx="229569" cy="187656"/>
          </a:xfrm>
          <a:custGeom>
            <a:avLst/>
            <a:gdLst>
              <a:gd name="connsiteX0" fmla="*/ 229545 w 229569"/>
              <a:gd name="connsiteY0" fmla="*/ 193 h 187656"/>
              <a:gd name="connsiteX1" fmla="*/ 48570 w 229569"/>
              <a:gd name="connsiteY1" fmla="*/ 152593 h 187656"/>
              <a:gd name="connsiteX2" fmla="*/ 67620 w 229569"/>
              <a:gd name="connsiteY2" fmla="*/ 146243 h 187656"/>
              <a:gd name="connsiteX3" fmla="*/ 115245 w 229569"/>
              <a:gd name="connsiteY3" fmla="*/ 187518 h 187656"/>
              <a:gd name="connsiteX4" fmla="*/ 105720 w 229569"/>
              <a:gd name="connsiteY4" fmla="*/ 158943 h 187656"/>
              <a:gd name="connsiteX5" fmla="*/ 115245 w 229569"/>
              <a:gd name="connsiteY5" fmla="*/ 139893 h 187656"/>
              <a:gd name="connsiteX6" fmla="*/ 102545 w 229569"/>
              <a:gd name="connsiteY6" fmla="*/ 152593 h 187656"/>
              <a:gd name="connsiteX7" fmla="*/ 945 w 229569"/>
              <a:gd name="connsiteY7" fmla="*/ 149418 h 187656"/>
              <a:gd name="connsiteX8" fmla="*/ 61270 w 229569"/>
              <a:gd name="connsiteY8" fmla="*/ 120843 h 187656"/>
              <a:gd name="connsiteX9" fmla="*/ 229545 w 229569"/>
              <a:gd name="connsiteY9" fmla="*/ 193 h 18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9569" h="187656">
                <a:moveTo>
                  <a:pt x="229545" y="193"/>
                </a:moveTo>
                <a:cubicBezTo>
                  <a:pt x="227428" y="5485"/>
                  <a:pt x="48570" y="152593"/>
                  <a:pt x="48570" y="152593"/>
                </a:cubicBezTo>
                <a:cubicBezTo>
                  <a:pt x="21583" y="176935"/>
                  <a:pt x="56508" y="140422"/>
                  <a:pt x="67620" y="146243"/>
                </a:cubicBezTo>
                <a:cubicBezTo>
                  <a:pt x="78732" y="152064"/>
                  <a:pt x="108895" y="185401"/>
                  <a:pt x="115245" y="187518"/>
                </a:cubicBezTo>
                <a:cubicBezTo>
                  <a:pt x="121595" y="189635"/>
                  <a:pt x="105720" y="166880"/>
                  <a:pt x="105720" y="158943"/>
                </a:cubicBezTo>
                <a:cubicBezTo>
                  <a:pt x="105720" y="151006"/>
                  <a:pt x="115245" y="139893"/>
                  <a:pt x="115245" y="139893"/>
                </a:cubicBezTo>
                <a:cubicBezTo>
                  <a:pt x="114716" y="138835"/>
                  <a:pt x="121595" y="151006"/>
                  <a:pt x="102545" y="152593"/>
                </a:cubicBezTo>
                <a:cubicBezTo>
                  <a:pt x="83495" y="154180"/>
                  <a:pt x="7824" y="154710"/>
                  <a:pt x="945" y="149418"/>
                </a:cubicBezTo>
                <a:cubicBezTo>
                  <a:pt x="-5934" y="144126"/>
                  <a:pt x="25816" y="142010"/>
                  <a:pt x="61270" y="120843"/>
                </a:cubicBezTo>
                <a:cubicBezTo>
                  <a:pt x="96724" y="99676"/>
                  <a:pt x="231662" y="-5099"/>
                  <a:pt x="229545" y="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F08534E7-2A6C-4379-D623-42E05A4F939E}"/>
              </a:ext>
            </a:extLst>
          </p:cNvPr>
          <p:cNvSpPr/>
          <p:nvPr/>
        </p:nvSpPr>
        <p:spPr>
          <a:xfrm>
            <a:off x="3631136" y="6006045"/>
            <a:ext cx="144344" cy="264109"/>
          </a:xfrm>
          <a:custGeom>
            <a:avLst/>
            <a:gdLst>
              <a:gd name="connsiteX0" fmla="*/ 143939 w 144344"/>
              <a:gd name="connsiteY0" fmla="*/ 1055 h 264109"/>
              <a:gd name="connsiteX1" fmla="*/ 4239 w 144344"/>
              <a:gd name="connsiteY1" fmla="*/ 258230 h 264109"/>
              <a:gd name="connsiteX2" fmla="*/ 45514 w 144344"/>
              <a:gd name="connsiteY2" fmla="*/ 169330 h 264109"/>
              <a:gd name="connsiteX3" fmla="*/ 143939 w 144344"/>
              <a:gd name="connsiteY3" fmla="*/ 1055 h 26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44" h="264109">
                <a:moveTo>
                  <a:pt x="143939" y="1055"/>
                </a:moveTo>
                <a:cubicBezTo>
                  <a:pt x="137060" y="15872"/>
                  <a:pt x="20643" y="230184"/>
                  <a:pt x="4239" y="258230"/>
                </a:cubicBezTo>
                <a:cubicBezTo>
                  <a:pt x="-12165" y="286276"/>
                  <a:pt x="22760" y="206901"/>
                  <a:pt x="45514" y="169330"/>
                </a:cubicBezTo>
                <a:cubicBezTo>
                  <a:pt x="68268" y="131759"/>
                  <a:pt x="150818" y="-13762"/>
                  <a:pt x="143939" y="1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AB6CD180-C9A1-06D0-E648-AAE7C570E137}"/>
              </a:ext>
            </a:extLst>
          </p:cNvPr>
          <p:cNvSpPr/>
          <p:nvPr/>
        </p:nvSpPr>
        <p:spPr>
          <a:xfrm>
            <a:off x="3460426" y="5981692"/>
            <a:ext cx="168606" cy="187337"/>
          </a:xfrm>
          <a:custGeom>
            <a:avLst/>
            <a:gdLst>
              <a:gd name="connsiteX0" fmla="*/ 168599 w 168606"/>
              <a:gd name="connsiteY0" fmla="*/ 8 h 187337"/>
              <a:gd name="connsiteX1" fmla="*/ 32074 w 168606"/>
              <a:gd name="connsiteY1" fmla="*/ 133358 h 187337"/>
              <a:gd name="connsiteX2" fmla="*/ 324 w 168606"/>
              <a:gd name="connsiteY2" fmla="*/ 187333 h 187337"/>
              <a:gd name="connsiteX3" fmla="*/ 16199 w 168606"/>
              <a:gd name="connsiteY3" fmla="*/ 136533 h 187337"/>
              <a:gd name="connsiteX4" fmla="*/ 25724 w 168606"/>
              <a:gd name="connsiteY4" fmla="*/ 139708 h 187337"/>
              <a:gd name="connsiteX5" fmla="*/ 168599 w 168606"/>
              <a:gd name="connsiteY5" fmla="*/ 8 h 18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06" h="187337">
                <a:moveTo>
                  <a:pt x="168599" y="8"/>
                </a:moveTo>
                <a:cubicBezTo>
                  <a:pt x="169657" y="-1050"/>
                  <a:pt x="60120" y="102137"/>
                  <a:pt x="32074" y="133358"/>
                </a:cubicBezTo>
                <a:cubicBezTo>
                  <a:pt x="4028" y="164579"/>
                  <a:pt x="2970" y="186804"/>
                  <a:pt x="324" y="187333"/>
                </a:cubicBezTo>
                <a:cubicBezTo>
                  <a:pt x="-2322" y="187862"/>
                  <a:pt x="11966" y="144470"/>
                  <a:pt x="16199" y="136533"/>
                </a:cubicBezTo>
                <a:cubicBezTo>
                  <a:pt x="20432" y="128596"/>
                  <a:pt x="3499" y="158758"/>
                  <a:pt x="25724" y="139708"/>
                </a:cubicBezTo>
                <a:cubicBezTo>
                  <a:pt x="47949" y="120658"/>
                  <a:pt x="167541" y="1066"/>
                  <a:pt x="168599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7F474FF4-7368-521E-53AE-5ABFAC1E3666}"/>
              </a:ext>
            </a:extLst>
          </p:cNvPr>
          <p:cNvSpPr/>
          <p:nvPr/>
        </p:nvSpPr>
        <p:spPr>
          <a:xfrm>
            <a:off x="3130502" y="6216425"/>
            <a:ext cx="434088" cy="130550"/>
          </a:xfrm>
          <a:custGeom>
            <a:avLst/>
            <a:gdLst>
              <a:gd name="connsiteX0" fmla="*/ 50848 w 434088"/>
              <a:gd name="connsiteY0" fmla="*/ 130400 h 130550"/>
              <a:gd name="connsiteX1" fmla="*/ 311198 w 434088"/>
              <a:gd name="connsiteY1" fmla="*/ 57375 h 130550"/>
              <a:gd name="connsiteX2" fmla="*/ 292148 w 434088"/>
              <a:gd name="connsiteY2" fmla="*/ 63725 h 130550"/>
              <a:gd name="connsiteX3" fmla="*/ 393748 w 434088"/>
              <a:gd name="connsiteY3" fmla="*/ 89125 h 130550"/>
              <a:gd name="connsiteX4" fmla="*/ 349298 w 434088"/>
              <a:gd name="connsiteY4" fmla="*/ 54200 h 130550"/>
              <a:gd name="connsiteX5" fmla="*/ 222298 w 434088"/>
              <a:gd name="connsiteY5" fmla="*/ 225 h 130550"/>
              <a:gd name="connsiteX6" fmla="*/ 304848 w 434088"/>
              <a:gd name="connsiteY6" fmla="*/ 35150 h 130550"/>
              <a:gd name="connsiteX7" fmla="*/ 276273 w 434088"/>
              <a:gd name="connsiteY7" fmla="*/ 41500 h 130550"/>
              <a:gd name="connsiteX8" fmla="*/ 101648 w 434088"/>
              <a:gd name="connsiteY8" fmla="*/ 28800 h 130550"/>
              <a:gd name="connsiteX9" fmla="*/ 254048 w 434088"/>
              <a:gd name="connsiteY9" fmla="*/ 28800 h 130550"/>
              <a:gd name="connsiteX10" fmla="*/ 247698 w 434088"/>
              <a:gd name="connsiteY10" fmla="*/ 41500 h 130550"/>
              <a:gd name="connsiteX11" fmla="*/ 48 w 434088"/>
              <a:gd name="connsiteY11" fmla="*/ 70075 h 130550"/>
              <a:gd name="connsiteX12" fmla="*/ 269923 w 434088"/>
              <a:gd name="connsiteY12" fmla="*/ 47850 h 130550"/>
              <a:gd name="connsiteX13" fmla="*/ 428673 w 434088"/>
              <a:gd name="connsiteY13" fmla="*/ 35150 h 130550"/>
              <a:gd name="connsiteX14" fmla="*/ 50848 w 434088"/>
              <a:gd name="connsiteY14" fmla="*/ 130400 h 13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4088" h="130550">
                <a:moveTo>
                  <a:pt x="50848" y="130400"/>
                </a:moveTo>
                <a:cubicBezTo>
                  <a:pt x="31269" y="134104"/>
                  <a:pt x="270981" y="68487"/>
                  <a:pt x="311198" y="57375"/>
                </a:cubicBezTo>
                <a:cubicBezTo>
                  <a:pt x="351415" y="46262"/>
                  <a:pt x="278390" y="58433"/>
                  <a:pt x="292148" y="63725"/>
                </a:cubicBezTo>
                <a:cubicBezTo>
                  <a:pt x="305906" y="69017"/>
                  <a:pt x="384223" y="90712"/>
                  <a:pt x="393748" y="89125"/>
                </a:cubicBezTo>
                <a:cubicBezTo>
                  <a:pt x="403273" y="87537"/>
                  <a:pt x="377873" y="69017"/>
                  <a:pt x="349298" y="54200"/>
                </a:cubicBezTo>
                <a:cubicBezTo>
                  <a:pt x="320723" y="39383"/>
                  <a:pt x="222298" y="225"/>
                  <a:pt x="222298" y="225"/>
                </a:cubicBezTo>
                <a:cubicBezTo>
                  <a:pt x="214890" y="-2950"/>
                  <a:pt x="295852" y="28271"/>
                  <a:pt x="304848" y="35150"/>
                </a:cubicBezTo>
                <a:cubicBezTo>
                  <a:pt x="313844" y="42029"/>
                  <a:pt x="310140" y="42558"/>
                  <a:pt x="276273" y="41500"/>
                </a:cubicBezTo>
                <a:cubicBezTo>
                  <a:pt x="242406" y="40442"/>
                  <a:pt x="105352" y="30917"/>
                  <a:pt x="101648" y="28800"/>
                </a:cubicBezTo>
                <a:cubicBezTo>
                  <a:pt x="97944" y="26683"/>
                  <a:pt x="254048" y="28800"/>
                  <a:pt x="254048" y="28800"/>
                </a:cubicBezTo>
                <a:cubicBezTo>
                  <a:pt x="278390" y="30917"/>
                  <a:pt x="290031" y="34621"/>
                  <a:pt x="247698" y="41500"/>
                </a:cubicBezTo>
                <a:cubicBezTo>
                  <a:pt x="205365" y="48379"/>
                  <a:pt x="-3656" y="69017"/>
                  <a:pt x="48" y="70075"/>
                </a:cubicBezTo>
                <a:cubicBezTo>
                  <a:pt x="3752" y="71133"/>
                  <a:pt x="269923" y="47850"/>
                  <a:pt x="269923" y="47850"/>
                </a:cubicBezTo>
                <a:cubicBezTo>
                  <a:pt x="341361" y="42029"/>
                  <a:pt x="460952" y="23508"/>
                  <a:pt x="428673" y="35150"/>
                </a:cubicBezTo>
                <a:cubicBezTo>
                  <a:pt x="396394" y="46792"/>
                  <a:pt x="70427" y="126696"/>
                  <a:pt x="50848" y="130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A9A8DCD3-F23F-AF83-0304-439A7CB86706}"/>
              </a:ext>
            </a:extLst>
          </p:cNvPr>
          <p:cNvSpPr/>
          <p:nvPr/>
        </p:nvSpPr>
        <p:spPr>
          <a:xfrm>
            <a:off x="3425626" y="6270281"/>
            <a:ext cx="174977" cy="252502"/>
          </a:xfrm>
          <a:custGeom>
            <a:avLst/>
            <a:gdLst>
              <a:gd name="connsiteX0" fmla="*/ 199 w 174977"/>
              <a:gd name="connsiteY0" fmla="*/ 344 h 252502"/>
              <a:gd name="connsiteX1" fmla="*/ 95449 w 174977"/>
              <a:gd name="connsiteY1" fmla="*/ 98769 h 252502"/>
              <a:gd name="connsiteX2" fmla="*/ 108149 w 174977"/>
              <a:gd name="connsiteY2" fmla="*/ 209894 h 252502"/>
              <a:gd name="connsiteX3" fmla="*/ 101799 w 174977"/>
              <a:gd name="connsiteY3" fmla="*/ 174969 h 252502"/>
              <a:gd name="connsiteX4" fmla="*/ 98624 w 174977"/>
              <a:gd name="connsiteY4" fmla="*/ 251169 h 252502"/>
              <a:gd name="connsiteX5" fmla="*/ 101799 w 174977"/>
              <a:gd name="connsiteY5" fmla="*/ 213069 h 252502"/>
              <a:gd name="connsiteX6" fmla="*/ 174824 w 174977"/>
              <a:gd name="connsiteY6" fmla="*/ 86069 h 252502"/>
              <a:gd name="connsiteX7" fmla="*/ 120849 w 174977"/>
              <a:gd name="connsiteY7" fmla="*/ 165444 h 252502"/>
              <a:gd name="connsiteX8" fmla="*/ 114499 w 174977"/>
              <a:gd name="connsiteY8" fmla="*/ 127344 h 252502"/>
              <a:gd name="connsiteX9" fmla="*/ 117674 w 174977"/>
              <a:gd name="connsiteY9" fmla="*/ 67019 h 252502"/>
              <a:gd name="connsiteX10" fmla="*/ 117674 w 174977"/>
              <a:gd name="connsiteY10" fmla="*/ 152744 h 252502"/>
              <a:gd name="connsiteX11" fmla="*/ 89099 w 174977"/>
              <a:gd name="connsiteY11" fmla="*/ 114644 h 252502"/>
              <a:gd name="connsiteX12" fmla="*/ 124024 w 174977"/>
              <a:gd name="connsiteY12" fmla="*/ 133694 h 252502"/>
              <a:gd name="connsiteX13" fmla="*/ 199 w 174977"/>
              <a:gd name="connsiteY13" fmla="*/ 344 h 25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4977" h="252502">
                <a:moveTo>
                  <a:pt x="199" y="344"/>
                </a:moveTo>
                <a:cubicBezTo>
                  <a:pt x="-4563" y="-5477"/>
                  <a:pt x="77457" y="63844"/>
                  <a:pt x="95449" y="98769"/>
                </a:cubicBezTo>
                <a:cubicBezTo>
                  <a:pt x="113441" y="133694"/>
                  <a:pt x="107091" y="197194"/>
                  <a:pt x="108149" y="209894"/>
                </a:cubicBezTo>
                <a:cubicBezTo>
                  <a:pt x="109207" y="222594"/>
                  <a:pt x="103386" y="168090"/>
                  <a:pt x="101799" y="174969"/>
                </a:cubicBezTo>
                <a:cubicBezTo>
                  <a:pt x="100212" y="181848"/>
                  <a:pt x="98624" y="244819"/>
                  <a:pt x="98624" y="251169"/>
                </a:cubicBezTo>
                <a:cubicBezTo>
                  <a:pt x="98624" y="257519"/>
                  <a:pt x="89099" y="240586"/>
                  <a:pt x="101799" y="213069"/>
                </a:cubicBezTo>
                <a:cubicBezTo>
                  <a:pt x="114499" y="185552"/>
                  <a:pt x="171649" y="94007"/>
                  <a:pt x="174824" y="86069"/>
                </a:cubicBezTo>
                <a:cubicBezTo>
                  <a:pt x="177999" y="78131"/>
                  <a:pt x="130903" y="158565"/>
                  <a:pt x="120849" y="165444"/>
                </a:cubicBezTo>
                <a:cubicBezTo>
                  <a:pt x="110795" y="172323"/>
                  <a:pt x="115028" y="143748"/>
                  <a:pt x="114499" y="127344"/>
                </a:cubicBezTo>
                <a:cubicBezTo>
                  <a:pt x="113970" y="110940"/>
                  <a:pt x="117145" y="62786"/>
                  <a:pt x="117674" y="67019"/>
                </a:cubicBezTo>
                <a:cubicBezTo>
                  <a:pt x="118203" y="71252"/>
                  <a:pt x="122437" y="144807"/>
                  <a:pt x="117674" y="152744"/>
                </a:cubicBezTo>
                <a:cubicBezTo>
                  <a:pt x="112912" y="160682"/>
                  <a:pt x="88041" y="117819"/>
                  <a:pt x="89099" y="114644"/>
                </a:cubicBezTo>
                <a:cubicBezTo>
                  <a:pt x="90157" y="111469"/>
                  <a:pt x="134078" y="151156"/>
                  <a:pt x="124024" y="133694"/>
                </a:cubicBezTo>
                <a:cubicBezTo>
                  <a:pt x="113970" y="116232"/>
                  <a:pt x="4961" y="6165"/>
                  <a:pt x="199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114A4B81-0D84-C87E-60D7-AD165D54148C}"/>
              </a:ext>
            </a:extLst>
          </p:cNvPr>
          <p:cNvSpPr/>
          <p:nvPr/>
        </p:nvSpPr>
        <p:spPr>
          <a:xfrm>
            <a:off x="3443274" y="6264196"/>
            <a:ext cx="52488" cy="266822"/>
          </a:xfrm>
          <a:custGeom>
            <a:avLst/>
            <a:gdLst>
              <a:gd name="connsiteX0" fmla="*/ 52401 w 52488"/>
              <a:gd name="connsiteY0" fmla="*/ 79 h 266822"/>
              <a:gd name="connsiteX1" fmla="*/ 14301 w 52488"/>
              <a:gd name="connsiteY1" fmla="*/ 123904 h 266822"/>
              <a:gd name="connsiteX2" fmla="*/ 33351 w 52488"/>
              <a:gd name="connsiteY2" fmla="*/ 206454 h 266822"/>
              <a:gd name="connsiteX3" fmla="*/ 20651 w 52488"/>
              <a:gd name="connsiteY3" fmla="*/ 155654 h 266822"/>
              <a:gd name="connsiteX4" fmla="*/ 23826 w 52488"/>
              <a:gd name="connsiteY4" fmla="*/ 266779 h 266822"/>
              <a:gd name="connsiteX5" fmla="*/ 23826 w 52488"/>
              <a:gd name="connsiteY5" fmla="*/ 168354 h 266822"/>
              <a:gd name="connsiteX6" fmla="*/ 11126 w 52488"/>
              <a:gd name="connsiteY6" fmla="*/ 114379 h 266822"/>
              <a:gd name="connsiteX7" fmla="*/ 1601 w 52488"/>
              <a:gd name="connsiteY7" fmla="*/ 142954 h 266822"/>
              <a:gd name="connsiteX8" fmla="*/ 52401 w 52488"/>
              <a:gd name="connsiteY8" fmla="*/ 79 h 26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488" h="266822">
                <a:moveTo>
                  <a:pt x="52401" y="79"/>
                </a:moveTo>
                <a:cubicBezTo>
                  <a:pt x="54518" y="-3096"/>
                  <a:pt x="17476" y="89508"/>
                  <a:pt x="14301" y="123904"/>
                </a:cubicBezTo>
                <a:cubicBezTo>
                  <a:pt x="11126" y="158300"/>
                  <a:pt x="32293" y="201163"/>
                  <a:pt x="33351" y="206454"/>
                </a:cubicBezTo>
                <a:cubicBezTo>
                  <a:pt x="34409" y="211745"/>
                  <a:pt x="22238" y="145600"/>
                  <a:pt x="20651" y="155654"/>
                </a:cubicBezTo>
                <a:cubicBezTo>
                  <a:pt x="19064" y="165708"/>
                  <a:pt x="23297" y="264662"/>
                  <a:pt x="23826" y="266779"/>
                </a:cubicBezTo>
                <a:cubicBezTo>
                  <a:pt x="24355" y="268896"/>
                  <a:pt x="25943" y="193754"/>
                  <a:pt x="23826" y="168354"/>
                </a:cubicBezTo>
                <a:cubicBezTo>
                  <a:pt x="21709" y="142954"/>
                  <a:pt x="14830" y="118612"/>
                  <a:pt x="11126" y="114379"/>
                </a:cubicBezTo>
                <a:cubicBezTo>
                  <a:pt x="7422" y="110146"/>
                  <a:pt x="-4220" y="156712"/>
                  <a:pt x="1601" y="142954"/>
                </a:cubicBezTo>
                <a:cubicBezTo>
                  <a:pt x="7422" y="129196"/>
                  <a:pt x="50284" y="3254"/>
                  <a:pt x="52401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54EE2615-A22B-3292-901B-B28106BA208C}"/>
              </a:ext>
            </a:extLst>
          </p:cNvPr>
          <p:cNvSpPr/>
          <p:nvPr/>
        </p:nvSpPr>
        <p:spPr>
          <a:xfrm>
            <a:off x="3552776" y="6321410"/>
            <a:ext cx="110765" cy="241409"/>
          </a:xfrm>
          <a:custGeom>
            <a:avLst/>
            <a:gdLst>
              <a:gd name="connsiteX0" fmla="*/ 49 w 110765"/>
              <a:gd name="connsiteY0" fmla="*/ 15 h 241409"/>
              <a:gd name="connsiteX1" fmla="*/ 79424 w 110765"/>
              <a:gd name="connsiteY1" fmla="*/ 142890 h 241409"/>
              <a:gd name="connsiteX2" fmla="*/ 19099 w 110765"/>
              <a:gd name="connsiteY2" fmla="*/ 127015 h 241409"/>
              <a:gd name="connsiteX3" fmla="*/ 107999 w 110765"/>
              <a:gd name="connsiteY3" fmla="*/ 238140 h 241409"/>
              <a:gd name="connsiteX4" fmla="*/ 82599 w 110765"/>
              <a:gd name="connsiteY4" fmla="*/ 203215 h 241409"/>
              <a:gd name="connsiteX5" fmla="*/ 25449 w 110765"/>
              <a:gd name="connsiteY5" fmla="*/ 114315 h 241409"/>
              <a:gd name="connsiteX6" fmla="*/ 66724 w 110765"/>
              <a:gd name="connsiteY6" fmla="*/ 152415 h 241409"/>
              <a:gd name="connsiteX7" fmla="*/ 49 w 110765"/>
              <a:gd name="connsiteY7" fmla="*/ 15 h 24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765" h="241409">
                <a:moveTo>
                  <a:pt x="49" y="15"/>
                </a:moveTo>
                <a:cubicBezTo>
                  <a:pt x="2166" y="-1573"/>
                  <a:pt x="76249" y="121723"/>
                  <a:pt x="79424" y="142890"/>
                </a:cubicBezTo>
                <a:cubicBezTo>
                  <a:pt x="82599" y="164057"/>
                  <a:pt x="14337" y="111140"/>
                  <a:pt x="19099" y="127015"/>
                </a:cubicBezTo>
                <a:cubicBezTo>
                  <a:pt x="23861" y="142890"/>
                  <a:pt x="97416" y="225440"/>
                  <a:pt x="107999" y="238140"/>
                </a:cubicBezTo>
                <a:cubicBezTo>
                  <a:pt x="118582" y="250840"/>
                  <a:pt x="96357" y="223853"/>
                  <a:pt x="82599" y="203215"/>
                </a:cubicBezTo>
                <a:cubicBezTo>
                  <a:pt x="68841" y="182577"/>
                  <a:pt x="28095" y="122782"/>
                  <a:pt x="25449" y="114315"/>
                </a:cubicBezTo>
                <a:cubicBezTo>
                  <a:pt x="22803" y="105848"/>
                  <a:pt x="68841" y="167232"/>
                  <a:pt x="66724" y="152415"/>
                </a:cubicBezTo>
                <a:cubicBezTo>
                  <a:pt x="64607" y="137598"/>
                  <a:pt x="-2068" y="1603"/>
                  <a:pt x="49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7C5C3A1E-8CD9-B63F-32FB-577B8FA5A074}"/>
              </a:ext>
            </a:extLst>
          </p:cNvPr>
          <p:cNvSpPr/>
          <p:nvPr/>
        </p:nvSpPr>
        <p:spPr>
          <a:xfrm>
            <a:off x="3146239" y="6289435"/>
            <a:ext cx="318814" cy="245108"/>
          </a:xfrm>
          <a:custGeom>
            <a:avLst/>
            <a:gdLst>
              <a:gd name="connsiteX0" fmla="*/ 186 w 318814"/>
              <a:gd name="connsiteY0" fmla="*/ 101840 h 245108"/>
              <a:gd name="connsiteX1" fmla="*/ 174811 w 318814"/>
              <a:gd name="connsiteY1" fmla="*/ 89140 h 245108"/>
              <a:gd name="connsiteX2" fmla="*/ 289111 w 318814"/>
              <a:gd name="connsiteY2" fmla="*/ 190740 h 245108"/>
              <a:gd name="connsiteX3" fmla="*/ 247836 w 318814"/>
              <a:gd name="connsiteY3" fmla="*/ 101840 h 245108"/>
              <a:gd name="connsiteX4" fmla="*/ 317686 w 318814"/>
              <a:gd name="connsiteY4" fmla="*/ 244715 h 245108"/>
              <a:gd name="connsiteX5" fmla="*/ 289111 w 318814"/>
              <a:gd name="connsiteY5" fmla="*/ 139940 h 245108"/>
              <a:gd name="connsiteX6" fmla="*/ 263711 w 318814"/>
              <a:gd name="connsiteY6" fmla="*/ 9765 h 245108"/>
              <a:gd name="connsiteX7" fmla="*/ 282761 w 318814"/>
              <a:gd name="connsiteY7" fmla="*/ 158990 h 245108"/>
              <a:gd name="connsiteX8" fmla="*/ 247836 w 318814"/>
              <a:gd name="connsiteY8" fmla="*/ 105015 h 245108"/>
              <a:gd name="connsiteX9" fmla="*/ 130361 w 318814"/>
              <a:gd name="connsiteY9" fmla="*/ 240 h 245108"/>
              <a:gd name="connsiteX10" fmla="*/ 257361 w 318814"/>
              <a:gd name="connsiteY10" fmla="*/ 136765 h 245108"/>
              <a:gd name="connsiteX11" fmla="*/ 209736 w 318814"/>
              <a:gd name="connsiteY11" fmla="*/ 85965 h 245108"/>
              <a:gd name="connsiteX12" fmla="*/ 186 w 318814"/>
              <a:gd name="connsiteY12" fmla="*/ 101840 h 24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814" h="245108">
                <a:moveTo>
                  <a:pt x="186" y="101840"/>
                </a:moveTo>
                <a:cubicBezTo>
                  <a:pt x="-5635" y="102369"/>
                  <a:pt x="126657" y="74323"/>
                  <a:pt x="174811" y="89140"/>
                </a:cubicBezTo>
                <a:cubicBezTo>
                  <a:pt x="222965" y="103957"/>
                  <a:pt x="276940" y="188623"/>
                  <a:pt x="289111" y="190740"/>
                </a:cubicBezTo>
                <a:cubicBezTo>
                  <a:pt x="301282" y="192857"/>
                  <a:pt x="243074" y="92844"/>
                  <a:pt x="247836" y="101840"/>
                </a:cubicBezTo>
                <a:cubicBezTo>
                  <a:pt x="252598" y="110836"/>
                  <a:pt x="310807" y="238365"/>
                  <a:pt x="317686" y="244715"/>
                </a:cubicBezTo>
                <a:cubicBezTo>
                  <a:pt x="324565" y="251065"/>
                  <a:pt x="298107" y="179098"/>
                  <a:pt x="289111" y="139940"/>
                </a:cubicBezTo>
                <a:cubicBezTo>
                  <a:pt x="280115" y="100782"/>
                  <a:pt x="264769" y="6590"/>
                  <a:pt x="263711" y="9765"/>
                </a:cubicBezTo>
                <a:cubicBezTo>
                  <a:pt x="262653" y="12940"/>
                  <a:pt x="285407" y="143115"/>
                  <a:pt x="282761" y="158990"/>
                </a:cubicBezTo>
                <a:cubicBezTo>
                  <a:pt x="280115" y="174865"/>
                  <a:pt x="273236" y="131473"/>
                  <a:pt x="247836" y="105015"/>
                </a:cubicBezTo>
                <a:cubicBezTo>
                  <a:pt x="222436" y="78557"/>
                  <a:pt x="128774" y="-5052"/>
                  <a:pt x="130361" y="240"/>
                </a:cubicBezTo>
                <a:cubicBezTo>
                  <a:pt x="131948" y="5532"/>
                  <a:pt x="244132" y="122478"/>
                  <a:pt x="257361" y="136765"/>
                </a:cubicBezTo>
                <a:cubicBezTo>
                  <a:pt x="270590" y="151053"/>
                  <a:pt x="247307" y="92844"/>
                  <a:pt x="209736" y="85965"/>
                </a:cubicBezTo>
                <a:cubicBezTo>
                  <a:pt x="172165" y="79086"/>
                  <a:pt x="6007" y="101311"/>
                  <a:pt x="186" y="1018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95B7419B-0846-3D9F-6D18-688CB3E26115}"/>
              </a:ext>
            </a:extLst>
          </p:cNvPr>
          <p:cNvSpPr/>
          <p:nvPr/>
        </p:nvSpPr>
        <p:spPr>
          <a:xfrm>
            <a:off x="3489303" y="6340338"/>
            <a:ext cx="215070" cy="219215"/>
          </a:xfrm>
          <a:custGeom>
            <a:avLst/>
            <a:gdLst>
              <a:gd name="connsiteX0" fmla="*/ 22 w 215070"/>
              <a:gd name="connsiteY0" fmla="*/ 73162 h 219215"/>
              <a:gd name="connsiteX1" fmla="*/ 168297 w 215070"/>
              <a:gd name="connsiteY1" fmla="*/ 196987 h 219215"/>
              <a:gd name="connsiteX2" fmla="*/ 152422 w 215070"/>
              <a:gd name="connsiteY2" fmla="*/ 155712 h 219215"/>
              <a:gd name="connsiteX3" fmla="*/ 212747 w 215070"/>
              <a:gd name="connsiteY3" fmla="*/ 219212 h 219215"/>
              <a:gd name="connsiteX4" fmla="*/ 193697 w 215070"/>
              <a:gd name="connsiteY4" fmla="*/ 152537 h 219215"/>
              <a:gd name="connsiteX5" fmla="*/ 111147 w 215070"/>
              <a:gd name="connsiteY5" fmla="*/ 137 h 219215"/>
              <a:gd name="connsiteX6" fmla="*/ 200047 w 215070"/>
              <a:gd name="connsiteY6" fmla="*/ 181112 h 219215"/>
              <a:gd name="connsiteX7" fmla="*/ 174647 w 215070"/>
              <a:gd name="connsiteY7" fmla="*/ 177937 h 219215"/>
              <a:gd name="connsiteX8" fmla="*/ 101622 w 215070"/>
              <a:gd name="connsiteY8" fmla="*/ 130312 h 219215"/>
              <a:gd name="connsiteX9" fmla="*/ 149247 w 215070"/>
              <a:gd name="connsiteY9" fmla="*/ 190637 h 219215"/>
              <a:gd name="connsiteX10" fmla="*/ 73047 w 215070"/>
              <a:gd name="connsiteY10" fmla="*/ 184287 h 219215"/>
              <a:gd name="connsiteX11" fmla="*/ 155597 w 215070"/>
              <a:gd name="connsiteY11" fmla="*/ 184287 h 219215"/>
              <a:gd name="connsiteX12" fmla="*/ 22 w 215070"/>
              <a:gd name="connsiteY12" fmla="*/ 73162 h 21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5070" h="219215">
                <a:moveTo>
                  <a:pt x="22" y="73162"/>
                </a:moveTo>
                <a:cubicBezTo>
                  <a:pt x="2139" y="75279"/>
                  <a:pt x="142897" y="183229"/>
                  <a:pt x="168297" y="196987"/>
                </a:cubicBezTo>
                <a:cubicBezTo>
                  <a:pt x="193697" y="210745"/>
                  <a:pt x="145014" y="152008"/>
                  <a:pt x="152422" y="155712"/>
                </a:cubicBezTo>
                <a:cubicBezTo>
                  <a:pt x="159830" y="159416"/>
                  <a:pt x="205868" y="219741"/>
                  <a:pt x="212747" y="219212"/>
                </a:cubicBezTo>
                <a:cubicBezTo>
                  <a:pt x="219626" y="218683"/>
                  <a:pt x="210630" y="189050"/>
                  <a:pt x="193697" y="152537"/>
                </a:cubicBezTo>
                <a:cubicBezTo>
                  <a:pt x="176764" y="116025"/>
                  <a:pt x="110089" y="-4625"/>
                  <a:pt x="111147" y="137"/>
                </a:cubicBezTo>
                <a:cubicBezTo>
                  <a:pt x="112205" y="4899"/>
                  <a:pt x="200047" y="181112"/>
                  <a:pt x="200047" y="181112"/>
                </a:cubicBezTo>
                <a:cubicBezTo>
                  <a:pt x="210630" y="210745"/>
                  <a:pt x="191051" y="186404"/>
                  <a:pt x="174647" y="177937"/>
                </a:cubicBezTo>
                <a:cubicBezTo>
                  <a:pt x="158243" y="169470"/>
                  <a:pt x="105855" y="128195"/>
                  <a:pt x="101622" y="130312"/>
                </a:cubicBezTo>
                <a:cubicBezTo>
                  <a:pt x="97389" y="132429"/>
                  <a:pt x="154009" y="181641"/>
                  <a:pt x="149247" y="190637"/>
                </a:cubicBezTo>
                <a:cubicBezTo>
                  <a:pt x="144485" y="199633"/>
                  <a:pt x="71989" y="185345"/>
                  <a:pt x="73047" y="184287"/>
                </a:cubicBezTo>
                <a:cubicBezTo>
                  <a:pt x="74105" y="183229"/>
                  <a:pt x="162476" y="199633"/>
                  <a:pt x="155597" y="184287"/>
                </a:cubicBezTo>
                <a:cubicBezTo>
                  <a:pt x="148718" y="168941"/>
                  <a:pt x="-2095" y="71045"/>
                  <a:pt x="22" y="73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900C5D60-E781-F43C-0981-2AB6B34B5C8D}"/>
              </a:ext>
            </a:extLst>
          </p:cNvPr>
          <p:cNvSpPr/>
          <p:nvPr/>
        </p:nvSpPr>
        <p:spPr>
          <a:xfrm>
            <a:off x="3533486" y="6298794"/>
            <a:ext cx="419718" cy="163650"/>
          </a:xfrm>
          <a:custGeom>
            <a:avLst/>
            <a:gdLst>
              <a:gd name="connsiteX0" fmla="*/ 289 w 419718"/>
              <a:gd name="connsiteY0" fmla="*/ 48031 h 163650"/>
              <a:gd name="connsiteX1" fmla="*/ 254289 w 419718"/>
              <a:gd name="connsiteY1" fmla="*/ 73431 h 163650"/>
              <a:gd name="connsiteX2" fmla="*/ 225714 w 419718"/>
              <a:gd name="connsiteY2" fmla="*/ 92481 h 163650"/>
              <a:gd name="connsiteX3" fmla="*/ 416214 w 419718"/>
              <a:gd name="connsiteY3" fmla="*/ 162331 h 163650"/>
              <a:gd name="connsiteX4" fmla="*/ 330489 w 419718"/>
              <a:gd name="connsiteY4" fmla="*/ 127406 h 163650"/>
              <a:gd name="connsiteX5" fmla="*/ 101889 w 419718"/>
              <a:gd name="connsiteY5" fmla="*/ 406 h 163650"/>
              <a:gd name="connsiteX6" fmla="*/ 216189 w 419718"/>
              <a:gd name="connsiteY6" fmla="*/ 86131 h 163650"/>
              <a:gd name="connsiteX7" fmla="*/ 203489 w 419718"/>
              <a:gd name="connsiteY7" fmla="*/ 60731 h 163650"/>
              <a:gd name="connsiteX8" fmla="*/ 289 w 419718"/>
              <a:gd name="connsiteY8" fmla="*/ 48031 h 16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9718" h="163650">
                <a:moveTo>
                  <a:pt x="289" y="48031"/>
                </a:moveTo>
                <a:cubicBezTo>
                  <a:pt x="8756" y="50148"/>
                  <a:pt x="216718" y="66023"/>
                  <a:pt x="254289" y="73431"/>
                </a:cubicBezTo>
                <a:cubicBezTo>
                  <a:pt x="291860" y="80839"/>
                  <a:pt x="198726" y="77664"/>
                  <a:pt x="225714" y="92481"/>
                </a:cubicBezTo>
                <a:cubicBezTo>
                  <a:pt x="252702" y="107298"/>
                  <a:pt x="398752" y="156510"/>
                  <a:pt x="416214" y="162331"/>
                </a:cubicBezTo>
                <a:cubicBezTo>
                  <a:pt x="433676" y="168152"/>
                  <a:pt x="382877" y="154394"/>
                  <a:pt x="330489" y="127406"/>
                </a:cubicBezTo>
                <a:cubicBezTo>
                  <a:pt x="278102" y="100419"/>
                  <a:pt x="120939" y="7285"/>
                  <a:pt x="101889" y="406"/>
                </a:cubicBezTo>
                <a:cubicBezTo>
                  <a:pt x="82839" y="-6473"/>
                  <a:pt x="199256" y="76077"/>
                  <a:pt x="216189" y="86131"/>
                </a:cubicBezTo>
                <a:cubicBezTo>
                  <a:pt x="233122" y="96185"/>
                  <a:pt x="235239" y="66023"/>
                  <a:pt x="203489" y="60731"/>
                </a:cubicBezTo>
                <a:cubicBezTo>
                  <a:pt x="171739" y="55439"/>
                  <a:pt x="-8178" y="45914"/>
                  <a:pt x="289" y="48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ACFD1AF8-DFFD-0FEE-981E-FADC10BBEB42}"/>
              </a:ext>
            </a:extLst>
          </p:cNvPr>
          <p:cNvSpPr/>
          <p:nvPr/>
        </p:nvSpPr>
        <p:spPr>
          <a:xfrm>
            <a:off x="3435187" y="6413398"/>
            <a:ext cx="517791" cy="193987"/>
          </a:xfrm>
          <a:custGeom>
            <a:avLst/>
            <a:gdLst>
              <a:gd name="connsiteX0" fmla="*/ 163 w 517791"/>
              <a:gd name="connsiteY0" fmla="*/ 102 h 193987"/>
              <a:gd name="connsiteX1" fmla="*/ 206538 w 517791"/>
              <a:gd name="connsiteY1" fmla="*/ 111227 h 193987"/>
              <a:gd name="connsiteX2" fmla="*/ 190663 w 517791"/>
              <a:gd name="connsiteY2" fmla="*/ 104877 h 193987"/>
              <a:gd name="connsiteX3" fmla="*/ 387513 w 517791"/>
              <a:gd name="connsiteY3" fmla="*/ 174727 h 193987"/>
              <a:gd name="connsiteX4" fmla="*/ 301788 w 517791"/>
              <a:gd name="connsiteY4" fmla="*/ 117577 h 193987"/>
              <a:gd name="connsiteX5" fmla="*/ 517688 w 517791"/>
              <a:gd name="connsiteY5" fmla="*/ 193777 h 193987"/>
              <a:gd name="connsiteX6" fmla="*/ 270038 w 517791"/>
              <a:gd name="connsiteY6" fmla="*/ 89002 h 193987"/>
              <a:gd name="connsiteX7" fmla="*/ 349413 w 517791"/>
              <a:gd name="connsiteY7" fmla="*/ 158852 h 193987"/>
              <a:gd name="connsiteX8" fmla="*/ 228763 w 517791"/>
              <a:gd name="connsiteY8" fmla="*/ 89002 h 193987"/>
              <a:gd name="connsiteX9" fmla="*/ 244638 w 517791"/>
              <a:gd name="connsiteY9" fmla="*/ 133452 h 193987"/>
              <a:gd name="connsiteX10" fmla="*/ 165263 w 517791"/>
              <a:gd name="connsiteY10" fmla="*/ 123927 h 193987"/>
              <a:gd name="connsiteX11" fmla="*/ 244638 w 517791"/>
              <a:gd name="connsiteY11" fmla="*/ 133452 h 193987"/>
              <a:gd name="connsiteX12" fmla="*/ 163 w 517791"/>
              <a:gd name="connsiteY12" fmla="*/ 102 h 19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7791" h="193987">
                <a:moveTo>
                  <a:pt x="163" y="102"/>
                </a:moveTo>
                <a:cubicBezTo>
                  <a:pt x="-6187" y="-3602"/>
                  <a:pt x="174788" y="93765"/>
                  <a:pt x="206538" y="111227"/>
                </a:cubicBezTo>
                <a:cubicBezTo>
                  <a:pt x="238288" y="128689"/>
                  <a:pt x="190663" y="104877"/>
                  <a:pt x="190663" y="104877"/>
                </a:cubicBezTo>
                <a:cubicBezTo>
                  <a:pt x="220826" y="115460"/>
                  <a:pt x="368992" y="172610"/>
                  <a:pt x="387513" y="174727"/>
                </a:cubicBezTo>
                <a:cubicBezTo>
                  <a:pt x="406034" y="176844"/>
                  <a:pt x="280092" y="114402"/>
                  <a:pt x="301788" y="117577"/>
                </a:cubicBezTo>
                <a:cubicBezTo>
                  <a:pt x="323484" y="120752"/>
                  <a:pt x="522980" y="198540"/>
                  <a:pt x="517688" y="193777"/>
                </a:cubicBezTo>
                <a:cubicBezTo>
                  <a:pt x="512396" y="189015"/>
                  <a:pt x="298084" y="94823"/>
                  <a:pt x="270038" y="89002"/>
                </a:cubicBezTo>
                <a:cubicBezTo>
                  <a:pt x="241992" y="83181"/>
                  <a:pt x="356292" y="158852"/>
                  <a:pt x="349413" y="158852"/>
                </a:cubicBezTo>
                <a:cubicBezTo>
                  <a:pt x="342534" y="158852"/>
                  <a:pt x="246225" y="93235"/>
                  <a:pt x="228763" y="89002"/>
                </a:cubicBezTo>
                <a:cubicBezTo>
                  <a:pt x="211301" y="84769"/>
                  <a:pt x="255221" y="127631"/>
                  <a:pt x="244638" y="133452"/>
                </a:cubicBezTo>
                <a:cubicBezTo>
                  <a:pt x="234055" y="139273"/>
                  <a:pt x="165263" y="123927"/>
                  <a:pt x="165263" y="123927"/>
                </a:cubicBezTo>
                <a:cubicBezTo>
                  <a:pt x="165263" y="123927"/>
                  <a:pt x="271096" y="152502"/>
                  <a:pt x="244638" y="133452"/>
                </a:cubicBezTo>
                <a:cubicBezTo>
                  <a:pt x="218180" y="114402"/>
                  <a:pt x="6513" y="3806"/>
                  <a:pt x="163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FE7787A7-10D8-2DBC-6F87-B32954914092}"/>
              </a:ext>
            </a:extLst>
          </p:cNvPr>
          <p:cNvSpPr/>
          <p:nvPr/>
        </p:nvSpPr>
        <p:spPr>
          <a:xfrm>
            <a:off x="3692456" y="6365875"/>
            <a:ext cx="461450" cy="248400"/>
          </a:xfrm>
          <a:custGeom>
            <a:avLst/>
            <a:gdLst>
              <a:gd name="connsiteX0" fmla="*/ 69 w 461450"/>
              <a:gd name="connsiteY0" fmla="*/ 0 h 248400"/>
              <a:gd name="connsiteX1" fmla="*/ 285819 w 461450"/>
              <a:gd name="connsiteY1" fmla="*/ 120650 h 248400"/>
              <a:gd name="connsiteX2" fmla="*/ 257244 w 461450"/>
              <a:gd name="connsiteY2" fmla="*/ 92075 h 248400"/>
              <a:gd name="connsiteX3" fmla="*/ 460444 w 461450"/>
              <a:gd name="connsiteY3" fmla="*/ 247650 h 248400"/>
              <a:gd name="connsiteX4" fmla="*/ 327094 w 461450"/>
              <a:gd name="connsiteY4" fmla="*/ 146050 h 248400"/>
              <a:gd name="connsiteX5" fmla="*/ 142944 w 461450"/>
              <a:gd name="connsiteY5" fmla="*/ 28575 h 248400"/>
              <a:gd name="connsiteX6" fmla="*/ 257244 w 461450"/>
              <a:gd name="connsiteY6" fmla="*/ 120650 h 248400"/>
              <a:gd name="connsiteX7" fmla="*/ 69 w 461450"/>
              <a:gd name="connsiteY7" fmla="*/ 0 h 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1450" h="248400">
                <a:moveTo>
                  <a:pt x="69" y="0"/>
                </a:moveTo>
                <a:cubicBezTo>
                  <a:pt x="4831" y="0"/>
                  <a:pt x="242956" y="105304"/>
                  <a:pt x="285819" y="120650"/>
                </a:cubicBezTo>
                <a:cubicBezTo>
                  <a:pt x="328682" y="135996"/>
                  <a:pt x="228140" y="70908"/>
                  <a:pt x="257244" y="92075"/>
                </a:cubicBezTo>
                <a:cubicBezTo>
                  <a:pt x="286348" y="113242"/>
                  <a:pt x="448802" y="238654"/>
                  <a:pt x="460444" y="247650"/>
                </a:cubicBezTo>
                <a:cubicBezTo>
                  <a:pt x="472086" y="256646"/>
                  <a:pt x="380011" y="182563"/>
                  <a:pt x="327094" y="146050"/>
                </a:cubicBezTo>
                <a:cubicBezTo>
                  <a:pt x="274177" y="109538"/>
                  <a:pt x="154586" y="32808"/>
                  <a:pt x="142944" y="28575"/>
                </a:cubicBezTo>
                <a:cubicBezTo>
                  <a:pt x="131302" y="24342"/>
                  <a:pt x="277352" y="124883"/>
                  <a:pt x="257244" y="120650"/>
                </a:cubicBezTo>
                <a:cubicBezTo>
                  <a:pt x="237136" y="116417"/>
                  <a:pt x="-4693" y="0"/>
                  <a:pt x="6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047622AC-A3BB-2C12-3AAD-1E4B89D345C2}"/>
              </a:ext>
            </a:extLst>
          </p:cNvPr>
          <p:cNvSpPr/>
          <p:nvPr/>
        </p:nvSpPr>
        <p:spPr>
          <a:xfrm>
            <a:off x="3695700" y="6381750"/>
            <a:ext cx="464180" cy="260439"/>
          </a:xfrm>
          <a:custGeom>
            <a:avLst/>
            <a:gdLst>
              <a:gd name="connsiteX0" fmla="*/ 0 w 464180"/>
              <a:gd name="connsiteY0" fmla="*/ 0 h 260439"/>
              <a:gd name="connsiteX1" fmla="*/ 371475 w 464180"/>
              <a:gd name="connsiteY1" fmla="*/ 187325 h 260439"/>
              <a:gd name="connsiteX2" fmla="*/ 339725 w 464180"/>
              <a:gd name="connsiteY2" fmla="*/ 187325 h 260439"/>
              <a:gd name="connsiteX3" fmla="*/ 463550 w 464180"/>
              <a:gd name="connsiteY3" fmla="*/ 260350 h 260439"/>
              <a:gd name="connsiteX4" fmla="*/ 381000 w 464180"/>
              <a:gd name="connsiteY4" fmla="*/ 200025 h 260439"/>
              <a:gd name="connsiteX5" fmla="*/ 231775 w 464180"/>
              <a:gd name="connsiteY5" fmla="*/ 101600 h 260439"/>
              <a:gd name="connsiteX6" fmla="*/ 304800 w 464180"/>
              <a:gd name="connsiteY6" fmla="*/ 146050 h 260439"/>
              <a:gd name="connsiteX7" fmla="*/ 260350 w 464180"/>
              <a:gd name="connsiteY7" fmla="*/ 120650 h 260439"/>
              <a:gd name="connsiteX8" fmla="*/ 0 w 464180"/>
              <a:gd name="connsiteY8" fmla="*/ 0 h 26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4180" h="260439">
                <a:moveTo>
                  <a:pt x="0" y="0"/>
                </a:moveTo>
                <a:lnTo>
                  <a:pt x="371475" y="187325"/>
                </a:lnTo>
                <a:cubicBezTo>
                  <a:pt x="428096" y="218546"/>
                  <a:pt x="324379" y="175154"/>
                  <a:pt x="339725" y="187325"/>
                </a:cubicBezTo>
                <a:cubicBezTo>
                  <a:pt x="355071" y="199496"/>
                  <a:pt x="456671" y="258233"/>
                  <a:pt x="463550" y="260350"/>
                </a:cubicBezTo>
                <a:cubicBezTo>
                  <a:pt x="470429" y="262467"/>
                  <a:pt x="419629" y="226483"/>
                  <a:pt x="381000" y="200025"/>
                </a:cubicBezTo>
                <a:cubicBezTo>
                  <a:pt x="342371" y="173567"/>
                  <a:pt x="244475" y="110596"/>
                  <a:pt x="231775" y="101600"/>
                </a:cubicBezTo>
                <a:cubicBezTo>
                  <a:pt x="219075" y="92604"/>
                  <a:pt x="300038" y="142875"/>
                  <a:pt x="304800" y="146050"/>
                </a:cubicBezTo>
                <a:cubicBezTo>
                  <a:pt x="309562" y="149225"/>
                  <a:pt x="260350" y="120650"/>
                  <a:pt x="260350" y="1206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5AEB1262-3D11-8CF9-8F46-C1A1CEB4FBDD}"/>
              </a:ext>
            </a:extLst>
          </p:cNvPr>
          <p:cNvSpPr/>
          <p:nvPr/>
        </p:nvSpPr>
        <p:spPr>
          <a:xfrm>
            <a:off x="3641674" y="6527799"/>
            <a:ext cx="742645" cy="276425"/>
          </a:xfrm>
          <a:custGeom>
            <a:avLst/>
            <a:gdLst>
              <a:gd name="connsiteX0" fmla="*/ 51 w 742645"/>
              <a:gd name="connsiteY0" fmla="*/ 28576 h 276425"/>
              <a:gd name="connsiteX1" fmla="*/ 384226 w 742645"/>
              <a:gd name="connsiteY1" fmla="*/ 123826 h 276425"/>
              <a:gd name="connsiteX2" fmla="*/ 327076 w 742645"/>
              <a:gd name="connsiteY2" fmla="*/ 130176 h 276425"/>
              <a:gd name="connsiteX3" fmla="*/ 460426 w 742645"/>
              <a:gd name="connsiteY3" fmla="*/ 193676 h 276425"/>
              <a:gd name="connsiteX4" fmla="*/ 368351 w 742645"/>
              <a:gd name="connsiteY4" fmla="*/ 184151 h 276425"/>
              <a:gd name="connsiteX5" fmla="*/ 692201 w 742645"/>
              <a:gd name="connsiteY5" fmla="*/ 266701 h 276425"/>
              <a:gd name="connsiteX6" fmla="*/ 723951 w 742645"/>
              <a:gd name="connsiteY6" fmla="*/ 269876 h 276425"/>
              <a:gd name="connsiteX7" fmla="*/ 514401 w 742645"/>
              <a:gd name="connsiteY7" fmla="*/ 222251 h 276425"/>
              <a:gd name="connsiteX8" fmla="*/ 377876 w 742645"/>
              <a:gd name="connsiteY8" fmla="*/ 168276 h 276425"/>
              <a:gd name="connsiteX9" fmla="*/ 428676 w 742645"/>
              <a:gd name="connsiteY9" fmla="*/ 171451 h 276425"/>
              <a:gd name="connsiteX10" fmla="*/ 390576 w 742645"/>
              <a:gd name="connsiteY10" fmla="*/ 130176 h 276425"/>
              <a:gd name="connsiteX11" fmla="*/ 628701 w 742645"/>
              <a:gd name="connsiteY11" fmla="*/ 219076 h 276425"/>
              <a:gd name="connsiteX12" fmla="*/ 485826 w 742645"/>
              <a:gd name="connsiteY12" fmla="*/ 146051 h 276425"/>
              <a:gd name="connsiteX13" fmla="*/ 196901 w 742645"/>
              <a:gd name="connsiteY13" fmla="*/ 1 h 276425"/>
              <a:gd name="connsiteX14" fmla="*/ 469951 w 742645"/>
              <a:gd name="connsiteY14" fmla="*/ 142876 h 276425"/>
              <a:gd name="connsiteX15" fmla="*/ 219126 w 742645"/>
              <a:gd name="connsiteY15" fmla="*/ 60326 h 276425"/>
              <a:gd name="connsiteX16" fmla="*/ 355651 w 742645"/>
              <a:gd name="connsiteY16" fmla="*/ 111126 h 276425"/>
              <a:gd name="connsiteX17" fmla="*/ 51 w 742645"/>
              <a:gd name="connsiteY17" fmla="*/ 28576 h 27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42645" h="276425">
                <a:moveTo>
                  <a:pt x="51" y="28576"/>
                </a:moveTo>
                <a:cubicBezTo>
                  <a:pt x="4813" y="30693"/>
                  <a:pt x="329722" y="106893"/>
                  <a:pt x="384226" y="123826"/>
                </a:cubicBezTo>
                <a:cubicBezTo>
                  <a:pt x="438730" y="140759"/>
                  <a:pt x="314376" y="118534"/>
                  <a:pt x="327076" y="130176"/>
                </a:cubicBezTo>
                <a:cubicBezTo>
                  <a:pt x="339776" y="141818"/>
                  <a:pt x="453547" y="184680"/>
                  <a:pt x="460426" y="193676"/>
                </a:cubicBezTo>
                <a:cubicBezTo>
                  <a:pt x="467305" y="202672"/>
                  <a:pt x="329722" y="171980"/>
                  <a:pt x="368351" y="184151"/>
                </a:cubicBezTo>
                <a:cubicBezTo>
                  <a:pt x="406980" y="196322"/>
                  <a:pt x="632934" y="252414"/>
                  <a:pt x="692201" y="266701"/>
                </a:cubicBezTo>
                <a:cubicBezTo>
                  <a:pt x="751468" y="280988"/>
                  <a:pt x="753584" y="277284"/>
                  <a:pt x="723951" y="269876"/>
                </a:cubicBezTo>
                <a:cubicBezTo>
                  <a:pt x="694318" y="262468"/>
                  <a:pt x="572080" y="239184"/>
                  <a:pt x="514401" y="222251"/>
                </a:cubicBezTo>
                <a:cubicBezTo>
                  <a:pt x="456722" y="205318"/>
                  <a:pt x="392164" y="176743"/>
                  <a:pt x="377876" y="168276"/>
                </a:cubicBezTo>
                <a:cubicBezTo>
                  <a:pt x="363588" y="159809"/>
                  <a:pt x="426559" y="177801"/>
                  <a:pt x="428676" y="171451"/>
                </a:cubicBezTo>
                <a:cubicBezTo>
                  <a:pt x="430793" y="165101"/>
                  <a:pt x="357239" y="122239"/>
                  <a:pt x="390576" y="130176"/>
                </a:cubicBezTo>
                <a:cubicBezTo>
                  <a:pt x="423913" y="138113"/>
                  <a:pt x="612826" y="216430"/>
                  <a:pt x="628701" y="219076"/>
                </a:cubicBezTo>
                <a:cubicBezTo>
                  <a:pt x="644576" y="221722"/>
                  <a:pt x="485826" y="146051"/>
                  <a:pt x="485826" y="146051"/>
                </a:cubicBezTo>
                <a:lnTo>
                  <a:pt x="196901" y="1"/>
                </a:lnTo>
                <a:cubicBezTo>
                  <a:pt x="194255" y="-528"/>
                  <a:pt x="466247" y="132822"/>
                  <a:pt x="469951" y="142876"/>
                </a:cubicBezTo>
                <a:cubicBezTo>
                  <a:pt x="473655" y="152930"/>
                  <a:pt x="238176" y="65618"/>
                  <a:pt x="219126" y="60326"/>
                </a:cubicBezTo>
                <a:cubicBezTo>
                  <a:pt x="200076" y="55034"/>
                  <a:pt x="388988" y="116947"/>
                  <a:pt x="355651" y="111126"/>
                </a:cubicBezTo>
                <a:cubicBezTo>
                  <a:pt x="322314" y="105305"/>
                  <a:pt x="-4711" y="26459"/>
                  <a:pt x="51" y="28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C37BA695-AB8C-E855-FF54-F01E2554E9A6}"/>
              </a:ext>
            </a:extLst>
          </p:cNvPr>
          <p:cNvSpPr/>
          <p:nvPr/>
        </p:nvSpPr>
        <p:spPr>
          <a:xfrm>
            <a:off x="3186050" y="6464176"/>
            <a:ext cx="893866" cy="425912"/>
          </a:xfrm>
          <a:custGeom>
            <a:avLst/>
            <a:gdLst>
              <a:gd name="connsiteX0" fmla="*/ 8000 w 893866"/>
              <a:gd name="connsiteY0" fmla="*/ 3299 h 425912"/>
              <a:gd name="connsiteX1" fmla="*/ 385825 w 893866"/>
              <a:gd name="connsiteY1" fmla="*/ 187449 h 425912"/>
              <a:gd name="connsiteX2" fmla="*/ 344550 w 893866"/>
              <a:gd name="connsiteY2" fmla="*/ 193799 h 425912"/>
              <a:gd name="connsiteX3" fmla="*/ 614425 w 893866"/>
              <a:gd name="connsiteY3" fmla="*/ 216024 h 425912"/>
              <a:gd name="connsiteX4" fmla="*/ 576325 w 893866"/>
              <a:gd name="connsiteY4" fmla="*/ 241424 h 425912"/>
              <a:gd name="connsiteX5" fmla="*/ 770000 w 893866"/>
              <a:gd name="connsiteY5" fmla="*/ 250949 h 425912"/>
              <a:gd name="connsiteX6" fmla="*/ 696975 w 893866"/>
              <a:gd name="connsiteY6" fmla="*/ 273174 h 425912"/>
              <a:gd name="connsiteX7" fmla="*/ 893825 w 893866"/>
              <a:gd name="connsiteY7" fmla="*/ 276349 h 425912"/>
              <a:gd name="connsiteX8" fmla="*/ 712850 w 893866"/>
              <a:gd name="connsiteY8" fmla="*/ 254124 h 425912"/>
              <a:gd name="connsiteX9" fmla="*/ 531875 w 893866"/>
              <a:gd name="connsiteY9" fmla="*/ 276349 h 425912"/>
              <a:gd name="connsiteX10" fmla="*/ 576325 w 893866"/>
              <a:gd name="connsiteY10" fmla="*/ 425574 h 425912"/>
              <a:gd name="connsiteX11" fmla="*/ 525525 w 893866"/>
              <a:gd name="connsiteY11" fmla="*/ 314449 h 425912"/>
              <a:gd name="connsiteX12" fmla="*/ 554100 w 893866"/>
              <a:gd name="connsiteY12" fmla="*/ 228724 h 425912"/>
              <a:gd name="connsiteX13" fmla="*/ 474725 w 893866"/>
              <a:gd name="connsiteY13" fmla="*/ 200149 h 425912"/>
              <a:gd name="connsiteX14" fmla="*/ 290575 w 893866"/>
              <a:gd name="connsiteY14" fmla="*/ 98549 h 425912"/>
              <a:gd name="connsiteX15" fmla="*/ 446150 w 893866"/>
              <a:gd name="connsiteY15" fmla="*/ 222374 h 425912"/>
              <a:gd name="connsiteX16" fmla="*/ 239775 w 893866"/>
              <a:gd name="connsiteY16" fmla="*/ 117599 h 425912"/>
              <a:gd name="connsiteX17" fmla="*/ 236600 w 893866"/>
              <a:gd name="connsiteY17" fmla="*/ 133474 h 425912"/>
              <a:gd name="connsiteX18" fmla="*/ 217550 w 893866"/>
              <a:gd name="connsiteY18" fmla="*/ 127124 h 425912"/>
              <a:gd name="connsiteX19" fmla="*/ 154050 w 893866"/>
              <a:gd name="connsiteY19" fmla="*/ 235074 h 425912"/>
              <a:gd name="connsiteX20" fmla="*/ 208025 w 893866"/>
              <a:gd name="connsiteY20" fmla="*/ 133474 h 425912"/>
              <a:gd name="connsiteX21" fmla="*/ 131825 w 893866"/>
              <a:gd name="connsiteY21" fmla="*/ 73149 h 425912"/>
              <a:gd name="connsiteX22" fmla="*/ 8000 w 893866"/>
              <a:gd name="connsiteY22" fmla="*/ 3299 h 42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93866" h="425912">
                <a:moveTo>
                  <a:pt x="8000" y="3299"/>
                </a:moveTo>
                <a:cubicBezTo>
                  <a:pt x="50333" y="22349"/>
                  <a:pt x="329733" y="155699"/>
                  <a:pt x="385825" y="187449"/>
                </a:cubicBezTo>
                <a:cubicBezTo>
                  <a:pt x="441917" y="219199"/>
                  <a:pt x="306450" y="189037"/>
                  <a:pt x="344550" y="193799"/>
                </a:cubicBezTo>
                <a:cubicBezTo>
                  <a:pt x="382650" y="198562"/>
                  <a:pt x="575796" y="208087"/>
                  <a:pt x="614425" y="216024"/>
                </a:cubicBezTo>
                <a:cubicBezTo>
                  <a:pt x="653054" y="223962"/>
                  <a:pt x="550396" y="235603"/>
                  <a:pt x="576325" y="241424"/>
                </a:cubicBezTo>
                <a:cubicBezTo>
                  <a:pt x="602254" y="247245"/>
                  <a:pt x="749892" y="245657"/>
                  <a:pt x="770000" y="250949"/>
                </a:cubicBezTo>
                <a:cubicBezTo>
                  <a:pt x="790108" y="256241"/>
                  <a:pt x="676338" y="268941"/>
                  <a:pt x="696975" y="273174"/>
                </a:cubicBezTo>
                <a:cubicBezTo>
                  <a:pt x="717612" y="277407"/>
                  <a:pt x="891179" y="279524"/>
                  <a:pt x="893825" y="276349"/>
                </a:cubicBezTo>
                <a:cubicBezTo>
                  <a:pt x="896471" y="273174"/>
                  <a:pt x="773175" y="254124"/>
                  <a:pt x="712850" y="254124"/>
                </a:cubicBezTo>
                <a:cubicBezTo>
                  <a:pt x="652525" y="254124"/>
                  <a:pt x="554629" y="247774"/>
                  <a:pt x="531875" y="276349"/>
                </a:cubicBezTo>
                <a:cubicBezTo>
                  <a:pt x="509121" y="304924"/>
                  <a:pt x="577383" y="419224"/>
                  <a:pt x="576325" y="425574"/>
                </a:cubicBezTo>
                <a:cubicBezTo>
                  <a:pt x="575267" y="431924"/>
                  <a:pt x="529229" y="347257"/>
                  <a:pt x="525525" y="314449"/>
                </a:cubicBezTo>
                <a:cubicBezTo>
                  <a:pt x="521821" y="281641"/>
                  <a:pt x="562567" y="247774"/>
                  <a:pt x="554100" y="228724"/>
                </a:cubicBezTo>
                <a:cubicBezTo>
                  <a:pt x="545633" y="209674"/>
                  <a:pt x="518646" y="221845"/>
                  <a:pt x="474725" y="200149"/>
                </a:cubicBezTo>
                <a:cubicBezTo>
                  <a:pt x="430804" y="178453"/>
                  <a:pt x="295337" y="94845"/>
                  <a:pt x="290575" y="98549"/>
                </a:cubicBezTo>
                <a:cubicBezTo>
                  <a:pt x="285813" y="102253"/>
                  <a:pt x="454617" y="219199"/>
                  <a:pt x="446150" y="222374"/>
                </a:cubicBezTo>
                <a:cubicBezTo>
                  <a:pt x="437683" y="225549"/>
                  <a:pt x="274700" y="132416"/>
                  <a:pt x="239775" y="117599"/>
                </a:cubicBezTo>
                <a:cubicBezTo>
                  <a:pt x="204850" y="102782"/>
                  <a:pt x="240304" y="131887"/>
                  <a:pt x="236600" y="133474"/>
                </a:cubicBezTo>
                <a:cubicBezTo>
                  <a:pt x="232896" y="135061"/>
                  <a:pt x="231308" y="110191"/>
                  <a:pt x="217550" y="127124"/>
                </a:cubicBezTo>
                <a:cubicBezTo>
                  <a:pt x="203792" y="144057"/>
                  <a:pt x="155638" y="234016"/>
                  <a:pt x="154050" y="235074"/>
                </a:cubicBezTo>
                <a:cubicBezTo>
                  <a:pt x="152462" y="236132"/>
                  <a:pt x="211729" y="160461"/>
                  <a:pt x="208025" y="133474"/>
                </a:cubicBezTo>
                <a:cubicBezTo>
                  <a:pt x="204321" y="106487"/>
                  <a:pt x="159871" y="93257"/>
                  <a:pt x="131825" y="73149"/>
                </a:cubicBezTo>
                <a:cubicBezTo>
                  <a:pt x="103779" y="53041"/>
                  <a:pt x="-34333" y="-15751"/>
                  <a:pt x="8000" y="3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15022B5E-9FE0-2DA1-01FC-A259CA60AF00}"/>
              </a:ext>
            </a:extLst>
          </p:cNvPr>
          <p:cNvSpPr/>
          <p:nvPr/>
        </p:nvSpPr>
        <p:spPr>
          <a:xfrm>
            <a:off x="3292171" y="6572183"/>
            <a:ext cx="230647" cy="327384"/>
          </a:xfrm>
          <a:custGeom>
            <a:avLst/>
            <a:gdLst>
              <a:gd name="connsiteX0" fmla="*/ 304 w 230647"/>
              <a:gd name="connsiteY0" fmla="*/ 67 h 327384"/>
              <a:gd name="connsiteX1" fmla="*/ 117779 w 230647"/>
              <a:gd name="connsiteY1" fmla="*/ 209617 h 327384"/>
              <a:gd name="connsiteX2" fmla="*/ 92379 w 230647"/>
              <a:gd name="connsiteY2" fmla="*/ 200092 h 327384"/>
              <a:gd name="connsiteX3" fmla="*/ 206679 w 230647"/>
              <a:gd name="connsiteY3" fmla="*/ 285817 h 327384"/>
              <a:gd name="connsiteX4" fmla="*/ 228904 w 230647"/>
              <a:gd name="connsiteY4" fmla="*/ 327092 h 327384"/>
              <a:gd name="connsiteX5" fmla="*/ 178104 w 230647"/>
              <a:gd name="connsiteY5" fmla="*/ 266767 h 327384"/>
              <a:gd name="connsiteX6" fmla="*/ 98729 w 230647"/>
              <a:gd name="connsiteY6" fmla="*/ 212792 h 327384"/>
              <a:gd name="connsiteX7" fmla="*/ 13004 w 230647"/>
              <a:gd name="connsiteY7" fmla="*/ 212792 h 327384"/>
              <a:gd name="connsiteX8" fmla="*/ 41579 w 230647"/>
              <a:gd name="connsiteY8" fmla="*/ 206442 h 327384"/>
              <a:gd name="connsiteX9" fmla="*/ 13004 w 230647"/>
              <a:gd name="connsiteY9" fmla="*/ 104842 h 327384"/>
              <a:gd name="connsiteX10" fmla="*/ 63804 w 230647"/>
              <a:gd name="connsiteY10" fmla="*/ 244542 h 327384"/>
              <a:gd name="connsiteX11" fmla="*/ 82854 w 230647"/>
              <a:gd name="connsiteY11" fmla="*/ 187392 h 327384"/>
              <a:gd name="connsiteX12" fmla="*/ 304 w 230647"/>
              <a:gd name="connsiteY12" fmla="*/ 67 h 32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647" h="327384">
                <a:moveTo>
                  <a:pt x="304" y="67"/>
                </a:moveTo>
                <a:cubicBezTo>
                  <a:pt x="6125" y="3771"/>
                  <a:pt x="102433" y="176279"/>
                  <a:pt x="117779" y="209617"/>
                </a:cubicBezTo>
                <a:cubicBezTo>
                  <a:pt x="133125" y="242955"/>
                  <a:pt x="77562" y="187392"/>
                  <a:pt x="92379" y="200092"/>
                </a:cubicBezTo>
                <a:cubicBezTo>
                  <a:pt x="107196" y="212792"/>
                  <a:pt x="183925" y="264650"/>
                  <a:pt x="206679" y="285817"/>
                </a:cubicBezTo>
                <a:cubicBezTo>
                  <a:pt x="229433" y="306984"/>
                  <a:pt x="233666" y="330267"/>
                  <a:pt x="228904" y="327092"/>
                </a:cubicBezTo>
                <a:cubicBezTo>
                  <a:pt x="224142" y="323917"/>
                  <a:pt x="199800" y="285817"/>
                  <a:pt x="178104" y="266767"/>
                </a:cubicBezTo>
                <a:cubicBezTo>
                  <a:pt x="156408" y="247717"/>
                  <a:pt x="126246" y="221788"/>
                  <a:pt x="98729" y="212792"/>
                </a:cubicBezTo>
                <a:cubicBezTo>
                  <a:pt x="71212" y="203796"/>
                  <a:pt x="22529" y="213850"/>
                  <a:pt x="13004" y="212792"/>
                </a:cubicBezTo>
                <a:cubicBezTo>
                  <a:pt x="3479" y="211734"/>
                  <a:pt x="41579" y="224434"/>
                  <a:pt x="41579" y="206442"/>
                </a:cubicBezTo>
                <a:cubicBezTo>
                  <a:pt x="41579" y="188450"/>
                  <a:pt x="9300" y="98492"/>
                  <a:pt x="13004" y="104842"/>
                </a:cubicBezTo>
                <a:cubicBezTo>
                  <a:pt x="16708" y="111192"/>
                  <a:pt x="52162" y="230784"/>
                  <a:pt x="63804" y="244542"/>
                </a:cubicBezTo>
                <a:cubicBezTo>
                  <a:pt x="75446" y="258300"/>
                  <a:pt x="91850" y="228667"/>
                  <a:pt x="82854" y="187392"/>
                </a:cubicBezTo>
                <a:cubicBezTo>
                  <a:pt x="73858" y="146117"/>
                  <a:pt x="-5517" y="-3637"/>
                  <a:pt x="304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BFCEB629-D0AA-B19E-C08D-9CB531C99C13}"/>
              </a:ext>
            </a:extLst>
          </p:cNvPr>
          <p:cNvSpPr/>
          <p:nvPr/>
        </p:nvSpPr>
        <p:spPr>
          <a:xfrm>
            <a:off x="3219438" y="6479920"/>
            <a:ext cx="146686" cy="373582"/>
          </a:xfrm>
          <a:custGeom>
            <a:avLst/>
            <a:gdLst>
              <a:gd name="connsiteX0" fmla="*/ 12 w 146686"/>
              <a:gd name="connsiteY0" fmla="*/ 255 h 373582"/>
              <a:gd name="connsiteX1" fmla="*/ 76212 w 146686"/>
              <a:gd name="connsiteY1" fmla="*/ 273305 h 373582"/>
              <a:gd name="connsiteX2" fmla="*/ 69862 w 146686"/>
              <a:gd name="connsiteY2" fmla="*/ 193930 h 373582"/>
              <a:gd name="connsiteX3" fmla="*/ 146062 w 146686"/>
              <a:gd name="connsiteY3" fmla="*/ 371730 h 373582"/>
              <a:gd name="connsiteX4" fmla="*/ 104787 w 146686"/>
              <a:gd name="connsiteY4" fmla="*/ 279655 h 373582"/>
              <a:gd name="connsiteX5" fmla="*/ 82562 w 146686"/>
              <a:gd name="connsiteY5" fmla="*/ 165355 h 373582"/>
              <a:gd name="connsiteX6" fmla="*/ 82562 w 146686"/>
              <a:gd name="connsiteY6" fmla="*/ 222505 h 373582"/>
              <a:gd name="connsiteX7" fmla="*/ 12 w 146686"/>
              <a:gd name="connsiteY7" fmla="*/ 255 h 37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686" h="373582">
                <a:moveTo>
                  <a:pt x="12" y="255"/>
                </a:moveTo>
                <a:cubicBezTo>
                  <a:pt x="-1046" y="8722"/>
                  <a:pt x="64570" y="241026"/>
                  <a:pt x="76212" y="273305"/>
                </a:cubicBezTo>
                <a:cubicBezTo>
                  <a:pt x="87854" y="305584"/>
                  <a:pt x="58220" y="177526"/>
                  <a:pt x="69862" y="193930"/>
                </a:cubicBezTo>
                <a:cubicBezTo>
                  <a:pt x="81504" y="210334"/>
                  <a:pt x="140241" y="357443"/>
                  <a:pt x="146062" y="371730"/>
                </a:cubicBezTo>
                <a:cubicBezTo>
                  <a:pt x="151883" y="386017"/>
                  <a:pt x="115370" y="314051"/>
                  <a:pt x="104787" y="279655"/>
                </a:cubicBezTo>
                <a:cubicBezTo>
                  <a:pt x="94204" y="245259"/>
                  <a:pt x="86266" y="174880"/>
                  <a:pt x="82562" y="165355"/>
                </a:cubicBezTo>
                <a:cubicBezTo>
                  <a:pt x="78858" y="155830"/>
                  <a:pt x="94204" y="248963"/>
                  <a:pt x="82562" y="222505"/>
                </a:cubicBezTo>
                <a:cubicBezTo>
                  <a:pt x="70920" y="196047"/>
                  <a:pt x="1070" y="-8212"/>
                  <a:pt x="12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E8B78FF3-9327-093F-3413-4C01E4C29CDA}"/>
              </a:ext>
            </a:extLst>
          </p:cNvPr>
          <p:cNvSpPr/>
          <p:nvPr/>
        </p:nvSpPr>
        <p:spPr>
          <a:xfrm>
            <a:off x="3511492" y="6676984"/>
            <a:ext cx="181033" cy="227785"/>
          </a:xfrm>
          <a:custGeom>
            <a:avLst/>
            <a:gdLst>
              <a:gd name="connsiteX0" fmla="*/ 181033 w 181033"/>
              <a:gd name="connsiteY0" fmla="*/ 41 h 227785"/>
              <a:gd name="connsiteX1" fmla="*/ 111183 w 181033"/>
              <a:gd name="connsiteY1" fmla="*/ 114341 h 227785"/>
              <a:gd name="connsiteX2" fmla="*/ 142933 w 181033"/>
              <a:gd name="connsiteY2" fmla="*/ 225466 h 227785"/>
              <a:gd name="connsiteX3" fmla="*/ 111183 w 181033"/>
              <a:gd name="connsiteY3" fmla="*/ 187366 h 227785"/>
              <a:gd name="connsiteX4" fmla="*/ 58 w 181033"/>
              <a:gd name="connsiteY4" fmla="*/ 158791 h 227785"/>
              <a:gd name="connsiteX5" fmla="*/ 95308 w 181033"/>
              <a:gd name="connsiteY5" fmla="*/ 209591 h 227785"/>
              <a:gd name="connsiteX6" fmla="*/ 60383 w 181033"/>
              <a:gd name="connsiteY6" fmla="*/ 146091 h 227785"/>
              <a:gd name="connsiteX7" fmla="*/ 101658 w 181033"/>
              <a:gd name="connsiteY7" fmla="*/ 47666 h 227785"/>
              <a:gd name="connsiteX8" fmla="*/ 66733 w 181033"/>
              <a:gd name="connsiteY8" fmla="*/ 177841 h 227785"/>
              <a:gd name="connsiteX9" fmla="*/ 111183 w 181033"/>
              <a:gd name="connsiteY9" fmla="*/ 190541 h 227785"/>
              <a:gd name="connsiteX10" fmla="*/ 111183 w 181033"/>
              <a:gd name="connsiteY10" fmla="*/ 127041 h 227785"/>
              <a:gd name="connsiteX11" fmla="*/ 181033 w 181033"/>
              <a:gd name="connsiteY11" fmla="*/ 41 h 22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033" h="227785">
                <a:moveTo>
                  <a:pt x="181033" y="41"/>
                </a:moveTo>
                <a:cubicBezTo>
                  <a:pt x="181033" y="-2076"/>
                  <a:pt x="117533" y="76770"/>
                  <a:pt x="111183" y="114341"/>
                </a:cubicBezTo>
                <a:cubicBezTo>
                  <a:pt x="104833" y="151912"/>
                  <a:pt x="142933" y="213295"/>
                  <a:pt x="142933" y="225466"/>
                </a:cubicBezTo>
                <a:cubicBezTo>
                  <a:pt x="142933" y="237637"/>
                  <a:pt x="134995" y="198479"/>
                  <a:pt x="111183" y="187366"/>
                </a:cubicBezTo>
                <a:cubicBezTo>
                  <a:pt x="87370" y="176254"/>
                  <a:pt x="2704" y="155087"/>
                  <a:pt x="58" y="158791"/>
                </a:cubicBezTo>
                <a:cubicBezTo>
                  <a:pt x="-2588" y="162495"/>
                  <a:pt x="85254" y="211708"/>
                  <a:pt x="95308" y="209591"/>
                </a:cubicBezTo>
                <a:cubicBezTo>
                  <a:pt x="105362" y="207474"/>
                  <a:pt x="59325" y="173078"/>
                  <a:pt x="60383" y="146091"/>
                </a:cubicBezTo>
                <a:cubicBezTo>
                  <a:pt x="61441" y="119104"/>
                  <a:pt x="100600" y="42375"/>
                  <a:pt x="101658" y="47666"/>
                </a:cubicBezTo>
                <a:cubicBezTo>
                  <a:pt x="102716" y="52957"/>
                  <a:pt x="65145" y="154028"/>
                  <a:pt x="66733" y="177841"/>
                </a:cubicBezTo>
                <a:cubicBezTo>
                  <a:pt x="68321" y="201654"/>
                  <a:pt x="103775" y="199008"/>
                  <a:pt x="111183" y="190541"/>
                </a:cubicBezTo>
                <a:cubicBezTo>
                  <a:pt x="118591" y="182074"/>
                  <a:pt x="100600" y="155616"/>
                  <a:pt x="111183" y="127041"/>
                </a:cubicBezTo>
                <a:cubicBezTo>
                  <a:pt x="121766" y="98466"/>
                  <a:pt x="181033" y="2158"/>
                  <a:pt x="181033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ABAA5155-0FC5-B472-84FB-F68C9E60DF9B}"/>
              </a:ext>
            </a:extLst>
          </p:cNvPr>
          <p:cNvSpPr/>
          <p:nvPr/>
        </p:nvSpPr>
        <p:spPr>
          <a:xfrm>
            <a:off x="3436562" y="6629393"/>
            <a:ext cx="94088" cy="234978"/>
          </a:xfrm>
          <a:custGeom>
            <a:avLst/>
            <a:gdLst>
              <a:gd name="connsiteX0" fmla="*/ 94038 w 94088"/>
              <a:gd name="connsiteY0" fmla="*/ 7 h 234978"/>
              <a:gd name="connsiteX1" fmla="*/ 17838 w 94088"/>
              <a:gd name="connsiteY1" fmla="*/ 158757 h 234978"/>
              <a:gd name="connsiteX2" fmla="*/ 11488 w 94088"/>
              <a:gd name="connsiteY2" fmla="*/ 234957 h 234978"/>
              <a:gd name="connsiteX3" fmla="*/ 5138 w 94088"/>
              <a:gd name="connsiteY3" fmla="*/ 152407 h 234978"/>
              <a:gd name="connsiteX4" fmla="*/ 94038 w 94088"/>
              <a:gd name="connsiteY4" fmla="*/ 7 h 23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88" h="234978">
                <a:moveTo>
                  <a:pt x="94038" y="7"/>
                </a:moveTo>
                <a:cubicBezTo>
                  <a:pt x="96155" y="1065"/>
                  <a:pt x="31596" y="119599"/>
                  <a:pt x="17838" y="158757"/>
                </a:cubicBezTo>
                <a:cubicBezTo>
                  <a:pt x="4080" y="197915"/>
                  <a:pt x="13605" y="236015"/>
                  <a:pt x="11488" y="234957"/>
                </a:cubicBezTo>
                <a:cubicBezTo>
                  <a:pt x="9371" y="233899"/>
                  <a:pt x="-8620" y="190507"/>
                  <a:pt x="5138" y="152407"/>
                </a:cubicBezTo>
                <a:cubicBezTo>
                  <a:pt x="18896" y="114307"/>
                  <a:pt x="91921" y="-1051"/>
                  <a:pt x="9403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D2CD6C95-F434-096A-13CB-1DEBD0694BFB}"/>
              </a:ext>
            </a:extLst>
          </p:cNvPr>
          <p:cNvSpPr/>
          <p:nvPr/>
        </p:nvSpPr>
        <p:spPr>
          <a:xfrm>
            <a:off x="3717909" y="6750016"/>
            <a:ext cx="627864" cy="55104"/>
          </a:xfrm>
          <a:custGeom>
            <a:avLst/>
            <a:gdLst>
              <a:gd name="connsiteX0" fmla="*/ 3191 w 627864"/>
              <a:gd name="connsiteY0" fmla="*/ 34 h 55104"/>
              <a:gd name="connsiteX1" fmla="*/ 336566 w 627864"/>
              <a:gd name="connsiteY1" fmla="*/ 34959 h 55104"/>
              <a:gd name="connsiteX2" fmla="*/ 320691 w 627864"/>
              <a:gd name="connsiteY2" fmla="*/ 54009 h 55104"/>
              <a:gd name="connsiteX3" fmla="*/ 625491 w 627864"/>
              <a:gd name="connsiteY3" fmla="*/ 50834 h 55104"/>
              <a:gd name="connsiteX4" fmla="*/ 447691 w 627864"/>
              <a:gd name="connsiteY4" fmla="*/ 54009 h 55104"/>
              <a:gd name="connsiteX5" fmla="*/ 184166 w 627864"/>
              <a:gd name="connsiteY5" fmla="*/ 28609 h 55104"/>
              <a:gd name="connsiteX6" fmla="*/ 3191 w 627864"/>
              <a:gd name="connsiteY6" fmla="*/ 34 h 5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64" h="55104">
                <a:moveTo>
                  <a:pt x="3191" y="34"/>
                </a:moveTo>
                <a:cubicBezTo>
                  <a:pt x="28591" y="1092"/>
                  <a:pt x="283649" y="25963"/>
                  <a:pt x="336566" y="34959"/>
                </a:cubicBezTo>
                <a:cubicBezTo>
                  <a:pt x="389483" y="43955"/>
                  <a:pt x="272537" y="51363"/>
                  <a:pt x="320691" y="54009"/>
                </a:cubicBezTo>
                <a:cubicBezTo>
                  <a:pt x="368845" y="56655"/>
                  <a:pt x="604324" y="50834"/>
                  <a:pt x="625491" y="50834"/>
                </a:cubicBezTo>
                <a:cubicBezTo>
                  <a:pt x="646658" y="50834"/>
                  <a:pt x="521245" y="57713"/>
                  <a:pt x="447691" y="54009"/>
                </a:cubicBezTo>
                <a:cubicBezTo>
                  <a:pt x="374137" y="50305"/>
                  <a:pt x="258249" y="34430"/>
                  <a:pt x="184166" y="28609"/>
                </a:cubicBezTo>
                <a:cubicBezTo>
                  <a:pt x="110083" y="22788"/>
                  <a:pt x="-22209" y="-1024"/>
                  <a:pt x="3191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5840F16E-7F56-E47E-EC21-6191BF5F4539}"/>
              </a:ext>
            </a:extLst>
          </p:cNvPr>
          <p:cNvSpPr/>
          <p:nvPr/>
        </p:nvSpPr>
        <p:spPr>
          <a:xfrm>
            <a:off x="3635194" y="6724644"/>
            <a:ext cx="755435" cy="229103"/>
          </a:xfrm>
          <a:custGeom>
            <a:avLst/>
            <a:gdLst>
              <a:gd name="connsiteX0" fmla="*/ 181 w 755435"/>
              <a:gd name="connsiteY0" fmla="*/ 133356 h 229103"/>
              <a:gd name="connsiteX1" fmla="*/ 241481 w 755435"/>
              <a:gd name="connsiteY1" fmla="*/ 219081 h 229103"/>
              <a:gd name="connsiteX2" fmla="*/ 219256 w 755435"/>
              <a:gd name="connsiteY2" fmla="*/ 190506 h 229103"/>
              <a:gd name="connsiteX3" fmla="*/ 368481 w 755435"/>
              <a:gd name="connsiteY3" fmla="*/ 161931 h 229103"/>
              <a:gd name="connsiteX4" fmla="*/ 400231 w 755435"/>
              <a:gd name="connsiteY4" fmla="*/ 171456 h 229103"/>
              <a:gd name="connsiteX5" fmla="*/ 317681 w 755435"/>
              <a:gd name="connsiteY5" fmla="*/ 180981 h 229103"/>
              <a:gd name="connsiteX6" fmla="*/ 749481 w 755435"/>
              <a:gd name="connsiteY6" fmla="*/ 107956 h 229103"/>
              <a:gd name="connsiteX7" fmla="*/ 555806 w 755435"/>
              <a:gd name="connsiteY7" fmla="*/ 127006 h 229103"/>
              <a:gd name="connsiteX8" fmla="*/ 365306 w 755435"/>
              <a:gd name="connsiteY8" fmla="*/ 117481 h 229103"/>
              <a:gd name="connsiteX9" fmla="*/ 352606 w 755435"/>
              <a:gd name="connsiteY9" fmla="*/ 22231 h 229103"/>
              <a:gd name="connsiteX10" fmla="*/ 358956 w 755435"/>
              <a:gd name="connsiteY10" fmla="*/ 142881 h 229103"/>
              <a:gd name="connsiteX11" fmla="*/ 304981 w 755435"/>
              <a:gd name="connsiteY11" fmla="*/ 155581 h 229103"/>
              <a:gd name="connsiteX12" fmla="*/ 251006 w 755435"/>
              <a:gd name="connsiteY12" fmla="*/ 6 h 229103"/>
              <a:gd name="connsiteX13" fmla="*/ 285931 w 755435"/>
              <a:gd name="connsiteY13" fmla="*/ 161931 h 229103"/>
              <a:gd name="connsiteX14" fmla="*/ 235131 w 755435"/>
              <a:gd name="connsiteY14" fmla="*/ 177806 h 229103"/>
              <a:gd name="connsiteX15" fmla="*/ 155756 w 755435"/>
              <a:gd name="connsiteY15" fmla="*/ 34931 h 229103"/>
              <a:gd name="connsiteX16" fmla="*/ 238306 w 755435"/>
              <a:gd name="connsiteY16" fmla="*/ 225431 h 229103"/>
              <a:gd name="connsiteX17" fmla="*/ 177981 w 755435"/>
              <a:gd name="connsiteY17" fmla="*/ 165106 h 229103"/>
              <a:gd name="connsiteX18" fmla="*/ 247831 w 755435"/>
              <a:gd name="connsiteY18" fmla="*/ 222256 h 229103"/>
              <a:gd name="connsiteX19" fmla="*/ 127181 w 755435"/>
              <a:gd name="connsiteY19" fmla="*/ 212731 h 229103"/>
              <a:gd name="connsiteX20" fmla="*/ 200206 w 755435"/>
              <a:gd name="connsiteY20" fmla="*/ 212731 h 229103"/>
              <a:gd name="connsiteX21" fmla="*/ 181 w 755435"/>
              <a:gd name="connsiteY21" fmla="*/ 133356 h 22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5435" h="229103">
                <a:moveTo>
                  <a:pt x="181" y="133356"/>
                </a:moveTo>
                <a:cubicBezTo>
                  <a:pt x="7060" y="134414"/>
                  <a:pt x="204969" y="209556"/>
                  <a:pt x="241481" y="219081"/>
                </a:cubicBezTo>
                <a:cubicBezTo>
                  <a:pt x="277993" y="228606"/>
                  <a:pt x="198089" y="200031"/>
                  <a:pt x="219256" y="190506"/>
                </a:cubicBezTo>
                <a:cubicBezTo>
                  <a:pt x="240423" y="180981"/>
                  <a:pt x="338318" y="165106"/>
                  <a:pt x="368481" y="161931"/>
                </a:cubicBezTo>
                <a:cubicBezTo>
                  <a:pt x="398644" y="158756"/>
                  <a:pt x="408698" y="168281"/>
                  <a:pt x="400231" y="171456"/>
                </a:cubicBezTo>
                <a:cubicBezTo>
                  <a:pt x="391764" y="174631"/>
                  <a:pt x="259473" y="191564"/>
                  <a:pt x="317681" y="180981"/>
                </a:cubicBezTo>
                <a:cubicBezTo>
                  <a:pt x="375889" y="170398"/>
                  <a:pt x="709794" y="116952"/>
                  <a:pt x="749481" y="107956"/>
                </a:cubicBezTo>
                <a:cubicBezTo>
                  <a:pt x="789168" y="98960"/>
                  <a:pt x="619835" y="125419"/>
                  <a:pt x="555806" y="127006"/>
                </a:cubicBezTo>
                <a:cubicBezTo>
                  <a:pt x="491777" y="128593"/>
                  <a:pt x="399173" y="134944"/>
                  <a:pt x="365306" y="117481"/>
                </a:cubicBezTo>
                <a:cubicBezTo>
                  <a:pt x="331439" y="100018"/>
                  <a:pt x="353664" y="17998"/>
                  <a:pt x="352606" y="22231"/>
                </a:cubicBezTo>
                <a:cubicBezTo>
                  <a:pt x="351548" y="26464"/>
                  <a:pt x="366894" y="120656"/>
                  <a:pt x="358956" y="142881"/>
                </a:cubicBezTo>
                <a:cubicBezTo>
                  <a:pt x="351019" y="165106"/>
                  <a:pt x="322973" y="179394"/>
                  <a:pt x="304981" y="155581"/>
                </a:cubicBezTo>
                <a:cubicBezTo>
                  <a:pt x="286989" y="131768"/>
                  <a:pt x="254181" y="-1052"/>
                  <a:pt x="251006" y="6"/>
                </a:cubicBezTo>
                <a:cubicBezTo>
                  <a:pt x="247831" y="1064"/>
                  <a:pt x="288577" y="132298"/>
                  <a:pt x="285931" y="161931"/>
                </a:cubicBezTo>
                <a:cubicBezTo>
                  <a:pt x="283285" y="191564"/>
                  <a:pt x="256827" y="198973"/>
                  <a:pt x="235131" y="177806"/>
                </a:cubicBezTo>
                <a:cubicBezTo>
                  <a:pt x="213435" y="156639"/>
                  <a:pt x="155227" y="26993"/>
                  <a:pt x="155756" y="34931"/>
                </a:cubicBezTo>
                <a:cubicBezTo>
                  <a:pt x="156285" y="42868"/>
                  <a:pt x="234602" y="203735"/>
                  <a:pt x="238306" y="225431"/>
                </a:cubicBezTo>
                <a:cubicBezTo>
                  <a:pt x="242010" y="247127"/>
                  <a:pt x="176394" y="165635"/>
                  <a:pt x="177981" y="165106"/>
                </a:cubicBezTo>
                <a:cubicBezTo>
                  <a:pt x="179568" y="164577"/>
                  <a:pt x="256298" y="214319"/>
                  <a:pt x="247831" y="222256"/>
                </a:cubicBezTo>
                <a:cubicBezTo>
                  <a:pt x="239364" y="230194"/>
                  <a:pt x="135119" y="214319"/>
                  <a:pt x="127181" y="212731"/>
                </a:cubicBezTo>
                <a:cubicBezTo>
                  <a:pt x="119243" y="211143"/>
                  <a:pt x="216081" y="225431"/>
                  <a:pt x="200206" y="212731"/>
                </a:cubicBezTo>
                <a:cubicBezTo>
                  <a:pt x="184331" y="200031"/>
                  <a:pt x="-6698" y="132298"/>
                  <a:pt x="181" y="133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579FD5B2-46AE-C467-84DB-4AA8FCA621EC}"/>
              </a:ext>
            </a:extLst>
          </p:cNvPr>
          <p:cNvSpPr/>
          <p:nvPr/>
        </p:nvSpPr>
        <p:spPr>
          <a:xfrm>
            <a:off x="4209570" y="6699059"/>
            <a:ext cx="204519" cy="197041"/>
          </a:xfrm>
          <a:custGeom>
            <a:avLst/>
            <a:gdLst>
              <a:gd name="connsiteX0" fmla="*/ 480 w 204519"/>
              <a:gd name="connsiteY0" fmla="*/ 22416 h 197041"/>
              <a:gd name="connsiteX1" fmla="*/ 130655 w 204519"/>
              <a:gd name="connsiteY1" fmla="*/ 66866 h 197041"/>
              <a:gd name="connsiteX2" fmla="*/ 76680 w 204519"/>
              <a:gd name="connsiteY2" fmla="*/ 191 h 197041"/>
              <a:gd name="connsiteX3" fmla="*/ 140180 w 204519"/>
              <a:gd name="connsiteY3" fmla="*/ 92266 h 197041"/>
              <a:gd name="connsiteX4" fmla="*/ 203680 w 204519"/>
              <a:gd name="connsiteY4" fmla="*/ 143066 h 197041"/>
              <a:gd name="connsiteX5" fmla="*/ 178280 w 204519"/>
              <a:gd name="connsiteY5" fmla="*/ 171641 h 197041"/>
              <a:gd name="connsiteX6" fmla="*/ 203680 w 204519"/>
              <a:gd name="connsiteY6" fmla="*/ 197041 h 197041"/>
              <a:gd name="connsiteX7" fmla="*/ 89380 w 204519"/>
              <a:gd name="connsiteY7" fmla="*/ 85916 h 197041"/>
              <a:gd name="connsiteX8" fmla="*/ 480 w 204519"/>
              <a:gd name="connsiteY8" fmla="*/ 22416 h 19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519" h="197041">
                <a:moveTo>
                  <a:pt x="480" y="22416"/>
                </a:moveTo>
                <a:cubicBezTo>
                  <a:pt x="7359" y="19241"/>
                  <a:pt x="117955" y="70570"/>
                  <a:pt x="130655" y="66866"/>
                </a:cubicBezTo>
                <a:cubicBezTo>
                  <a:pt x="143355" y="63162"/>
                  <a:pt x="75093" y="-4042"/>
                  <a:pt x="76680" y="191"/>
                </a:cubicBezTo>
                <a:cubicBezTo>
                  <a:pt x="78267" y="4424"/>
                  <a:pt x="119013" y="68454"/>
                  <a:pt x="140180" y="92266"/>
                </a:cubicBezTo>
                <a:cubicBezTo>
                  <a:pt x="161347" y="116079"/>
                  <a:pt x="197330" y="129837"/>
                  <a:pt x="203680" y="143066"/>
                </a:cubicBezTo>
                <a:cubicBezTo>
                  <a:pt x="210030" y="156295"/>
                  <a:pt x="178280" y="162645"/>
                  <a:pt x="178280" y="171641"/>
                </a:cubicBezTo>
                <a:lnTo>
                  <a:pt x="203680" y="197041"/>
                </a:lnTo>
                <a:lnTo>
                  <a:pt x="89380" y="85916"/>
                </a:lnTo>
                <a:cubicBezTo>
                  <a:pt x="62392" y="59458"/>
                  <a:pt x="-6399" y="25591"/>
                  <a:pt x="480" y="22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83691512-F0AF-706F-DCA2-FD5DE05319FE}"/>
              </a:ext>
            </a:extLst>
          </p:cNvPr>
          <p:cNvSpPr/>
          <p:nvPr/>
        </p:nvSpPr>
        <p:spPr>
          <a:xfrm>
            <a:off x="3190863" y="4378211"/>
            <a:ext cx="238442" cy="422165"/>
          </a:xfrm>
          <a:custGeom>
            <a:avLst/>
            <a:gdLst>
              <a:gd name="connsiteX0" fmla="*/ 79387 w 238442"/>
              <a:gd name="connsiteY0" fmla="*/ 114 h 422165"/>
              <a:gd name="connsiteX1" fmla="*/ 85737 w 238442"/>
              <a:gd name="connsiteY1" fmla="*/ 222364 h 422165"/>
              <a:gd name="connsiteX2" fmla="*/ 88912 w 238442"/>
              <a:gd name="connsiteY2" fmla="*/ 193789 h 422165"/>
              <a:gd name="connsiteX3" fmla="*/ 149237 w 238442"/>
              <a:gd name="connsiteY3" fmla="*/ 327139 h 422165"/>
              <a:gd name="connsiteX4" fmla="*/ 123837 w 238442"/>
              <a:gd name="connsiteY4" fmla="*/ 311264 h 422165"/>
              <a:gd name="connsiteX5" fmla="*/ 234962 w 238442"/>
              <a:gd name="connsiteY5" fmla="*/ 419214 h 422165"/>
              <a:gd name="connsiteX6" fmla="*/ 193687 w 238442"/>
              <a:gd name="connsiteY6" fmla="*/ 377939 h 422165"/>
              <a:gd name="connsiteX7" fmla="*/ 28587 w 238442"/>
              <a:gd name="connsiteY7" fmla="*/ 235064 h 422165"/>
              <a:gd name="connsiteX8" fmla="*/ 104787 w 238442"/>
              <a:gd name="connsiteY8" fmla="*/ 285864 h 422165"/>
              <a:gd name="connsiteX9" fmla="*/ 85737 w 238442"/>
              <a:gd name="connsiteY9" fmla="*/ 225539 h 422165"/>
              <a:gd name="connsiteX10" fmla="*/ 12 w 238442"/>
              <a:gd name="connsiteY10" fmla="*/ 117589 h 422165"/>
              <a:gd name="connsiteX11" fmla="*/ 79387 w 238442"/>
              <a:gd name="connsiteY11" fmla="*/ 190614 h 422165"/>
              <a:gd name="connsiteX12" fmla="*/ 79387 w 238442"/>
              <a:gd name="connsiteY12" fmla="*/ 114 h 42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8442" h="422165">
                <a:moveTo>
                  <a:pt x="79387" y="114"/>
                </a:moveTo>
                <a:cubicBezTo>
                  <a:pt x="80445" y="5405"/>
                  <a:pt x="84150" y="190085"/>
                  <a:pt x="85737" y="222364"/>
                </a:cubicBezTo>
                <a:cubicBezTo>
                  <a:pt x="87324" y="254643"/>
                  <a:pt x="78329" y="176327"/>
                  <a:pt x="88912" y="193789"/>
                </a:cubicBezTo>
                <a:cubicBezTo>
                  <a:pt x="99495" y="211252"/>
                  <a:pt x="143416" y="307560"/>
                  <a:pt x="149237" y="327139"/>
                </a:cubicBezTo>
                <a:cubicBezTo>
                  <a:pt x="155058" y="346718"/>
                  <a:pt x="109550" y="295918"/>
                  <a:pt x="123837" y="311264"/>
                </a:cubicBezTo>
                <a:cubicBezTo>
                  <a:pt x="138125" y="326610"/>
                  <a:pt x="223320" y="408102"/>
                  <a:pt x="234962" y="419214"/>
                </a:cubicBezTo>
                <a:cubicBezTo>
                  <a:pt x="246604" y="430327"/>
                  <a:pt x="228083" y="408631"/>
                  <a:pt x="193687" y="377939"/>
                </a:cubicBezTo>
                <a:cubicBezTo>
                  <a:pt x="159291" y="347247"/>
                  <a:pt x="43404" y="250410"/>
                  <a:pt x="28587" y="235064"/>
                </a:cubicBezTo>
                <a:cubicBezTo>
                  <a:pt x="13770" y="219718"/>
                  <a:pt x="95262" y="287452"/>
                  <a:pt x="104787" y="285864"/>
                </a:cubicBezTo>
                <a:cubicBezTo>
                  <a:pt x="114312" y="284277"/>
                  <a:pt x="103200" y="253585"/>
                  <a:pt x="85737" y="225539"/>
                </a:cubicBezTo>
                <a:cubicBezTo>
                  <a:pt x="68274" y="197493"/>
                  <a:pt x="1070" y="123410"/>
                  <a:pt x="12" y="117589"/>
                </a:cubicBezTo>
                <a:cubicBezTo>
                  <a:pt x="-1046" y="111768"/>
                  <a:pt x="67216" y="207018"/>
                  <a:pt x="79387" y="190614"/>
                </a:cubicBezTo>
                <a:cubicBezTo>
                  <a:pt x="91558" y="174210"/>
                  <a:pt x="78329" y="-5177"/>
                  <a:pt x="79387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520A0698-C83A-6EEB-E3AF-81B589C81408}"/>
              </a:ext>
            </a:extLst>
          </p:cNvPr>
          <p:cNvSpPr/>
          <p:nvPr/>
        </p:nvSpPr>
        <p:spPr>
          <a:xfrm>
            <a:off x="3309475" y="4635493"/>
            <a:ext cx="273087" cy="79578"/>
          </a:xfrm>
          <a:custGeom>
            <a:avLst/>
            <a:gdLst>
              <a:gd name="connsiteX0" fmla="*/ 179850 w 273087"/>
              <a:gd name="connsiteY0" fmla="*/ 7 h 79578"/>
              <a:gd name="connsiteX1" fmla="*/ 5225 w 273087"/>
              <a:gd name="connsiteY1" fmla="*/ 31757 h 79578"/>
              <a:gd name="connsiteX2" fmla="*/ 65550 w 273087"/>
              <a:gd name="connsiteY2" fmla="*/ 19057 h 79578"/>
              <a:gd name="connsiteX3" fmla="*/ 265575 w 273087"/>
              <a:gd name="connsiteY3" fmla="*/ 38107 h 79578"/>
              <a:gd name="connsiteX4" fmla="*/ 151275 w 273087"/>
              <a:gd name="connsiteY4" fmla="*/ 41282 h 79578"/>
              <a:gd name="connsiteX5" fmla="*/ 271925 w 273087"/>
              <a:gd name="connsiteY5" fmla="*/ 50807 h 79578"/>
              <a:gd name="connsiteX6" fmla="*/ 214775 w 273087"/>
              <a:gd name="connsiteY6" fmla="*/ 79382 h 79578"/>
              <a:gd name="connsiteX7" fmla="*/ 256050 w 273087"/>
              <a:gd name="connsiteY7" fmla="*/ 34932 h 79578"/>
              <a:gd name="connsiteX8" fmla="*/ 179850 w 273087"/>
              <a:gd name="connsiteY8" fmla="*/ 7 h 79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087" h="79578">
                <a:moveTo>
                  <a:pt x="179850" y="7"/>
                </a:moveTo>
                <a:cubicBezTo>
                  <a:pt x="138046" y="-522"/>
                  <a:pt x="24275" y="28582"/>
                  <a:pt x="5225" y="31757"/>
                </a:cubicBezTo>
                <a:cubicBezTo>
                  <a:pt x="-13825" y="34932"/>
                  <a:pt x="22158" y="17999"/>
                  <a:pt x="65550" y="19057"/>
                </a:cubicBezTo>
                <a:cubicBezTo>
                  <a:pt x="108942" y="20115"/>
                  <a:pt x="251288" y="34403"/>
                  <a:pt x="265575" y="38107"/>
                </a:cubicBezTo>
                <a:cubicBezTo>
                  <a:pt x="279862" y="41811"/>
                  <a:pt x="150217" y="39165"/>
                  <a:pt x="151275" y="41282"/>
                </a:cubicBezTo>
                <a:cubicBezTo>
                  <a:pt x="152333" y="43399"/>
                  <a:pt x="261342" y="44457"/>
                  <a:pt x="271925" y="50807"/>
                </a:cubicBezTo>
                <a:cubicBezTo>
                  <a:pt x="282508" y="57157"/>
                  <a:pt x="217421" y="82028"/>
                  <a:pt x="214775" y="79382"/>
                </a:cubicBezTo>
                <a:cubicBezTo>
                  <a:pt x="212129" y="76736"/>
                  <a:pt x="260283" y="46574"/>
                  <a:pt x="256050" y="34932"/>
                </a:cubicBezTo>
                <a:cubicBezTo>
                  <a:pt x="251817" y="23290"/>
                  <a:pt x="221654" y="536"/>
                  <a:pt x="179850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1C3AEE0F-D211-5058-BB95-4A4525F1DDEA}"/>
              </a:ext>
            </a:extLst>
          </p:cNvPr>
          <p:cNvSpPr/>
          <p:nvPr/>
        </p:nvSpPr>
        <p:spPr>
          <a:xfrm>
            <a:off x="3306735" y="4711671"/>
            <a:ext cx="443110" cy="109858"/>
          </a:xfrm>
          <a:custGeom>
            <a:avLst/>
            <a:gdLst>
              <a:gd name="connsiteX0" fmla="*/ 442940 w 443110"/>
              <a:gd name="connsiteY0" fmla="*/ 29 h 109858"/>
              <a:gd name="connsiteX1" fmla="*/ 141315 w 443110"/>
              <a:gd name="connsiteY1" fmla="*/ 31779 h 109858"/>
              <a:gd name="connsiteX2" fmla="*/ 233390 w 443110"/>
              <a:gd name="connsiteY2" fmla="*/ 3204 h 109858"/>
              <a:gd name="connsiteX3" fmla="*/ 1615 w 443110"/>
              <a:gd name="connsiteY3" fmla="*/ 41304 h 109858"/>
              <a:gd name="connsiteX4" fmla="*/ 131790 w 443110"/>
              <a:gd name="connsiteY4" fmla="*/ 38129 h 109858"/>
              <a:gd name="connsiteX5" fmla="*/ 157190 w 443110"/>
              <a:gd name="connsiteY5" fmla="*/ 69879 h 109858"/>
              <a:gd name="connsiteX6" fmla="*/ 87340 w 443110"/>
              <a:gd name="connsiteY6" fmla="*/ 107979 h 109858"/>
              <a:gd name="connsiteX7" fmla="*/ 265140 w 443110"/>
              <a:gd name="connsiteY7" fmla="*/ 6379 h 109858"/>
              <a:gd name="connsiteX8" fmla="*/ 185765 w 443110"/>
              <a:gd name="connsiteY8" fmla="*/ 25429 h 109858"/>
              <a:gd name="connsiteX9" fmla="*/ 442940 w 443110"/>
              <a:gd name="connsiteY9" fmla="*/ 29 h 10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3110" h="109858">
                <a:moveTo>
                  <a:pt x="442940" y="29"/>
                </a:moveTo>
                <a:cubicBezTo>
                  <a:pt x="435532" y="1087"/>
                  <a:pt x="176240" y="31250"/>
                  <a:pt x="141315" y="31779"/>
                </a:cubicBezTo>
                <a:cubicBezTo>
                  <a:pt x="106390" y="32308"/>
                  <a:pt x="256673" y="1617"/>
                  <a:pt x="233390" y="3204"/>
                </a:cubicBezTo>
                <a:cubicBezTo>
                  <a:pt x="210107" y="4792"/>
                  <a:pt x="18548" y="35483"/>
                  <a:pt x="1615" y="41304"/>
                </a:cubicBezTo>
                <a:cubicBezTo>
                  <a:pt x="-15318" y="47125"/>
                  <a:pt x="105861" y="33367"/>
                  <a:pt x="131790" y="38129"/>
                </a:cubicBezTo>
                <a:cubicBezTo>
                  <a:pt x="157719" y="42891"/>
                  <a:pt x="164598" y="58237"/>
                  <a:pt x="157190" y="69879"/>
                </a:cubicBezTo>
                <a:cubicBezTo>
                  <a:pt x="149782" y="81521"/>
                  <a:pt x="69348" y="118562"/>
                  <a:pt x="87340" y="107979"/>
                </a:cubicBezTo>
                <a:cubicBezTo>
                  <a:pt x="105332" y="97396"/>
                  <a:pt x="248736" y="20137"/>
                  <a:pt x="265140" y="6379"/>
                </a:cubicBezTo>
                <a:cubicBezTo>
                  <a:pt x="281544" y="-7379"/>
                  <a:pt x="157719" y="24371"/>
                  <a:pt x="185765" y="25429"/>
                </a:cubicBezTo>
                <a:cubicBezTo>
                  <a:pt x="213811" y="26487"/>
                  <a:pt x="450348" y="-1029"/>
                  <a:pt x="442940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472C2272-8FB0-7D80-30FD-67EB4F26F538}"/>
              </a:ext>
            </a:extLst>
          </p:cNvPr>
          <p:cNvSpPr/>
          <p:nvPr/>
        </p:nvSpPr>
        <p:spPr>
          <a:xfrm>
            <a:off x="3400425" y="4702162"/>
            <a:ext cx="352502" cy="108278"/>
          </a:xfrm>
          <a:custGeom>
            <a:avLst/>
            <a:gdLst>
              <a:gd name="connsiteX0" fmla="*/ 352425 w 352502"/>
              <a:gd name="connsiteY0" fmla="*/ 13 h 108278"/>
              <a:gd name="connsiteX1" fmla="*/ 98425 w 352502"/>
              <a:gd name="connsiteY1" fmla="*/ 66688 h 108278"/>
              <a:gd name="connsiteX2" fmla="*/ 288925 w 352502"/>
              <a:gd name="connsiteY2" fmla="*/ 41288 h 108278"/>
              <a:gd name="connsiteX3" fmla="*/ 0 w 352502"/>
              <a:gd name="connsiteY3" fmla="*/ 107963 h 108278"/>
              <a:gd name="connsiteX4" fmla="*/ 285750 w 352502"/>
              <a:gd name="connsiteY4" fmla="*/ 66688 h 108278"/>
              <a:gd name="connsiteX5" fmla="*/ 127000 w 352502"/>
              <a:gd name="connsiteY5" fmla="*/ 73038 h 108278"/>
              <a:gd name="connsiteX6" fmla="*/ 352425 w 352502"/>
              <a:gd name="connsiteY6" fmla="*/ 13 h 10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502" h="108278">
                <a:moveTo>
                  <a:pt x="352425" y="13"/>
                </a:moveTo>
                <a:cubicBezTo>
                  <a:pt x="347663" y="-1045"/>
                  <a:pt x="109008" y="59809"/>
                  <a:pt x="98425" y="66688"/>
                </a:cubicBezTo>
                <a:cubicBezTo>
                  <a:pt x="87842" y="73567"/>
                  <a:pt x="305329" y="34409"/>
                  <a:pt x="288925" y="41288"/>
                </a:cubicBezTo>
                <a:cubicBezTo>
                  <a:pt x="272521" y="48167"/>
                  <a:pt x="529" y="103730"/>
                  <a:pt x="0" y="107963"/>
                </a:cubicBezTo>
                <a:cubicBezTo>
                  <a:pt x="-529" y="112196"/>
                  <a:pt x="264583" y="72509"/>
                  <a:pt x="285750" y="66688"/>
                </a:cubicBezTo>
                <a:cubicBezTo>
                  <a:pt x="306917" y="60867"/>
                  <a:pt x="114300" y="83092"/>
                  <a:pt x="127000" y="73038"/>
                </a:cubicBezTo>
                <a:cubicBezTo>
                  <a:pt x="139700" y="62984"/>
                  <a:pt x="357187" y="1071"/>
                  <a:pt x="352425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FA77174C-05AB-52C7-01E7-EDD79F9C7EC8}"/>
              </a:ext>
            </a:extLst>
          </p:cNvPr>
          <p:cNvSpPr/>
          <p:nvPr/>
        </p:nvSpPr>
        <p:spPr>
          <a:xfrm>
            <a:off x="4519060" y="4643850"/>
            <a:ext cx="189884" cy="297721"/>
          </a:xfrm>
          <a:custGeom>
            <a:avLst/>
            <a:gdLst>
              <a:gd name="connsiteX0" fmla="*/ 189465 w 189884"/>
              <a:gd name="connsiteY0" fmla="*/ 1175 h 297721"/>
              <a:gd name="connsiteX1" fmla="*/ 8490 w 189884"/>
              <a:gd name="connsiteY1" fmla="*/ 286925 h 297721"/>
              <a:gd name="connsiteX2" fmla="*/ 33890 w 189884"/>
              <a:gd name="connsiteY2" fmla="*/ 226600 h 297721"/>
              <a:gd name="connsiteX3" fmla="*/ 71990 w 189884"/>
              <a:gd name="connsiteY3" fmla="*/ 121825 h 297721"/>
              <a:gd name="connsiteX4" fmla="*/ 59290 w 189884"/>
              <a:gd name="connsiteY4" fmla="*/ 182150 h 297721"/>
              <a:gd name="connsiteX5" fmla="*/ 189465 w 189884"/>
              <a:gd name="connsiteY5" fmla="*/ 1175 h 29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884" h="297721">
                <a:moveTo>
                  <a:pt x="189465" y="1175"/>
                </a:moveTo>
                <a:cubicBezTo>
                  <a:pt x="180998" y="18637"/>
                  <a:pt x="34419" y="249354"/>
                  <a:pt x="8490" y="286925"/>
                </a:cubicBezTo>
                <a:cubicBezTo>
                  <a:pt x="-17439" y="324496"/>
                  <a:pt x="23307" y="254117"/>
                  <a:pt x="33890" y="226600"/>
                </a:cubicBezTo>
                <a:cubicBezTo>
                  <a:pt x="44473" y="199083"/>
                  <a:pt x="67757" y="129233"/>
                  <a:pt x="71990" y="121825"/>
                </a:cubicBezTo>
                <a:cubicBezTo>
                  <a:pt x="76223" y="114417"/>
                  <a:pt x="42886" y="198025"/>
                  <a:pt x="59290" y="182150"/>
                </a:cubicBezTo>
                <a:cubicBezTo>
                  <a:pt x="75694" y="166275"/>
                  <a:pt x="197932" y="-16287"/>
                  <a:pt x="189465" y="1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06B99FD8-0EE4-BE7B-439C-E8E845C46983}"/>
              </a:ext>
            </a:extLst>
          </p:cNvPr>
          <p:cNvSpPr/>
          <p:nvPr/>
        </p:nvSpPr>
        <p:spPr>
          <a:xfrm>
            <a:off x="4818786" y="5133780"/>
            <a:ext cx="922134" cy="125069"/>
          </a:xfrm>
          <a:custGeom>
            <a:avLst/>
            <a:gdLst>
              <a:gd name="connsiteX0" fmla="*/ 864 w 922134"/>
              <a:gd name="connsiteY0" fmla="*/ 195 h 125069"/>
              <a:gd name="connsiteX1" fmla="*/ 299314 w 922134"/>
              <a:gd name="connsiteY1" fmla="*/ 120845 h 125069"/>
              <a:gd name="connsiteX2" fmla="*/ 270739 w 922134"/>
              <a:gd name="connsiteY2" fmla="*/ 98620 h 125069"/>
              <a:gd name="connsiteX3" fmla="*/ 489814 w 922134"/>
              <a:gd name="connsiteY3" fmla="*/ 108145 h 125069"/>
              <a:gd name="connsiteX4" fmla="*/ 607289 w 922134"/>
              <a:gd name="connsiteY4" fmla="*/ 108145 h 125069"/>
              <a:gd name="connsiteX5" fmla="*/ 600939 w 922134"/>
              <a:gd name="connsiteY5" fmla="*/ 82745 h 125069"/>
              <a:gd name="connsiteX6" fmla="*/ 826364 w 922134"/>
              <a:gd name="connsiteY6" fmla="*/ 114495 h 125069"/>
              <a:gd name="connsiteX7" fmla="*/ 918439 w 922134"/>
              <a:gd name="connsiteY7" fmla="*/ 98620 h 125069"/>
              <a:gd name="connsiteX8" fmla="*/ 712064 w 922134"/>
              <a:gd name="connsiteY8" fmla="*/ 111320 h 125069"/>
              <a:gd name="connsiteX9" fmla="*/ 204064 w 922134"/>
              <a:gd name="connsiteY9" fmla="*/ 120845 h 125069"/>
              <a:gd name="connsiteX10" fmla="*/ 378689 w 922134"/>
              <a:gd name="connsiteY10" fmla="*/ 98620 h 125069"/>
              <a:gd name="connsiteX11" fmla="*/ 178664 w 922134"/>
              <a:gd name="connsiteY11" fmla="*/ 101795 h 125069"/>
              <a:gd name="connsiteX12" fmla="*/ 169139 w 922134"/>
              <a:gd name="connsiteY12" fmla="*/ 95445 h 125069"/>
              <a:gd name="connsiteX13" fmla="*/ 207239 w 922134"/>
              <a:gd name="connsiteY13" fmla="*/ 92270 h 125069"/>
              <a:gd name="connsiteX14" fmla="*/ 864 w 922134"/>
              <a:gd name="connsiteY14" fmla="*/ 195 h 12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22134" h="125069">
                <a:moveTo>
                  <a:pt x="864" y="195"/>
                </a:moveTo>
                <a:cubicBezTo>
                  <a:pt x="16210" y="4958"/>
                  <a:pt x="254335" y="104441"/>
                  <a:pt x="299314" y="120845"/>
                </a:cubicBezTo>
                <a:cubicBezTo>
                  <a:pt x="344293" y="137249"/>
                  <a:pt x="238989" y="100737"/>
                  <a:pt x="270739" y="98620"/>
                </a:cubicBezTo>
                <a:cubicBezTo>
                  <a:pt x="302489" y="96503"/>
                  <a:pt x="433722" y="106558"/>
                  <a:pt x="489814" y="108145"/>
                </a:cubicBezTo>
                <a:cubicBezTo>
                  <a:pt x="545906" y="109732"/>
                  <a:pt x="588768" y="112378"/>
                  <a:pt x="607289" y="108145"/>
                </a:cubicBezTo>
                <a:cubicBezTo>
                  <a:pt x="625810" y="103912"/>
                  <a:pt x="564427" y="81687"/>
                  <a:pt x="600939" y="82745"/>
                </a:cubicBezTo>
                <a:cubicBezTo>
                  <a:pt x="637451" y="83803"/>
                  <a:pt x="773448" y="111849"/>
                  <a:pt x="826364" y="114495"/>
                </a:cubicBezTo>
                <a:cubicBezTo>
                  <a:pt x="879280" y="117141"/>
                  <a:pt x="937489" y="99149"/>
                  <a:pt x="918439" y="98620"/>
                </a:cubicBezTo>
                <a:cubicBezTo>
                  <a:pt x="899389" y="98091"/>
                  <a:pt x="831126" y="107616"/>
                  <a:pt x="712064" y="111320"/>
                </a:cubicBezTo>
                <a:cubicBezTo>
                  <a:pt x="593002" y="115024"/>
                  <a:pt x="259626" y="122962"/>
                  <a:pt x="204064" y="120845"/>
                </a:cubicBezTo>
                <a:cubicBezTo>
                  <a:pt x="148502" y="118728"/>
                  <a:pt x="382922" y="101795"/>
                  <a:pt x="378689" y="98620"/>
                </a:cubicBezTo>
                <a:cubicBezTo>
                  <a:pt x="374456" y="95445"/>
                  <a:pt x="213589" y="102324"/>
                  <a:pt x="178664" y="101795"/>
                </a:cubicBezTo>
                <a:cubicBezTo>
                  <a:pt x="143739" y="101266"/>
                  <a:pt x="164377" y="97032"/>
                  <a:pt x="169139" y="95445"/>
                </a:cubicBezTo>
                <a:cubicBezTo>
                  <a:pt x="173901" y="93858"/>
                  <a:pt x="235285" y="105499"/>
                  <a:pt x="207239" y="92270"/>
                </a:cubicBezTo>
                <a:cubicBezTo>
                  <a:pt x="179193" y="79041"/>
                  <a:pt x="-14482" y="-4568"/>
                  <a:pt x="864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2D5543B6-2CE1-D0B7-A6B8-970419B44BEF}"/>
              </a:ext>
            </a:extLst>
          </p:cNvPr>
          <p:cNvSpPr/>
          <p:nvPr/>
        </p:nvSpPr>
        <p:spPr>
          <a:xfrm>
            <a:off x="7038118" y="5120638"/>
            <a:ext cx="309402" cy="342031"/>
          </a:xfrm>
          <a:custGeom>
            <a:avLst/>
            <a:gdLst>
              <a:gd name="connsiteX0" fmla="*/ 308832 w 309402"/>
              <a:gd name="connsiteY0" fmla="*/ 637 h 342031"/>
              <a:gd name="connsiteX1" fmla="*/ 115157 w 309402"/>
              <a:gd name="connsiteY1" fmla="*/ 149862 h 342031"/>
              <a:gd name="connsiteX2" fmla="*/ 137382 w 309402"/>
              <a:gd name="connsiteY2" fmla="*/ 133987 h 342031"/>
              <a:gd name="connsiteX3" fmla="*/ 35782 w 309402"/>
              <a:gd name="connsiteY3" fmla="*/ 264162 h 342031"/>
              <a:gd name="connsiteX4" fmla="*/ 42132 w 309402"/>
              <a:gd name="connsiteY4" fmla="*/ 276862 h 342031"/>
              <a:gd name="connsiteX5" fmla="*/ 857 w 309402"/>
              <a:gd name="connsiteY5" fmla="*/ 340362 h 342031"/>
              <a:gd name="connsiteX6" fmla="*/ 86582 w 309402"/>
              <a:gd name="connsiteY6" fmla="*/ 200662 h 342031"/>
              <a:gd name="connsiteX7" fmla="*/ 242157 w 309402"/>
              <a:gd name="connsiteY7" fmla="*/ 114937 h 342031"/>
              <a:gd name="connsiteX8" fmla="*/ 175482 w 309402"/>
              <a:gd name="connsiteY8" fmla="*/ 118112 h 342031"/>
              <a:gd name="connsiteX9" fmla="*/ 175482 w 309402"/>
              <a:gd name="connsiteY9" fmla="*/ 95887 h 342031"/>
              <a:gd name="connsiteX10" fmla="*/ 308832 w 309402"/>
              <a:gd name="connsiteY10" fmla="*/ 637 h 34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9402" h="342031">
                <a:moveTo>
                  <a:pt x="308832" y="637"/>
                </a:moveTo>
                <a:cubicBezTo>
                  <a:pt x="298778" y="9633"/>
                  <a:pt x="143732" y="127637"/>
                  <a:pt x="115157" y="149862"/>
                </a:cubicBezTo>
                <a:cubicBezTo>
                  <a:pt x="86582" y="172087"/>
                  <a:pt x="150611" y="114937"/>
                  <a:pt x="137382" y="133987"/>
                </a:cubicBezTo>
                <a:cubicBezTo>
                  <a:pt x="124153" y="153037"/>
                  <a:pt x="51657" y="240350"/>
                  <a:pt x="35782" y="264162"/>
                </a:cubicBezTo>
                <a:cubicBezTo>
                  <a:pt x="19907" y="287975"/>
                  <a:pt x="47953" y="264162"/>
                  <a:pt x="42132" y="276862"/>
                </a:cubicBezTo>
                <a:cubicBezTo>
                  <a:pt x="36311" y="289562"/>
                  <a:pt x="-6551" y="353062"/>
                  <a:pt x="857" y="340362"/>
                </a:cubicBezTo>
                <a:cubicBezTo>
                  <a:pt x="8265" y="327662"/>
                  <a:pt x="46365" y="238233"/>
                  <a:pt x="86582" y="200662"/>
                </a:cubicBezTo>
                <a:cubicBezTo>
                  <a:pt x="126799" y="163091"/>
                  <a:pt x="227340" y="128695"/>
                  <a:pt x="242157" y="114937"/>
                </a:cubicBezTo>
                <a:cubicBezTo>
                  <a:pt x="256974" y="101179"/>
                  <a:pt x="186595" y="121287"/>
                  <a:pt x="175482" y="118112"/>
                </a:cubicBezTo>
                <a:cubicBezTo>
                  <a:pt x="164369" y="114937"/>
                  <a:pt x="158020" y="111233"/>
                  <a:pt x="175482" y="95887"/>
                </a:cubicBezTo>
                <a:cubicBezTo>
                  <a:pt x="192944" y="80541"/>
                  <a:pt x="318886" y="-8359"/>
                  <a:pt x="308832" y="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968EF786-0973-91C8-CD44-8FC851C7815B}"/>
              </a:ext>
            </a:extLst>
          </p:cNvPr>
          <p:cNvSpPr/>
          <p:nvPr/>
        </p:nvSpPr>
        <p:spPr>
          <a:xfrm>
            <a:off x="7219950" y="5129223"/>
            <a:ext cx="208402" cy="93652"/>
          </a:xfrm>
          <a:custGeom>
            <a:avLst/>
            <a:gdLst>
              <a:gd name="connsiteX0" fmla="*/ 0 w 208402"/>
              <a:gd name="connsiteY0" fmla="*/ 93652 h 93652"/>
              <a:gd name="connsiteX1" fmla="*/ 206375 w 208402"/>
              <a:gd name="connsiteY1" fmla="*/ 1577 h 93652"/>
              <a:gd name="connsiteX2" fmla="*/ 107950 w 208402"/>
              <a:gd name="connsiteY2" fmla="*/ 33327 h 93652"/>
              <a:gd name="connsiteX3" fmla="*/ 152400 w 208402"/>
              <a:gd name="connsiteY3" fmla="*/ 4752 h 93652"/>
              <a:gd name="connsiteX4" fmla="*/ 0 w 208402"/>
              <a:gd name="connsiteY4" fmla="*/ 93652 h 9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402" h="93652">
                <a:moveTo>
                  <a:pt x="0" y="93652"/>
                </a:moveTo>
                <a:cubicBezTo>
                  <a:pt x="94191" y="52641"/>
                  <a:pt x="188383" y="11631"/>
                  <a:pt x="206375" y="1577"/>
                </a:cubicBezTo>
                <a:cubicBezTo>
                  <a:pt x="224367" y="-8477"/>
                  <a:pt x="116946" y="32798"/>
                  <a:pt x="107950" y="33327"/>
                </a:cubicBezTo>
                <a:cubicBezTo>
                  <a:pt x="98954" y="33856"/>
                  <a:pt x="152400" y="4752"/>
                  <a:pt x="152400" y="4752"/>
                </a:cubicBezTo>
                <a:lnTo>
                  <a:pt x="0" y="9365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B26282EB-0E23-A2CE-B9AF-D7CB26AF2C4D}"/>
              </a:ext>
            </a:extLst>
          </p:cNvPr>
          <p:cNvSpPr/>
          <p:nvPr/>
        </p:nvSpPr>
        <p:spPr>
          <a:xfrm>
            <a:off x="7300684" y="5092650"/>
            <a:ext cx="243437" cy="101673"/>
          </a:xfrm>
          <a:custGeom>
            <a:avLst/>
            <a:gdLst>
              <a:gd name="connsiteX0" fmla="*/ 1816 w 243437"/>
              <a:gd name="connsiteY0" fmla="*/ 57200 h 101673"/>
              <a:gd name="connsiteX1" fmla="*/ 128816 w 243437"/>
              <a:gd name="connsiteY1" fmla="*/ 44500 h 101673"/>
              <a:gd name="connsiteX2" fmla="*/ 243116 w 243437"/>
              <a:gd name="connsiteY2" fmla="*/ 101650 h 101673"/>
              <a:gd name="connsiteX3" fmla="*/ 160566 w 243437"/>
              <a:gd name="connsiteY3" fmla="*/ 50850 h 101673"/>
              <a:gd name="connsiteX4" fmla="*/ 84366 w 243437"/>
              <a:gd name="connsiteY4" fmla="*/ 50 h 101673"/>
              <a:gd name="connsiteX5" fmla="*/ 144691 w 243437"/>
              <a:gd name="connsiteY5" fmla="*/ 41325 h 101673"/>
              <a:gd name="connsiteX6" fmla="*/ 62141 w 243437"/>
              <a:gd name="connsiteY6" fmla="*/ 41325 h 101673"/>
              <a:gd name="connsiteX7" fmla="*/ 1816 w 243437"/>
              <a:gd name="connsiteY7" fmla="*/ 57200 h 10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437" h="101673">
                <a:moveTo>
                  <a:pt x="1816" y="57200"/>
                </a:moveTo>
                <a:cubicBezTo>
                  <a:pt x="12928" y="57729"/>
                  <a:pt x="88599" y="37092"/>
                  <a:pt x="128816" y="44500"/>
                </a:cubicBezTo>
                <a:cubicBezTo>
                  <a:pt x="169033" y="51908"/>
                  <a:pt x="237825" y="100592"/>
                  <a:pt x="243116" y="101650"/>
                </a:cubicBezTo>
                <a:cubicBezTo>
                  <a:pt x="248407" y="102708"/>
                  <a:pt x="187024" y="67783"/>
                  <a:pt x="160566" y="50850"/>
                </a:cubicBezTo>
                <a:cubicBezTo>
                  <a:pt x="134108" y="33917"/>
                  <a:pt x="87012" y="1637"/>
                  <a:pt x="84366" y="50"/>
                </a:cubicBezTo>
                <a:cubicBezTo>
                  <a:pt x="81720" y="-1538"/>
                  <a:pt x="148395" y="34446"/>
                  <a:pt x="144691" y="41325"/>
                </a:cubicBezTo>
                <a:cubicBezTo>
                  <a:pt x="140987" y="48204"/>
                  <a:pt x="91245" y="37092"/>
                  <a:pt x="62141" y="41325"/>
                </a:cubicBezTo>
                <a:cubicBezTo>
                  <a:pt x="33037" y="45558"/>
                  <a:pt x="-9296" y="56671"/>
                  <a:pt x="1816" y="57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8014C2B4-462E-4B90-4C26-1CD4CD4957E6}"/>
              </a:ext>
            </a:extLst>
          </p:cNvPr>
          <p:cNvSpPr/>
          <p:nvPr/>
        </p:nvSpPr>
        <p:spPr>
          <a:xfrm>
            <a:off x="7486560" y="5102076"/>
            <a:ext cx="189182" cy="478920"/>
          </a:xfrm>
          <a:custGeom>
            <a:avLst/>
            <a:gdLst>
              <a:gd name="connsiteX0" fmla="*/ 90 w 189182"/>
              <a:gd name="connsiteY0" fmla="*/ 149 h 478920"/>
              <a:gd name="connsiteX1" fmla="*/ 136615 w 189182"/>
              <a:gd name="connsiteY1" fmla="*/ 206524 h 478920"/>
              <a:gd name="connsiteX2" fmla="*/ 139790 w 189182"/>
              <a:gd name="connsiteY2" fmla="*/ 193824 h 478920"/>
              <a:gd name="connsiteX3" fmla="*/ 158840 w 189182"/>
              <a:gd name="connsiteY3" fmla="*/ 358924 h 478920"/>
              <a:gd name="connsiteX4" fmla="*/ 158840 w 189182"/>
              <a:gd name="connsiteY4" fmla="*/ 292249 h 478920"/>
              <a:gd name="connsiteX5" fmla="*/ 187415 w 189182"/>
              <a:gd name="connsiteY5" fmla="*/ 476399 h 478920"/>
              <a:gd name="connsiteX6" fmla="*/ 181065 w 189182"/>
              <a:gd name="connsiteY6" fmla="*/ 384324 h 478920"/>
              <a:gd name="connsiteX7" fmla="*/ 139790 w 189182"/>
              <a:gd name="connsiteY7" fmla="*/ 177949 h 478920"/>
              <a:gd name="connsiteX8" fmla="*/ 165190 w 189182"/>
              <a:gd name="connsiteY8" fmla="*/ 241449 h 478920"/>
              <a:gd name="connsiteX9" fmla="*/ 63590 w 189182"/>
              <a:gd name="connsiteY9" fmla="*/ 85874 h 478920"/>
              <a:gd name="connsiteX10" fmla="*/ 114390 w 189182"/>
              <a:gd name="connsiteY10" fmla="*/ 171599 h 478920"/>
              <a:gd name="connsiteX11" fmla="*/ 90 w 189182"/>
              <a:gd name="connsiteY11" fmla="*/ 149 h 47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9182" h="478920">
                <a:moveTo>
                  <a:pt x="90" y="149"/>
                </a:moveTo>
                <a:cubicBezTo>
                  <a:pt x="3794" y="5970"/>
                  <a:pt x="136615" y="206524"/>
                  <a:pt x="136615" y="206524"/>
                </a:cubicBezTo>
                <a:cubicBezTo>
                  <a:pt x="159898" y="238803"/>
                  <a:pt x="136086" y="168424"/>
                  <a:pt x="139790" y="193824"/>
                </a:cubicBezTo>
                <a:cubicBezTo>
                  <a:pt x="143494" y="219224"/>
                  <a:pt x="155665" y="342520"/>
                  <a:pt x="158840" y="358924"/>
                </a:cubicBezTo>
                <a:cubicBezTo>
                  <a:pt x="162015" y="375328"/>
                  <a:pt x="154078" y="272670"/>
                  <a:pt x="158840" y="292249"/>
                </a:cubicBezTo>
                <a:cubicBezTo>
                  <a:pt x="163602" y="311828"/>
                  <a:pt x="183711" y="461053"/>
                  <a:pt x="187415" y="476399"/>
                </a:cubicBezTo>
                <a:cubicBezTo>
                  <a:pt x="191119" y="491745"/>
                  <a:pt x="189003" y="434066"/>
                  <a:pt x="181065" y="384324"/>
                </a:cubicBezTo>
                <a:cubicBezTo>
                  <a:pt x="173127" y="334582"/>
                  <a:pt x="142436" y="201761"/>
                  <a:pt x="139790" y="177949"/>
                </a:cubicBezTo>
                <a:cubicBezTo>
                  <a:pt x="137144" y="154137"/>
                  <a:pt x="177890" y="256795"/>
                  <a:pt x="165190" y="241449"/>
                </a:cubicBezTo>
                <a:cubicBezTo>
                  <a:pt x="152490" y="226103"/>
                  <a:pt x="72057" y="97516"/>
                  <a:pt x="63590" y="85874"/>
                </a:cubicBezTo>
                <a:cubicBezTo>
                  <a:pt x="55123" y="74232"/>
                  <a:pt x="121269" y="182711"/>
                  <a:pt x="114390" y="171599"/>
                </a:cubicBezTo>
                <a:cubicBezTo>
                  <a:pt x="107511" y="160487"/>
                  <a:pt x="-3614" y="-5672"/>
                  <a:pt x="90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3FC198D9-9326-F6E0-9661-447861CCCB5F}"/>
              </a:ext>
            </a:extLst>
          </p:cNvPr>
          <p:cNvSpPr/>
          <p:nvPr/>
        </p:nvSpPr>
        <p:spPr>
          <a:xfrm>
            <a:off x="7477009" y="5459103"/>
            <a:ext cx="210341" cy="446728"/>
          </a:xfrm>
          <a:custGeom>
            <a:avLst/>
            <a:gdLst>
              <a:gd name="connsiteX0" fmla="*/ 209666 w 210341"/>
              <a:gd name="connsiteY0" fmla="*/ 1897 h 446728"/>
              <a:gd name="connsiteX1" fmla="*/ 142991 w 210341"/>
              <a:gd name="connsiteY1" fmla="*/ 205097 h 446728"/>
              <a:gd name="connsiteX2" fmla="*/ 116 w 210341"/>
              <a:gd name="connsiteY2" fmla="*/ 446397 h 446728"/>
              <a:gd name="connsiteX3" fmla="*/ 168391 w 210341"/>
              <a:gd name="connsiteY3" fmla="*/ 151122 h 446728"/>
              <a:gd name="connsiteX4" fmla="*/ 41391 w 210341"/>
              <a:gd name="connsiteY4" fmla="*/ 335272 h 446728"/>
              <a:gd name="connsiteX5" fmla="*/ 168391 w 210341"/>
              <a:gd name="connsiteY5" fmla="*/ 116197 h 446728"/>
              <a:gd name="connsiteX6" fmla="*/ 209666 w 210341"/>
              <a:gd name="connsiteY6" fmla="*/ 1897 h 446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341" h="446728">
                <a:moveTo>
                  <a:pt x="209666" y="1897"/>
                </a:moveTo>
                <a:cubicBezTo>
                  <a:pt x="205433" y="16714"/>
                  <a:pt x="177916" y="131014"/>
                  <a:pt x="142991" y="205097"/>
                </a:cubicBezTo>
                <a:cubicBezTo>
                  <a:pt x="108066" y="279180"/>
                  <a:pt x="-4117" y="455393"/>
                  <a:pt x="116" y="446397"/>
                </a:cubicBezTo>
                <a:cubicBezTo>
                  <a:pt x="4349" y="437401"/>
                  <a:pt x="161512" y="169643"/>
                  <a:pt x="168391" y="151122"/>
                </a:cubicBezTo>
                <a:cubicBezTo>
                  <a:pt x="175270" y="132601"/>
                  <a:pt x="41391" y="341093"/>
                  <a:pt x="41391" y="335272"/>
                </a:cubicBezTo>
                <a:cubicBezTo>
                  <a:pt x="41391" y="329451"/>
                  <a:pt x="138758" y="170172"/>
                  <a:pt x="168391" y="116197"/>
                </a:cubicBezTo>
                <a:cubicBezTo>
                  <a:pt x="198024" y="62222"/>
                  <a:pt x="213899" y="-12920"/>
                  <a:pt x="209666" y="18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48CE4F2D-4AB2-AD17-7FA7-659C74C1681A}"/>
              </a:ext>
            </a:extLst>
          </p:cNvPr>
          <p:cNvSpPr/>
          <p:nvPr/>
        </p:nvSpPr>
        <p:spPr>
          <a:xfrm>
            <a:off x="7254651" y="5805012"/>
            <a:ext cx="299365" cy="319712"/>
          </a:xfrm>
          <a:custGeom>
            <a:avLst/>
            <a:gdLst>
              <a:gd name="connsiteX0" fmla="*/ 298674 w 299365"/>
              <a:gd name="connsiteY0" fmla="*/ 2063 h 319712"/>
              <a:gd name="connsiteX1" fmla="*/ 85949 w 299365"/>
              <a:gd name="connsiteY1" fmla="*/ 284638 h 319712"/>
              <a:gd name="connsiteX2" fmla="*/ 184374 w 299365"/>
              <a:gd name="connsiteY2" fmla="*/ 135413 h 319712"/>
              <a:gd name="connsiteX3" fmla="*/ 224 w 299365"/>
              <a:gd name="connsiteY3" fmla="*/ 319563 h 319712"/>
              <a:gd name="connsiteX4" fmla="*/ 149449 w 299365"/>
              <a:gd name="connsiteY4" fmla="*/ 163988 h 319712"/>
              <a:gd name="connsiteX5" fmla="*/ 298674 w 299365"/>
              <a:gd name="connsiteY5" fmla="*/ 2063 h 31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365" h="319712">
                <a:moveTo>
                  <a:pt x="298674" y="2063"/>
                </a:moveTo>
                <a:cubicBezTo>
                  <a:pt x="288091" y="22171"/>
                  <a:pt x="104999" y="262413"/>
                  <a:pt x="85949" y="284638"/>
                </a:cubicBezTo>
                <a:cubicBezTo>
                  <a:pt x="66899" y="306863"/>
                  <a:pt x="198661" y="129592"/>
                  <a:pt x="184374" y="135413"/>
                </a:cubicBezTo>
                <a:cubicBezTo>
                  <a:pt x="170087" y="141234"/>
                  <a:pt x="6045" y="314801"/>
                  <a:pt x="224" y="319563"/>
                </a:cubicBezTo>
                <a:cubicBezTo>
                  <a:pt x="-5597" y="324325"/>
                  <a:pt x="103412" y="213730"/>
                  <a:pt x="149449" y="163988"/>
                </a:cubicBezTo>
                <a:cubicBezTo>
                  <a:pt x="195486" y="114246"/>
                  <a:pt x="309257" y="-18045"/>
                  <a:pt x="298674" y="2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5A42987A-4E7B-874E-0CDE-29277D6481D4}"/>
              </a:ext>
            </a:extLst>
          </p:cNvPr>
          <p:cNvSpPr/>
          <p:nvPr/>
        </p:nvSpPr>
        <p:spPr>
          <a:xfrm>
            <a:off x="7145672" y="5978328"/>
            <a:ext cx="283953" cy="224904"/>
          </a:xfrm>
          <a:custGeom>
            <a:avLst/>
            <a:gdLst>
              <a:gd name="connsiteX0" fmla="*/ 283828 w 283953"/>
              <a:gd name="connsiteY0" fmla="*/ 197 h 224904"/>
              <a:gd name="connsiteX1" fmla="*/ 39353 w 283953"/>
              <a:gd name="connsiteY1" fmla="*/ 222447 h 224904"/>
              <a:gd name="connsiteX2" fmla="*/ 198103 w 283953"/>
              <a:gd name="connsiteY2" fmla="*/ 120847 h 224904"/>
              <a:gd name="connsiteX3" fmla="*/ 112378 w 283953"/>
              <a:gd name="connsiteY3" fmla="*/ 149422 h 224904"/>
              <a:gd name="connsiteX4" fmla="*/ 172703 w 283953"/>
              <a:gd name="connsiteY4" fmla="*/ 98622 h 224904"/>
              <a:gd name="connsiteX5" fmla="*/ 1253 w 283953"/>
              <a:gd name="connsiteY5" fmla="*/ 181172 h 224904"/>
              <a:gd name="connsiteX6" fmla="*/ 283828 w 283953"/>
              <a:gd name="connsiteY6" fmla="*/ 197 h 22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953" h="224904">
                <a:moveTo>
                  <a:pt x="283828" y="197"/>
                </a:moveTo>
                <a:cubicBezTo>
                  <a:pt x="290178" y="7076"/>
                  <a:pt x="53640" y="202339"/>
                  <a:pt x="39353" y="222447"/>
                </a:cubicBezTo>
                <a:cubicBezTo>
                  <a:pt x="25066" y="242555"/>
                  <a:pt x="185932" y="133018"/>
                  <a:pt x="198103" y="120847"/>
                </a:cubicBezTo>
                <a:cubicBezTo>
                  <a:pt x="210274" y="108676"/>
                  <a:pt x="116611" y="153126"/>
                  <a:pt x="112378" y="149422"/>
                </a:cubicBezTo>
                <a:cubicBezTo>
                  <a:pt x="108145" y="145718"/>
                  <a:pt x="191224" y="93330"/>
                  <a:pt x="172703" y="98622"/>
                </a:cubicBezTo>
                <a:cubicBezTo>
                  <a:pt x="154182" y="103914"/>
                  <a:pt x="-16210" y="194401"/>
                  <a:pt x="1253" y="181172"/>
                </a:cubicBezTo>
                <a:cubicBezTo>
                  <a:pt x="18715" y="167943"/>
                  <a:pt x="277478" y="-6682"/>
                  <a:pt x="283828" y="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0F630647-12AE-B68D-5DF1-26080FB3D379}"/>
              </a:ext>
            </a:extLst>
          </p:cNvPr>
          <p:cNvSpPr/>
          <p:nvPr/>
        </p:nvSpPr>
        <p:spPr>
          <a:xfrm>
            <a:off x="6735975" y="6194366"/>
            <a:ext cx="469412" cy="261893"/>
          </a:xfrm>
          <a:custGeom>
            <a:avLst/>
            <a:gdLst>
              <a:gd name="connsiteX0" fmla="*/ 468100 w 469412"/>
              <a:gd name="connsiteY0" fmla="*/ 59 h 261893"/>
              <a:gd name="connsiteX1" fmla="*/ 198225 w 469412"/>
              <a:gd name="connsiteY1" fmla="*/ 196909 h 261893"/>
              <a:gd name="connsiteX2" fmla="*/ 242675 w 469412"/>
              <a:gd name="connsiteY2" fmla="*/ 149284 h 261893"/>
              <a:gd name="connsiteX3" fmla="*/ 1375 w 469412"/>
              <a:gd name="connsiteY3" fmla="*/ 260409 h 261893"/>
              <a:gd name="connsiteX4" fmla="*/ 369675 w 469412"/>
              <a:gd name="connsiteY4" fmla="*/ 54034 h 261893"/>
              <a:gd name="connsiteX5" fmla="*/ 68050 w 469412"/>
              <a:gd name="connsiteY5" fmla="*/ 174684 h 261893"/>
              <a:gd name="connsiteX6" fmla="*/ 468100 w 469412"/>
              <a:gd name="connsiteY6" fmla="*/ 59 h 261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412" h="261893">
                <a:moveTo>
                  <a:pt x="468100" y="59"/>
                </a:moveTo>
                <a:cubicBezTo>
                  <a:pt x="489796" y="3763"/>
                  <a:pt x="235796" y="172038"/>
                  <a:pt x="198225" y="196909"/>
                </a:cubicBezTo>
                <a:cubicBezTo>
                  <a:pt x="160654" y="221780"/>
                  <a:pt x="275483" y="138701"/>
                  <a:pt x="242675" y="149284"/>
                </a:cubicBezTo>
                <a:cubicBezTo>
                  <a:pt x="209867" y="159867"/>
                  <a:pt x="-19792" y="276284"/>
                  <a:pt x="1375" y="260409"/>
                </a:cubicBezTo>
                <a:cubicBezTo>
                  <a:pt x="22542" y="244534"/>
                  <a:pt x="358562" y="68322"/>
                  <a:pt x="369675" y="54034"/>
                </a:cubicBezTo>
                <a:cubicBezTo>
                  <a:pt x="380787" y="39747"/>
                  <a:pt x="52175" y="181563"/>
                  <a:pt x="68050" y="174684"/>
                </a:cubicBezTo>
                <a:cubicBezTo>
                  <a:pt x="83925" y="167805"/>
                  <a:pt x="446404" y="-3645"/>
                  <a:pt x="468100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1034C381-14F9-6A15-AF4D-D9610469383D}"/>
              </a:ext>
            </a:extLst>
          </p:cNvPr>
          <p:cNvSpPr/>
          <p:nvPr/>
        </p:nvSpPr>
        <p:spPr>
          <a:xfrm>
            <a:off x="6327687" y="6184312"/>
            <a:ext cx="490662" cy="267435"/>
          </a:xfrm>
          <a:custGeom>
            <a:avLst/>
            <a:gdLst>
              <a:gd name="connsiteX0" fmla="*/ 114388 w 490662"/>
              <a:gd name="connsiteY0" fmla="*/ 588 h 267435"/>
              <a:gd name="connsiteX1" fmla="*/ 92163 w 490662"/>
              <a:gd name="connsiteY1" fmla="*/ 92663 h 267435"/>
              <a:gd name="connsiteX2" fmla="*/ 181063 w 490662"/>
              <a:gd name="connsiteY2" fmla="*/ 152988 h 267435"/>
              <a:gd name="connsiteX3" fmla="*/ 69938 w 490662"/>
              <a:gd name="connsiteY3" fmla="*/ 146638 h 267435"/>
              <a:gd name="connsiteX4" fmla="*/ 466813 w 490662"/>
              <a:gd name="connsiteY4" fmla="*/ 165688 h 267435"/>
              <a:gd name="connsiteX5" fmla="*/ 311238 w 490662"/>
              <a:gd name="connsiteY5" fmla="*/ 165688 h 267435"/>
              <a:gd name="connsiteX6" fmla="*/ 196938 w 490662"/>
              <a:gd name="connsiteY6" fmla="*/ 226013 h 267435"/>
              <a:gd name="connsiteX7" fmla="*/ 311238 w 490662"/>
              <a:gd name="connsiteY7" fmla="*/ 165688 h 267435"/>
              <a:gd name="connsiteX8" fmla="*/ 485863 w 490662"/>
              <a:gd name="connsiteY8" fmla="*/ 267288 h 267435"/>
              <a:gd name="connsiteX9" fmla="*/ 425538 w 490662"/>
              <a:gd name="connsiteY9" fmla="*/ 187913 h 267435"/>
              <a:gd name="connsiteX10" fmla="*/ 257263 w 490662"/>
              <a:gd name="connsiteY10" fmla="*/ 172038 h 267435"/>
              <a:gd name="connsiteX11" fmla="*/ 108038 w 490662"/>
              <a:gd name="connsiteY11" fmla="*/ 165688 h 267435"/>
              <a:gd name="connsiteX12" fmla="*/ 136613 w 490662"/>
              <a:gd name="connsiteY12" fmla="*/ 130763 h 267435"/>
              <a:gd name="connsiteX13" fmla="*/ 44538 w 490662"/>
              <a:gd name="connsiteY13" fmla="*/ 108538 h 267435"/>
              <a:gd name="connsiteX14" fmla="*/ 3263 w 490662"/>
              <a:gd name="connsiteY14" fmla="*/ 140288 h 267435"/>
              <a:gd name="connsiteX15" fmla="*/ 114388 w 490662"/>
              <a:gd name="connsiteY15" fmla="*/ 588 h 26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662" h="267435">
                <a:moveTo>
                  <a:pt x="114388" y="588"/>
                </a:moveTo>
                <a:cubicBezTo>
                  <a:pt x="129205" y="-7350"/>
                  <a:pt x="81051" y="67263"/>
                  <a:pt x="92163" y="92663"/>
                </a:cubicBezTo>
                <a:cubicBezTo>
                  <a:pt x="103275" y="118063"/>
                  <a:pt x="184767" y="143992"/>
                  <a:pt x="181063" y="152988"/>
                </a:cubicBezTo>
                <a:cubicBezTo>
                  <a:pt x="177359" y="161984"/>
                  <a:pt x="69938" y="146638"/>
                  <a:pt x="69938" y="146638"/>
                </a:cubicBezTo>
                <a:lnTo>
                  <a:pt x="466813" y="165688"/>
                </a:lnTo>
                <a:cubicBezTo>
                  <a:pt x="507030" y="168863"/>
                  <a:pt x="356217" y="155634"/>
                  <a:pt x="311238" y="165688"/>
                </a:cubicBezTo>
                <a:cubicBezTo>
                  <a:pt x="266259" y="175742"/>
                  <a:pt x="196938" y="226013"/>
                  <a:pt x="196938" y="226013"/>
                </a:cubicBezTo>
                <a:cubicBezTo>
                  <a:pt x="196938" y="226013"/>
                  <a:pt x="263084" y="158809"/>
                  <a:pt x="311238" y="165688"/>
                </a:cubicBezTo>
                <a:cubicBezTo>
                  <a:pt x="359392" y="172567"/>
                  <a:pt x="466813" y="263584"/>
                  <a:pt x="485863" y="267288"/>
                </a:cubicBezTo>
                <a:cubicBezTo>
                  <a:pt x="504913" y="270992"/>
                  <a:pt x="463638" y="203788"/>
                  <a:pt x="425538" y="187913"/>
                </a:cubicBezTo>
                <a:cubicBezTo>
                  <a:pt x="387438" y="172038"/>
                  <a:pt x="310180" y="175742"/>
                  <a:pt x="257263" y="172038"/>
                </a:cubicBezTo>
                <a:cubicBezTo>
                  <a:pt x="204346" y="168334"/>
                  <a:pt x="128146" y="172567"/>
                  <a:pt x="108038" y="165688"/>
                </a:cubicBezTo>
                <a:cubicBezTo>
                  <a:pt x="87930" y="158809"/>
                  <a:pt x="147196" y="140288"/>
                  <a:pt x="136613" y="130763"/>
                </a:cubicBezTo>
                <a:cubicBezTo>
                  <a:pt x="126030" y="121238"/>
                  <a:pt x="66763" y="106951"/>
                  <a:pt x="44538" y="108538"/>
                </a:cubicBezTo>
                <a:cubicBezTo>
                  <a:pt x="22313" y="110125"/>
                  <a:pt x="-10495" y="155105"/>
                  <a:pt x="3263" y="140288"/>
                </a:cubicBezTo>
                <a:cubicBezTo>
                  <a:pt x="17021" y="125471"/>
                  <a:pt x="99571" y="8526"/>
                  <a:pt x="114388" y="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E510A348-B0AF-DEFE-5ABF-0489CC9B9061}"/>
              </a:ext>
            </a:extLst>
          </p:cNvPr>
          <p:cNvSpPr/>
          <p:nvPr/>
        </p:nvSpPr>
        <p:spPr>
          <a:xfrm>
            <a:off x="6343607" y="6292848"/>
            <a:ext cx="519779" cy="174839"/>
          </a:xfrm>
          <a:custGeom>
            <a:avLst/>
            <a:gdLst>
              <a:gd name="connsiteX0" fmla="*/ 43 w 519779"/>
              <a:gd name="connsiteY0" fmla="*/ 2 h 174839"/>
              <a:gd name="connsiteX1" fmla="*/ 165143 w 519779"/>
              <a:gd name="connsiteY1" fmla="*/ 127002 h 174839"/>
              <a:gd name="connsiteX2" fmla="*/ 288968 w 519779"/>
              <a:gd name="connsiteY2" fmla="*/ 123827 h 174839"/>
              <a:gd name="connsiteX3" fmla="*/ 190543 w 519779"/>
              <a:gd name="connsiteY3" fmla="*/ 133352 h 174839"/>
              <a:gd name="connsiteX4" fmla="*/ 514393 w 519779"/>
              <a:gd name="connsiteY4" fmla="*/ 111127 h 174839"/>
              <a:gd name="connsiteX5" fmla="*/ 381043 w 519779"/>
              <a:gd name="connsiteY5" fmla="*/ 130177 h 174839"/>
              <a:gd name="connsiteX6" fmla="*/ 225468 w 519779"/>
              <a:gd name="connsiteY6" fmla="*/ 174627 h 174839"/>
              <a:gd name="connsiteX7" fmla="*/ 260393 w 519779"/>
              <a:gd name="connsiteY7" fmla="*/ 146052 h 174839"/>
              <a:gd name="connsiteX8" fmla="*/ 181018 w 519779"/>
              <a:gd name="connsiteY8" fmla="*/ 123827 h 174839"/>
              <a:gd name="connsiteX9" fmla="*/ 43 w 519779"/>
              <a:gd name="connsiteY9" fmla="*/ 2 h 17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9779" h="174839">
                <a:moveTo>
                  <a:pt x="43" y="2"/>
                </a:moveTo>
                <a:cubicBezTo>
                  <a:pt x="-2603" y="531"/>
                  <a:pt x="116989" y="106365"/>
                  <a:pt x="165143" y="127002"/>
                </a:cubicBezTo>
                <a:cubicBezTo>
                  <a:pt x="213297" y="147640"/>
                  <a:pt x="284735" y="122769"/>
                  <a:pt x="288968" y="123827"/>
                </a:cubicBezTo>
                <a:cubicBezTo>
                  <a:pt x="293201" y="124885"/>
                  <a:pt x="152972" y="135469"/>
                  <a:pt x="190543" y="133352"/>
                </a:cubicBezTo>
                <a:cubicBezTo>
                  <a:pt x="228114" y="131235"/>
                  <a:pt x="482643" y="111656"/>
                  <a:pt x="514393" y="111127"/>
                </a:cubicBezTo>
                <a:cubicBezTo>
                  <a:pt x="546143" y="110598"/>
                  <a:pt x="429197" y="119594"/>
                  <a:pt x="381043" y="130177"/>
                </a:cubicBezTo>
                <a:cubicBezTo>
                  <a:pt x="332889" y="140760"/>
                  <a:pt x="245576" y="171981"/>
                  <a:pt x="225468" y="174627"/>
                </a:cubicBezTo>
                <a:cubicBezTo>
                  <a:pt x="205360" y="177273"/>
                  <a:pt x="267801" y="154519"/>
                  <a:pt x="260393" y="146052"/>
                </a:cubicBezTo>
                <a:cubicBezTo>
                  <a:pt x="252985" y="137585"/>
                  <a:pt x="222293" y="146581"/>
                  <a:pt x="181018" y="123827"/>
                </a:cubicBezTo>
                <a:cubicBezTo>
                  <a:pt x="139743" y="101073"/>
                  <a:pt x="2689" y="-527"/>
                  <a:pt x="4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AABBD322-3300-857A-0AAC-164721FEBC58}"/>
              </a:ext>
            </a:extLst>
          </p:cNvPr>
          <p:cNvSpPr/>
          <p:nvPr/>
        </p:nvSpPr>
        <p:spPr>
          <a:xfrm>
            <a:off x="6323662" y="6254670"/>
            <a:ext cx="464769" cy="224474"/>
          </a:xfrm>
          <a:custGeom>
            <a:avLst/>
            <a:gdLst>
              <a:gd name="connsiteX0" fmla="*/ 938 w 464769"/>
              <a:gd name="connsiteY0" fmla="*/ 80 h 224474"/>
              <a:gd name="connsiteX1" fmla="*/ 143813 w 464769"/>
              <a:gd name="connsiteY1" fmla="*/ 196930 h 224474"/>
              <a:gd name="connsiteX2" fmla="*/ 331138 w 464769"/>
              <a:gd name="connsiteY2" fmla="*/ 222330 h 224474"/>
              <a:gd name="connsiteX3" fmla="*/ 258113 w 464769"/>
              <a:gd name="connsiteY3" fmla="*/ 200105 h 224474"/>
              <a:gd name="connsiteX4" fmla="*/ 464488 w 464769"/>
              <a:gd name="connsiteY4" fmla="*/ 215980 h 224474"/>
              <a:gd name="connsiteX5" fmla="*/ 299388 w 464769"/>
              <a:gd name="connsiteY5" fmla="*/ 212805 h 224474"/>
              <a:gd name="connsiteX6" fmla="*/ 159688 w 464769"/>
              <a:gd name="connsiteY6" fmla="*/ 174705 h 224474"/>
              <a:gd name="connsiteX7" fmla="*/ 200963 w 464769"/>
              <a:gd name="connsiteY7" fmla="*/ 123905 h 224474"/>
              <a:gd name="connsiteX8" fmla="*/ 124763 w 464769"/>
              <a:gd name="connsiteY8" fmla="*/ 139780 h 224474"/>
              <a:gd name="connsiteX9" fmla="*/ 213663 w 464769"/>
              <a:gd name="connsiteY9" fmla="*/ 222330 h 224474"/>
              <a:gd name="connsiteX10" fmla="*/ 938 w 464769"/>
              <a:gd name="connsiteY10" fmla="*/ 80 h 22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4769" h="224474">
                <a:moveTo>
                  <a:pt x="938" y="80"/>
                </a:moveTo>
                <a:cubicBezTo>
                  <a:pt x="-10704" y="-4153"/>
                  <a:pt x="88780" y="159888"/>
                  <a:pt x="143813" y="196930"/>
                </a:cubicBezTo>
                <a:cubicBezTo>
                  <a:pt x="198846" y="233972"/>
                  <a:pt x="312088" y="221801"/>
                  <a:pt x="331138" y="222330"/>
                </a:cubicBezTo>
                <a:cubicBezTo>
                  <a:pt x="350188" y="222859"/>
                  <a:pt x="235888" y="201163"/>
                  <a:pt x="258113" y="200105"/>
                </a:cubicBezTo>
                <a:cubicBezTo>
                  <a:pt x="280338" y="199047"/>
                  <a:pt x="457609" y="213863"/>
                  <a:pt x="464488" y="215980"/>
                </a:cubicBezTo>
                <a:cubicBezTo>
                  <a:pt x="471367" y="218097"/>
                  <a:pt x="350188" y="219684"/>
                  <a:pt x="299388" y="212805"/>
                </a:cubicBezTo>
                <a:cubicBezTo>
                  <a:pt x="248588" y="205926"/>
                  <a:pt x="176092" y="189522"/>
                  <a:pt x="159688" y="174705"/>
                </a:cubicBezTo>
                <a:cubicBezTo>
                  <a:pt x="143284" y="159888"/>
                  <a:pt x="206784" y="129726"/>
                  <a:pt x="200963" y="123905"/>
                </a:cubicBezTo>
                <a:cubicBezTo>
                  <a:pt x="195142" y="118084"/>
                  <a:pt x="122646" y="123376"/>
                  <a:pt x="124763" y="139780"/>
                </a:cubicBezTo>
                <a:cubicBezTo>
                  <a:pt x="126880" y="156184"/>
                  <a:pt x="233242" y="238734"/>
                  <a:pt x="213663" y="222330"/>
                </a:cubicBezTo>
                <a:cubicBezTo>
                  <a:pt x="194084" y="205926"/>
                  <a:pt x="12580" y="4313"/>
                  <a:pt x="938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46A859FD-B8CB-AF1D-D713-BCAAA2FB582B}"/>
              </a:ext>
            </a:extLst>
          </p:cNvPr>
          <p:cNvSpPr/>
          <p:nvPr/>
        </p:nvSpPr>
        <p:spPr>
          <a:xfrm>
            <a:off x="7263158" y="5165666"/>
            <a:ext cx="341498" cy="190896"/>
          </a:xfrm>
          <a:custGeom>
            <a:avLst/>
            <a:gdLst>
              <a:gd name="connsiteX0" fmla="*/ 1242 w 341498"/>
              <a:gd name="connsiteY0" fmla="*/ 34984 h 190896"/>
              <a:gd name="connsiteX1" fmla="*/ 204442 w 341498"/>
              <a:gd name="connsiteY1" fmla="*/ 59 h 190896"/>
              <a:gd name="connsiteX2" fmla="*/ 188567 w 341498"/>
              <a:gd name="connsiteY2" fmla="*/ 28634 h 190896"/>
              <a:gd name="connsiteX3" fmla="*/ 296517 w 341498"/>
              <a:gd name="connsiteY3" fmla="*/ 98484 h 190896"/>
              <a:gd name="connsiteX4" fmla="*/ 258417 w 341498"/>
              <a:gd name="connsiteY4" fmla="*/ 76259 h 190896"/>
              <a:gd name="connsiteX5" fmla="*/ 340967 w 341498"/>
              <a:gd name="connsiteY5" fmla="*/ 190559 h 190896"/>
              <a:gd name="connsiteX6" fmla="*/ 290167 w 341498"/>
              <a:gd name="connsiteY6" fmla="*/ 108009 h 190896"/>
              <a:gd name="connsiteX7" fmla="*/ 217142 w 341498"/>
              <a:gd name="connsiteY7" fmla="*/ 12759 h 190896"/>
              <a:gd name="connsiteX8" fmla="*/ 90142 w 341498"/>
              <a:gd name="connsiteY8" fmla="*/ 34984 h 190896"/>
              <a:gd name="connsiteX9" fmla="*/ 118717 w 341498"/>
              <a:gd name="connsiteY9" fmla="*/ 25459 h 190896"/>
              <a:gd name="connsiteX10" fmla="*/ 1242 w 341498"/>
              <a:gd name="connsiteY10" fmla="*/ 34984 h 19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1498" h="190896">
                <a:moveTo>
                  <a:pt x="1242" y="34984"/>
                </a:moveTo>
                <a:cubicBezTo>
                  <a:pt x="15529" y="30751"/>
                  <a:pt x="173221" y="1117"/>
                  <a:pt x="204442" y="59"/>
                </a:cubicBezTo>
                <a:cubicBezTo>
                  <a:pt x="235663" y="-999"/>
                  <a:pt x="173221" y="12230"/>
                  <a:pt x="188567" y="28634"/>
                </a:cubicBezTo>
                <a:cubicBezTo>
                  <a:pt x="203913" y="45038"/>
                  <a:pt x="284875" y="90547"/>
                  <a:pt x="296517" y="98484"/>
                </a:cubicBezTo>
                <a:cubicBezTo>
                  <a:pt x="308159" y="106422"/>
                  <a:pt x="251009" y="60913"/>
                  <a:pt x="258417" y="76259"/>
                </a:cubicBezTo>
                <a:cubicBezTo>
                  <a:pt x="265825" y="91605"/>
                  <a:pt x="335675" y="185267"/>
                  <a:pt x="340967" y="190559"/>
                </a:cubicBezTo>
                <a:cubicBezTo>
                  <a:pt x="346259" y="195851"/>
                  <a:pt x="310804" y="137642"/>
                  <a:pt x="290167" y="108009"/>
                </a:cubicBezTo>
                <a:cubicBezTo>
                  <a:pt x="269530" y="78376"/>
                  <a:pt x="250479" y="24930"/>
                  <a:pt x="217142" y="12759"/>
                </a:cubicBezTo>
                <a:cubicBezTo>
                  <a:pt x="183805" y="588"/>
                  <a:pt x="106546" y="32867"/>
                  <a:pt x="90142" y="34984"/>
                </a:cubicBezTo>
                <a:cubicBezTo>
                  <a:pt x="73738" y="37101"/>
                  <a:pt x="137238" y="23342"/>
                  <a:pt x="118717" y="25459"/>
                </a:cubicBezTo>
                <a:cubicBezTo>
                  <a:pt x="100196" y="27576"/>
                  <a:pt x="-13045" y="39217"/>
                  <a:pt x="1242" y="349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1291AA93-D158-16EF-3330-12046E12BAC9}"/>
              </a:ext>
            </a:extLst>
          </p:cNvPr>
          <p:cNvSpPr/>
          <p:nvPr/>
        </p:nvSpPr>
        <p:spPr>
          <a:xfrm>
            <a:off x="7150076" y="5241378"/>
            <a:ext cx="356900" cy="111739"/>
          </a:xfrm>
          <a:custGeom>
            <a:avLst/>
            <a:gdLst>
              <a:gd name="connsiteX0" fmla="*/ 24 w 356900"/>
              <a:gd name="connsiteY0" fmla="*/ 111672 h 111739"/>
              <a:gd name="connsiteX1" fmla="*/ 174649 w 356900"/>
              <a:gd name="connsiteY1" fmla="*/ 32297 h 111739"/>
              <a:gd name="connsiteX2" fmla="*/ 352449 w 356900"/>
              <a:gd name="connsiteY2" fmla="*/ 73572 h 111739"/>
              <a:gd name="connsiteX3" fmla="*/ 288949 w 356900"/>
              <a:gd name="connsiteY3" fmla="*/ 38647 h 111739"/>
              <a:gd name="connsiteX4" fmla="*/ 133374 w 356900"/>
              <a:gd name="connsiteY4" fmla="*/ 3722 h 111739"/>
              <a:gd name="connsiteX5" fmla="*/ 161949 w 356900"/>
              <a:gd name="connsiteY5" fmla="*/ 16422 h 111739"/>
              <a:gd name="connsiteX6" fmla="*/ 24 w 356900"/>
              <a:gd name="connsiteY6" fmla="*/ 111672 h 11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900" h="111739">
                <a:moveTo>
                  <a:pt x="24" y="111672"/>
                </a:moveTo>
                <a:cubicBezTo>
                  <a:pt x="2141" y="114318"/>
                  <a:pt x="115912" y="38647"/>
                  <a:pt x="174649" y="32297"/>
                </a:cubicBezTo>
                <a:cubicBezTo>
                  <a:pt x="233386" y="25947"/>
                  <a:pt x="333399" y="72514"/>
                  <a:pt x="352449" y="73572"/>
                </a:cubicBezTo>
                <a:cubicBezTo>
                  <a:pt x="371499" y="74630"/>
                  <a:pt x="325461" y="50289"/>
                  <a:pt x="288949" y="38647"/>
                </a:cubicBezTo>
                <a:cubicBezTo>
                  <a:pt x="252437" y="27005"/>
                  <a:pt x="154541" y="7426"/>
                  <a:pt x="133374" y="3722"/>
                </a:cubicBezTo>
                <a:cubicBezTo>
                  <a:pt x="112207" y="18"/>
                  <a:pt x="190524" y="-6332"/>
                  <a:pt x="161949" y="16422"/>
                </a:cubicBezTo>
                <a:cubicBezTo>
                  <a:pt x="133374" y="39176"/>
                  <a:pt x="-2093" y="109026"/>
                  <a:pt x="24" y="111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F746E524-0C23-ED85-0C71-457712CE5E7B}"/>
              </a:ext>
            </a:extLst>
          </p:cNvPr>
          <p:cNvSpPr/>
          <p:nvPr/>
        </p:nvSpPr>
        <p:spPr>
          <a:xfrm>
            <a:off x="7346935" y="5301776"/>
            <a:ext cx="253720" cy="670444"/>
          </a:xfrm>
          <a:custGeom>
            <a:avLst/>
            <a:gdLst>
              <a:gd name="connsiteX0" fmla="*/ 149240 w 253720"/>
              <a:gd name="connsiteY0" fmla="*/ 474 h 670444"/>
              <a:gd name="connsiteX1" fmla="*/ 219090 w 253720"/>
              <a:gd name="connsiteY1" fmla="*/ 168749 h 670444"/>
              <a:gd name="connsiteX2" fmla="*/ 180990 w 253720"/>
              <a:gd name="connsiteY2" fmla="*/ 337024 h 670444"/>
              <a:gd name="connsiteX3" fmla="*/ 247665 w 253720"/>
              <a:gd name="connsiteY3" fmla="*/ 251299 h 670444"/>
              <a:gd name="connsiteX4" fmla="*/ 15 w 253720"/>
              <a:gd name="connsiteY4" fmla="*/ 670399 h 670444"/>
              <a:gd name="connsiteX5" fmla="*/ 234965 w 253720"/>
              <a:gd name="connsiteY5" fmla="*/ 222724 h 670444"/>
              <a:gd name="connsiteX6" fmla="*/ 149240 w 253720"/>
              <a:gd name="connsiteY6" fmla="*/ 474 h 67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720" h="670444">
                <a:moveTo>
                  <a:pt x="149240" y="474"/>
                </a:moveTo>
                <a:cubicBezTo>
                  <a:pt x="146594" y="-8522"/>
                  <a:pt x="213798" y="112657"/>
                  <a:pt x="219090" y="168749"/>
                </a:cubicBezTo>
                <a:cubicBezTo>
                  <a:pt x="224382" y="224841"/>
                  <a:pt x="176228" y="323266"/>
                  <a:pt x="180990" y="337024"/>
                </a:cubicBezTo>
                <a:cubicBezTo>
                  <a:pt x="185752" y="350782"/>
                  <a:pt x="277827" y="195737"/>
                  <a:pt x="247665" y="251299"/>
                </a:cubicBezTo>
                <a:cubicBezTo>
                  <a:pt x="217503" y="306861"/>
                  <a:pt x="2132" y="675161"/>
                  <a:pt x="15" y="670399"/>
                </a:cubicBezTo>
                <a:cubicBezTo>
                  <a:pt x="-2102" y="665637"/>
                  <a:pt x="207978" y="329087"/>
                  <a:pt x="234965" y="222724"/>
                </a:cubicBezTo>
                <a:cubicBezTo>
                  <a:pt x="261953" y="116362"/>
                  <a:pt x="151886" y="9470"/>
                  <a:pt x="149240" y="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58B23E5C-56CE-4CB3-67C7-8AEE62CC83BD}"/>
              </a:ext>
            </a:extLst>
          </p:cNvPr>
          <p:cNvSpPr/>
          <p:nvPr/>
        </p:nvSpPr>
        <p:spPr>
          <a:xfrm>
            <a:off x="7317964" y="5327541"/>
            <a:ext cx="198069" cy="689852"/>
          </a:xfrm>
          <a:custGeom>
            <a:avLst/>
            <a:gdLst>
              <a:gd name="connsiteX0" fmla="*/ 67086 w 198069"/>
              <a:gd name="connsiteY0" fmla="*/ 109 h 689852"/>
              <a:gd name="connsiteX1" fmla="*/ 146461 w 198069"/>
              <a:gd name="connsiteY1" fmla="*/ 155684 h 689852"/>
              <a:gd name="connsiteX2" fmla="*/ 136936 w 198069"/>
              <a:gd name="connsiteY2" fmla="*/ 276334 h 689852"/>
              <a:gd name="connsiteX3" fmla="*/ 168686 w 198069"/>
              <a:gd name="connsiteY3" fmla="*/ 212834 h 689852"/>
              <a:gd name="connsiteX4" fmla="*/ 82961 w 198069"/>
              <a:gd name="connsiteY4" fmla="*/ 485884 h 689852"/>
              <a:gd name="connsiteX5" fmla="*/ 133761 w 198069"/>
              <a:gd name="connsiteY5" fmla="*/ 374759 h 689852"/>
              <a:gd name="connsiteX6" fmla="*/ 411 w 198069"/>
              <a:gd name="connsiteY6" fmla="*/ 689084 h 689852"/>
              <a:gd name="connsiteX7" fmla="*/ 95661 w 198069"/>
              <a:gd name="connsiteY7" fmla="*/ 454134 h 689852"/>
              <a:gd name="connsiteX8" fmla="*/ 197261 w 198069"/>
              <a:gd name="connsiteY8" fmla="*/ 165209 h 689852"/>
              <a:gd name="connsiteX9" fmla="*/ 143286 w 198069"/>
              <a:gd name="connsiteY9" fmla="*/ 266809 h 689852"/>
              <a:gd name="connsiteX10" fmla="*/ 143286 w 198069"/>
              <a:gd name="connsiteY10" fmla="*/ 133459 h 689852"/>
              <a:gd name="connsiteX11" fmla="*/ 67086 w 198069"/>
              <a:gd name="connsiteY11" fmla="*/ 109 h 68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069" h="689852">
                <a:moveTo>
                  <a:pt x="67086" y="109"/>
                </a:moveTo>
                <a:cubicBezTo>
                  <a:pt x="67615" y="3813"/>
                  <a:pt x="134819" y="109647"/>
                  <a:pt x="146461" y="155684"/>
                </a:cubicBezTo>
                <a:cubicBezTo>
                  <a:pt x="158103" y="201721"/>
                  <a:pt x="133232" y="266809"/>
                  <a:pt x="136936" y="276334"/>
                </a:cubicBezTo>
                <a:cubicBezTo>
                  <a:pt x="140640" y="285859"/>
                  <a:pt x="177682" y="177909"/>
                  <a:pt x="168686" y="212834"/>
                </a:cubicBezTo>
                <a:cubicBezTo>
                  <a:pt x="159690" y="247759"/>
                  <a:pt x="88782" y="458896"/>
                  <a:pt x="82961" y="485884"/>
                </a:cubicBezTo>
                <a:cubicBezTo>
                  <a:pt x="77140" y="512872"/>
                  <a:pt x="147519" y="340892"/>
                  <a:pt x="133761" y="374759"/>
                </a:cubicBezTo>
                <a:cubicBezTo>
                  <a:pt x="120003" y="408626"/>
                  <a:pt x="6761" y="675855"/>
                  <a:pt x="411" y="689084"/>
                </a:cubicBezTo>
                <a:cubicBezTo>
                  <a:pt x="-5939" y="702313"/>
                  <a:pt x="62853" y="541446"/>
                  <a:pt x="95661" y="454134"/>
                </a:cubicBezTo>
                <a:cubicBezTo>
                  <a:pt x="128469" y="366822"/>
                  <a:pt x="189324" y="196430"/>
                  <a:pt x="197261" y="165209"/>
                </a:cubicBezTo>
                <a:cubicBezTo>
                  <a:pt x="205198" y="133988"/>
                  <a:pt x="152282" y="272101"/>
                  <a:pt x="143286" y="266809"/>
                </a:cubicBezTo>
                <a:cubicBezTo>
                  <a:pt x="134290" y="261517"/>
                  <a:pt x="160748" y="179496"/>
                  <a:pt x="143286" y="133459"/>
                </a:cubicBezTo>
                <a:cubicBezTo>
                  <a:pt x="125824" y="87422"/>
                  <a:pt x="66557" y="-3595"/>
                  <a:pt x="67086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550487A1-F547-7E1F-3B2D-E8AF9BC385E4}"/>
              </a:ext>
            </a:extLst>
          </p:cNvPr>
          <p:cNvSpPr/>
          <p:nvPr/>
        </p:nvSpPr>
        <p:spPr>
          <a:xfrm>
            <a:off x="7092159" y="5338586"/>
            <a:ext cx="348363" cy="799709"/>
          </a:xfrm>
          <a:custGeom>
            <a:avLst/>
            <a:gdLst>
              <a:gd name="connsiteX0" fmla="*/ 248441 w 348363"/>
              <a:gd name="connsiteY0" fmla="*/ 4939 h 799709"/>
              <a:gd name="connsiteX1" fmla="*/ 289716 w 348363"/>
              <a:gd name="connsiteY1" fmla="*/ 204964 h 799709"/>
              <a:gd name="connsiteX2" fmla="*/ 261141 w 348363"/>
              <a:gd name="connsiteY2" fmla="*/ 335139 h 799709"/>
              <a:gd name="connsiteX3" fmla="*/ 299241 w 348363"/>
              <a:gd name="connsiteY3" fmla="*/ 277989 h 799709"/>
              <a:gd name="connsiteX4" fmla="*/ 251616 w 348363"/>
              <a:gd name="connsiteY4" fmla="*/ 503414 h 799709"/>
              <a:gd name="connsiteX5" fmla="*/ 280191 w 348363"/>
              <a:gd name="connsiteY5" fmla="*/ 439914 h 799709"/>
              <a:gd name="connsiteX6" fmla="*/ 219866 w 348363"/>
              <a:gd name="connsiteY6" fmla="*/ 601839 h 799709"/>
              <a:gd name="connsiteX7" fmla="*/ 111916 w 348363"/>
              <a:gd name="connsiteY7" fmla="*/ 735189 h 799709"/>
              <a:gd name="connsiteX8" fmla="*/ 175416 w 348363"/>
              <a:gd name="connsiteY8" fmla="*/ 662164 h 799709"/>
              <a:gd name="connsiteX9" fmla="*/ 791 w 348363"/>
              <a:gd name="connsiteY9" fmla="*/ 798689 h 799709"/>
              <a:gd name="connsiteX10" fmla="*/ 257966 w 348363"/>
              <a:gd name="connsiteY10" fmla="*/ 576439 h 799709"/>
              <a:gd name="connsiteX11" fmla="*/ 226216 w 348363"/>
              <a:gd name="connsiteY11" fmla="*/ 528814 h 799709"/>
              <a:gd name="connsiteX12" fmla="*/ 207166 w 348363"/>
              <a:gd name="connsiteY12" fmla="*/ 300214 h 799709"/>
              <a:gd name="connsiteX13" fmla="*/ 242091 w 348363"/>
              <a:gd name="connsiteY13" fmla="*/ 478014 h 799709"/>
              <a:gd name="connsiteX14" fmla="*/ 286541 w 348363"/>
              <a:gd name="connsiteY14" fmla="*/ 309739 h 799709"/>
              <a:gd name="connsiteX15" fmla="*/ 200816 w 348363"/>
              <a:gd name="connsiteY15" fmla="*/ 436739 h 799709"/>
              <a:gd name="connsiteX16" fmla="*/ 346866 w 348363"/>
              <a:gd name="connsiteY16" fmla="*/ 68439 h 799709"/>
              <a:gd name="connsiteX17" fmla="*/ 277016 w 348363"/>
              <a:gd name="connsiteY17" fmla="*/ 198614 h 799709"/>
              <a:gd name="connsiteX18" fmla="*/ 283366 w 348363"/>
              <a:gd name="connsiteY18" fmla="*/ 71614 h 799709"/>
              <a:gd name="connsiteX19" fmla="*/ 248441 w 348363"/>
              <a:gd name="connsiteY19" fmla="*/ 4939 h 79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48363" h="799709">
                <a:moveTo>
                  <a:pt x="248441" y="4939"/>
                </a:moveTo>
                <a:cubicBezTo>
                  <a:pt x="249499" y="27164"/>
                  <a:pt x="287599" y="149931"/>
                  <a:pt x="289716" y="204964"/>
                </a:cubicBezTo>
                <a:cubicBezTo>
                  <a:pt x="291833" y="259997"/>
                  <a:pt x="259554" y="322968"/>
                  <a:pt x="261141" y="335139"/>
                </a:cubicBezTo>
                <a:cubicBezTo>
                  <a:pt x="262728" y="347310"/>
                  <a:pt x="300828" y="249943"/>
                  <a:pt x="299241" y="277989"/>
                </a:cubicBezTo>
                <a:cubicBezTo>
                  <a:pt x="297654" y="306035"/>
                  <a:pt x="254791" y="476426"/>
                  <a:pt x="251616" y="503414"/>
                </a:cubicBezTo>
                <a:cubicBezTo>
                  <a:pt x="248441" y="530402"/>
                  <a:pt x="285483" y="423510"/>
                  <a:pt x="280191" y="439914"/>
                </a:cubicBezTo>
                <a:cubicBezTo>
                  <a:pt x="274899" y="456318"/>
                  <a:pt x="247912" y="552627"/>
                  <a:pt x="219866" y="601839"/>
                </a:cubicBezTo>
                <a:cubicBezTo>
                  <a:pt x="191820" y="651051"/>
                  <a:pt x="119324" y="725135"/>
                  <a:pt x="111916" y="735189"/>
                </a:cubicBezTo>
                <a:cubicBezTo>
                  <a:pt x="104508" y="745243"/>
                  <a:pt x="193937" y="651581"/>
                  <a:pt x="175416" y="662164"/>
                </a:cubicBezTo>
                <a:cubicBezTo>
                  <a:pt x="156895" y="672747"/>
                  <a:pt x="-12967" y="812977"/>
                  <a:pt x="791" y="798689"/>
                </a:cubicBezTo>
                <a:cubicBezTo>
                  <a:pt x="14549" y="784401"/>
                  <a:pt x="220395" y="621418"/>
                  <a:pt x="257966" y="576439"/>
                </a:cubicBezTo>
                <a:cubicBezTo>
                  <a:pt x="295537" y="531460"/>
                  <a:pt x="234683" y="574851"/>
                  <a:pt x="226216" y="528814"/>
                </a:cubicBezTo>
                <a:cubicBezTo>
                  <a:pt x="217749" y="482777"/>
                  <a:pt x="204520" y="308681"/>
                  <a:pt x="207166" y="300214"/>
                </a:cubicBezTo>
                <a:cubicBezTo>
                  <a:pt x="209812" y="291747"/>
                  <a:pt x="228862" y="476427"/>
                  <a:pt x="242091" y="478014"/>
                </a:cubicBezTo>
                <a:cubicBezTo>
                  <a:pt x="255320" y="479601"/>
                  <a:pt x="293420" y="316618"/>
                  <a:pt x="286541" y="309739"/>
                </a:cubicBezTo>
                <a:cubicBezTo>
                  <a:pt x="279662" y="302860"/>
                  <a:pt x="190762" y="476956"/>
                  <a:pt x="200816" y="436739"/>
                </a:cubicBezTo>
                <a:cubicBezTo>
                  <a:pt x="210870" y="396522"/>
                  <a:pt x="334166" y="108127"/>
                  <a:pt x="346866" y="68439"/>
                </a:cubicBezTo>
                <a:cubicBezTo>
                  <a:pt x="359566" y="28752"/>
                  <a:pt x="287599" y="198085"/>
                  <a:pt x="277016" y="198614"/>
                </a:cubicBezTo>
                <a:cubicBezTo>
                  <a:pt x="266433" y="199143"/>
                  <a:pt x="287070" y="102306"/>
                  <a:pt x="283366" y="71614"/>
                </a:cubicBezTo>
                <a:cubicBezTo>
                  <a:pt x="279662" y="40922"/>
                  <a:pt x="247383" y="-17286"/>
                  <a:pt x="248441" y="4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227C2DF9-2722-9CA4-B305-B1C209FCBB9F}"/>
              </a:ext>
            </a:extLst>
          </p:cNvPr>
          <p:cNvSpPr/>
          <p:nvPr/>
        </p:nvSpPr>
        <p:spPr>
          <a:xfrm>
            <a:off x="7244089" y="5302243"/>
            <a:ext cx="111168" cy="306253"/>
          </a:xfrm>
          <a:custGeom>
            <a:avLst/>
            <a:gdLst>
              <a:gd name="connsiteX0" fmla="*/ 106036 w 111168"/>
              <a:gd name="connsiteY0" fmla="*/ 7 h 306253"/>
              <a:gd name="connsiteX1" fmla="*/ 45711 w 111168"/>
              <a:gd name="connsiteY1" fmla="*/ 130182 h 306253"/>
              <a:gd name="connsiteX2" fmla="*/ 109211 w 111168"/>
              <a:gd name="connsiteY2" fmla="*/ 304807 h 306253"/>
              <a:gd name="connsiteX3" fmla="*/ 86986 w 111168"/>
              <a:gd name="connsiteY3" fmla="*/ 206382 h 306253"/>
              <a:gd name="connsiteX4" fmla="*/ 7611 w 111168"/>
              <a:gd name="connsiteY4" fmla="*/ 82557 h 306253"/>
              <a:gd name="connsiteX5" fmla="*/ 13961 w 111168"/>
              <a:gd name="connsiteY5" fmla="*/ 123832 h 306253"/>
              <a:gd name="connsiteX6" fmla="*/ 106036 w 111168"/>
              <a:gd name="connsiteY6" fmla="*/ 7 h 306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168" h="306253">
                <a:moveTo>
                  <a:pt x="106036" y="7"/>
                </a:moveTo>
                <a:cubicBezTo>
                  <a:pt x="111327" y="1065"/>
                  <a:pt x="45182" y="79382"/>
                  <a:pt x="45711" y="130182"/>
                </a:cubicBezTo>
                <a:cubicBezTo>
                  <a:pt x="46240" y="180982"/>
                  <a:pt x="102332" y="292107"/>
                  <a:pt x="109211" y="304807"/>
                </a:cubicBezTo>
                <a:cubicBezTo>
                  <a:pt x="116090" y="317507"/>
                  <a:pt x="103919" y="243424"/>
                  <a:pt x="86986" y="206382"/>
                </a:cubicBezTo>
                <a:cubicBezTo>
                  <a:pt x="70053" y="169340"/>
                  <a:pt x="19782" y="96315"/>
                  <a:pt x="7611" y="82557"/>
                </a:cubicBezTo>
                <a:cubicBezTo>
                  <a:pt x="-4560" y="68799"/>
                  <a:pt x="-1914" y="135474"/>
                  <a:pt x="13961" y="123832"/>
                </a:cubicBezTo>
                <a:cubicBezTo>
                  <a:pt x="29836" y="112190"/>
                  <a:pt x="100745" y="-1051"/>
                  <a:pt x="106036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4C0B480E-60F1-5FA7-307D-D07733CBDFC2}"/>
              </a:ext>
            </a:extLst>
          </p:cNvPr>
          <p:cNvSpPr/>
          <p:nvPr/>
        </p:nvSpPr>
        <p:spPr>
          <a:xfrm>
            <a:off x="7096125" y="5394322"/>
            <a:ext cx="193129" cy="454035"/>
          </a:xfrm>
          <a:custGeom>
            <a:avLst/>
            <a:gdLst>
              <a:gd name="connsiteX0" fmla="*/ 44450 w 193129"/>
              <a:gd name="connsiteY0" fmla="*/ 3 h 454035"/>
              <a:gd name="connsiteX1" fmla="*/ 12700 w 193129"/>
              <a:gd name="connsiteY1" fmla="*/ 92078 h 454035"/>
              <a:gd name="connsiteX2" fmla="*/ 171450 w 193129"/>
              <a:gd name="connsiteY2" fmla="*/ 142878 h 454035"/>
              <a:gd name="connsiteX3" fmla="*/ 133350 w 193129"/>
              <a:gd name="connsiteY3" fmla="*/ 155578 h 454035"/>
              <a:gd name="connsiteX4" fmla="*/ 190500 w 193129"/>
              <a:gd name="connsiteY4" fmla="*/ 168278 h 454035"/>
              <a:gd name="connsiteX5" fmla="*/ 177800 w 193129"/>
              <a:gd name="connsiteY5" fmla="*/ 184153 h 454035"/>
              <a:gd name="connsiteX6" fmla="*/ 127000 w 193129"/>
              <a:gd name="connsiteY6" fmla="*/ 219078 h 454035"/>
              <a:gd name="connsiteX7" fmla="*/ 127000 w 193129"/>
              <a:gd name="connsiteY7" fmla="*/ 311153 h 454035"/>
              <a:gd name="connsiteX8" fmla="*/ 149225 w 193129"/>
              <a:gd name="connsiteY8" fmla="*/ 454028 h 454035"/>
              <a:gd name="connsiteX9" fmla="*/ 139700 w 193129"/>
              <a:gd name="connsiteY9" fmla="*/ 304803 h 454035"/>
              <a:gd name="connsiteX10" fmla="*/ 0 w 193129"/>
              <a:gd name="connsiteY10" fmla="*/ 165103 h 454035"/>
              <a:gd name="connsiteX11" fmla="*/ 139700 w 193129"/>
              <a:gd name="connsiteY11" fmla="*/ 266703 h 454035"/>
              <a:gd name="connsiteX12" fmla="*/ 123825 w 193129"/>
              <a:gd name="connsiteY12" fmla="*/ 165103 h 454035"/>
              <a:gd name="connsiteX13" fmla="*/ 15875 w 193129"/>
              <a:gd name="connsiteY13" fmla="*/ 136528 h 454035"/>
              <a:gd name="connsiteX14" fmla="*/ 50800 w 193129"/>
              <a:gd name="connsiteY14" fmla="*/ 133353 h 454035"/>
              <a:gd name="connsiteX15" fmla="*/ 12700 w 193129"/>
              <a:gd name="connsiteY15" fmla="*/ 88903 h 454035"/>
              <a:gd name="connsiteX16" fmla="*/ 44450 w 193129"/>
              <a:gd name="connsiteY16" fmla="*/ 3 h 4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3129" h="454035">
                <a:moveTo>
                  <a:pt x="44450" y="3"/>
                </a:moveTo>
                <a:cubicBezTo>
                  <a:pt x="44450" y="532"/>
                  <a:pt x="-8467" y="68266"/>
                  <a:pt x="12700" y="92078"/>
                </a:cubicBezTo>
                <a:cubicBezTo>
                  <a:pt x="33867" y="115891"/>
                  <a:pt x="151342" y="132295"/>
                  <a:pt x="171450" y="142878"/>
                </a:cubicBezTo>
                <a:cubicBezTo>
                  <a:pt x="191558" y="153461"/>
                  <a:pt x="130175" y="151345"/>
                  <a:pt x="133350" y="155578"/>
                </a:cubicBezTo>
                <a:cubicBezTo>
                  <a:pt x="136525" y="159811"/>
                  <a:pt x="183092" y="163516"/>
                  <a:pt x="190500" y="168278"/>
                </a:cubicBezTo>
                <a:cubicBezTo>
                  <a:pt x="197908" y="173041"/>
                  <a:pt x="188383" y="175686"/>
                  <a:pt x="177800" y="184153"/>
                </a:cubicBezTo>
                <a:cubicBezTo>
                  <a:pt x="167217" y="192620"/>
                  <a:pt x="135467" y="197911"/>
                  <a:pt x="127000" y="219078"/>
                </a:cubicBezTo>
                <a:cubicBezTo>
                  <a:pt x="118533" y="240245"/>
                  <a:pt x="123296" y="271995"/>
                  <a:pt x="127000" y="311153"/>
                </a:cubicBezTo>
                <a:cubicBezTo>
                  <a:pt x="130704" y="350311"/>
                  <a:pt x="147108" y="455086"/>
                  <a:pt x="149225" y="454028"/>
                </a:cubicBezTo>
                <a:cubicBezTo>
                  <a:pt x="151342" y="452970"/>
                  <a:pt x="164571" y="352957"/>
                  <a:pt x="139700" y="304803"/>
                </a:cubicBezTo>
                <a:cubicBezTo>
                  <a:pt x="114829" y="256649"/>
                  <a:pt x="0" y="171453"/>
                  <a:pt x="0" y="165103"/>
                </a:cubicBezTo>
                <a:cubicBezTo>
                  <a:pt x="0" y="158753"/>
                  <a:pt x="119063" y="266703"/>
                  <a:pt x="139700" y="266703"/>
                </a:cubicBezTo>
                <a:cubicBezTo>
                  <a:pt x="160337" y="266703"/>
                  <a:pt x="144463" y="186799"/>
                  <a:pt x="123825" y="165103"/>
                </a:cubicBezTo>
                <a:cubicBezTo>
                  <a:pt x="103188" y="143407"/>
                  <a:pt x="28046" y="141820"/>
                  <a:pt x="15875" y="136528"/>
                </a:cubicBezTo>
                <a:cubicBezTo>
                  <a:pt x="3704" y="131236"/>
                  <a:pt x="51329" y="141291"/>
                  <a:pt x="50800" y="133353"/>
                </a:cubicBezTo>
                <a:cubicBezTo>
                  <a:pt x="50271" y="125416"/>
                  <a:pt x="13758" y="117478"/>
                  <a:pt x="12700" y="88903"/>
                </a:cubicBezTo>
                <a:cubicBezTo>
                  <a:pt x="11642" y="60328"/>
                  <a:pt x="44450" y="-526"/>
                  <a:pt x="4445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D0344B13-038A-3812-376A-DA120F88DBE4}"/>
              </a:ext>
            </a:extLst>
          </p:cNvPr>
          <p:cNvSpPr/>
          <p:nvPr/>
        </p:nvSpPr>
        <p:spPr>
          <a:xfrm>
            <a:off x="7035798" y="5438772"/>
            <a:ext cx="277014" cy="668211"/>
          </a:xfrm>
          <a:custGeom>
            <a:avLst/>
            <a:gdLst>
              <a:gd name="connsiteX0" fmla="*/ 2 w 277014"/>
              <a:gd name="connsiteY0" fmla="*/ 3 h 668211"/>
              <a:gd name="connsiteX1" fmla="*/ 133352 w 277014"/>
              <a:gd name="connsiteY1" fmla="*/ 279403 h 668211"/>
              <a:gd name="connsiteX2" fmla="*/ 155577 w 277014"/>
              <a:gd name="connsiteY2" fmla="*/ 409578 h 668211"/>
              <a:gd name="connsiteX3" fmla="*/ 88902 w 277014"/>
              <a:gd name="connsiteY3" fmla="*/ 565153 h 668211"/>
              <a:gd name="connsiteX4" fmla="*/ 177802 w 277014"/>
              <a:gd name="connsiteY4" fmla="*/ 495303 h 668211"/>
              <a:gd name="connsiteX5" fmla="*/ 15877 w 277014"/>
              <a:gd name="connsiteY5" fmla="*/ 666753 h 668211"/>
              <a:gd name="connsiteX6" fmla="*/ 273052 w 277014"/>
              <a:gd name="connsiteY6" fmla="*/ 381003 h 668211"/>
              <a:gd name="connsiteX7" fmla="*/ 174627 w 277014"/>
              <a:gd name="connsiteY7" fmla="*/ 482603 h 668211"/>
              <a:gd name="connsiteX8" fmla="*/ 209552 w 277014"/>
              <a:gd name="connsiteY8" fmla="*/ 396878 h 668211"/>
              <a:gd name="connsiteX9" fmla="*/ 142877 w 277014"/>
              <a:gd name="connsiteY9" fmla="*/ 244478 h 668211"/>
              <a:gd name="connsiteX10" fmla="*/ 190502 w 277014"/>
              <a:gd name="connsiteY10" fmla="*/ 422278 h 668211"/>
              <a:gd name="connsiteX11" fmla="*/ 130177 w 277014"/>
              <a:gd name="connsiteY11" fmla="*/ 285753 h 668211"/>
              <a:gd name="connsiteX12" fmla="*/ 2 w 277014"/>
              <a:gd name="connsiteY12" fmla="*/ 3 h 66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7014" h="668211">
                <a:moveTo>
                  <a:pt x="2" y="3"/>
                </a:moveTo>
                <a:cubicBezTo>
                  <a:pt x="531" y="-1055"/>
                  <a:pt x="107423" y="211141"/>
                  <a:pt x="133352" y="279403"/>
                </a:cubicBezTo>
                <a:cubicBezTo>
                  <a:pt x="159281" y="347665"/>
                  <a:pt x="162985" y="361953"/>
                  <a:pt x="155577" y="409578"/>
                </a:cubicBezTo>
                <a:cubicBezTo>
                  <a:pt x="148169" y="457203"/>
                  <a:pt x="85198" y="550866"/>
                  <a:pt x="88902" y="565153"/>
                </a:cubicBezTo>
                <a:cubicBezTo>
                  <a:pt x="92606" y="579440"/>
                  <a:pt x="189973" y="478370"/>
                  <a:pt x="177802" y="495303"/>
                </a:cubicBezTo>
                <a:cubicBezTo>
                  <a:pt x="165631" y="512236"/>
                  <a:pt x="2" y="685803"/>
                  <a:pt x="15877" y="666753"/>
                </a:cubicBezTo>
                <a:cubicBezTo>
                  <a:pt x="31752" y="647703"/>
                  <a:pt x="246594" y="411695"/>
                  <a:pt x="273052" y="381003"/>
                </a:cubicBezTo>
                <a:cubicBezTo>
                  <a:pt x="299510" y="350311"/>
                  <a:pt x="185210" y="479957"/>
                  <a:pt x="174627" y="482603"/>
                </a:cubicBezTo>
                <a:cubicBezTo>
                  <a:pt x="164044" y="485249"/>
                  <a:pt x="214844" y="436566"/>
                  <a:pt x="209552" y="396878"/>
                </a:cubicBezTo>
                <a:cubicBezTo>
                  <a:pt x="204260" y="357191"/>
                  <a:pt x="146052" y="240245"/>
                  <a:pt x="142877" y="244478"/>
                </a:cubicBezTo>
                <a:cubicBezTo>
                  <a:pt x="139702" y="248711"/>
                  <a:pt x="192619" y="415399"/>
                  <a:pt x="190502" y="422278"/>
                </a:cubicBezTo>
                <a:cubicBezTo>
                  <a:pt x="188385" y="429157"/>
                  <a:pt x="160869" y="350840"/>
                  <a:pt x="130177" y="285753"/>
                </a:cubicBezTo>
                <a:cubicBezTo>
                  <a:pt x="99485" y="220666"/>
                  <a:pt x="-527" y="1061"/>
                  <a:pt x="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2D92F7D1-84ED-DC3E-B227-3BC9ADEE38D9}"/>
              </a:ext>
            </a:extLst>
          </p:cNvPr>
          <p:cNvSpPr/>
          <p:nvPr/>
        </p:nvSpPr>
        <p:spPr>
          <a:xfrm>
            <a:off x="6890502" y="5403671"/>
            <a:ext cx="266206" cy="599202"/>
          </a:xfrm>
          <a:custGeom>
            <a:avLst/>
            <a:gdLst>
              <a:gd name="connsiteX0" fmla="*/ 208798 w 266206"/>
              <a:gd name="connsiteY0" fmla="*/ 179 h 599202"/>
              <a:gd name="connsiteX1" fmla="*/ 78623 w 266206"/>
              <a:gd name="connsiteY1" fmla="*/ 219254 h 599202"/>
              <a:gd name="connsiteX2" fmla="*/ 84973 w 266206"/>
              <a:gd name="connsiteY2" fmla="*/ 371654 h 599202"/>
              <a:gd name="connsiteX3" fmla="*/ 46873 w 266206"/>
              <a:gd name="connsiteY3" fmla="*/ 330379 h 599202"/>
              <a:gd name="connsiteX4" fmla="*/ 243723 w 266206"/>
              <a:gd name="connsiteY4" fmla="*/ 457379 h 599202"/>
              <a:gd name="connsiteX5" fmla="*/ 164348 w 266206"/>
              <a:gd name="connsiteY5" fmla="*/ 247829 h 599202"/>
              <a:gd name="connsiteX6" fmla="*/ 265948 w 266206"/>
              <a:gd name="connsiteY6" fmla="*/ 470079 h 599202"/>
              <a:gd name="connsiteX7" fmla="*/ 192923 w 266206"/>
              <a:gd name="connsiteY7" fmla="*/ 597079 h 599202"/>
              <a:gd name="connsiteX8" fmla="*/ 173873 w 266206"/>
              <a:gd name="connsiteY8" fmla="*/ 539929 h 599202"/>
              <a:gd name="connsiteX9" fmla="*/ 53223 w 266206"/>
              <a:gd name="connsiteY9" fmla="*/ 416104 h 599202"/>
              <a:gd name="connsiteX10" fmla="*/ 183398 w 266206"/>
              <a:gd name="connsiteY10" fmla="*/ 555804 h 599202"/>
              <a:gd name="connsiteX11" fmla="*/ 211973 w 266206"/>
              <a:gd name="connsiteY11" fmla="*/ 473254 h 599202"/>
              <a:gd name="connsiteX12" fmla="*/ 40523 w 266206"/>
              <a:gd name="connsiteY12" fmla="*/ 336729 h 599202"/>
              <a:gd name="connsiteX13" fmla="*/ 94498 w 266206"/>
              <a:gd name="connsiteY13" fmla="*/ 146229 h 599202"/>
              <a:gd name="connsiteX14" fmla="*/ 2423 w 266206"/>
              <a:gd name="connsiteY14" fmla="*/ 257354 h 599202"/>
              <a:gd name="connsiteX15" fmla="*/ 208798 w 266206"/>
              <a:gd name="connsiteY15" fmla="*/ 179 h 59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6206" h="599202">
                <a:moveTo>
                  <a:pt x="208798" y="179"/>
                </a:moveTo>
                <a:cubicBezTo>
                  <a:pt x="221498" y="-6171"/>
                  <a:pt x="99260" y="157342"/>
                  <a:pt x="78623" y="219254"/>
                </a:cubicBezTo>
                <a:cubicBezTo>
                  <a:pt x="57986" y="281166"/>
                  <a:pt x="90265" y="353133"/>
                  <a:pt x="84973" y="371654"/>
                </a:cubicBezTo>
                <a:cubicBezTo>
                  <a:pt x="79681" y="390175"/>
                  <a:pt x="20415" y="316092"/>
                  <a:pt x="46873" y="330379"/>
                </a:cubicBezTo>
                <a:cubicBezTo>
                  <a:pt x="73331" y="344666"/>
                  <a:pt x="224144" y="471137"/>
                  <a:pt x="243723" y="457379"/>
                </a:cubicBezTo>
                <a:cubicBezTo>
                  <a:pt x="263302" y="443621"/>
                  <a:pt x="160644" y="245712"/>
                  <a:pt x="164348" y="247829"/>
                </a:cubicBezTo>
                <a:cubicBezTo>
                  <a:pt x="168052" y="249946"/>
                  <a:pt x="261186" y="411871"/>
                  <a:pt x="265948" y="470079"/>
                </a:cubicBezTo>
                <a:cubicBezTo>
                  <a:pt x="270710" y="528287"/>
                  <a:pt x="208269" y="585437"/>
                  <a:pt x="192923" y="597079"/>
                </a:cubicBezTo>
                <a:cubicBezTo>
                  <a:pt x="177577" y="608721"/>
                  <a:pt x="197156" y="570091"/>
                  <a:pt x="173873" y="539929"/>
                </a:cubicBezTo>
                <a:cubicBezTo>
                  <a:pt x="150590" y="509767"/>
                  <a:pt x="51635" y="413458"/>
                  <a:pt x="53223" y="416104"/>
                </a:cubicBezTo>
                <a:cubicBezTo>
                  <a:pt x="54810" y="418750"/>
                  <a:pt x="156940" y="546279"/>
                  <a:pt x="183398" y="555804"/>
                </a:cubicBezTo>
                <a:cubicBezTo>
                  <a:pt x="209856" y="565329"/>
                  <a:pt x="235785" y="509766"/>
                  <a:pt x="211973" y="473254"/>
                </a:cubicBezTo>
                <a:cubicBezTo>
                  <a:pt x="188161" y="436742"/>
                  <a:pt x="60102" y="391233"/>
                  <a:pt x="40523" y="336729"/>
                </a:cubicBezTo>
                <a:cubicBezTo>
                  <a:pt x="20944" y="282225"/>
                  <a:pt x="100848" y="159458"/>
                  <a:pt x="94498" y="146229"/>
                </a:cubicBezTo>
                <a:cubicBezTo>
                  <a:pt x="88148" y="133000"/>
                  <a:pt x="-17156" y="286987"/>
                  <a:pt x="2423" y="257354"/>
                </a:cubicBezTo>
                <a:cubicBezTo>
                  <a:pt x="22002" y="227721"/>
                  <a:pt x="196098" y="6529"/>
                  <a:pt x="208798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E6346AF2-866D-128A-818F-7387E3358CBC}"/>
              </a:ext>
            </a:extLst>
          </p:cNvPr>
          <p:cNvSpPr/>
          <p:nvPr/>
        </p:nvSpPr>
        <p:spPr>
          <a:xfrm>
            <a:off x="6650402" y="5610141"/>
            <a:ext cx="239549" cy="509494"/>
          </a:xfrm>
          <a:custGeom>
            <a:avLst/>
            <a:gdLst>
              <a:gd name="connsiteX0" fmla="*/ 239348 w 239549"/>
              <a:gd name="connsiteY0" fmla="*/ 84 h 509494"/>
              <a:gd name="connsiteX1" fmla="*/ 191723 w 239549"/>
              <a:gd name="connsiteY1" fmla="*/ 254084 h 509494"/>
              <a:gd name="connsiteX2" fmla="*/ 80598 w 239549"/>
              <a:gd name="connsiteY2" fmla="*/ 362034 h 509494"/>
              <a:gd name="connsiteX3" fmla="*/ 1223 w 239549"/>
              <a:gd name="connsiteY3" fmla="*/ 508084 h 509494"/>
              <a:gd name="connsiteX4" fmla="*/ 42498 w 239549"/>
              <a:gd name="connsiteY4" fmla="*/ 428709 h 509494"/>
              <a:gd name="connsiteX5" fmla="*/ 172673 w 239549"/>
              <a:gd name="connsiteY5" fmla="*/ 308059 h 509494"/>
              <a:gd name="connsiteX6" fmla="*/ 153623 w 239549"/>
              <a:gd name="connsiteY6" fmla="*/ 193759 h 509494"/>
              <a:gd name="connsiteX7" fmla="*/ 175848 w 239549"/>
              <a:gd name="connsiteY7" fmla="*/ 282659 h 509494"/>
              <a:gd name="connsiteX8" fmla="*/ 239348 w 239549"/>
              <a:gd name="connsiteY8" fmla="*/ 84 h 50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549" h="509494">
                <a:moveTo>
                  <a:pt x="239348" y="84"/>
                </a:moveTo>
                <a:cubicBezTo>
                  <a:pt x="241994" y="-4678"/>
                  <a:pt x="218181" y="193759"/>
                  <a:pt x="191723" y="254084"/>
                </a:cubicBezTo>
                <a:cubicBezTo>
                  <a:pt x="165265" y="314409"/>
                  <a:pt x="112348" y="319701"/>
                  <a:pt x="80598" y="362034"/>
                </a:cubicBezTo>
                <a:cubicBezTo>
                  <a:pt x="48848" y="404367"/>
                  <a:pt x="7573" y="496972"/>
                  <a:pt x="1223" y="508084"/>
                </a:cubicBezTo>
                <a:cubicBezTo>
                  <a:pt x="-5127" y="519196"/>
                  <a:pt x="13923" y="462047"/>
                  <a:pt x="42498" y="428709"/>
                </a:cubicBezTo>
                <a:cubicBezTo>
                  <a:pt x="71073" y="395372"/>
                  <a:pt x="154152" y="347217"/>
                  <a:pt x="172673" y="308059"/>
                </a:cubicBezTo>
                <a:cubicBezTo>
                  <a:pt x="191194" y="268901"/>
                  <a:pt x="153094" y="197992"/>
                  <a:pt x="153623" y="193759"/>
                </a:cubicBezTo>
                <a:cubicBezTo>
                  <a:pt x="154152" y="189526"/>
                  <a:pt x="164736" y="312821"/>
                  <a:pt x="175848" y="282659"/>
                </a:cubicBezTo>
                <a:cubicBezTo>
                  <a:pt x="186960" y="252497"/>
                  <a:pt x="236702" y="4846"/>
                  <a:pt x="239348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AED4D1DC-CB97-4B94-3820-29E57B0B1D82}"/>
              </a:ext>
            </a:extLst>
          </p:cNvPr>
          <p:cNvSpPr/>
          <p:nvPr/>
        </p:nvSpPr>
        <p:spPr>
          <a:xfrm>
            <a:off x="6730453" y="5955521"/>
            <a:ext cx="552392" cy="200812"/>
          </a:xfrm>
          <a:custGeom>
            <a:avLst/>
            <a:gdLst>
              <a:gd name="connsiteX0" fmla="*/ 543472 w 552392"/>
              <a:gd name="connsiteY0" fmla="*/ 3954 h 200812"/>
              <a:gd name="connsiteX1" fmla="*/ 70397 w 552392"/>
              <a:gd name="connsiteY1" fmla="*/ 137304 h 200812"/>
              <a:gd name="connsiteX2" fmla="*/ 178347 w 552392"/>
              <a:gd name="connsiteY2" fmla="*/ 89679 h 200812"/>
              <a:gd name="connsiteX3" fmla="*/ 547 w 552392"/>
              <a:gd name="connsiteY3" fmla="*/ 200804 h 200812"/>
              <a:gd name="connsiteX4" fmla="*/ 248197 w 552392"/>
              <a:gd name="connsiteY4" fmla="*/ 83329 h 200812"/>
              <a:gd name="connsiteX5" fmla="*/ 222797 w 552392"/>
              <a:gd name="connsiteY5" fmla="*/ 70629 h 200812"/>
              <a:gd name="connsiteX6" fmla="*/ 365672 w 552392"/>
              <a:gd name="connsiteY6" fmla="*/ 38879 h 200812"/>
              <a:gd name="connsiteX7" fmla="*/ 543472 w 552392"/>
              <a:gd name="connsiteY7" fmla="*/ 3954 h 20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2392" h="200812">
                <a:moveTo>
                  <a:pt x="543472" y="3954"/>
                </a:moveTo>
                <a:cubicBezTo>
                  <a:pt x="494259" y="20358"/>
                  <a:pt x="131251" y="123017"/>
                  <a:pt x="70397" y="137304"/>
                </a:cubicBezTo>
                <a:cubicBezTo>
                  <a:pt x="9543" y="151591"/>
                  <a:pt x="189989" y="79096"/>
                  <a:pt x="178347" y="89679"/>
                </a:cubicBezTo>
                <a:cubicBezTo>
                  <a:pt x="166705" y="100262"/>
                  <a:pt x="-11095" y="201862"/>
                  <a:pt x="547" y="200804"/>
                </a:cubicBezTo>
                <a:cubicBezTo>
                  <a:pt x="12189" y="199746"/>
                  <a:pt x="211155" y="105025"/>
                  <a:pt x="248197" y="83329"/>
                </a:cubicBezTo>
                <a:cubicBezTo>
                  <a:pt x="285239" y="61633"/>
                  <a:pt x="203218" y="78037"/>
                  <a:pt x="222797" y="70629"/>
                </a:cubicBezTo>
                <a:cubicBezTo>
                  <a:pt x="242376" y="63221"/>
                  <a:pt x="306405" y="51050"/>
                  <a:pt x="365672" y="38879"/>
                </a:cubicBezTo>
                <a:cubicBezTo>
                  <a:pt x="424939" y="26708"/>
                  <a:pt x="592685" y="-12450"/>
                  <a:pt x="543472" y="3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22E69B42-4C1B-42F6-0E83-C2757CA03A2B}"/>
              </a:ext>
            </a:extLst>
          </p:cNvPr>
          <p:cNvSpPr/>
          <p:nvPr/>
        </p:nvSpPr>
        <p:spPr>
          <a:xfrm>
            <a:off x="6505519" y="5943287"/>
            <a:ext cx="718245" cy="311740"/>
          </a:xfrm>
          <a:custGeom>
            <a:avLst/>
            <a:gdLst>
              <a:gd name="connsiteX0" fmla="*/ 190556 w 718245"/>
              <a:gd name="connsiteY0" fmla="*/ 313 h 311740"/>
              <a:gd name="connsiteX1" fmla="*/ 117531 w 718245"/>
              <a:gd name="connsiteY1" fmla="*/ 162238 h 311740"/>
              <a:gd name="connsiteX2" fmla="*/ 200081 w 718245"/>
              <a:gd name="connsiteY2" fmla="*/ 222563 h 311740"/>
              <a:gd name="connsiteX3" fmla="*/ 57206 w 718245"/>
              <a:gd name="connsiteY3" fmla="*/ 228913 h 311740"/>
              <a:gd name="connsiteX4" fmla="*/ 346131 w 718245"/>
              <a:gd name="connsiteY4" fmla="*/ 225738 h 311740"/>
              <a:gd name="connsiteX5" fmla="*/ 536631 w 718245"/>
              <a:gd name="connsiteY5" fmla="*/ 127313 h 311740"/>
              <a:gd name="connsiteX6" fmla="*/ 365181 w 718245"/>
              <a:gd name="connsiteY6" fmla="*/ 219388 h 311740"/>
              <a:gd name="connsiteX7" fmla="*/ 717606 w 718245"/>
              <a:gd name="connsiteY7" fmla="*/ 114613 h 311740"/>
              <a:gd name="connsiteX8" fmla="*/ 447731 w 718245"/>
              <a:gd name="connsiteY8" fmla="*/ 203513 h 311740"/>
              <a:gd name="connsiteX9" fmla="*/ 288981 w 718245"/>
              <a:gd name="connsiteY9" fmla="*/ 311463 h 311740"/>
              <a:gd name="connsiteX10" fmla="*/ 276281 w 718245"/>
              <a:gd name="connsiteY10" fmla="*/ 235263 h 311740"/>
              <a:gd name="connsiteX11" fmla="*/ 187381 w 718245"/>
              <a:gd name="connsiteY11" fmla="*/ 254313 h 311740"/>
              <a:gd name="connsiteX12" fmla="*/ 308031 w 718245"/>
              <a:gd name="connsiteY12" fmla="*/ 308288 h 311740"/>
              <a:gd name="connsiteX13" fmla="*/ 158806 w 718245"/>
              <a:gd name="connsiteY13" fmla="*/ 238438 h 311740"/>
              <a:gd name="connsiteX14" fmla="*/ 82606 w 718245"/>
              <a:gd name="connsiteY14" fmla="*/ 190813 h 311740"/>
              <a:gd name="connsiteX15" fmla="*/ 56 w 718245"/>
              <a:gd name="connsiteY15" fmla="*/ 92388 h 311740"/>
              <a:gd name="connsiteX16" fmla="*/ 95306 w 718245"/>
              <a:gd name="connsiteY16" fmla="*/ 159063 h 311740"/>
              <a:gd name="connsiteX17" fmla="*/ 73081 w 718245"/>
              <a:gd name="connsiteY17" fmla="*/ 28888 h 311740"/>
              <a:gd name="connsiteX18" fmla="*/ 111181 w 718245"/>
              <a:gd name="connsiteY18" fmla="*/ 117788 h 311740"/>
              <a:gd name="connsiteX19" fmla="*/ 190556 w 718245"/>
              <a:gd name="connsiteY19" fmla="*/ 313 h 31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18245" h="311740">
                <a:moveTo>
                  <a:pt x="190556" y="313"/>
                </a:moveTo>
                <a:cubicBezTo>
                  <a:pt x="191614" y="7721"/>
                  <a:pt x="115943" y="125196"/>
                  <a:pt x="117531" y="162238"/>
                </a:cubicBezTo>
                <a:cubicBezTo>
                  <a:pt x="119118" y="199280"/>
                  <a:pt x="210135" y="211451"/>
                  <a:pt x="200081" y="222563"/>
                </a:cubicBezTo>
                <a:cubicBezTo>
                  <a:pt x="190027" y="233675"/>
                  <a:pt x="32864" y="228384"/>
                  <a:pt x="57206" y="228913"/>
                </a:cubicBezTo>
                <a:cubicBezTo>
                  <a:pt x="81548" y="229442"/>
                  <a:pt x="266227" y="242671"/>
                  <a:pt x="346131" y="225738"/>
                </a:cubicBezTo>
                <a:cubicBezTo>
                  <a:pt x="426035" y="208805"/>
                  <a:pt x="533456" y="128371"/>
                  <a:pt x="536631" y="127313"/>
                </a:cubicBezTo>
                <a:cubicBezTo>
                  <a:pt x="539806" y="126255"/>
                  <a:pt x="335019" y="221505"/>
                  <a:pt x="365181" y="219388"/>
                </a:cubicBezTo>
                <a:cubicBezTo>
                  <a:pt x="395343" y="217271"/>
                  <a:pt x="703848" y="117259"/>
                  <a:pt x="717606" y="114613"/>
                </a:cubicBezTo>
                <a:cubicBezTo>
                  <a:pt x="731364" y="111967"/>
                  <a:pt x="519169" y="170705"/>
                  <a:pt x="447731" y="203513"/>
                </a:cubicBezTo>
                <a:cubicBezTo>
                  <a:pt x="376294" y="236321"/>
                  <a:pt x="317556" y="306171"/>
                  <a:pt x="288981" y="311463"/>
                </a:cubicBezTo>
                <a:cubicBezTo>
                  <a:pt x="260406" y="316755"/>
                  <a:pt x="293214" y="244788"/>
                  <a:pt x="276281" y="235263"/>
                </a:cubicBezTo>
                <a:cubicBezTo>
                  <a:pt x="259348" y="225738"/>
                  <a:pt x="182089" y="242142"/>
                  <a:pt x="187381" y="254313"/>
                </a:cubicBezTo>
                <a:cubicBezTo>
                  <a:pt x="192673" y="266484"/>
                  <a:pt x="312793" y="310934"/>
                  <a:pt x="308031" y="308288"/>
                </a:cubicBezTo>
                <a:cubicBezTo>
                  <a:pt x="303269" y="305642"/>
                  <a:pt x="196377" y="258017"/>
                  <a:pt x="158806" y="238438"/>
                </a:cubicBezTo>
                <a:cubicBezTo>
                  <a:pt x="121235" y="218859"/>
                  <a:pt x="109064" y="215155"/>
                  <a:pt x="82606" y="190813"/>
                </a:cubicBezTo>
                <a:cubicBezTo>
                  <a:pt x="56148" y="166471"/>
                  <a:pt x="-2061" y="97680"/>
                  <a:pt x="56" y="92388"/>
                </a:cubicBezTo>
                <a:cubicBezTo>
                  <a:pt x="2173" y="87096"/>
                  <a:pt x="83135" y="169646"/>
                  <a:pt x="95306" y="159063"/>
                </a:cubicBezTo>
                <a:cubicBezTo>
                  <a:pt x="107477" y="148480"/>
                  <a:pt x="70435" y="35767"/>
                  <a:pt x="73081" y="28888"/>
                </a:cubicBezTo>
                <a:cubicBezTo>
                  <a:pt x="75727" y="22009"/>
                  <a:pt x="94248" y="116201"/>
                  <a:pt x="111181" y="117788"/>
                </a:cubicBezTo>
                <a:cubicBezTo>
                  <a:pt x="128114" y="119376"/>
                  <a:pt x="189498" y="-7095"/>
                  <a:pt x="190556" y="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B5B6AF32-1668-D0BF-BCE2-669468CB26DF}"/>
              </a:ext>
            </a:extLst>
          </p:cNvPr>
          <p:cNvSpPr/>
          <p:nvPr/>
        </p:nvSpPr>
        <p:spPr>
          <a:xfrm>
            <a:off x="6518083" y="6114371"/>
            <a:ext cx="680542" cy="223536"/>
          </a:xfrm>
          <a:custGeom>
            <a:avLst/>
            <a:gdLst>
              <a:gd name="connsiteX0" fmla="*/ 679642 w 680542"/>
              <a:gd name="connsiteY0" fmla="*/ 679 h 223536"/>
              <a:gd name="connsiteX1" fmla="*/ 298642 w 680542"/>
              <a:gd name="connsiteY1" fmla="*/ 140379 h 223536"/>
              <a:gd name="connsiteX2" fmla="*/ 393892 w 680542"/>
              <a:gd name="connsiteY2" fmla="*/ 130854 h 223536"/>
              <a:gd name="connsiteX3" fmla="*/ 197042 w 680542"/>
              <a:gd name="connsiteY3" fmla="*/ 210229 h 223536"/>
              <a:gd name="connsiteX4" fmla="*/ 79567 w 680542"/>
              <a:gd name="connsiteY4" fmla="*/ 127679 h 223536"/>
              <a:gd name="connsiteX5" fmla="*/ 3367 w 680542"/>
              <a:gd name="connsiteY5" fmla="*/ 48304 h 223536"/>
              <a:gd name="connsiteX6" fmla="*/ 190692 w 680542"/>
              <a:gd name="connsiteY6" fmla="*/ 222929 h 223536"/>
              <a:gd name="connsiteX7" fmla="*/ 165292 w 680542"/>
              <a:gd name="connsiteY7" fmla="*/ 108629 h 223536"/>
              <a:gd name="connsiteX8" fmla="*/ 238317 w 680542"/>
              <a:gd name="connsiteY8" fmla="*/ 184829 h 223536"/>
              <a:gd name="connsiteX9" fmla="*/ 438342 w 680542"/>
              <a:gd name="connsiteY9" fmla="*/ 146729 h 223536"/>
              <a:gd name="connsiteX10" fmla="*/ 289117 w 680542"/>
              <a:gd name="connsiteY10" fmla="*/ 213404 h 223536"/>
              <a:gd name="connsiteX11" fmla="*/ 416117 w 680542"/>
              <a:gd name="connsiteY11" fmla="*/ 114979 h 223536"/>
              <a:gd name="connsiteX12" fmla="*/ 552642 w 680542"/>
              <a:gd name="connsiteY12" fmla="*/ 70529 h 223536"/>
              <a:gd name="connsiteX13" fmla="*/ 409767 w 680542"/>
              <a:gd name="connsiteY13" fmla="*/ 86404 h 223536"/>
              <a:gd name="connsiteX14" fmla="*/ 679642 w 680542"/>
              <a:gd name="connsiteY14" fmla="*/ 679 h 22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0542" h="223536">
                <a:moveTo>
                  <a:pt x="679642" y="679"/>
                </a:moveTo>
                <a:cubicBezTo>
                  <a:pt x="661121" y="9675"/>
                  <a:pt x="346267" y="118683"/>
                  <a:pt x="298642" y="140379"/>
                </a:cubicBezTo>
                <a:cubicBezTo>
                  <a:pt x="251017" y="162075"/>
                  <a:pt x="410825" y="119212"/>
                  <a:pt x="393892" y="130854"/>
                </a:cubicBezTo>
                <a:cubicBezTo>
                  <a:pt x="376959" y="142496"/>
                  <a:pt x="249429" y="210758"/>
                  <a:pt x="197042" y="210229"/>
                </a:cubicBezTo>
                <a:cubicBezTo>
                  <a:pt x="144655" y="209700"/>
                  <a:pt x="111846" y="154666"/>
                  <a:pt x="79567" y="127679"/>
                </a:cubicBezTo>
                <a:cubicBezTo>
                  <a:pt x="47288" y="100692"/>
                  <a:pt x="-15154" y="32429"/>
                  <a:pt x="3367" y="48304"/>
                </a:cubicBezTo>
                <a:cubicBezTo>
                  <a:pt x="21888" y="64179"/>
                  <a:pt x="163704" y="212875"/>
                  <a:pt x="190692" y="222929"/>
                </a:cubicBezTo>
                <a:cubicBezTo>
                  <a:pt x="217679" y="232983"/>
                  <a:pt x="157355" y="114979"/>
                  <a:pt x="165292" y="108629"/>
                </a:cubicBezTo>
                <a:cubicBezTo>
                  <a:pt x="173229" y="102279"/>
                  <a:pt x="192809" y="178479"/>
                  <a:pt x="238317" y="184829"/>
                </a:cubicBezTo>
                <a:cubicBezTo>
                  <a:pt x="283825" y="191179"/>
                  <a:pt x="429875" y="141966"/>
                  <a:pt x="438342" y="146729"/>
                </a:cubicBezTo>
                <a:cubicBezTo>
                  <a:pt x="446809" y="151492"/>
                  <a:pt x="292821" y="218696"/>
                  <a:pt x="289117" y="213404"/>
                </a:cubicBezTo>
                <a:cubicBezTo>
                  <a:pt x="285413" y="208112"/>
                  <a:pt x="372196" y="138791"/>
                  <a:pt x="416117" y="114979"/>
                </a:cubicBezTo>
                <a:cubicBezTo>
                  <a:pt x="460038" y="91167"/>
                  <a:pt x="553700" y="75291"/>
                  <a:pt x="552642" y="70529"/>
                </a:cubicBezTo>
                <a:cubicBezTo>
                  <a:pt x="551584" y="65767"/>
                  <a:pt x="394421" y="98046"/>
                  <a:pt x="409767" y="86404"/>
                </a:cubicBezTo>
                <a:cubicBezTo>
                  <a:pt x="425113" y="74762"/>
                  <a:pt x="698163" y="-8317"/>
                  <a:pt x="679642" y="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EF8CD927-8D83-E787-918A-9CB798EB122F}"/>
              </a:ext>
            </a:extLst>
          </p:cNvPr>
          <p:cNvSpPr/>
          <p:nvPr/>
        </p:nvSpPr>
        <p:spPr>
          <a:xfrm>
            <a:off x="6255552" y="4903386"/>
            <a:ext cx="84443" cy="713547"/>
          </a:xfrm>
          <a:custGeom>
            <a:avLst/>
            <a:gdLst>
              <a:gd name="connsiteX0" fmla="*/ 2373 w 84443"/>
              <a:gd name="connsiteY0" fmla="*/ 1989 h 713547"/>
              <a:gd name="connsiteX1" fmla="*/ 81748 w 84443"/>
              <a:gd name="connsiteY1" fmla="*/ 532214 h 713547"/>
              <a:gd name="connsiteX2" fmla="*/ 65873 w 84443"/>
              <a:gd name="connsiteY2" fmla="*/ 443314 h 713547"/>
              <a:gd name="connsiteX3" fmla="*/ 65873 w 84443"/>
              <a:gd name="connsiteY3" fmla="*/ 713189 h 713547"/>
              <a:gd name="connsiteX4" fmla="*/ 53173 w 84443"/>
              <a:gd name="connsiteY4" fmla="*/ 376639 h 713547"/>
              <a:gd name="connsiteX5" fmla="*/ 59523 w 84443"/>
              <a:gd name="connsiteY5" fmla="*/ 500464 h 713547"/>
              <a:gd name="connsiteX6" fmla="*/ 62698 w 84443"/>
              <a:gd name="connsiteY6" fmla="*/ 236939 h 713547"/>
              <a:gd name="connsiteX7" fmla="*/ 75398 w 84443"/>
              <a:gd name="connsiteY7" fmla="*/ 446489 h 713547"/>
              <a:gd name="connsiteX8" fmla="*/ 24598 w 84443"/>
              <a:gd name="connsiteY8" fmla="*/ 195664 h 713547"/>
              <a:gd name="connsiteX9" fmla="*/ 21423 w 84443"/>
              <a:gd name="connsiteY9" fmla="*/ 344889 h 713547"/>
              <a:gd name="connsiteX10" fmla="*/ 2373 w 84443"/>
              <a:gd name="connsiteY10" fmla="*/ 1989 h 71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443" h="713547">
                <a:moveTo>
                  <a:pt x="2373" y="1989"/>
                </a:moveTo>
                <a:cubicBezTo>
                  <a:pt x="12427" y="33210"/>
                  <a:pt x="71165" y="458660"/>
                  <a:pt x="81748" y="532214"/>
                </a:cubicBezTo>
                <a:cubicBezTo>
                  <a:pt x="92331" y="605768"/>
                  <a:pt x="68519" y="413152"/>
                  <a:pt x="65873" y="443314"/>
                </a:cubicBezTo>
                <a:cubicBezTo>
                  <a:pt x="63227" y="473476"/>
                  <a:pt x="67990" y="724301"/>
                  <a:pt x="65873" y="713189"/>
                </a:cubicBezTo>
                <a:cubicBezTo>
                  <a:pt x="63756" y="702077"/>
                  <a:pt x="54231" y="412093"/>
                  <a:pt x="53173" y="376639"/>
                </a:cubicBezTo>
                <a:cubicBezTo>
                  <a:pt x="52115" y="341185"/>
                  <a:pt x="57936" y="523747"/>
                  <a:pt x="59523" y="500464"/>
                </a:cubicBezTo>
                <a:cubicBezTo>
                  <a:pt x="61111" y="477181"/>
                  <a:pt x="60052" y="245935"/>
                  <a:pt x="62698" y="236939"/>
                </a:cubicBezTo>
                <a:cubicBezTo>
                  <a:pt x="65344" y="227943"/>
                  <a:pt x="81748" y="453368"/>
                  <a:pt x="75398" y="446489"/>
                </a:cubicBezTo>
                <a:cubicBezTo>
                  <a:pt x="69048" y="439610"/>
                  <a:pt x="33594" y="212597"/>
                  <a:pt x="24598" y="195664"/>
                </a:cubicBezTo>
                <a:cubicBezTo>
                  <a:pt x="15602" y="178731"/>
                  <a:pt x="25656" y="372935"/>
                  <a:pt x="21423" y="344889"/>
                </a:cubicBezTo>
                <a:cubicBezTo>
                  <a:pt x="17190" y="316843"/>
                  <a:pt x="-7681" y="-29232"/>
                  <a:pt x="2373" y="1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71988411-745B-604D-5B53-1A0F7ABAA70B}"/>
              </a:ext>
            </a:extLst>
          </p:cNvPr>
          <p:cNvSpPr/>
          <p:nvPr/>
        </p:nvSpPr>
        <p:spPr>
          <a:xfrm>
            <a:off x="5946707" y="5993597"/>
            <a:ext cx="404711" cy="852186"/>
          </a:xfrm>
          <a:custGeom>
            <a:avLst/>
            <a:gdLst>
              <a:gd name="connsiteX0" fmla="*/ 403293 w 404711"/>
              <a:gd name="connsiteY0" fmla="*/ 7153 h 852186"/>
              <a:gd name="connsiteX1" fmla="*/ 184218 w 404711"/>
              <a:gd name="connsiteY1" fmla="*/ 540553 h 852186"/>
              <a:gd name="connsiteX2" fmla="*/ 269943 w 404711"/>
              <a:gd name="connsiteY2" fmla="*/ 299253 h 852186"/>
              <a:gd name="connsiteX3" fmla="*/ 68 w 404711"/>
              <a:gd name="connsiteY3" fmla="*/ 851703 h 852186"/>
              <a:gd name="connsiteX4" fmla="*/ 298518 w 404711"/>
              <a:gd name="connsiteY4" fmla="*/ 188128 h 852186"/>
              <a:gd name="connsiteX5" fmla="*/ 95318 w 404711"/>
              <a:gd name="connsiteY5" fmla="*/ 791378 h 852186"/>
              <a:gd name="connsiteX6" fmla="*/ 323918 w 404711"/>
              <a:gd name="connsiteY6" fmla="*/ 121453 h 852186"/>
              <a:gd name="connsiteX7" fmla="*/ 279468 w 404711"/>
              <a:gd name="connsiteY7" fmla="*/ 226228 h 852186"/>
              <a:gd name="connsiteX8" fmla="*/ 403293 w 404711"/>
              <a:gd name="connsiteY8" fmla="*/ 7153 h 85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711" h="852186">
                <a:moveTo>
                  <a:pt x="403293" y="7153"/>
                </a:moveTo>
                <a:cubicBezTo>
                  <a:pt x="387418" y="59540"/>
                  <a:pt x="206443" y="491870"/>
                  <a:pt x="184218" y="540553"/>
                </a:cubicBezTo>
                <a:cubicBezTo>
                  <a:pt x="161993" y="589236"/>
                  <a:pt x="300635" y="247395"/>
                  <a:pt x="269943" y="299253"/>
                </a:cubicBezTo>
                <a:cubicBezTo>
                  <a:pt x="239251" y="351111"/>
                  <a:pt x="-4695" y="870224"/>
                  <a:pt x="68" y="851703"/>
                </a:cubicBezTo>
                <a:cubicBezTo>
                  <a:pt x="4831" y="833182"/>
                  <a:pt x="282643" y="198182"/>
                  <a:pt x="298518" y="188128"/>
                </a:cubicBezTo>
                <a:cubicBezTo>
                  <a:pt x="314393" y="178074"/>
                  <a:pt x="91085" y="802491"/>
                  <a:pt x="95318" y="791378"/>
                </a:cubicBezTo>
                <a:cubicBezTo>
                  <a:pt x="99551" y="780266"/>
                  <a:pt x="293226" y="215645"/>
                  <a:pt x="323918" y="121453"/>
                </a:cubicBezTo>
                <a:cubicBezTo>
                  <a:pt x="354610" y="27261"/>
                  <a:pt x="262006" y="245807"/>
                  <a:pt x="279468" y="226228"/>
                </a:cubicBezTo>
                <a:cubicBezTo>
                  <a:pt x="296930" y="206649"/>
                  <a:pt x="419168" y="-45234"/>
                  <a:pt x="403293" y="7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D2C6D1F2-50F8-7F6E-CD31-E17704D880A9}"/>
              </a:ext>
            </a:extLst>
          </p:cNvPr>
          <p:cNvSpPr/>
          <p:nvPr/>
        </p:nvSpPr>
        <p:spPr>
          <a:xfrm>
            <a:off x="5111084" y="6683219"/>
            <a:ext cx="940466" cy="727276"/>
          </a:xfrm>
          <a:custGeom>
            <a:avLst/>
            <a:gdLst>
              <a:gd name="connsiteX0" fmla="*/ 940466 w 940466"/>
              <a:gd name="connsiteY0" fmla="*/ 156 h 727276"/>
              <a:gd name="connsiteX1" fmla="*/ 603916 w 940466"/>
              <a:gd name="connsiteY1" fmla="*/ 320831 h 727276"/>
              <a:gd name="connsiteX2" fmla="*/ 715041 w 940466"/>
              <a:gd name="connsiteY2" fmla="*/ 270031 h 727276"/>
              <a:gd name="connsiteX3" fmla="*/ 175291 w 940466"/>
              <a:gd name="connsiteY3" fmla="*/ 600231 h 727276"/>
              <a:gd name="connsiteX4" fmla="*/ 261016 w 940466"/>
              <a:gd name="connsiteY4" fmla="*/ 571656 h 727276"/>
              <a:gd name="connsiteX5" fmla="*/ 10191 w 940466"/>
              <a:gd name="connsiteY5" fmla="*/ 717706 h 727276"/>
              <a:gd name="connsiteX6" fmla="*/ 667416 w 940466"/>
              <a:gd name="connsiteY6" fmla="*/ 257331 h 727276"/>
              <a:gd name="connsiteX7" fmla="*/ 365791 w 940466"/>
              <a:gd name="connsiteY7" fmla="*/ 485931 h 727276"/>
              <a:gd name="connsiteX8" fmla="*/ 749966 w 940466"/>
              <a:gd name="connsiteY8" fmla="*/ 187481 h 727276"/>
              <a:gd name="connsiteX9" fmla="*/ 603916 w 940466"/>
              <a:gd name="connsiteY9" fmla="*/ 276381 h 727276"/>
              <a:gd name="connsiteX10" fmla="*/ 940466 w 940466"/>
              <a:gd name="connsiteY10" fmla="*/ 156 h 72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0466" h="727276">
                <a:moveTo>
                  <a:pt x="940466" y="156"/>
                </a:moveTo>
                <a:cubicBezTo>
                  <a:pt x="940466" y="7564"/>
                  <a:pt x="641487" y="275852"/>
                  <a:pt x="603916" y="320831"/>
                </a:cubicBezTo>
                <a:cubicBezTo>
                  <a:pt x="566345" y="365810"/>
                  <a:pt x="786478" y="223464"/>
                  <a:pt x="715041" y="270031"/>
                </a:cubicBezTo>
                <a:cubicBezTo>
                  <a:pt x="643604" y="316598"/>
                  <a:pt x="250962" y="549960"/>
                  <a:pt x="175291" y="600231"/>
                </a:cubicBezTo>
                <a:cubicBezTo>
                  <a:pt x="99620" y="650502"/>
                  <a:pt x="288533" y="552077"/>
                  <a:pt x="261016" y="571656"/>
                </a:cubicBezTo>
                <a:cubicBezTo>
                  <a:pt x="233499" y="591235"/>
                  <a:pt x="-57542" y="770094"/>
                  <a:pt x="10191" y="717706"/>
                </a:cubicBezTo>
                <a:cubicBezTo>
                  <a:pt x="77924" y="665318"/>
                  <a:pt x="608149" y="295960"/>
                  <a:pt x="667416" y="257331"/>
                </a:cubicBezTo>
                <a:cubicBezTo>
                  <a:pt x="726683" y="218702"/>
                  <a:pt x="352033" y="497573"/>
                  <a:pt x="365791" y="485931"/>
                </a:cubicBezTo>
                <a:cubicBezTo>
                  <a:pt x="379549" y="474289"/>
                  <a:pt x="710279" y="222406"/>
                  <a:pt x="749966" y="187481"/>
                </a:cubicBezTo>
                <a:cubicBezTo>
                  <a:pt x="789653" y="152556"/>
                  <a:pt x="572695" y="302839"/>
                  <a:pt x="603916" y="276381"/>
                </a:cubicBezTo>
                <a:cubicBezTo>
                  <a:pt x="635137" y="249923"/>
                  <a:pt x="940466" y="-7252"/>
                  <a:pt x="940466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512D7251-70D0-511D-2BBF-5130959C217B}"/>
              </a:ext>
            </a:extLst>
          </p:cNvPr>
          <p:cNvSpPr/>
          <p:nvPr/>
        </p:nvSpPr>
        <p:spPr>
          <a:xfrm>
            <a:off x="4142531" y="7241783"/>
            <a:ext cx="1118543" cy="494385"/>
          </a:xfrm>
          <a:custGeom>
            <a:avLst/>
            <a:gdLst>
              <a:gd name="connsiteX0" fmla="*/ 1115269 w 1118543"/>
              <a:gd name="connsiteY0" fmla="*/ 3567 h 494385"/>
              <a:gd name="connsiteX1" fmla="*/ 483444 w 1118543"/>
              <a:gd name="connsiteY1" fmla="*/ 317892 h 494385"/>
              <a:gd name="connsiteX2" fmla="*/ 559644 w 1118543"/>
              <a:gd name="connsiteY2" fmla="*/ 279792 h 494385"/>
              <a:gd name="connsiteX3" fmla="*/ 153244 w 1118543"/>
              <a:gd name="connsiteY3" fmla="*/ 387742 h 494385"/>
              <a:gd name="connsiteX4" fmla="*/ 242144 w 1118543"/>
              <a:gd name="connsiteY4" fmla="*/ 368692 h 494385"/>
              <a:gd name="connsiteX5" fmla="*/ 4019 w 1118543"/>
              <a:gd name="connsiteY5" fmla="*/ 492517 h 494385"/>
              <a:gd name="connsiteX6" fmla="*/ 473919 w 1118543"/>
              <a:gd name="connsiteY6" fmla="*/ 257567 h 494385"/>
              <a:gd name="connsiteX7" fmla="*/ 378669 w 1118543"/>
              <a:gd name="connsiteY7" fmla="*/ 308367 h 494385"/>
              <a:gd name="connsiteX8" fmla="*/ 775544 w 1118543"/>
              <a:gd name="connsiteY8" fmla="*/ 162317 h 494385"/>
              <a:gd name="connsiteX9" fmla="*/ 585044 w 1118543"/>
              <a:gd name="connsiteY9" fmla="*/ 270267 h 494385"/>
              <a:gd name="connsiteX10" fmla="*/ 956519 w 1118543"/>
              <a:gd name="connsiteY10" fmla="*/ 67067 h 494385"/>
              <a:gd name="connsiteX11" fmla="*/ 740619 w 1118543"/>
              <a:gd name="connsiteY11" fmla="*/ 143267 h 494385"/>
              <a:gd name="connsiteX12" fmla="*/ 1115269 w 1118543"/>
              <a:gd name="connsiteY12" fmla="*/ 3567 h 49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8543" h="494385">
                <a:moveTo>
                  <a:pt x="1115269" y="3567"/>
                </a:moveTo>
                <a:cubicBezTo>
                  <a:pt x="1072407" y="32671"/>
                  <a:pt x="576048" y="271855"/>
                  <a:pt x="483444" y="317892"/>
                </a:cubicBezTo>
                <a:cubicBezTo>
                  <a:pt x="390840" y="363929"/>
                  <a:pt x="614677" y="268150"/>
                  <a:pt x="559644" y="279792"/>
                </a:cubicBezTo>
                <a:cubicBezTo>
                  <a:pt x="504611" y="291434"/>
                  <a:pt x="206161" y="372925"/>
                  <a:pt x="153244" y="387742"/>
                </a:cubicBezTo>
                <a:cubicBezTo>
                  <a:pt x="100327" y="402559"/>
                  <a:pt x="267015" y="351230"/>
                  <a:pt x="242144" y="368692"/>
                </a:cubicBezTo>
                <a:cubicBezTo>
                  <a:pt x="217273" y="386154"/>
                  <a:pt x="-34610" y="511038"/>
                  <a:pt x="4019" y="492517"/>
                </a:cubicBezTo>
                <a:cubicBezTo>
                  <a:pt x="42648" y="473996"/>
                  <a:pt x="411477" y="288259"/>
                  <a:pt x="473919" y="257567"/>
                </a:cubicBezTo>
                <a:cubicBezTo>
                  <a:pt x="536361" y="226875"/>
                  <a:pt x="328398" y="324242"/>
                  <a:pt x="378669" y="308367"/>
                </a:cubicBezTo>
                <a:cubicBezTo>
                  <a:pt x="428940" y="292492"/>
                  <a:pt x="741148" y="168667"/>
                  <a:pt x="775544" y="162317"/>
                </a:cubicBezTo>
                <a:cubicBezTo>
                  <a:pt x="809940" y="155967"/>
                  <a:pt x="554882" y="286142"/>
                  <a:pt x="585044" y="270267"/>
                </a:cubicBezTo>
                <a:cubicBezTo>
                  <a:pt x="615206" y="254392"/>
                  <a:pt x="930590" y="88234"/>
                  <a:pt x="956519" y="67067"/>
                </a:cubicBezTo>
                <a:cubicBezTo>
                  <a:pt x="982448" y="45900"/>
                  <a:pt x="714690" y="153850"/>
                  <a:pt x="740619" y="143267"/>
                </a:cubicBezTo>
                <a:cubicBezTo>
                  <a:pt x="766548" y="132684"/>
                  <a:pt x="1158131" y="-25537"/>
                  <a:pt x="1115269" y="3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F8FB1534-B7F8-0B6D-0C43-221659ED3CFA}"/>
              </a:ext>
            </a:extLst>
          </p:cNvPr>
          <p:cNvSpPr/>
          <p:nvPr/>
        </p:nvSpPr>
        <p:spPr>
          <a:xfrm>
            <a:off x="3171474" y="6933514"/>
            <a:ext cx="295752" cy="640560"/>
          </a:xfrm>
          <a:custGeom>
            <a:avLst/>
            <a:gdLst>
              <a:gd name="connsiteX0" fmla="*/ 70201 w 295752"/>
              <a:gd name="connsiteY0" fmla="*/ 686 h 640560"/>
              <a:gd name="connsiteX1" fmla="*/ 127351 w 295752"/>
              <a:gd name="connsiteY1" fmla="*/ 368986 h 640560"/>
              <a:gd name="connsiteX2" fmla="*/ 92426 w 295752"/>
              <a:gd name="connsiteY2" fmla="*/ 311836 h 640560"/>
              <a:gd name="connsiteX3" fmla="*/ 295626 w 295752"/>
              <a:gd name="connsiteY3" fmla="*/ 638861 h 640560"/>
              <a:gd name="connsiteX4" fmla="*/ 124176 w 295752"/>
              <a:gd name="connsiteY4" fmla="*/ 448361 h 640560"/>
              <a:gd name="connsiteX5" fmla="*/ 213076 w 295752"/>
              <a:gd name="connsiteY5" fmla="*/ 638861 h 640560"/>
              <a:gd name="connsiteX6" fmla="*/ 152751 w 295752"/>
              <a:gd name="connsiteY6" fmla="*/ 470586 h 640560"/>
              <a:gd name="connsiteX7" fmla="*/ 232126 w 295752"/>
              <a:gd name="connsiteY7" fmla="*/ 546786 h 640560"/>
              <a:gd name="connsiteX8" fmla="*/ 143226 w 295752"/>
              <a:gd name="connsiteY8" fmla="*/ 407086 h 640560"/>
              <a:gd name="connsiteX9" fmla="*/ 351 w 295752"/>
              <a:gd name="connsiteY9" fmla="*/ 48311 h 640560"/>
              <a:gd name="connsiteX10" fmla="*/ 101951 w 295752"/>
              <a:gd name="connsiteY10" fmla="*/ 270561 h 640560"/>
              <a:gd name="connsiteX11" fmla="*/ 70201 w 295752"/>
              <a:gd name="connsiteY11" fmla="*/ 686 h 64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5752" h="640560">
                <a:moveTo>
                  <a:pt x="70201" y="686"/>
                </a:moveTo>
                <a:cubicBezTo>
                  <a:pt x="74434" y="17090"/>
                  <a:pt x="123647" y="317128"/>
                  <a:pt x="127351" y="368986"/>
                </a:cubicBezTo>
                <a:cubicBezTo>
                  <a:pt x="131055" y="420844"/>
                  <a:pt x="92426" y="311836"/>
                  <a:pt x="92426" y="311836"/>
                </a:cubicBezTo>
                <a:cubicBezTo>
                  <a:pt x="120472" y="356815"/>
                  <a:pt x="290334" y="616107"/>
                  <a:pt x="295626" y="638861"/>
                </a:cubicBezTo>
                <a:cubicBezTo>
                  <a:pt x="300918" y="661615"/>
                  <a:pt x="137934" y="448361"/>
                  <a:pt x="124176" y="448361"/>
                </a:cubicBezTo>
                <a:cubicBezTo>
                  <a:pt x="110418" y="448361"/>
                  <a:pt x="208314" y="635157"/>
                  <a:pt x="213076" y="638861"/>
                </a:cubicBezTo>
                <a:cubicBezTo>
                  <a:pt x="217838" y="642565"/>
                  <a:pt x="149576" y="485932"/>
                  <a:pt x="152751" y="470586"/>
                </a:cubicBezTo>
                <a:cubicBezTo>
                  <a:pt x="155926" y="455240"/>
                  <a:pt x="233714" y="557369"/>
                  <a:pt x="232126" y="546786"/>
                </a:cubicBezTo>
                <a:cubicBezTo>
                  <a:pt x="230539" y="536203"/>
                  <a:pt x="181855" y="490165"/>
                  <a:pt x="143226" y="407086"/>
                </a:cubicBezTo>
                <a:cubicBezTo>
                  <a:pt x="104597" y="324007"/>
                  <a:pt x="7230" y="71065"/>
                  <a:pt x="351" y="48311"/>
                </a:cubicBezTo>
                <a:cubicBezTo>
                  <a:pt x="-6528" y="25557"/>
                  <a:pt x="89780" y="273736"/>
                  <a:pt x="101951" y="270561"/>
                </a:cubicBezTo>
                <a:cubicBezTo>
                  <a:pt x="114122" y="267386"/>
                  <a:pt x="65968" y="-15718"/>
                  <a:pt x="70201" y="6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5B3D66BF-E5FD-E230-FA4C-33BE3951CDB6}"/>
              </a:ext>
            </a:extLst>
          </p:cNvPr>
          <p:cNvSpPr/>
          <p:nvPr/>
        </p:nvSpPr>
        <p:spPr>
          <a:xfrm>
            <a:off x="3245399" y="7402660"/>
            <a:ext cx="663803" cy="333791"/>
          </a:xfrm>
          <a:custGeom>
            <a:avLst/>
            <a:gdLst>
              <a:gd name="connsiteX0" fmla="*/ 2626 w 663803"/>
              <a:gd name="connsiteY0" fmla="*/ 1440 h 333791"/>
              <a:gd name="connsiteX1" fmla="*/ 415376 w 663803"/>
              <a:gd name="connsiteY1" fmla="*/ 239565 h 333791"/>
              <a:gd name="connsiteX2" fmla="*/ 386801 w 663803"/>
              <a:gd name="connsiteY2" fmla="*/ 195115 h 333791"/>
              <a:gd name="connsiteX3" fmla="*/ 659851 w 663803"/>
              <a:gd name="connsiteY3" fmla="*/ 331640 h 333791"/>
              <a:gd name="connsiteX4" fmla="*/ 526501 w 663803"/>
              <a:gd name="connsiteY4" fmla="*/ 274490 h 333791"/>
              <a:gd name="connsiteX5" fmla="*/ 224876 w 663803"/>
              <a:gd name="connsiteY5" fmla="*/ 217340 h 333791"/>
              <a:gd name="connsiteX6" fmla="*/ 355051 w 663803"/>
              <a:gd name="connsiteY6" fmla="*/ 226865 h 333791"/>
              <a:gd name="connsiteX7" fmla="*/ 183601 w 663803"/>
              <a:gd name="connsiteY7" fmla="*/ 118915 h 333791"/>
              <a:gd name="connsiteX8" fmla="*/ 237576 w 663803"/>
              <a:gd name="connsiteY8" fmla="*/ 137965 h 333791"/>
              <a:gd name="connsiteX9" fmla="*/ 2626 w 663803"/>
              <a:gd name="connsiteY9" fmla="*/ 1440 h 33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3803" h="333791">
                <a:moveTo>
                  <a:pt x="2626" y="1440"/>
                </a:moveTo>
                <a:cubicBezTo>
                  <a:pt x="32259" y="18373"/>
                  <a:pt x="351347" y="207286"/>
                  <a:pt x="415376" y="239565"/>
                </a:cubicBezTo>
                <a:cubicBezTo>
                  <a:pt x="479405" y="271844"/>
                  <a:pt x="346055" y="179769"/>
                  <a:pt x="386801" y="195115"/>
                </a:cubicBezTo>
                <a:cubicBezTo>
                  <a:pt x="427547" y="210461"/>
                  <a:pt x="636568" y="318411"/>
                  <a:pt x="659851" y="331640"/>
                </a:cubicBezTo>
                <a:cubicBezTo>
                  <a:pt x="683134" y="344869"/>
                  <a:pt x="598997" y="293540"/>
                  <a:pt x="526501" y="274490"/>
                </a:cubicBezTo>
                <a:cubicBezTo>
                  <a:pt x="454005" y="255440"/>
                  <a:pt x="253451" y="225278"/>
                  <a:pt x="224876" y="217340"/>
                </a:cubicBezTo>
                <a:cubicBezTo>
                  <a:pt x="196301" y="209402"/>
                  <a:pt x="361930" y="243269"/>
                  <a:pt x="355051" y="226865"/>
                </a:cubicBezTo>
                <a:cubicBezTo>
                  <a:pt x="348172" y="210461"/>
                  <a:pt x="203180" y="133732"/>
                  <a:pt x="183601" y="118915"/>
                </a:cubicBezTo>
                <a:cubicBezTo>
                  <a:pt x="164022" y="104098"/>
                  <a:pt x="271972" y="153840"/>
                  <a:pt x="237576" y="137965"/>
                </a:cubicBezTo>
                <a:cubicBezTo>
                  <a:pt x="203180" y="122090"/>
                  <a:pt x="-27007" y="-15493"/>
                  <a:pt x="2626" y="1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AD564230-4CD6-BBCC-40DD-4FEEFA4EFB76}"/>
              </a:ext>
            </a:extLst>
          </p:cNvPr>
          <p:cNvSpPr/>
          <p:nvPr/>
        </p:nvSpPr>
        <p:spPr>
          <a:xfrm>
            <a:off x="3770516" y="7581847"/>
            <a:ext cx="671402" cy="150292"/>
          </a:xfrm>
          <a:custGeom>
            <a:avLst/>
            <a:gdLst>
              <a:gd name="connsiteX0" fmla="*/ 671309 w 671402"/>
              <a:gd name="connsiteY0" fmla="*/ 53 h 150292"/>
              <a:gd name="connsiteX1" fmla="*/ 315709 w 671402"/>
              <a:gd name="connsiteY1" fmla="*/ 73078 h 150292"/>
              <a:gd name="connsiteX2" fmla="*/ 106159 w 671402"/>
              <a:gd name="connsiteY2" fmla="*/ 139753 h 150292"/>
              <a:gd name="connsiteX3" fmla="*/ 249034 w 671402"/>
              <a:gd name="connsiteY3" fmla="*/ 82603 h 150292"/>
              <a:gd name="connsiteX4" fmla="*/ 1384 w 671402"/>
              <a:gd name="connsiteY4" fmla="*/ 149278 h 150292"/>
              <a:gd name="connsiteX5" fmla="*/ 382384 w 671402"/>
              <a:gd name="connsiteY5" fmla="*/ 19103 h 150292"/>
              <a:gd name="connsiteX6" fmla="*/ 280784 w 671402"/>
              <a:gd name="connsiteY6" fmla="*/ 60378 h 150292"/>
              <a:gd name="connsiteX7" fmla="*/ 671309 w 671402"/>
              <a:gd name="connsiteY7" fmla="*/ 53 h 15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1402" h="150292">
                <a:moveTo>
                  <a:pt x="671309" y="53"/>
                </a:moveTo>
                <a:cubicBezTo>
                  <a:pt x="677130" y="2170"/>
                  <a:pt x="409901" y="49795"/>
                  <a:pt x="315709" y="73078"/>
                </a:cubicBezTo>
                <a:cubicBezTo>
                  <a:pt x="221517" y="96361"/>
                  <a:pt x="117271" y="138166"/>
                  <a:pt x="106159" y="139753"/>
                </a:cubicBezTo>
                <a:cubicBezTo>
                  <a:pt x="95047" y="141340"/>
                  <a:pt x="266496" y="81016"/>
                  <a:pt x="249034" y="82603"/>
                </a:cubicBezTo>
                <a:cubicBezTo>
                  <a:pt x="231572" y="84190"/>
                  <a:pt x="-20841" y="159861"/>
                  <a:pt x="1384" y="149278"/>
                </a:cubicBezTo>
                <a:cubicBezTo>
                  <a:pt x="23609" y="138695"/>
                  <a:pt x="335817" y="33920"/>
                  <a:pt x="382384" y="19103"/>
                </a:cubicBezTo>
                <a:cubicBezTo>
                  <a:pt x="428951" y="4286"/>
                  <a:pt x="240038" y="61965"/>
                  <a:pt x="280784" y="60378"/>
                </a:cubicBezTo>
                <a:cubicBezTo>
                  <a:pt x="321530" y="58791"/>
                  <a:pt x="665488" y="-2064"/>
                  <a:pt x="671309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50093E64-CADA-E052-D66B-86CA51428082}"/>
              </a:ext>
            </a:extLst>
          </p:cNvPr>
          <p:cNvSpPr/>
          <p:nvPr/>
        </p:nvSpPr>
        <p:spPr>
          <a:xfrm>
            <a:off x="2956150" y="5835391"/>
            <a:ext cx="76931" cy="850603"/>
          </a:xfrm>
          <a:custGeom>
            <a:avLst/>
            <a:gdLst>
              <a:gd name="connsiteX0" fmla="*/ 31525 w 76931"/>
              <a:gd name="connsiteY0" fmla="*/ 3434 h 850603"/>
              <a:gd name="connsiteX1" fmla="*/ 37875 w 76931"/>
              <a:gd name="connsiteY1" fmla="*/ 628909 h 850603"/>
              <a:gd name="connsiteX2" fmla="*/ 44225 w 76931"/>
              <a:gd name="connsiteY2" fmla="*/ 584459 h 850603"/>
              <a:gd name="connsiteX3" fmla="*/ 75975 w 76931"/>
              <a:gd name="connsiteY3" fmla="*/ 844809 h 850603"/>
              <a:gd name="connsiteX4" fmla="*/ 2950 w 76931"/>
              <a:gd name="connsiteY4" fmla="*/ 292359 h 850603"/>
              <a:gd name="connsiteX5" fmla="*/ 15650 w 76931"/>
              <a:gd name="connsiteY5" fmla="*/ 374909 h 850603"/>
              <a:gd name="connsiteX6" fmla="*/ 31525 w 76931"/>
              <a:gd name="connsiteY6" fmla="*/ 3434 h 85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931" h="850603">
                <a:moveTo>
                  <a:pt x="31525" y="3434"/>
                </a:moveTo>
                <a:cubicBezTo>
                  <a:pt x="35229" y="45767"/>
                  <a:pt x="35758" y="532072"/>
                  <a:pt x="37875" y="628909"/>
                </a:cubicBezTo>
                <a:cubicBezTo>
                  <a:pt x="39992" y="725747"/>
                  <a:pt x="37875" y="548476"/>
                  <a:pt x="44225" y="584459"/>
                </a:cubicBezTo>
                <a:cubicBezTo>
                  <a:pt x="50575" y="620442"/>
                  <a:pt x="82854" y="893492"/>
                  <a:pt x="75975" y="844809"/>
                </a:cubicBezTo>
                <a:cubicBezTo>
                  <a:pt x="69096" y="796126"/>
                  <a:pt x="13004" y="370676"/>
                  <a:pt x="2950" y="292359"/>
                </a:cubicBezTo>
                <a:cubicBezTo>
                  <a:pt x="-7104" y="214042"/>
                  <a:pt x="11417" y="426767"/>
                  <a:pt x="15650" y="374909"/>
                </a:cubicBezTo>
                <a:cubicBezTo>
                  <a:pt x="19883" y="323051"/>
                  <a:pt x="27821" y="-38899"/>
                  <a:pt x="31525" y="3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B8841482-F0C5-0DCB-9B46-1D39FEF87A17}"/>
              </a:ext>
            </a:extLst>
          </p:cNvPr>
          <p:cNvSpPr/>
          <p:nvPr/>
        </p:nvSpPr>
        <p:spPr>
          <a:xfrm>
            <a:off x="3040881" y="6725454"/>
            <a:ext cx="178640" cy="590708"/>
          </a:xfrm>
          <a:custGeom>
            <a:avLst/>
            <a:gdLst>
              <a:gd name="connsiteX0" fmla="*/ 769 w 178640"/>
              <a:gd name="connsiteY0" fmla="*/ 2371 h 590708"/>
              <a:gd name="connsiteX1" fmla="*/ 137294 w 178640"/>
              <a:gd name="connsiteY1" fmla="*/ 389721 h 590708"/>
              <a:gd name="connsiteX2" fmla="*/ 102369 w 178640"/>
              <a:gd name="connsiteY2" fmla="*/ 348446 h 590708"/>
              <a:gd name="connsiteX3" fmla="*/ 178569 w 178640"/>
              <a:gd name="connsiteY3" fmla="*/ 589746 h 590708"/>
              <a:gd name="connsiteX4" fmla="*/ 86494 w 178640"/>
              <a:gd name="connsiteY4" fmla="*/ 243671 h 590708"/>
              <a:gd name="connsiteX5" fmla="*/ 769 w 178640"/>
              <a:gd name="connsiteY5" fmla="*/ 2371 h 590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640" h="590708">
                <a:moveTo>
                  <a:pt x="769" y="2371"/>
                </a:moveTo>
                <a:cubicBezTo>
                  <a:pt x="9236" y="26713"/>
                  <a:pt x="120361" y="332042"/>
                  <a:pt x="137294" y="389721"/>
                </a:cubicBezTo>
                <a:cubicBezTo>
                  <a:pt x="154227" y="447400"/>
                  <a:pt x="95490" y="315108"/>
                  <a:pt x="102369" y="348446"/>
                </a:cubicBezTo>
                <a:cubicBezTo>
                  <a:pt x="109248" y="381784"/>
                  <a:pt x="181215" y="607209"/>
                  <a:pt x="178569" y="589746"/>
                </a:cubicBezTo>
                <a:cubicBezTo>
                  <a:pt x="175923" y="572283"/>
                  <a:pt x="117186" y="340508"/>
                  <a:pt x="86494" y="243671"/>
                </a:cubicBezTo>
                <a:cubicBezTo>
                  <a:pt x="55802" y="146834"/>
                  <a:pt x="-7698" y="-21971"/>
                  <a:pt x="769" y="2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6C39ED5A-659C-F85B-9DF4-177DBC579724}"/>
              </a:ext>
            </a:extLst>
          </p:cNvPr>
          <p:cNvSpPr/>
          <p:nvPr/>
        </p:nvSpPr>
        <p:spPr>
          <a:xfrm>
            <a:off x="3181324" y="7270729"/>
            <a:ext cx="257209" cy="362139"/>
          </a:xfrm>
          <a:custGeom>
            <a:avLst/>
            <a:gdLst>
              <a:gd name="connsiteX0" fmla="*/ 26 w 257209"/>
              <a:gd name="connsiteY0" fmla="*/ 21 h 362139"/>
              <a:gd name="connsiteX1" fmla="*/ 120676 w 257209"/>
              <a:gd name="connsiteY1" fmla="*/ 222271 h 362139"/>
              <a:gd name="connsiteX2" fmla="*/ 104801 w 257209"/>
              <a:gd name="connsiteY2" fmla="*/ 180996 h 362139"/>
              <a:gd name="connsiteX3" fmla="*/ 257201 w 257209"/>
              <a:gd name="connsiteY3" fmla="*/ 361971 h 362139"/>
              <a:gd name="connsiteX4" fmla="*/ 111151 w 257209"/>
              <a:gd name="connsiteY4" fmla="*/ 209571 h 362139"/>
              <a:gd name="connsiteX5" fmla="*/ 26 w 257209"/>
              <a:gd name="connsiteY5" fmla="*/ 21 h 36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209" h="362139">
                <a:moveTo>
                  <a:pt x="26" y="21"/>
                </a:moveTo>
                <a:cubicBezTo>
                  <a:pt x="1614" y="2138"/>
                  <a:pt x="103214" y="192109"/>
                  <a:pt x="120676" y="222271"/>
                </a:cubicBezTo>
                <a:cubicBezTo>
                  <a:pt x="138138" y="252433"/>
                  <a:pt x="82047" y="157713"/>
                  <a:pt x="104801" y="180996"/>
                </a:cubicBezTo>
                <a:cubicBezTo>
                  <a:pt x="127555" y="204279"/>
                  <a:pt x="256143" y="357209"/>
                  <a:pt x="257201" y="361971"/>
                </a:cubicBezTo>
                <a:cubicBezTo>
                  <a:pt x="258259" y="366733"/>
                  <a:pt x="154543" y="269367"/>
                  <a:pt x="111151" y="209571"/>
                </a:cubicBezTo>
                <a:cubicBezTo>
                  <a:pt x="67759" y="149775"/>
                  <a:pt x="-1562" y="-2096"/>
                  <a:pt x="26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B741535D-20B5-A297-B41C-4ADF248B25F9}"/>
              </a:ext>
            </a:extLst>
          </p:cNvPr>
          <p:cNvSpPr/>
          <p:nvPr/>
        </p:nvSpPr>
        <p:spPr>
          <a:xfrm>
            <a:off x="2949287" y="4691071"/>
            <a:ext cx="130548" cy="1213292"/>
          </a:xfrm>
          <a:custGeom>
            <a:avLst/>
            <a:gdLst>
              <a:gd name="connsiteX0" fmla="*/ 130463 w 130548"/>
              <a:gd name="connsiteY0" fmla="*/ 1579 h 1213292"/>
              <a:gd name="connsiteX1" fmla="*/ 25688 w 130548"/>
              <a:gd name="connsiteY1" fmla="*/ 458779 h 1213292"/>
              <a:gd name="connsiteX2" fmla="*/ 288 w 130548"/>
              <a:gd name="connsiteY2" fmla="*/ 722304 h 1213292"/>
              <a:gd name="connsiteX3" fmla="*/ 12988 w 130548"/>
              <a:gd name="connsiteY3" fmla="*/ 646104 h 1213292"/>
              <a:gd name="connsiteX4" fmla="*/ 28863 w 130548"/>
              <a:gd name="connsiteY4" fmla="*/ 1211254 h 1213292"/>
              <a:gd name="connsiteX5" fmla="*/ 6638 w 130548"/>
              <a:gd name="connsiteY5" fmla="*/ 414329 h 1213292"/>
              <a:gd name="connsiteX6" fmla="*/ 3463 w 130548"/>
              <a:gd name="connsiteY6" fmla="*/ 604829 h 1213292"/>
              <a:gd name="connsiteX7" fmla="*/ 51088 w 130548"/>
              <a:gd name="connsiteY7" fmla="*/ 141279 h 1213292"/>
              <a:gd name="connsiteX8" fmla="*/ 6638 w 130548"/>
              <a:gd name="connsiteY8" fmla="*/ 303204 h 1213292"/>
              <a:gd name="connsiteX9" fmla="*/ 130463 w 130548"/>
              <a:gd name="connsiteY9" fmla="*/ 1579 h 1213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548" h="1213292">
                <a:moveTo>
                  <a:pt x="130463" y="1579"/>
                </a:moveTo>
                <a:cubicBezTo>
                  <a:pt x="133638" y="27508"/>
                  <a:pt x="47384" y="338658"/>
                  <a:pt x="25688" y="458779"/>
                </a:cubicBezTo>
                <a:cubicBezTo>
                  <a:pt x="3992" y="578900"/>
                  <a:pt x="2405" y="691083"/>
                  <a:pt x="288" y="722304"/>
                </a:cubicBezTo>
                <a:cubicBezTo>
                  <a:pt x="-1829" y="753525"/>
                  <a:pt x="8226" y="564612"/>
                  <a:pt x="12988" y="646104"/>
                </a:cubicBezTo>
                <a:cubicBezTo>
                  <a:pt x="17750" y="727596"/>
                  <a:pt x="29921" y="1249883"/>
                  <a:pt x="28863" y="1211254"/>
                </a:cubicBezTo>
                <a:cubicBezTo>
                  <a:pt x="27805" y="1172625"/>
                  <a:pt x="10871" y="515400"/>
                  <a:pt x="6638" y="414329"/>
                </a:cubicBezTo>
                <a:cubicBezTo>
                  <a:pt x="2405" y="313258"/>
                  <a:pt x="-3945" y="650337"/>
                  <a:pt x="3463" y="604829"/>
                </a:cubicBezTo>
                <a:cubicBezTo>
                  <a:pt x="10871" y="559321"/>
                  <a:pt x="50559" y="191550"/>
                  <a:pt x="51088" y="141279"/>
                </a:cubicBezTo>
                <a:cubicBezTo>
                  <a:pt x="51617" y="91008"/>
                  <a:pt x="-10824" y="329133"/>
                  <a:pt x="6638" y="303204"/>
                </a:cubicBezTo>
                <a:cubicBezTo>
                  <a:pt x="24100" y="277275"/>
                  <a:pt x="127288" y="-24350"/>
                  <a:pt x="130463" y="1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378D65DA-41F8-C17E-BEC7-9F385F316B15}"/>
              </a:ext>
            </a:extLst>
          </p:cNvPr>
          <p:cNvSpPr/>
          <p:nvPr/>
        </p:nvSpPr>
        <p:spPr>
          <a:xfrm>
            <a:off x="3907572" y="4722288"/>
            <a:ext cx="297993" cy="713197"/>
          </a:xfrm>
          <a:custGeom>
            <a:avLst/>
            <a:gdLst>
              <a:gd name="connsiteX0" fmla="*/ 297983 w 297993"/>
              <a:gd name="connsiteY0" fmla="*/ 400 h 713197"/>
              <a:gd name="connsiteX1" fmla="*/ 181543 w 297993"/>
              <a:gd name="connsiteY1" fmla="*/ 438764 h 713197"/>
              <a:gd name="connsiteX2" fmla="*/ 202091 w 297993"/>
              <a:gd name="connsiteY2" fmla="*/ 356570 h 713197"/>
              <a:gd name="connsiteX3" fmla="*/ 32 w 297993"/>
              <a:gd name="connsiteY3" fmla="*/ 712741 h 713197"/>
              <a:gd name="connsiteX4" fmla="*/ 184967 w 297993"/>
              <a:gd name="connsiteY4" fmla="*/ 270952 h 713197"/>
              <a:gd name="connsiteX5" fmla="*/ 6882 w 297993"/>
              <a:gd name="connsiteY5" fmla="*/ 685343 h 713197"/>
              <a:gd name="connsiteX6" fmla="*/ 116473 w 297993"/>
              <a:gd name="connsiteY6" fmla="*/ 493559 h 713197"/>
              <a:gd name="connsiteX7" fmla="*/ 174693 w 297993"/>
              <a:gd name="connsiteY7" fmla="*/ 363420 h 713197"/>
              <a:gd name="connsiteX8" fmla="*/ 157570 w 297993"/>
              <a:gd name="connsiteY8" fmla="*/ 431914 h 713197"/>
              <a:gd name="connsiteX9" fmla="*/ 195241 w 297993"/>
              <a:gd name="connsiteY9" fmla="*/ 318899 h 713197"/>
              <a:gd name="connsiteX10" fmla="*/ 188392 w 297993"/>
              <a:gd name="connsiteY10" fmla="*/ 359995 h 713197"/>
              <a:gd name="connsiteX11" fmla="*/ 297983 w 297993"/>
              <a:gd name="connsiteY11" fmla="*/ 400 h 71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7993" h="713197">
                <a:moveTo>
                  <a:pt x="297983" y="400"/>
                </a:moveTo>
                <a:cubicBezTo>
                  <a:pt x="296842" y="13528"/>
                  <a:pt x="197525" y="379402"/>
                  <a:pt x="181543" y="438764"/>
                </a:cubicBezTo>
                <a:cubicBezTo>
                  <a:pt x="165561" y="498126"/>
                  <a:pt x="232343" y="310907"/>
                  <a:pt x="202091" y="356570"/>
                </a:cubicBezTo>
                <a:cubicBezTo>
                  <a:pt x="171839" y="402233"/>
                  <a:pt x="2886" y="727011"/>
                  <a:pt x="32" y="712741"/>
                </a:cubicBezTo>
                <a:cubicBezTo>
                  <a:pt x="-2822" y="698471"/>
                  <a:pt x="183825" y="275518"/>
                  <a:pt x="184967" y="270952"/>
                </a:cubicBezTo>
                <a:cubicBezTo>
                  <a:pt x="186109" y="266386"/>
                  <a:pt x="18298" y="648242"/>
                  <a:pt x="6882" y="685343"/>
                </a:cubicBezTo>
                <a:cubicBezTo>
                  <a:pt x="-4534" y="722444"/>
                  <a:pt x="88505" y="547213"/>
                  <a:pt x="116473" y="493559"/>
                </a:cubicBezTo>
                <a:cubicBezTo>
                  <a:pt x="144441" y="439905"/>
                  <a:pt x="167844" y="373694"/>
                  <a:pt x="174693" y="363420"/>
                </a:cubicBezTo>
                <a:cubicBezTo>
                  <a:pt x="181542" y="353146"/>
                  <a:pt x="154145" y="439334"/>
                  <a:pt x="157570" y="431914"/>
                </a:cubicBezTo>
                <a:cubicBezTo>
                  <a:pt x="160995" y="424494"/>
                  <a:pt x="190104" y="330885"/>
                  <a:pt x="195241" y="318899"/>
                </a:cubicBezTo>
                <a:cubicBezTo>
                  <a:pt x="200378" y="306913"/>
                  <a:pt x="172981" y="419357"/>
                  <a:pt x="188392" y="359995"/>
                </a:cubicBezTo>
                <a:cubicBezTo>
                  <a:pt x="203803" y="300633"/>
                  <a:pt x="299124" y="-12728"/>
                  <a:pt x="297983" y="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DB7FCC43-AED9-A9DC-887A-D06D1D9D6768}"/>
              </a:ext>
            </a:extLst>
          </p:cNvPr>
          <p:cNvSpPr/>
          <p:nvPr/>
        </p:nvSpPr>
        <p:spPr>
          <a:xfrm>
            <a:off x="3772560" y="5476084"/>
            <a:ext cx="300844" cy="233153"/>
          </a:xfrm>
          <a:custGeom>
            <a:avLst/>
            <a:gdLst>
              <a:gd name="connsiteX0" fmla="*/ 1480 w 300844"/>
              <a:gd name="connsiteY0" fmla="*/ 232923 h 233153"/>
              <a:gd name="connsiteX1" fmla="*/ 289157 w 300844"/>
              <a:gd name="connsiteY1" fmla="*/ 61687 h 233153"/>
              <a:gd name="connsiteX2" fmla="*/ 241211 w 300844"/>
              <a:gd name="connsiteY2" fmla="*/ 92509 h 233153"/>
              <a:gd name="connsiteX3" fmla="*/ 206964 w 300844"/>
              <a:gd name="connsiteY3" fmla="*/ 188401 h 233153"/>
              <a:gd name="connsiteX4" fmla="*/ 224087 w 300844"/>
              <a:gd name="connsiteY4" fmla="*/ 68536 h 233153"/>
              <a:gd name="connsiteX5" fmla="*/ 203539 w 300844"/>
              <a:gd name="connsiteY5" fmla="*/ 99359 h 233153"/>
              <a:gd name="connsiteX6" fmla="*/ 117921 w 300844"/>
              <a:gd name="connsiteY6" fmla="*/ 42 h 233153"/>
              <a:gd name="connsiteX7" fmla="*/ 206964 w 300844"/>
              <a:gd name="connsiteY7" fmla="*/ 113058 h 233153"/>
              <a:gd name="connsiteX8" fmla="*/ 141894 w 300844"/>
              <a:gd name="connsiteY8" fmla="*/ 143880 h 233153"/>
              <a:gd name="connsiteX9" fmla="*/ 176141 w 300844"/>
              <a:gd name="connsiteY9" fmla="*/ 99359 h 233153"/>
              <a:gd name="connsiteX10" fmla="*/ 1480 w 300844"/>
              <a:gd name="connsiteY10" fmla="*/ 232923 h 233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0844" h="233153">
                <a:moveTo>
                  <a:pt x="1480" y="232923"/>
                </a:moveTo>
                <a:cubicBezTo>
                  <a:pt x="20316" y="226644"/>
                  <a:pt x="249202" y="85089"/>
                  <a:pt x="289157" y="61687"/>
                </a:cubicBezTo>
                <a:cubicBezTo>
                  <a:pt x="329112" y="38285"/>
                  <a:pt x="254910" y="71390"/>
                  <a:pt x="241211" y="92509"/>
                </a:cubicBezTo>
                <a:cubicBezTo>
                  <a:pt x="227512" y="113628"/>
                  <a:pt x="209818" y="192397"/>
                  <a:pt x="206964" y="188401"/>
                </a:cubicBezTo>
                <a:cubicBezTo>
                  <a:pt x="204110" y="184405"/>
                  <a:pt x="224658" y="83376"/>
                  <a:pt x="224087" y="68536"/>
                </a:cubicBezTo>
                <a:cubicBezTo>
                  <a:pt x="223516" y="53696"/>
                  <a:pt x="221233" y="110775"/>
                  <a:pt x="203539" y="99359"/>
                </a:cubicBezTo>
                <a:cubicBezTo>
                  <a:pt x="185845" y="87943"/>
                  <a:pt x="117350" y="-2241"/>
                  <a:pt x="117921" y="42"/>
                </a:cubicBezTo>
                <a:cubicBezTo>
                  <a:pt x="118492" y="2325"/>
                  <a:pt x="202969" y="89085"/>
                  <a:pt x="206964" y="113058"/>
                </a:cubicBezTo>
                <a:cubicBezTo>
                  <a:pt x="210959" y="137031"/>
                  <a:pt x="147031" y="146163"/>
                  <a:pt x="141894" y="143880"/>
                </a:cubicBezTo>
                <a:cubicBezTo>
                  <a:pt x="136757" y="141597"/>
                  <a:pt x="202968" y="83377"/>
                  <a:pt x="176141" y="99359"/>
                </a:cubicBezTo>
                <a:cubicBezTo>
                  <a:pt x="149314" y="115341"/>
                  <a:pt x="-17356" y="239202"/>
                  <a:pt x="1480" y="2329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29054B33-0418-D9C5-F45A-968917F9AA26}"/>
              </a:ext>
            </a:extLst>
          </p:cNvPr>
          <p:cNvSpPr/>
          <p:nvPr/>
        </p:nvSpPr>
        <p:spPr>
          <a:xfrm>
            <a:off x="4032295" y="5650762"/>
            <a:ext cx="252627" cy="291272"/>
          </a:xfrm>
          <a:custGeom>
            <a:avLst/>
            <a:gdLst>
              <a:gd name="connsiteX0" fmla="*/ 252029 w 252627"/>
              <a:gd name="connsiteY0" fmla="*/ 3449 h 291272"/>
              <a:gd name="connsiteX1" fmla="*/ 73943 w 252627"/>
              <a:gd name="connsiteY1" fmla="*/ 130164 h 291272"/>
              <a:gd name="connsiteX2" fmla="*/ 142438 w 252627"/>
              <a:gd name="connsiteY2" fmla="*/ 137013 h 291272"/>
              <a:gd name="connsiteX3" fmla="*/ 8874 w 252627"/>
              <a:gd name="connsiteY3" fmla="*/ 164411 h 291272"/>
              <a:gd name="connsiteX4" fmla="*/ 77368 w 252627"/>
              <a:gd name="connsiteY4" fmla="*/ 160986 h 291272"/>
              <a:gd name="connsiteX5" fmla="*/ 169835 w 252627"/>
              <a:gd name="connsiteY5" fmla="*/ 291126 h 291272"/>
              <a:gd name="connsiteX6" fmla="*/ 128739 w 252627"/>
              <a:gd name="connsiteY6" fmla="*/ 184959 h 291272"/>
              <a:gd name="connsiteX7" fmla="*/ 84217 w 252627"/>
              <a:gd name="connsiteY7" fmla="*/ 102766 h 291272"/>
              <a:gd name="connsiteX8" fmla="*/ 36271 w 252627"/>
              <a:gd name="connsiteY8" fmla="*/ 25 h 291272"/>
              <a:gd name="connsiteX9" fmla="*/ 77368 w 252627"/>
              <a:gd name="connsiteY9" fmla="*/ 92492 h 291272"/>
              <a:gd name="connsiteX10" fmla="*/ 128739 w 252627"/>
              <a:gd name="connsiteY10" fmla="*/ 58245 h 291272"/>
              <a:gd name="connsiteX11" fmla="*/ 2024 w 252627"/>
              <a:gd name="connsiteY11" fmla="*/ 167836 h 291272"/>
              <a:gd name="connsiteX12" fmla="*/ 252029 w 252627"/>
              <a:gd name="connsiteY12" fmla="*/ 3449 h 29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2627" h="291272">
                <a:moveTo>
                  <a:pt x="252029" y="3449"/>
                </a:moveTo>
                <a:cubicBezTo>
                  <a:pt x="264016" y="-2830"/>
                  <a:pt x="92208" y="107903"/>
                  <a:pt x="73943" y="130164"/>
                </a:cubicBezTo>
                <a:cubicBezTo>
                  <a:pt x="55678" y="152425"/>
                  <a:pt x="153283" y="131305"/>
                  <a:pt x="142438" y="137013"/>
                </a:cubicBezTo>
                <a:cubicBezTo>
                  <a:pt x="131593" y="142721"/>
                  <a:pt x="19719" y="160416"/>
                  <a:pt x="8874" y="164411"/>
                </a:cubicBezTo>
                <a:cubicBezTo>
                  <a:pt x="-1971" y="168406"/>
                  <a:pt x="50541" y="139867"/>
                  <a:pt x="77368" y="160986"/>
                </a:cubicBezTo>
                <a:cubicBezTo>
                  <a:pt x="104195" y="182105"/>
                  <a:pt x="161273" y="287131"/>
                  <a:pt x="169835" y="291126"/>
                </a:cubicBezTo>
                <a:cubicBezTo>
                  <a:pt x="178397" y="295121"/>
                  <a:pt x="143009" y="216352"/>
                  <a:pt x="128739" y="184959"/>
                </a:cubicBezTo>
                <a:cubicBezTo>
                  <a:pt x="114469" y="153566"/>
                  <a:pt x="99628" y="133588"/>
                  <a:pt x="84217" y="102766"/>
                </a:cubicBezTo>
                <a:cubicBezTo>
                  <a:pt x="68806" y="71944"/>
                  <a:pt x="37412" y="1737"/>
                  <a:pt x="36271" y="25"/>
                </a:cubicBezTo>
                <a:cubicBezTo>
                  <a:pt x="35129" y="-1687"/>
                  <a:pt x="61957" y="82789"/>
                  <a:pt x="77368" y="92492"/>
                </a:cubicBezTo>
                <a:cubicBezTo>
                  <a:pt x="92779" y="102195"/>
                  <a:pt x="141296" y="45688"/>
                  <a:pt x="128739" y="58245"/>
                </a:cubicBezTo>
                <a:cubicBezTo>
                  <a:pt x="116182" y="70802"/>
                  <a:pt x="-17953" y="174685"/>
                  <a:pt x="2024" y="167836"/>
                </a:cubicBezTo>
                <a:cubicBezTo>
                  <a:pt x="22001" y="160987"/>
                  <a:pt x="240042" y="9728"/>
                  <a:pt x="252029" y="3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8B3D80B5-6AC4-1EC6-F37D-05BA75CCF399}"/>
              </a:ext>
            </a:extLst>
          </p:cNvPr>
          <p:cNvSpPr/>
          <p:nvPr/>
        </p:nvSpPr>
        <p:spPr>
          <a:xfrm>
            <a:off x="3880006" y="4685011"/>
            <a:ext cx="318753" cy="932794"/>
          </a:xfrm>
          <a:custGeom>
            <a:avLst/>
            <a:gdLst>
              <a:gd name="connsiteX0" fmla="*/ 287877 w 318753"/>
              <a:gd name="connsiteY0" fmla="*/ 208913 h 932794"/>
              <a:gd name="connsiteX1" fmla="*/ 246781 w 318753"/>
              <a:gd name="connsiteY1" fmla="*/ 554809 h 932794"/>
              <a:gd name="connsiteX2" fmla="*/ 253630 w 318753"/>
              <a:gd name="connsiteY2" fmla="*/ 476041 h 932794"/>
              <a:gd name="connsiteX3" fmla="*/ 51572 w 318753"/>
              <a:gd name="connsiteY3" fmla="*/ 780841 h 932794"/>
              <a:gd name="connsiteX4" fmla="*/ 178286 w 318753"/>
              <a:gd name="connsiteY4" fmla="*/ 592481 h 932794"/>
              <a:gd name="connsiteX5" fmla="*/ 202259 w 318753"/>
              <a:gd name="connsiteY5" fmla="*/ 606180 h 932794"/>
              <a:gd name="connsiteX6" fmla="*/ 168012 w 318753"/>
              <a:gd name="connsiteY6" fmla="*/ 760292 h 932794"/>
              <a:gd name="connsiteX7" fmla="*/ 164587 w 318753"/>
              <a:gd name="connsiteY7" fmla="*/ 736319 h 932794"/>
              <a:gd name="connsiteX8" fmla="*/ 201 w 318753"/>
              <a:gd name="connsiteY8" fmla="*/ 931528 h 932794"/>
              <a:gd name="connsiteX9" fmla="*/ 202259 w 318753"/>
              <a:gd name="connsiteY9" fmla="*/ 626728 h 932794"/>
              <a:gd name="connsiteX10" fmla="*/ 174861 w 318753"/>
              <a:gd name="connsiteY10" fmla="*/ 654126 h 932794"/>
              <a:gd name="connsiteX11" fmla="*/ 301576 w 318753"/>
              <a:gd name="connsiteY11" fmla="*/ 441793 h 932794"/>
              <a:gd name="connsiteX12" fmla="*/ 277603 w 318753"/>
              <a:gd name="connsiteY12" fmla="*/ 482890 h 932794"/>
              <a:gd name="connsiteX13" fmla="*/ 318700 w 318753"/>
              <a:gd name="connsiteY13" fmla="*/ 5 h 932794"/>
              <a:gd name="connsiteX14" fmla="*/ 267329 w 318753"/>
              <a:gd name="connsiteY14" fmla="*/ 472616 h 932794"/>
              <a:gd name="connsiteX15" fmla="*/ 287877 w 318753"/>
              <a:gd name="connsiteY15" fmla="*/ 208913 h 93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753" h="932794">
                <a:moveTo>
                  <a:pt x="287877" y="208913"/>
                </a:moveTo>
                <a:cubicBezTo>
                  <a:pt x="284452" y="222612"/>
                  <a:pt x="252489" y="510288"/>
                  <a:pt x="246781" y="554809"/>
                </a:cubicBezTo>
                <a:cubicBezTo>
                  <a:pt x="241073" y="599330"/>
                  <a:pt x="286165" y="438369"/>
                  <a:pt x="253630" y="476041"/>
                </a:cubicBezTo>
                <a:cubicBezTo>
                  <a:pt x="221095" y="513713"/>
                  <a:pt x="64129" y="761434"/>
                  <a:pt x="51572" y="780841"/>
                </a:cubicBezTo>
                <a:cubicBezTo>
                  <a:pt x="39015" y="800248"/>
                  <a:pt x="153171" y="621591"/>
                  <a:pt x="178286" y="592481"/>
                </a:cubicBezTo>
                <a:cubicBezTo>
                  <a:pt x="203401" y="563371"/>
                  <a:pt x="203971" y="578212"/>
                  <a:pt x="202259" y="606180"/>
                </a:cubicBezTo>
                <a:cubicBezTo>
                  <a:pt x="200547" y="634149"/>
                  <a:pt x="174291" y="738602"/>
                  <a:pt x="168012" y="760292"/>
                </a:cubicBezTo>
                <a:cubicBezTo>
                  <a:pt x="161733" y="781982"/>
                  <a:pt x="192555" y="707780"/>
                  <a:pt x="164587" y="736319"/>
                </a:cubicBezTo>
                <a:cubicBezTo>
                  <a:pt x="136619" y="764858"/>
                  <a:pt x="-6078" y="949793"/>
                  <a:pt x="201" y="931528"/>
                </a:cubicBezTo>
                <a:cubicBezTo>
                  <a:pt x="6480" y="913263"/>
                  <a:pt x="173149" y="672962"/>
                  <a:pt x="202259" y="626728"/>
                </a:cubicBezTo>
                <a:cubicBezTo>
                  <a:pt x="231369" y="580494"/>
                  <a:pt x="158308" y="684948"/>
                  <a:pt x="174861" y="654126"/>
                </a:cubicBezTo>
                <a:cubicBezTo>
                  <a:pt x="191414" y="623304"/>
                  <a:pt x="284452" y="470332"/>
                  <a:pt x="301576" y="441793"/>
                </a:cubicBezTo>
                <a:cubicBezTo>
                  <a:pt x="318700" y="413254"/>
                  <a:pt x="274749" y="556521"/>
                  <a:pt x="277603" y="482890"/>
                </a:cubicBezTo>
                <a:cubicBezTo>
                  <a:pt x="280457" y="409259"/>
                  <a:pt x="320412" y="1717"/>
                  <a:pt x="318700" y="5"/>
                </a:cubicBezTo>
                <a:cubicBezTo>
                  <a:pt x="316988" y="-1707"/>
                  <a:pt x="273608" y="435515"/>
                  <a:pt x="267329" y="472616"/>
                </a:cubicBezTo>
                <a:cubicBezTo>
                  <a:pt x="261050" y="509717"/>
                  <a:pt x="291302" y="195214"/>
                  <a:pt x="287877" y="208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53D988FA-BD1D-DEE1-56FD-3EF3031898E3}"/>
              </a:ext>
            </a:extLst>
          </p:cNvPr>
          <p:cNvSpPr/>
          <p:nvPr/>
        </p:nvSpPr>
        <p:spPr>
          <a:xfrm>
            <a:off x="4232953" y="4446093"/>
            <a:ext cx="127104" cy="856188"/>
          </a:xfrm>
          <a:custGeom>
            <a:avLst/>
            <a:gdLst>
              <a:gd name="connsiteX0" fmla="*/ 34247 w 127104"/>
              <a:gd name="connsiteY0" fmla="*/ 2617 h 856188"/>
              <a:gd name="connsiteX1" fmla="*/ 71919 w 127104"/>
              <a:gd name="connsiteY1" fmla="*/ 636190 h 856188"/>
              <a:gd name="connsiteX2" fmla="*/ 78768 w 127104"/>
              <a:gd name="connsiteY2" fmla="*/ 581395 h 856188"/>
              <a:gd name="connsiteX3" fmla="*/ 126714 w 127104"/>
              <a:gd name="connsiteY3" fmla="*/ 851947 h 856188"/>
              <a:gd name="connsiteX4" fmla="*/ 102741 w 127104"/>
              <a:gd name="connsiteY4" fmla="*/ 721808 h 856188"/>
              <a:gd name="connsiteX5" fmla="*/ 126714 w 127104"/>
              <a:gd name="connsiteY5" fmla="*/ 396460 h 856188"/>
              <a:gd name="connsiteX6" fmla="*/ 78768 w 127104"/>
              <a:gd name="connsiteY6" fmla="*/ 684136 h 856188"/>
              <a:gd name="connsiteX7" fmla="*/ 0 w 127104"/>
              <a:gd name="connsiteY7" fmla="*/ 345089 h 856188"/>
              <a:gd name="connsiteX8" fmla="*/ 78768 w 127104"/>
              <a:gd name="connsiteY8" fmla="*/ 646464 h 856188"/>
              <a:gd name="connsiteX9" fmla="*/ 23973 w 127104"/>
              <a:gd name="connsiteY9" fmla="*/ 327965 h 856188"/>
              <a:gd name="connsiteX10" fmla="*/ 44521 w 127104"/>
              <a:gd name="connsiteY10" fmla="*/ 406734 h 856188"/>
              <a:gd name="connsiteX11" fmla="*/ 34247 w 127104"/>
              <a:gd name="connsiteY11" fmla="*/ 2617 h 85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104" h="856188">
                <a:moveTo>
                  <a:pt x="34247" y="2617"/>
                </a:moveTo>
                <a:cubicBezTo>
                  <a:pt x="38813" y="40860"/>
                  <a:pt x="64499" y="539727"/>
                  <a:pt x="71919" y="636190"/>
                </a:cubicBezTo>
                <a:cubicBezTo>
                  <a:pt x="79339" y="732653"/>
                  <a:pt x="69636" y="545436"/>
                  <a:pt x="78768" y="581395"/>
                </a:cubicBezTo>
                <a:cubicBezTo>
                  <a:pt x="87900" y="617354"/>
                  <a:pt x="122719" y="828545"/>
                  <a:pt x="126714" y="851947"/>
                </a:cubicBezTo>
                <a:cubicBezTo>
                  <a:pt x="130709" y="875349"/>
                  <a:pt x="102741" y="797722"/>
                  <a:pt x="102741" y="721808"/>
                </a:cubicBezTo>
                <a:cubicBezTo>
                  <a:pt x="102741" y="645894"/>
                  <a:pt x="130709" y="402738"/>
                  <a:pt x="126714" y="396460"/>
                </a:cubicBezTo>
                <a:cubicBezTo>
                  <a:pt x="122719" y="390182"/>
                  <a:pt x="99887" y="692698"/>
                  <a:pt x="78768" y="684136"/>
                </a:cubicBezTo>
                <a:cubicBezTo>
                  <a:pt x="57649" y="675574"/>
                  <a:pt x="0" y="351368"/>
                  <a:pt x="0" y="345089"/>
                </a:cubicBezTo>
                <a:cubicBezTo>
                  <a:pt x="0" y="338810"/>
                  <a:pt x="74772" y="649318"/>
                  <a:pt x="78768" y="646464"/>
                </a:cubicBezTo>
                <a:cubicBezTo>
                  <a:pt x="82764" y="643610"/>
                  <a:pt x="29681" y="367920"/>
                  <a:pt x="23973" y="327965"/>
                </a:cubicBezTo>
                <a:cubicBezTo>
                  <a:pt x="18265" y="288010"/>
                  <a:pt x="45092" y="456392"/>
                  <a:pt x="44521" y="406734"/>
                </a:cubicBezTo>
                <a:cubicBezTo>
                  <a:pt x="43950" y="357076"/>
                  <a:pt x="29681" y="-35626"/>
                  <a:pt x="34247" y="2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ED40761D-468A-C2B8-E2B0-C934C13CC961}"/>
              </a:ext>
            </a:extLst>
          </p:cNvPr>
          <p:cNvSpPr/>
          <p:nvPr/>
        </p:nvSpPr>
        <p:spPr>
          <a:xfrm>
            <a:off x="2956126" y="3715743"/>
            <a:ext cx="368139" cy="1258802"/>
          </a:xfrm>
          <a:custGeom>
            <a:avLst/>
            <a:gdLst>
              <a:gd name="connsiteX0" fmla="*/ 317299 w 368139"/>
              <a:gd name="connsiteY0" fmla="*/ 2182 h 1258802"/>
              <a:gd name="connsiteX1" fmla="*/ 269674 w 368139"/>
              <a:gd name="connsiteY1" fmla="*/ 522882 h 1258802"/>
              <a:gd name="connsiteX2" fmla="*/ 285549 w 368139"/>
              <a:gd name="connsiteY2" fmla="*/ 437157 h 1258802"/>
              <a:gd name="connsiteX3" fmla="*/ 202999 w 368139"/>
              <a:gd name="connsiteY3" fmla="*/ 767357 h 1258802"/>
              <a:gd name="connsiteX4" fmla="*/ 237924 w 368139"/>
              <a:gd name="connsiteY4" fmla="*/ 662582 h 1258802"/>
              <a:gd name="connsiteX5" fmla="*/ 133149 w 368139"/>
              <a:gd name="connsiteY5" fmla="*/ 938807 h 1258802"/>
              <a:gd name="connsiteX6" fmla="*/ 187124 w 368139"/>
              <a:gd name="connsiteY6" fmla="*/ 748307 h 1258802"/>
              <a:gd name="connsiteX7" fmla="*/ 2974 w 368139"/>
              <a:gd name="connsiteY7" fmla="*/ 1243607 h 1258802"/>
              <a:gd name="connsiteX8" fmla="*/ 91874 w 368139"/>
              <a:gd name="connsiteY8" fmla="*/ 1065807 h 1258802"/>
              <a:gd name="connsiteX9" fmla="*/ 329999 w 368139"/>
              <a:gd name="connsiteY9" fmla="*/ 408582 h 1258802"/>
              <a:gd name="connsiteX10" fmla="*/ 199824 w 368139"/>
              <a:gd name="connsiteY10" fmla="*/ 675282 h 1258802"/>
              <a:gd name="connsiteX11" fmla="*/ 304599 w 368139"/>
              <a:gd name="connsiteY11" fmla="*/ 253007 h 1258802"/>
              <a:gd name="connsiteX12" fmla="*/ 234749 w 368139"/>
              <a:gd name="connsiteY12" fmla="*/ 608607 h 1258802"/>
              <a:gd name="connsiteX13" fmla="*/ 304599 w 368139"/>
              <a:gd name="connsiteY13" fmla="*/ 453032 h 1258802"/>
              <a:gd name="connsiteX14" fmla="*/ 368099 w 368139"/>
              <a:gd name="connsiteY14" fmla="*/ 157757 h 1258802"/>
              <a:gd name="connsiteX15" fmla="*/ 314124 w 368139"/>
              <a:gd name="connsiteY15" fmla="*/ 329207 h 1258802"/>
              <a:gd name="connsiteX16" fmla="*/ 317299 w 368139"/>
              <a:gd name="connsiteY16" fmla="*/ 2182 h 1258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8139" h="1258802">
                <a:moveTo>
                  <a:pt x="317299" y="2182"/>
                </a:moveTo>
                <a:cubicBezTo>
                  <a:pt x="309891" y="34461"/>
                  <a:pt x="274966" y="450386"/>
                  <a:pt x="269674" y="522882"/>
                </a:cubicBezTo>
                <a:cubicBezTo>
                  <a:pt x="264382" y="595378"/>
                  <a:pt x="296661" y="396411"/>
                  <a:pt x="285549" y="437157"/>
                </a:cubicBezTo>
                <a:cubicBezTo>
                  <a:pt x="274436" y="477903"/>
                  <a:pt x="210936" y="729786"/>
                  <a:pt x="202999" y="767357"/>
                </a:cubicBezTo>
                <a:cubicBezTo>
                  <a:pt x="195062" y="804928"/>
                  <a:pt x="249566" y="634007"/>
                  <a:pt x="237924" y="662582"/>
                </a:cubicBezTo>
                <a:cubicBezTo>
                  <a:pt x="226282" y="691157"/>
                  <a:pt x="141616" y="924519"/>
                  <a:pt x="133149" y="938807"/>
                </a:cubicBezTo>
                <a:cubicBezTo>
                  <a:pt x="124682" y="953095"/>
                  <a:pt x="208820" y="697507"/>
                  <a:pt x="187124" y="748307"/>
                </a:cubicBezTo>
                <a:cubicBezTo>
                  <a:pt x="165428" y="799107"/>
                  <a:pt x="18849" y="1190690"/>
                  <a:pt x="2974" y="1243607"/>
                </a:cubicBezTo>
                <a:cubicBezTo>
                  <a:pt x="-12901" y="1296524"/>
                  <a:pt x="37370" y="1204978"/>
                  <a:pt x="91874" y="1065807"/>
                </a:cubicBezTo>
                <a:cubicBezTo>
                  <a:pt x="146378" y="926636"/>
                  <a:pt x="312007" y="473669"/>
                  <a:pt x="329999" y="408582"/>
                </a:cubicBezTo>
                <a:cubicBezTo>
                  <a:pt x="347991" y="343495"/>
                  <a:pt x="204057" y="701211"/>
                  <a:pt x="199824" y="675282"/>
                </a:cubicBezTo>
                <a:cubicBezTo>
                  <a:pt x="195591" y="649353"/>
                  <a:pt x="298778" y="264119"/>
                  <a:pt x="304599" y="253007"/>
                </a:cubicBezTo>
                <a:cubicBezTo>
                  <a:pt x="310420" y="241895"/>
                  <a:pt x="234749" y="575270"/>
                  <a:pt x="234749" y="608607"/>
                </a:cubicBezTo>
                <a:cubicBezTo>
                  <a:pt x="234749" y="641944"/>
                  <a:pt x="282374" y="528174"/>
                  <a:pt x="304599" y="453032"/>
                </a:cubicBezTo>
                <a:cubicBezTo>
                  <a:pt x="326824" y="377890"/>
                  <a:pt x="366512" y="178394"/>
                  <a:pt x="368099" y="157757"/>
                </a:cubicBezTo>
                <a:cubicBezTo>
                  <a:pt x="369686" y="137120"/>
                  <a:pt x="323649" y="352490"/>
                  <a:pt x="314124" y="329207"/>
                </a:cubicBezTo>
                <a:cubicBezTo>
                  <a:pt x="304599" y="305924"/>
                  <a:pt x="324707" y="-30097"/>
                  <a:pt x="317299" y="2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D5813E05-261A-AE46-889D-B1C3EAE353D7}"/>
              </a:ext>
            </a:extLst>
          </p:cNvPr>
          <p:cNvSpPr/>
          <p:nvPr/>
        </p:nvSpPr>
        <p:spPr>
          <a:xfrm>
            <a:off x="3402482" y="2977947"/>
            <a:ext cx="427911" cy="750432"/>
          </a:xfrm>
          <a:custGeom>
            <a:avLst/>
            <a:gdLst>
              <a:gd name="connsiteX0" fmla="*/ 426568 w 427911"/>
              <a:gd name="connsiteY0" fmla="*/ 203 h 750432"/>
              <a:gd name="connsiteX1" fmla="*/ 369418 w 427911"/>
              <a:gd name="connsiteY1" fmla="*/ 225628 h 750432"/>
              <a:gd name="connsiteX2" fmla="*/ 258293 w 427911"/>
              <a:gd name="connsiteY2" fmla="*/ 378028 h 750432"/>
              <a:gd name="connsiteX3" fmla="*/ 337668 w 427911"/>
              <a:gd name="connsiteY3" fmla="*/ 308178 h 750432"/>
              <a:gd name="connsiteX4" fmla="*/ 10643 w 427911"/>
              <a:gd name="connsiteY4" fmla="*/ 733628 h 750432"/>
              <a:gd name="connsiteX5" fmla="*/ 86843 w 427911"/>
              <a:gd name="connsiteY5" fmla="*/ 654253 h 750432"/>
              <a:gd name="connsiteX6" fmla="*/ 159868 w 427911"/>
              <a:gd name="connsiteY6" fmla="*/ 552653 h 750432"/>
              <a:gd name="connsiteX7" fmla="*/ 270993 w 427911"/>
              <a:gd name="connsiteY7" fmla="*/ 130378 h 750432"/>
              <a:gd name="connsiteX8" fmla="*/ 210668 w 427911"/>
              <a:gd name="connsiteY8" fmla="*/ 435178 h 750432"/>
              <a:gd name="connsiteX9" fmla="*/ 331318 w 427911"/>
              <a:gd name="connsiteY9" fmla="*/ 212928 h 750432"/>
              <a:gd name="connsiteX10" fmla="*/ 315443 w 427911"/>
              <a:gd name="connsiteY10" fmla="*/ 266903 h 750432"/>
              <a:gd name="connsiteX11" fmla="*/ 426568 w 427911"/>
              <a:gd name="connsiteY11" fmla="*/ 203 h 75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7911" h="750432">
                <a:moveTo>
                  <a:pt x="426568" y="203"/>
                </a:moveTo>
                <a:cubicBezTo>
                  <a:pt x="435564" y="-6676"/>
                  <a:pt x="397464" y="162657"/>
                  <a:pt x="369418" y="225628"/>
                </a:cubicBezTo>
                <a:cubicBezTo>
                  <a:pt x="341372" y="288599"/>
                  <a:pt x="263585" y="364270"/>
                  <a:pt x="258293" y="378028"/>
                </a:cubicBezTo>
                <a:cubicBezTo>
                  <a:pt x="253001" y="391786"/>
                  <a:pt x="378943" y="248911"/>
                  <a:pt x="337668" y="308178"/>
                </a:cubicBezTo>
                <a:cubicBezTo>
                  <a:pt x="296393" y="367445"/>
                  <a:pt x="52447" y="675949"/>
                  <a:pt x="10643" y="733628"/>
                </a:cubicBezTo>
                <a:cubicBezTo>
                  <a:pt x="-31161" y="791307"/>
                  <a:pt x="61972" y="684416"/>
                  <a:pt x="86843" y="654253"/>
                </a:cubicBezTo>
                <a:cubicBezTo>
                  <a:pt x="111714" y="624091"/>
                  <a:pt x="129176" y="639965"/>
                  <a:pt x="159868" y="552653"/>
                </a:cubicBezTo>
                <a:cubicBezTo>
                  <a:pt x="190560" y="465341"/>
                  <a:pt x="262526" y="149957"/>
                  <a:pt x="270993" y="130378"/>
                </a:cubicBezTo>
                <a:cubicBezTo>
                  <a:pt x="279460" y="110799"/>
                  <a:pt x="200614" y="421420"/>
                  <a:pt x="210668" y="435178"/>
                </a:cubicBezTo>
                <a:cubicBezTo>
                  <a:pt x="220722" y="448936"/>
                  <a:pt x="313855" y="240974"/>
                  <a:pt x="331318" y="212928"/>
                </a:cubicBezTo>
                <a:cubicBezTo>
                  <a:pt x="348780" y="184882"/>
                  <a:pt x="295864" y="302357"/>
                  <a:pt x="315443" y="266903"/>
                </a:cubicBezTo>
                <a:cubicBezTo>
                  <a:pt x="335022" y="231449"/>
                  <a:pt x="417572" y="7082"/>
                  <a:pt x="426568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F6D156E6-18C9-559C-034A-15C234CEA7A9}"/>
              </a:ext>
            </a:extLst>
          </p:cNvPr>
          <p:cNvSpPr/>
          <p:nvPr/>
        </p:nvSpPr>
        <p:spPr>
          <a:xfrm>
            <a:off x="4316664" y="4545512"/>
            <a:ext cx="42050" cy="394859"/>
          </a:xfrm>
          <a:custGeom>
            <a:avLst/>
            <a:gdLst>
              <a:gd name="connsiteX0" fmla="*/ 41976 w 42050"/>
              <a:gd name="connsiteY0" fmla="*/ 2781 h 394859"/>
              <a:gd name="connsiteX1" fmla="*/ 1336 w 42050"/>
              <a:gd name="connsiteY1" fmla="*/ 388861 h 394859"/>
              <a:gd name="connsiteX2" fmla="*/ 11496 w 42050"/>
              <a:gd name="connsiteY2" fmla="*/ 222915 h 394859"/>
              <a:gd name="connsiteX3" fmla="*/ 41976 w 42050"/>
              <a:gd name="connsiteY3" fmla="*/ 2781 h 39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50" h="394859">
                <a:moveTo>
                  <a:pt x="41976" y="2781"/>
                </a:moveTo>
                <a:cubicBezTo>
                  <a:pt x="40283" y="30439"/>
                  <a:pt x="6416" y="352172"/>
                  <a:pt x="1336" y="388861"/>
                </a:cubicBezTo>
                <a:cubicBezTo>
                  <a:pt x="-3744" y="425550"/>
                  <a:pt x="6981" y="284439"/>
                  <a:pt x="11496" y="222915"/>
                </a:cubicBezTo>
                <a:cubicBezTo>
                  <a:pt x="16011" y="161391"/>
                  <a:pt x="43669" y="-24877"/>
                  <a:pt x="41976" y="2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D84D3B3A-29CC-459F-4607-21022CB76F43}"/>
              </a:ext>
            </a:extLst>
          </p:cNvPr>
          <p:cNvSpPr/>
          <p:nvPr/>
        </p:nvSpPr>
        <p:spPr>
          <a:xfrm>
            <a:off x="4145436" y="3865271"/>
            <a:ext cx="135810" cy="455339"/>
          </a:xfrm>
          <a:custGeom>
            <a:avLst/>
            <a:gdLst>
              <a:gd name="connsiteX0" fmla="*/ 135311 w 135810"/>
              <a:gd name="connsiteY0" fmla="*/ 2302 h 455339"/>
              <a:gd name="connsiteX1" fmla="*/ 3231 w 135810"/>
              <a:gd name="connsiteY1" fmla="*/ 445956 h 455339"/>
              <a:gd name="connsiteX2" fmla="*/ 47257 w 135810"/>
              <a:gd name="connsiteY2" fmla="*/ 280009 h 455339"/>
              <a:gd name="connsiteX3" fmla="*/ 135311 w 135810"/>
              <a:gd name="connsiteY3" fmla="*/ 2302 h 45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810" h="455339">
                <a:moveTo>
                  <a:pt x="135311" y="2302"/>
                </a:moveTo>
                <a:cubicBezTo>
                  <a:pt x="127973" y="29960"/>
                  <a:pt x="17907" y="399671"/>
                  <a:pt x="3231" y="445956"/>
                </a:cubicBezTo>
                <a:cubicBezTo>
                  <a:pt x="-11445" y="492241"/>
                  <a:pt x="27501" y="356209"/>
                  <a:pt x="47257" y="280009"/>
                </a:cubicBezTo>
                <a:cubicBezTo>
                  <a:pt x="67012" y="203809"/>
                  <a:pt x="142649" y="-25356"/>
                  <a:pt x="135311" y="2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A73E6C5C-CB18-30B2-132D-9DDDF6CC04F7}"/>
              </a:ext>
            </a:extLst>
          </p:cNvPr>
          <p:cNvSpPr/>
          <p:nvPr/>
        </p:nvSpPr>
        <p:spPr>
          <a:xfrm>
            <a:off x="4224966" y="3885398"/>
            <a:ext cx="141657" cy="388576"/>
          </a:xfrm>
          <a:custGeom>
            <a:avLst/>
            <a:gdLst>
              <a:gd name="connsiteX0" fmla="*/ 140447 w 141657"/>
              <a:gd name="connsiteY0" fmla="*/ 2495 h 388576"/>
              <a:gd name="connsiteX1" fmla="*/ 1594 w 141657"/>
              <a:gd name="connsiteY1" fmla="*/ 337775 h 388576"/>
              <a:gd name="connsiteX2" fmla="*/ 65941 w 141657"/>
              <a:gd name="connsiteY2" fmla="*/ 232789 h 388576"/>
              <a:gd name="connsiteX3" fmla="*/ 79487 w 141657"/>
              <a:gd name="connsiteY3" fmla="*/ 388575 h 388576"/>
              <a:gd name="connsiteX4" fmla="*/ 65941 w 141657"/>
              <a:gd name="connsiteY4" fmla="*/ 236175 h 388576"/>
              <a:gd name="connsiteX5" fmla="*/ 69327 w 141657"/>
              <a:gd name="connsiteY5" fmla="*/ 185375 h 388576"/>
              <a:gd name="connsiteX6" fmla="*/ 140447 w 141657"/>
              <a:gd name="connsiteY6" fmla="*/ 2495 h 38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57" h="388576">
                <a:moveTo>
                  <a:pt x="140447" y="2495"/>
                </a:moveTo>
                <a:cubicBezTo>
                  <a:pt x="129158" y="27895"/>
                  <a:pt x="14012" y="299393"/>
                  <a:pt x="1594" y="337775"/>
                </a:cubicBezTo>
                <a:cubicBezTo>
                  <a:pt x="-10824" y="376157"/>
                  <a:pt x="52959" y="224322"/>
                  <a:pt x="65941" y="232789"/>
                </a:cubicBezTo>
                <a:cubicBezTo>
                  <a:pt x="78923" y="241256"/>
                  <a:pt x="79487" y="388011"/>
                  <a:pt x="79487" y="388575"/>
                </a:cubicBezTo>
                <a:cubicBezTo>
                  <a:pt x="79487" y="389139"/>
                  <a:pt x="67634" y="270042"/>
                  <a:pt x="65941" y="236175"/>
                </a:cubicBezTo>
                <a:cubicBezTo>
                  <a:pt x="64248" y="202308"/>
                  <a:pt x="58038" y="217548"/>
                  <a:pt x="69327" y="185375"/>
                </a:cubicBezTo>
                <a:cubicBezTo>
                  <a:pt x="80616" y="153202"/>
                  <a:pt x="151736" y="-22905"/>
                  <a:pt x="140447" y="2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0A3577FE-69D6-EB68-722D-C00AB7BB0A92}"/>
              </a:ext>
            </a:extLst>
          </p:cNvPr>
          <p:cNvSpPr/>
          <p:nvPr/>
        </p:nvSpPr>
        <p:spPr>
          <a:xfrm>
            <a:off x="4317690" y="4053571"/>
            <a:ext cx="21007" cy="315746"/>
          </a:xfrm>
          <a:custGeom>
            <a:avLst/>
            <a:gdLst>
              <a:gd name="connsiteX0" fmla="*/ 310 w 21007"/>
              <a:gd name="connsiteY0" fmla="*/ 269 h 315746"/>
              <a:gd name="connsiteX1" fmla="*/ 17243 w 21007"/>
              <a:gd name="connsiteY1" fmla="*/ 247496 h 315746"/>
              <a:gd name="connsiteX2" fmla="*/ 17243 w 21007"/>
              <a:gd name="connsiteY2" fmla="*/ 315229 h 315746"/>
              <a:gd name="connsiteX3" fmla="*/ 20630 w 21007"/>
              <a:gd name="connsiteY3" fmla="*/ 274589 h 315746"/>
              <a:gd name="connsiteX4" fmla="*/ 7083 w 21007"/>
              <a:gd name="connsiteY4" fmla="*/ 200082 h 315746"/>
              <a:gd name="connsiteX5" fmla="*/ 310 w 21007"/>
              <a:gd name="connsiteY5" fmla="*/ 269 h 31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07" h="315746">
                <a:moveTo>
                  <a:pt x="310" y="269"/>
                </a:moveTo>
                <a:cubicBezTo>
                  <a:pt x="2003" y="8171"/>
                  <a:pt x="14421" y="195003"/>
                  <a:pt x="17243" y="247496"/>
                </a:cubicBezTo>
                <a:cubicBezTo>
                  <a:pt x="20065" y="299989"/>
                  <a:pt x="16679" y="310714"/>
                  <a:pt x="17243" y="315229"/>
                </a:cubicBezTo>
                <a:cubicBezTo>
                  <a:pt x="17807" y="319744"/>
                  <a:pt x="22323" y="293780"/>
                  <a:pt x="20630" y="274589"/>
                </a:cubicBezTo>
                <a:cubicBezTo>
                  <a:pt x="18937" y="255398"/>
                  <a:pt x="9905" y="239593"/>
                  <a:pt x="7083" y="200082"/>
                </a:cubicBezTo>
                <a:cubicBezTo>
                  <a:pt x="4261" y="160571"/>
                  <a:pt x="-1383" y="-7633"/>
                  <a:pt x="310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1DABE860-B54D-C51A-5AC0-795D37E29BCA}"/>
              </a:ext>
            </a:extLst>
          </p:cNvPr>
          <p:cNvSpPr/>
          <p:nvPr/>
        </p:nvSpPr>
        <p:spPr>
          <a:xfrm>
            <a:off x="4362054" y="3958930"/>
            <a:ext cx="101601" cy="355787"/>
          </a:xfrm>
          <a:custGeom>
            <a:avLst/>
            <a:gdLst>
              <a:gd name="connsiteX0" fmla="*/ 101573 w 101601"/>
              <a:gd name="connsiteY0" fmla="*/ 83 h 355787"/>
              <a:gd name="connsiteX1" fmla="*/ 13519 w 101601"/>
              <a:gd name="connsiteY1" fmla="*/ 220217 h 355787"/>
              <a:gd name="connsiteX2" fmla="*/ 13519 w 101601"/>
              <a:gd name="connsiteY2" fmla="*/ 355683 h 355787"/>
              <a:gd name="connsiteX3" fmla="*/ 16906 w 101601"/>
              <a:gd name="connsiteY3" fmla="*/ 240537 h 355787"/>
              <a:gd name="connsiteX4" fmla="*/ 16906 w 101601"/>
              <a:gd name="connsiteY4" fmla="*/ 125390 h 355787"/>
              <a:gd name="connsiteX5" fmla="*/ 3359 w 101601"/>
              <a:gd name="connsiteY5" fmla="*/ 193123 h 355787"/>
              <a:gd name="connsiteX6" fmla="*/ 101573 w 101601"/>
              <a:gd name="connsiteY6" fmla="*/ 83 h 35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601" h="355787">
                <a:moveTo>
                  <a:pt x="101573" y="83"/>
                </a:moveTo>
                <a:cubicBezTo>
                  <a:pt x="103266" y="4599"/>
                  <a:pt x="28195" y="160950"/>
                  <a:pt x="13519" y="220217"/>
                </a:cubicBezTo>
                <a:cubicBezTo>
                  <a:pt x="-1157" y="279484"/>
                  <a:pt x="12955" y="352296"/>
                  <a:pt x="13519" y="355683"/>
                </a:cubicBezTo>
                <a:cubicBezTo>
                  <a:pt x="14083" y="359070"/>
                  <a:pt x="16342" y="278919"/>
                  <a:pt x="16906" y="240537"/>
                </a:cubicBezTo>
                <a:cubicBezTo>
                  <a:pt x="17470" y="202155"/>
                  <a:pt x="19164" y="133292"/>
                  <a:pt x="16906" y="125390"/>
                </a:cubicBezTo>
                <a:cubicBezTo>
                  <a:pt x="14648" y="117488"/>
                  <a:pt x="-8494" y="210056"/>
                  <a:pt x="3359" y="193123"/>
                </a:cubicBezTo>
                <a:cubicBezTo>
                  <a:pt x="15212" y="176190"/>
                  <a:pt x="99880" y="-4433"/>
                  <a:pt x="101573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2016605C-7941-B5DF-0AF6-B865CBB292E5}"/>
              </a:ext>
            </a:extLst>
          </p:cNvPr>
          <p:cNvSpPr/>
          <p:nvPr/>
        </p:nvSpPr>
        <p:spPr>
          <a:xfrm>
            <a:off x="3848575" y="2616775"/>
            <a:ext cx="285312" cy="361434"/>
          </a:xfrm>
          <a:custGeom>
            <a:avLst/>
            <a:gdLst>
              <a:gd name="connsiteX0" fmla="*/ 283158 w 285312"/>
              <a:gd name="connsiteY0" fmla="*/ 1118 h 361434"/>
              <a:gd name="connsiteX1" fmla="*/ 134145 w 285312"/>
              <a:gd name="connsiteY1" fmla="*/ 180612 h 361434"/>
              <a:gd name="connsiteX2" fmla="*/ 178172 w 285312"/>
              <a:gd name="connsiteY2" fmla="*/ 167065 h 361434"/>
              <a:gd name="connsiteX3" fmla="*/ 93505 w 285312"/>
              <a:gd name="connsiteY3" fmla="*/ 360105 h 361434"/>
              <a:gd name="connsiteX4" fmla="*/ 144305 w 285312"/>
              <a:gd name="connsiteY4" fmla="*/ 248345 h 361434"/>
              <a:gd name="connsiteX5" fmla="*/ 168012 w 285312"/>
              <a:gd name="connsiteY5" fmla="*/ 170452 h 361434"/>
              <a:gd name="connsiteX6" fmla="*/ 69798 w 285312"/>
              <a:gd name="connsiteY6" fmla="*/ 295758 h 361434"/>
              <a:gd name="connsiteX7" fmla="*/ 144305 w 285312"/>
              <a:gd name="connsiteY7" fmla="*/ 146745 h 361434"/>
              <a:gd name="connsiteX8" fmla="*/ 2065 w 285312"/>
              <a:gd name="connsiteY8" fmla="*/ 278825 h 361434"/>
              <a:gd name="connsiteX9" fmla="*/ 283158 w 285312"/>
              <a:gd name="connsiteY9" fmla="*/ 1118 h 36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5312" h="361434">
                <a:moveTo>
                  <a:pt x="283158" y="1118"/>
                </a:moveTo>
                <a:cubicBezTo>
                  <a:pt x="305171" y="-15251"/>
                  <a:pt x="151643" y="152954"/>
                  <a:pt x="134145" y="180612"/>
                </a:cubicBezTo>
                <a:cubicBezTo>
                  <a:pt x="116647" y="208270"/>
                  <a:pt x="184945" y="137149"/>
                  <a:pt x="178172" y="167065"/>
                </a:cubicBezTo>
                <a:cubicBezTo>
                  <a:pt x="171399" y="196981"/>
                  <a:pt x="99149" y="346558"/>
                  <a:pt x="93505" y="360105"/>
                </a:cubicBezTo>
                <a:cubicBezTo>
                  <a:pt x="87861" y="373652"/>
                  <a:pt x="131887" y="279954"/>
                  <a:pt x="144305" y="248345"/>
                </a:cubicBezTo>
                <a:cubicBezTo>
                  <a:pt x="156723" y="216736"/>
                  <a:pt x="180430" y="162550"/>
                  <a:pt x="168012" y="170452"/>
                </a:cubicBezTo>
                <a:cubicBezTo>
                  <a:pt x="155594" y="178354"/>
                  <a:pt x="73749" y="299709"/>
                  <a:pt x="69798" y="295758"/>
                </a:cubicBezTo>
                <a:cubicBezTo>
                  <a:pt x="65847" y="291807"/>
                  <a:pt x="155594" y="149567"/>
                  <a:pt x="144305" y="146745"/>
                </a:cubicBezTo>
                <a:cubicBezTo>
                  <a:pt x="133016" y="143923"/>
                  <a:pt x="-19384" y="301967"/>
                  <a:pt x="2065" y="278825"/>
                </a:cubicBezTo>
                <a:cubicBezTo>
                  <a:pt x="23514" y="255683"/>
                  <a:pt x="261145" y="17487"/>
                  <a:pt x="283158" y="1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FA517E91-8881-4E7C-E0F3-46B80B5F5CBB}"/>
              </a:ext>
            </a:extLst>
          </p:cNvPr>
          <p:cNvSpPr/>
          <p:nvPr/>
        </p:nvSpPr>
        <p:spPr>
          <a:xfrm>
            <a:off x="4375369" y="2584526"/>
            <a:ext cx="561131" cy="212755"/>
          </a:xfrm>
          <a:custGeom>
            <a:avLst/>
            <a:gdLst>
              <a:gd name="connsiteX0" fmla="*/ 1215 w 561131"/>
              <a:gd name="connsiteY0" fmla="*/ 129 h 212755"/>
              <a:gd name="connsiteX1" fmla="*/ 292496 w 561131"/>
              <a:gd name="connsiteY1" fmla="*/ 140239 h 212755"/>
              <a:gd name="connsiteX2" fmla="*/ 340428 w 561131"/>
              <a:gd name="connsiteY2" fmla="*/ 95993 h 212755"/>
              <a:gd name="connsiteX3" fmla="*/ 554279 w 561131"/>
              <a:gd name="connsiteY3" fmla="*/ 206606 h 212755"/>
              <a:gd name="connsiteX4" fmla="*/ 487912 w 561131"/>
              <a:gd name="connsiteY4" fmla="*/ 184484 h 212755"/>
              <a:gd name="connsiteX5" fmla="*/ 285121 w 561131"/>
              <a:gd name="connsiteY5" fmla="*/ 66497 h 212755"/>
              <a:gd name="connsiteX6" fmla="*/ 307244 w 561131"/>
              <a:gd name="connsiteY6" fmla="*/ 118116 h 212755"/>
              <a:gd name="connsiteX7" fmla="*/ 281434 w 561131"/>
              <a:gd name="connsiteY7" fmla="*/ 143926 h 212755"/>
              <a:gd name="connsiteX8" fmla="*/ 181883 w 561131"/>
              <a:gd name="connsiteY8" fmla="*/ 95993 h 212755"/>
              <a:gd name="connsiteX9" fmla="*/ 192944 w 561131"/>
              <a:gd name="connsiteY9" fmla="*/ 140239 h 212755"/>
              <a:gd name="connsiteX10" fmla="*/ 130263 w 561131"/>
              <a:gd name="connsiteY10" fmla="*/ 95993 h 212755"/>
              <a:gd name="connsiteX11" fmla="*/ 185570 w 561131"/>
              <a:gd name="connsiteY11" fmla="*/ 114429 h 212755"/>
              <a:gd name="connsiteX12" fmla="*/ 1215 w 561131"/>
              <a:gd name="connsiteY12" fmla="*/ 129 h 21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131" h="212755">
                <a:moveTo>
                  <a:pt x="1215" y="129"/>
                </a:moveTo>
                <a:cubicBezTo>
                  <a:pt x="19036" y="4431"/>
                  <a:pt x="235960" y="124262"/>
                  <a:pt x="292496" y="140239"/>
                </a:cubicBezTo>
                <a:cubicBezTo>
                  <a:pt x="349032" y="156216"/>
                  <a:pt x="296797" y="84932"/>
                  <a:pt x="340428" y="95993"/>
                </a:cubicBezTo>
                <a:cubicBezTo>
                  <a:pt x="384059" y="107054"/>
                  <a:pt x="529698" y="191858"/>
                  <a:pt x="554279" y="206606"/>
                </a:cubicBezTo>
                <a:cubicBezTo>
                  <a:pt x="578860" y="221355"/>
                  <a:pt x="532772" y="207835"/>
                  <a:pt x="487912" y="184484"/>
                </a:cubicBezTo>
                <a:cubicBezTo>
                  <a:pt x="443052" y="161133"/>
                  <a:pt x="315232" y="77558"/>
                  <a:pt x="285121" y="66497"/>
                </a:cubicBezTo>
                <a:cubicBezTo>
                  <a:pt x="255010" y="55436"/>
                  <a:pt x="307859" y="105211"/>
                  <a:pt x="307244" y="118116"/>
                </a:cubicBezTo>
                <a:cubicBezTo>
                  <a:pt x="306630" y="131021"/>
                  <a:pt x="302328" y="147613"/>
                  <a:pt x="281434" y="143926"/>
                </a:cubicBezTo>
                <a:cubicBezTo>
                  <a:pt x="260541" y="140239"/>
                  <a:pt x="196631" y="96607"/>
                  <a:pt x="181883" y="95993"/>
                </a:cubicBezTo>
                <a:cubicBezTo>
                  <a:pt x="167135" y="95379"/>
                  <a:pt x="201547" y="140239"/>
                  <a:pt x="192944" y="140239"/>
                </a:cubicBezTo>
                <a:cubicBezTo>
                  <a:pt x="184341" y="140239"/>
                  <a:pt x="131492" y="100295"/>
                  <a:pt x="130263" y="95993"/>
                </a:cubicBezTo>
                <a:cubicBezTo>
                  <a:pt x="129034" y="91691"/>
                  <a:pt x="204005" y="128563"/>
                  <a:pt x="185570" y="114429"/>
                </a:cubicBezTo>
                <a:cubicBezTo>
                  <a:pt x="167135" y="100295"/>
                  <a:pt x="-16606" y="-4173"/>
                  <a:pt x="1215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F6C2F98F-8B6F-2362-ADBF-C1D248E32F0A}"/>
              </a:ext>
            </a:extLst>
          </p:cNvPr>
          <p:cNvSpPr/>
          <p:nvPr/>
        </p:nvSpPr>
        <p:spPr>
          <a:xfrm>
            <a:off x="4885403" y="2739401"/>
            <a:ext cx="775005" cy="384045"/>
          </a:xfrm>
          <a:custGeom>
            <a:avLst/>
            <a:gdLst>
              <a:gd name="connsiteX0" fmla="*/ 0 w 775005"/>
              <a:gd name="connsiteY0" fmla="*/ 151283 h 384045"/>
              <a:gd name="connsiteX1" fmla="*/ 593623 w 775005"/>
              <a:gd name="connsiteY1" fmla="*/ 81228 h 384045"/>
              <a:gd name="connsiteX2" fmla="*/ 468262 w 775005"/>
              <a:gd name="connsiteY2" fmla="*/ 129160 h 384045"/>
              <a:gd name="connsiteX3" fmla="*/ 623120 w 775005"/>
              <a:gd name="connsiteY3" fmla="*/ 232399 h 384045"/>
              <a:gd name="connsiteX4" fmla="*/ 582562 w 775005"/>
              <a:gd name="connsiteY4" fmla="*/ 254522 h 384045"/>
              <a:gd name="connsiteX5" fmla="*/ 774291 w 775005"/>
              <a:gd name="connsiteY5" fmla="*/ 383570 h 384045"/>
              <a:gd name="connsiteX6" fmla="*/ 641555 w 775005"/>
              <a:gd name="connsiteY6" fmla="*/ 291393 h 384045"/>
              <a:gd name="connsiteX7" fmla="*/ 483010 w 775005"/>
              <a:gd name="connsiteY7" fmla="*/ 121786 h 384045"/>
              <a:gd name="connsiteX8" fmla="*/ 265471 w 775005"/>
              <a:gd name="connsiteY8" fmla="*/ 112 h 384045"/>
              <a:gd name="connsiteX9" fmla="*/ 449826 w 775005"/>
              <a:gd name="connsiteY9" fmla="*/ 99664 h 384045"/>
              <a:gd name="connsiteX10" fmla="*/ 405581 w 775005"/>
              <a:gd name="connsiteY10" fmla="*/ 92289 h 384045"/>
              <a:gd name="connsiteX11" fmla="*/ 276532 w 775005"/>
              <a:gd name="connsiteY11" fmla="*/ 103351 h 384045"/>
              <a:gd name="connsiteX12" fmla="*/ 372397 w 775005"/>
              <a:gd name="connsiteY12" fmla="*/ 92289 h 384045"/>
              <a:gd name="connsiteX13" fmla="*/ 0 w 775005"/>
              <a:gd name="connsiteY13" fmla="*/ 151283 h 38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5005" h="384045">
                <a:moveTo>
                  <a:pt x="0" y="151283"/>
                </a:moveTo>
                <a:cubicBezTo>
                  <a:pt x="257789" y="118099"/>
                  <a:pt x="515579" y="84915"/>
                  <a:pt x="593623" y="81228"/>
                </a:cubicBezTo>
                <a:cubicBezTo>
                  <a:pt x="671667" y="77541"/>
                  <a:pt x="463346" y="103965"/>
                  <a:pt x="468262" y="129160"/>
                </a:cubicBezTo>
                <a:cubicBezTo>
                  <a:pt x="473178" y="154355"/>
                  <a:pt x="604070" y="211505"/>
                  <a:pt x="623120" y="232399"/>
                </a:cubicBezTo>
                <a:cubicBezTo>
                  <a:pt x="642170" y="253293"/>
                  <a:pt x="557367" y="229327"/>
                  <a:pt x="582562" y="254522"/>
                </a:cubicBezTo>
                <a:cubicBezTo>
                  <a:pt x="607757" y="279717"/>
                  <a:pt x="764459" y="377425"/>
                  <a:pt x="774291" y="383570"/>
                </a:cubicBezTo>
                <a:cubicBezTo>
                  <a:pt x="784123" y="389715"/>
                  <a:pt x="690102" y="335024"/>
                  <a:pt x="641555" y="291393"/>
                </a:cubicBezTo>
                <a:cubicBezTo>
                  <a:pt x="593008" y="247762"/>
                  <a:pt x="545691" y="170333"/>
                  <a:pt x="483010" y="121786"/>
                </a:cubicBezTo>
                <a:cubicBezTo>
                  <a:pt x="420329" y="73239"/>
                  <a:pt x="271002" y="3799"/>
                  <a:pt x="265471" y="112"/>
                </a:cubicBezTo>
                <a:cubicBezTo>
                  <a:pt x="259940" y="-3575"/>
                  <a:pt x="426474" y="84301"/>
                  <a:pt x="449826" y="99664"/>
                </a:cubicBezTo>
                <a:cubicBezTo>
                  <a:pt x="473178" y="115027"/>
                  <a:pt x="434463" y="91675"/>
                  <a:pt x="405581" y="92289"/>
                </a:cubicBezTo>
                <a:cubicBezTo>
                  <a:pt x="376699" y="92903"/>
                  <a:pt x="282063" y="103351"/>
                  <a:pt x="276532" y="103351"/>
                </a:cubicBezTo>
                <a:cubicBezTo>
                  <a:pt x="271001" y="103351"/>
                  <a:pt x="372397" y="92289"/>
                  <a:pt x="372397" y="92289"/>
                </a:cubicBezTo>
                <a:lnTo>
                  <a:pt x="0" y="15128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046E48A8-8786-9539-E0EB-3C861CC001D4}"/>
              </a:ext>
            </a:extLst>
          </p:cNvPr>
          <p:cNvSpPr/>
          <p:nvPr/>
        </p:nvSpPr>
        <p:spPr>
          <a:xfrm>
            <a:off x="5450508" y="3134047"/>
            <a:ext cx="549366" cy="810815"/>
          </a:xfrm>
          <a:custGeom>
            <a:avLst/>
            <a:gdLst>
              <a:gd name="connsiteX0" fmla="*/ 133614 w 549366"/>
              <a:gd name="connsiteY0" fmla="*/ 42 h 810815"/>
              <a:gd name="connsiteX1" fmla="*/ 123144 w 549366"/>
              <a:gd name="connsiteY1" fmla="*/ 122194 h 810815"/>
              <a:gd name="connsiteX2" fmla="*/ 196436 w 549366"/>
              <a:gd name="connsiteY2" fmla="*/ 185016 h 810815"/>
              <a:gd name="connsiteX3" fmla="*/ 168515 w 549366"/>
              <a:gd name="connsiteY3" fmla="*/ 167565 h 810815"/>
              <a:gd name="connsiteX4" fmla="*/ 304628 w 549366"/>
              <a:gd name="connsiteY4" fmla="*/ 356029 h 810815"/>
              <a:gd name="connsiteX5" fmla="*/ 266237 w 549366"/>
              <a:gd name="connsiteY5" fmla="*/ 307168 h 810815"/>
              <a:gd name="connsiteX6" fmla="*/ 447721 w 549366"/>
              <a:gd name="connsiteY6" fmla="*/ 506103 h 810815"/>
              <a:gd name="connsiteX7" fmla="*/ 367449 w 549366"/>
              <a:gd name="connsiteY7" fmla="*/ 460732 h 810815"/>
              <a:gd name="connsiteX8" fmla="*/ 548933 w 549366"/>
              <a:gd name="connsiteY8" fmla="*/ 809739 h 810815"/>
              <a:gd name="connsiteX9" fmla="*/ 416310 w 549366"/>
              <a:gd name="connsiteY9" fmla="*/ 565434 h 810815"/>
              <a:gd name="connsiteX10" fmla="*/ 356979 w 549366"/>
              <a:gd name="connsiteY10" fmla="*/ 436301 h 810815"/>
              <a:gd name="connsiteX11" fmla="*/ 11461 w 549366"/>
              <a:gd name="connsiteY11" fmla="*/ 41922 h 810815"/>
              <a:gd name="connsiteX12" fmla="*/ 81263 w 549366"/>
              <a:gd name="connsiteY12" fmla="*/ 111724 h 810815"/>
              <a:gd name="connsiteX13" fmla="*/ 67303 w 549366"/>
              <a:gd name="connsiteY13" fmla="*/ 202466 h 810815"/>
              <a:gd name="connsiteX14" fmla="*/ 158045 w 549366"/>
              <a:gd name="connsiteY14" fmla="*/ 195486 h 810815"/>
              <a:gd name="connsiteX15" fmla="*/ 245297 w 549366"/>
              <a:gd name="connsiteY15" fmla="*/ 338579 h 810815"/>
              <a:gd name="connsiteX16" fmla="*/ 178985 w 549366"/>
              <a:gd name="connsiteY16" fmla="*/ 191996 h 810815"/>
              <a:gd name="connsiteX17" fmla="*/ 130124 w 549366"/>
              <a:gd name="connsiteY17" fmla="*/ 136155 h 810815"/>
              <a:gd name="connsiteX18" fmla="*/ 133614 w 549366"/>
              <a:gd name="connsiteY18" fmla="*/ 42 h 81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9366" h="810815">
                <a:moveTo>
                  <a:pt x="133614" y="42"/>
                </a:moveTo>
                <a:cubicBezTo>
                  <a:pt x="132451" y="-2285"/>
                  <a:pt x="112674" y="91365"/>
                  <a:pt x="123144" y="122194"/>
                </a:cubicBezTo>
                <a:cubicBezTo>
                  <a:pt x="133614" y="153023"/>
                  <a:pt x="188874" y="177454"/>
                  <a:pt x="196436" y="185016"/>
                </a:cubicBezTo>
                <a:cubicBezTo>
                  <a:pt x="203998" y="192578"/>
                  <a:pt x="150483" y="139063"/>
                  <a:pt x="168515" y="167565"/>
                </a:cubicBezTo>
                <a:cubicBezTo>
                  <a:pt x="186547" y="196067"/>
                  <a:pt x="288341" y="332762"/>
                  <a:pt x="304628" y="356029"/>
                </a:cubicBezTo>
                <a:cubicBezTo>
                  <a:pt x="320915" y="379296"/>
                  <a:pt x="242388" y="282156"/>
                  <a:pt x="266237" y="307168"/>
                </a:cubicBezTo>
                <a:cubicBezTo>
                  <a:pt x="290086" y="332180"/>
                  <a:pt x="430852" y="480509"/>
                  <a:pt x="447721" y="506103"/>
                </a:cubicBezTo>
                <a:cubicBezTo>
                  <a:pt x="464590" y="531697"/>
                  <a:pt x="350580" y="410126"/>
                  <a:pt x="367449" y="460732"/>
                </a:cubicBezTo>
                <a:cubicBezTo>
                  <a:pt x="384318" y="511338"/>
                  <a:pt x="540790" y="792289"/>
                  <a:pt x="548933" y="809739"/>
                </a:cubicBezTo>
                <a:cubicBezTo>
                  <a:pt x="557076" y="827189"/>
                  <a:pt x="448302" y="627674"/>
                  <a:pt x="416310" y="565434"/>
                </a:cubicBezTo>
                <a:cubicBezTo>
                  <a:pt x="384318" y="503194"/>
                  <a:pt x="424454" y="523553"/>
                  <a:pt x="356979" y="436301"/>
                </a:cubicBezTo>
                <a:cubicBezTo>
                  <a:pt x="289504" y="349049"/>
                  <a:pt x="57414" y="96018"/>
                  <a:pt x="11461" y="41922"/>
                </a:cubicBezTo>
                <a:cubicBezTo>
                  <a:pt x="-34492" y="-12174"/>
                  <a:pt x="71956" y="84967"/>
                  <a:pt x="81263" y="111724"/>
                </a:cubicBezTo>
                <a:cubicBezTo>
                  <a:pt x="90570" y="138481"/>
                  <a:pt x="54506" y="188506"/>
                  <a:pt x="67303" y="202466"/>
                </a:cubicBezTo>
                <a:cubicBezTo>
                  <a:pt x="80100" y="216426"/>
                  <a:pt x="128379" y="172801"/>
                  <a:pt x="158045" y="195486"/>
                </a:cubicBezTo>
                <a:cubicBezTo>
                  <a:pt x="187711" y="218171"/>
                  <a:pt x="241807" y="339161"/>
                  <a:pt x="245297" y="338579"/>
                </a:cubicBezTo>
                <a:cubicBezTo>
                  <a:pt x="248787" y="337997"/>
                  <a:pt x="198181" y="225733"/>
                  <a:pt x="178985" y="191996"/>
                </a:cubicBezTo>
                <a:cubicBezTo>
                  <a:pt x="159790" y="158259"/>
                  <a:pt x="137104" y="162331"/>
                  <a:pt x="130124" y="136155"/>
                </a:cubicBezTo>
                <a:cubicBezTo>
                  <a:pt x="123144" y="109979"/>
                  <a:pt x="134777" y="2369"/>
                  <a:pt x="133614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102BD321-9204-D01D-09F0-BDF31B4D6D2D}"/>
              </a:ext>
            </a:extLst>
          </p:cNvPr>
          <p:cNvSpPr/>
          <p:nvPr/>
        </p:nvSpPr>
        <p:spPr>
          <a:xfrm>
            <a:off x="5939248" y="3824113"/>
            <a:ext cx="276580" cy="590866"/>
          </a:xfrm>
          <a:custGeom>
            <a:avLst/>
            <a:gdLst>
              <a:gd name="connsiteX0" fmla="*/ 862 w 276580"/>
              <a:gd name="connsiteY0" fmla="*/ 1011 h 590866"/>
              <a:gd name="connsiteX1" fmla="*/ 199796 w 276580"/>
              <a:gd name="connsiteY1" fmla="*/ 356998 h 590866"/>
              <a:gd name="connsiteX2" fmla="*/ 157915 w 276580"/>
              <a:gd name="connsiteY2" fmla="*/ 363979 h 590866"/>
              <a:gd name="connsiteX3" fmla="*/ 276578 w 276580"/>
              <a:gd name="connsiteY3" fmla="*/ 590834 h 590866"/>
              <a:gd name="connsiteX4" fmla="*/ 161405 w 276580"/>
              <a:gd name="connsiteY4" fmla="*/ 381429 h 590866"/>
              <a:gd name="connsiteX5" fmla="*/ 206776 w 276580"/>
              <a:gd name="connsiteY5" fmla="*/ 461701 h 590866"/>
              <a:gd name="connsiteX6" fmla="*/ 196306 w 276580"/>
              <a:gd name="connsiteY6" fmla="*/ 367469 h 590866"/>
              <a:gd name="connsiteX7" fmla="*/ 129995 w 276580"/>
              <a:gd name="connsiteY7" fmla="*/ 252296 h 590866"/>
              <a:gd name="connsiteX8" fmla="*/ 862 w 276580"/>
              <a:gd name="connsiteY8" fmla="*/ 1011 h 59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580" h="590866">
                <a:moveTo>
                  <a:pt x="862" y="1011"/>
                </a:moveTo>
                <a:cubicBezTo>
                  <a:pt x="12495" y="18461"/>
                  <a:pt x="173621" y="296503"/>
                  <a:pt x="199796" y="356998"/>
                </a:cubicBezTo>
                <a:cubicBezTo>
                  <a:pt x="225971" y="417493"/>
                  <a:pt x="145118" y="325006"/>
                  <a:pt x="157915" y="363979"/>
                </a:cubicBezTo>
                <a:cubicBezTo>
                  <a:pt x="170712" y="402952"/>
                  <a:pt x="275996" y="587926"/>
                  <a:pt x="276578" y="590834"/>
                </a:cubicBezTo>
                <a:cubicBezTo>
                  <a:pt x="277160" y="593742"/>
                  <a:pt x="173039" y="402951"/>
                  <a:pt x="161405" y="381429"/>
                </a:cubicBezTo>
                <a:cubicBezTo>
                  <a:pt x="149771" y="359907"/>
                  <a:pt x="200959" y="464028"/>
                  <a:pt x="206776" y="461701"/>
                </a:cubicBezTo>
                <a:cubicBezTo>
                  <a:pt x="212593" y="459374"/>
                  <a:pt x="209103" y="402370"/>
                  <a:pt x="196306" y="367469"/>
                </a:cubicBezTo>
                <a:cubicBezTo>
                  <a:pt x="183509" y="332568"/>
                  <a:pt x="161406" y="307556"/>
                  <a:pt x="129995" y="252296"/>
                </a:cubicBezTo>
                <a:cubicBezTo>
                  <a:pt x="98584" y="197036"/>
                  <a:pt x="-10771" y="-16439"/>
                  <a:pt x="862" y="1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7695ACFF-5FC8-A1E8-DD76-562D8FDAA244}"/>
              </a:ext>
            </a:extLst>
          </p:cNvPr>
          <p:cNvSpPr/>
          <p:nvPr/>
        </p:nvSpPr>
        <p:spPr>
          <a:xfrm>
            <a:off x="6316825" y="4574767"/>
            <a:ext cx="119299" cy="1058011"/>
          </a:xfrm>
          <a:custGeom>
            <a:avLst/>
            <a:gdLst>
              <a:gd name="connsiteX0" fmla="*/ 213 w 119299"/>
              <a:gd name="connsiteY0" fmla="*/ 723 h 1058011"/>
              <a:gd name="connsiteX1" fmla="*/ 108406 w 119299"/>
              <a:gd name="connsiteY1" fmla="*/ 332280 h 1058011"/>
              <a:gd name="connsiteX2" fmla="*/ 80485 w 119299"/>
              <a:gd name="connsiteY2" fmla="*/ 245028 h 1058011"/>
              <a:gd name="connsiteX3" fmla="*/ 118876 w 119299"/>
              <a:gd name="connsiteY3" fmla="*/ 513764 h 1058011"/>
              <a:gd name="connsiteX4" fmla="*/ 101425 w 119299"/>
              <a:gd name="connsiteY4" fmla="*/ 412552 h 1058011"/>
              <a:gd name="connsiteX5" fmla="*/ 108406 w 119299"/>
              <a:gd name="connsiteY5" fmla="*/ 709209 h 1058011"/>
              <a:gd name="connsiteX6" fmla="*/ 101425 w 119299"/>
              <a:gd name="connsiteY6" fmla="*/ 573096 h 1058011"/>
              <a:gd name="connsiteX7" fmla="*/ 104915 w 119299"/>
              <a:gd name="connsiteY7" fmla="*/ 1047746 h 1058011"/>
              <a:gd name="connsiteX8" fmla="*/ 80485 w 119299"/>
              <a:gd name="connsiteY8" fmla="*/ 852302 h 1058011"/>
              <a:gd name="connsiteX9" fmla="*/ 35114 w 119299"/>
              <a:gd name="connsiteY9" fmla="*/ 314830 h 1058011"/>
              <a:gd name="connsiteX10" fmla="*/ 108406 w 119299"/>
              <a:gd name="connsiteY10" fmla="*/ 950024 h 1058011"/>
              <a:gd name="connsiteX11" fmla="*/ 80485 w 119299"/>
              <a:gd name="connsiteY11" fmla="*/ 311340 h 1058011"/>
              <a:gd name="connsiteX12" fmla="*/ 80485 w 119299"/>
              <a:gd name="connsiteY12" fmla="*/ 245028 h 1058011"/>
              <a:gd name="connsiteX13" fmla="*/ 213 w 119299"/>
              <a:gd name="connsiteY13" fmla="*/ 723 h 105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299" h="1058011">
                <a:moveTo>
                  <a:pt x="213" y="723"/>
                </a:moveTo>
                <a:cubicBezTo>
                  <a:pt x="4867" y="15265"/>
                  <a:pt x="95027" y="291563"/>
                  <a:pt x="108406" y="332280"/>
                </a:cubicBezTo>
                <a:cubicBezTo>
                  <a:pt x="121785" y="372997"/>
                  <a:pt x="78740" y="214781"/>
                  <a:pt x="80485" y="245028"/>
                </a:cubicBezTo>
                <a:cubicBezTo>
                  <a:pt x="82230" y="275275"/>
                  <a:pt x="115386" y="485843"/>
                  <a:pt x="118876" y="513764"/>
                </a:cubicBezTo>
                <a:cubicBezTo>
                  <a:pt x="122366" y="541685"/>
                  <a:pt x="103170" y="379978"/>
                  <a:pt x="101425" y="412552"/>
                </a:cubicBezTo>
                <a:cubicBezTo>
                  <a:pt x="99680" y="445126"/>
                  <a:pt x="108406" y="682452"/>
                  <a:pt x="108406" y="709209"/>
                </a:cubicBezTo>
                <a:cubicBezTo>
                  <a:pt x="108406" y="735966"/>
                  <a:pt x="102007" y="516673"/>
                  <a:pt x="101425" y="573096"/>
                </a:cubicBezTo>
                <a:cubicBezTo>
                  <a:pt x="100843" y="629519"/>
                  <a:pt x="108405" y="1001212"/>
                  <a:pt x="104915" y="1047746"/>
                </a:cubicBezTo>
                <a:cubicBezTo>
                  <a:pt x="101425" y="1094280"/>
                  <a:pt x="92119" y="974455"/>
                  <a:pt x="80485" y="852302"/>
                </a:cubicBezTo>
                <a:cubicBezTo>
                  <a:pt x="68851" y="730149"/>
                  <a:pt x="30461" y="298543"/>
                  <a:pt x="35114" y="314830"/>
                </a:cubicBezTo>
                <a:cubicBezTo>
                  <a:pt x="39767" y="331117"/>
                  <a:pt x="100844" y="950606"/>
                  <a:pt x="108406" y="950024"/>
                </a:cubicBezTo>
                <a:cubicBezTo>
                  <a:pt x="115968" y="949442"/>
                  <a:pt x="85138" y="428839"/>
                  <a:pt x="80485" y="311340"/>
                </a:cubicBezTo>
                <a:cubicBezTo>
                  <a:pt x="75832" y="193841"/>
                  <a:pt x="92700" y="295052"/>
                  <a:pt x="80485" y="245028"/>
                </a:cubicBezTo>
                <a:cubicBezTo>
                  <a:pt x="68270" y="195004"/>
                  <a:pt x="-4441" y="-13819"/>
                  <a:pt x="213" y="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A4ABBC5A-EF27-4EA3-24C1-CF9469B34079}"/>
              </a:ext>
            </a:extLst>
          </p:cNvPr>
          <p:cNvSpPr/>
          <p:nvPr/>
        </p:nvSpPr>
        <p:spPr>
          <a:xfrm>
            <a:off x="6110496" y="5905279"/>
            <a:ext cx="395842" cy="760160"/>
          </a:xfrm>
          <a:custGeom>
            <a:avLst/>
            <a:gdLst>
              <a:gd name="connsiteX0" fmla="*/ 391516 w 395842"/>
              <a:gd name="connsiteY0" fmla="*/ 10400 h 760160"/>
              <a:gd name="connsiteX1" fmla="*/ 4118 w 395842"/>
              <a:gd name="connsiteY1" fmla="*/ 753787 h 760160"/>
              <a:gd name="connsiteX2" fmla="*/ 199562 w 395842"/>
              <a:gd name="connsiteY2" fmla="*/ 348938 h 760160"/>
              <a:gd name="connsiteX3" fmla="*/ 391516 w 395842"/>
              <a:gd name="connsiteY3" fmla="*/ 10400 h 76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842" h="760160">
                <a:moveTo>
                  <a:pt x="391516" y="10400"/>
                </a:moveTo>
                <a:cubicBezTo>
                  <a:pt x="358942" y="77875"/>
                  <a:pt x="36110" y="697364"/>
                  <a:pt x="4118" y="753787"/>
                </a:cubicBezTo>
                <a:cubicBezTo>
                  <a:pt x="-27874" y="810210"/>
                  <a:pt x="134996" y="476908"/>
                  <a:pt x="199562" y="348938"/>
                </a:cubicBezTo>
                <a:cubicBezTo>
                  <a:pt x="264128" y="220969"/>
                  <a:pt x="424090" y="-57075"/>
                  <a:pt x="391516" y="10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E36077F9-E2DB-E977-A135-D7ECBFC72BBF}"/>
              </a:ext>
            </a:extLst>
          </p:cNvPr>
          <p:cNvSpPr/>
          <p:nvPr/>
        </p:nvSpPr>
        <p:spPr>
          <a:xfrm>
            <a:off x="5776329" y="5910309"/>
            <a:ext cx="223279" cy="124749"/>
          </a:xfrm>
          <a:custGeom>
            <a:avLst/>
            <a:gdLst>
              <a:gd name="connsiteX0" fmla="*/ 3 w 223279"/>
              <a:gd name="connsiteY0" fmla="*/ 124731 h 124749"/>
              <a:gd name="connsiteX1" fmla="*/ 151659 w 223279"/>
              <a:gd name="connsiteY1" fmla="*/ 8758 h 124749"/>
              <a:gd name="connsiteX2" fmla="*/ 223027 w 223279"/>
              <a:gd name="connsiteY2" fmla="*/ 8758 h 124749"/>
              <a:gd name="connsiteX3" fmla="*/ 129357 w 223279"/>
              <a:gd name="connsiteY3" fmla="*/ 13219 h 124749"/>
              <a:gd name="connsiteX4" fmla="*/ 147199 w 223279"/>
              <a:gd name="connsiteY4" fmla="*/ 17679 h 124749"/>
              <a:gd name="connsiteX5" fmla="*/ 3 w 223279"/>
              <a:gd name="connsiteY5" fmla="*/ 124731 h 12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279" h="124749">
                <a:moveTo>
                  <a:pt x="3" y="124731"/>
                </a:moveTo>
                <a:cubicBezTo>
                  <a:pt x="746" y="123244"/>
                  <a:pt x="114488" y="28087"/>
                  <a:pt x="151659" y="8758"/>
                </a:cubicBezTo>
                <a:cubicBezTo>
                  <a:pt x="188830" y="-10571"/>
                  <a:pt x="226744" y="8015"/>
                  <a:pt x="223027" y="8758"/>
                </a:cubicBezTo>
                <a:cubicBezTo>
                  <a:pt x="219310" y="9501"/>
                  <a:pt x="129357" y="13219"/>
                  <a:pt x="129357" y="13219"/>
                </a:cubicBezTo>
                <a:cubicBezTo>
                  <a:pt x="116719" y="14706"/>
                  <a:pt x="173218" y="-906"/>
                  <a:pt x="147199" y="17679"/>
                </a:cubicBezTo>
                <a:cubicBezTo>
                  <a:pt x="121180" y="36264"/>
                  <a:pt x="-740" y="126218"/>
                  <a:pt x="3" y="124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3E710628-7A59-D2ED-A604-01F865942136}"/>
              </a:ext>
            </a:extLst>
          </p:cNvPr>
          <p:cNvSpPr/>
          <p:nvPr/>
        </p:nvSpPr>
        <p:spPr>
          <a:xfrm>
            <a:off x="5918517" y="6386849"/>
            <a:ext cx="130159" cy="202786"/>
          </a:xfrm>
          <a:custGeom>
            <a:avLst/>
            <a:gdLst>
              <a:gd name="connsiteX0" fmla="*/ 129904 w 130159"/>
              <a:gd name="connsiteY0" fmla="*/ 570 h 202786"/>
              <a:gd name="connsiteX1" fmla="*/ 5011 w 130159"/>
              <a:gd name="connsiteY1" fmla="*/ 196831 h 202786"/>
              <a:gd name="connsiteX2" fmla="*/ 36234 w 130159"/>
              <a:gd name="connsiteY2" fmla="*/ 138845 h 202786"/>
              <a:gd name="connsiteX3" fmla="*/ 129904 w 130159"/>
              <a:gd name="connsiteY3" fmla="*/ 570 h 202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159" h="202786">
                <a:moveTo>
                  <a:pt x="129904" y="570"/>
                </a:moveTo>
                <a:cubicBezTo>
                  <a:pt x="124700" y="10234"/>
                  <a:pt x="20623" y="173785"/>
                  <a:pt x="5011" y="196831"/>
                </a:cubicBezTo>
                <a:cubicBezTo>
                  <a:pt x="-10601" y="219877"/>
                  <a:pt x="13188" y="170812"/>
                  <a:pt x="36234" y="138845"/>
                </a:cubicBezTo>
                <a:cubicBezTo>
                  <a:pt x="59280" y="106878"/>
                  <a:pt x="135108" y="-9094"/>
                  <a:pt x="129904" y="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9161020A-7653-7B6E-600A-1BD1D75159D3}"/>
              </a:ext>
            </a:extLst>
          </p:cNvPr>
          <p:cNvSpPr/>
          <p:nvPr/>
        </p:nvSpPr>
        <p:spPr>
          <a:xfrm>
            <a:off x="5276187" y="6084097"/>
            <a:ext cx="45225" cy="142752"/>
          </a:xfrm>
          <a:custGeom>
            <a:avLst/>
            <a:gdLst>
              <a:gd name="connsiteX0" fmla="*/ 45175 w 45225"/>
              <a:gd name="connsiteY0" fmla="*/ 8 h 142752"/>
              <a:gd name="connsiteX1" fmla="*/ 9491 w 45225"/>
              <a:gd name="connsiteY1" fmla="*/ 71376 h 142752"/>
              <a:gd name="connsiteX2" fmla="*/ 13952 w 45225"/>
              <a:gd name="connsiteY2" fmla="*/ 142744 h 142752"/>
              <a:gd name="connsiteX3" fmla="*/ 570 w 45225"/>
              <a:gd name="connsiteY3" fmla="*/ 75837 h 142752"/>
              <a:gd name="connsiteX4" fmla="*/ 45175 w 45225"/>
              <a:gd name="connsiteY4" fmla="*/ 8 h 14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25" h="142752">
                <a:moveTo>
                  <a:pt x="45175" y="8"/>
                </a:moveTo>
                <a:cubicBezTo>
                  <a:pt x="46662" y="-735"/>
                  <a:pt x="14695" y="47587"/>
                  <a:pt x="9491" y="71376"/>
                </a:cubicBezTo>
                <a:cubicBezTo>
                  <a:pt x="4287" y="95165"/>
                  <a:pt x="15439" y="142001"/>
                  <a:pt x="13952" y="142744"/>
                </a:cubicBezTo>
                <a:cubicBezTo>
                  <a:pt x="12465" y="143487"/>
                  <a:pt x="-3147" y="95166"/>
                  <a:pt x="570" y="75837"/>
                </a:cubicBezTo>
                <a:cubicBezTo>
                  <a:pt x="4287" y="56508"/>
                  <a:pt x="43688" y="751"/>
                  <a:pt x="45175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CB241062-EB0F-A83B-C418-0A9AF7FE353A}"/>
              </a:ext>
            </a:extLst>
          </p:cNvPr>
          <p:cNvSpPr/>
          <p:nvPr/>
        </p:nvSpPr>
        <p:spPr>
          <a:xfrm>
            <a:off x="4924357" y="5959018"/>
            <a:ext cx="17892" cy="147649"/>
          </a:xfrm>
          <a:custGeom>
            <a:avLst/>
            <a:gdLst>
              <a:gd name="connsiteX0" fmla="*/ 17863 w 17892"/>
              <a:gd name="connsiteY0" fmla="*/ 194 h 147649"/>
              <a:gd name="connsiteX1" fmla="*/ 4482 w 17892"/>
              <a:gd name="connsiteY1" fmla="*/ 71562 h 147649"/>
              <a:gd name="connsiteX2" fmla="*/ 13403 w 17892"/>
              <a:gd name="connsiteY2" fmla="*/ 147390 h 147649"/>
              <a:gd name="connsiteX3" fmla="*/ 22 w 17892"/>
              <a:gd name="connsiteY3" fmla="*/ 93864 h 147649"/>
              <a:gd name="connsiteX4" fmla="*/ 17863 w 17892"/>
              <a:gd name="connsiteY4" fmla="*/ 194 h 14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92" h="147649">
                <a:moveTo>
                  <a:pt x="17863" y="194"/>
                </a:moveTo>
                <a:cubicBezTo>
                  <a:pt x="18606" y="-3523"/>
                  <a:pt x="5225" y="47029"/>
                  <a:pt x="4482" y="71562"/>
                </a:cubicBezTo>
                <a:cubicBezTo>
                  <a:pt x="3739" y="96095"/>
                  <a:pt x="14146" y="143673"/>
                  <a:pt x="13403" y="147390"/>
                </a:cubicBezTo>
                <a:cubicBezTo>
                  <a:pt x="12660" y="151107"/>
                  <a:pt x="765" y="113936"/>
                  <a:pt x="22" y="93864"/>
                </a:cubicBezTo>
                <a:cubicBezTo>
                  <a:pt x="-721" y="73792"/>
                  <a:pt x="17120" y="3911"/>
                  <a:pt x="17863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7675B08F-8DD9-741D-23D6-0F5178E9FD50}"/>
              </a:ext>
            </a:extLst>
          </p:cNvPr>
          <p:cNvSpPr/>
          <p:nvPr/>
        </p:nvSpPr>
        <p:spPr>
          <a:xfrm>
            <a:off x="5513163" y="6828975"/>
            <a:ext cx="54583" cy="111619"/>
          </a:xfrm>
          <a:custGeom>
            <a:avLst/>
            <a:gdLst>
              <a:gd name="connsiteX0" fmla="*/ 26763 w 54583"/>
              <a:gd name="connsiteY0" fmla="*/ 32 h 111619"/>
              <a:gd name="connsiteX1" fmla="*/ 53526 w 54583"/>
              <a:gd name="connsiteY1" fmla="*/ 66939 h 111619"/>
              <a:gd name="connsiteX2" fmla="*/ 0 w 54583"/>
              <a:gd name="connsiteY2" fmla="*/ 111544 h 111619"/>
              <a:gd name="connsiteX3" fmla="*/ 53526 w 54583"/>
              <a:gd name="connsiteY3" fmla="*/ 75860 h 111619"/>
              <a:gd name="connsiteX4" fmla="*/ 26763 w 54583"/>
              <a:gd name="connsiteY4" fmla="*/ 32 h 11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83" h="111619">
                <a:moveTo>
                  <a:pt x="26763" y="32"/>
                </a:moveTo>
                <a:cubicBezTo>
                  <a:pt x="26763" y="-1455"/>
                  <a:pt x="57986" y="48354"/>
                  <a:pt x="53526" y="66939"/>
                </a:cubicBezTo>
                <a:cubicBezTo>
                  <a:pt x="49066" y="85524"/>
                  <a:pt x="0" y="110057"/>
                  <a:pt x="0" y="111544"/>
                </a:cubicBezTo>
                <a:cubicBezTo>
                  <a:pt x="0" y="113031"/>
                  <a:pt x="46092" y="92215"/>
                  <a:pt x="53526" y="75860"/>
                </a:cubicBezTo>
                <a:cubicBezTo>
                  <a:pt x="60960" y="59505"/>
                  <a:pt x="26763" y="1519"/>
                  <a:pt x="26763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53472527-EC0E-D9B6-F1A5-D93BBCC5348D}"/>
              </a:ext>
            </a:extLst>
          </p:cNvPr>
          <p:cNvSpPr/>
          <p:nvPr/>
        </p:nvSpPr>
        <p:spPr>
          <a:xfrm>
            <a:off x="5624623" y="5468492"/>
            <a:ext cx="45766" cy="142894"/>
          </a:xfrm>
          <a:custGeom>
            <a:avLst/>
            <a:gdLst>
              <a:gd name="connsiteX0" fmla="*/ 52 w 45766"/>
              <a:gd name="connsiteY0" fmla="*/ 66 h 142894"/>
              <a:gd name="connsiteX1" fmla="*/ 35736 w 45766"/>
              <a:gd name="connsiteY1" fmla="*/ 75894 h 142894"/>
              <a:gd name="connsiteX2" fmla="*/ 40197 w 45766"/>
              <a:gd name="connsiteY2" fmla="*/ 142802 h 142894"/>
              <a:gd name="connsiteX3" fmla="*/ 44657 w 45766"/>
              <a:gd name="connsiteY3" fmla="*/ 89276 h 142894"/>
              <a:gd name="connsiteX4" fmla="*/ 52 w 45766"/>
              <a:gd name="connsiteY4" fmla="*/ 66 h 14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66" h="142894">
                <a:moveTo>
                  <a:pt x="52" y="66"/>
                </a:moveTo>
                <a:cubicBezTo>
                  <a:pt x="-1435" y="-2164"/>
                  <a:pt x="29045" y="52105"/>
                  <a:pt x="35736" y="75894"/>
                </a:cubicBezTo>
                <a:cubicBezTo>
                  <a:pt x="42427" y="99683"/>
                  <a:pt x="38710" y="140572"/>
                  <a:pt x="40197" y="142802"/>
                </a:cubicBezTo>
                <a:cubicBezTo>
                  <a:pt x="41684" y="145032"/>
                  <a:pt x="48374" y="106375"/>
                  <a:pt x="44657" y="89276"/>
                </a:cubicBezTo>
                <a:cubicBezTo>
                  <a:pt x="40940" y="72177"/>
                  <a:pt x="1539" y="2296"/>
                  <a:pt x="52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8AF06A48-6F02-F45B-65B5-FF24F32702FB}"/>
              </a:ext>
            </a:extLst>
          </p:cNvPr>
          <p:cNvSpPr/>
          <p:nvPr/>
        </p:nvSpPr>
        <p:spPr>
          <a:xfrm>
            <a:off x="4638515" y="6008271"/>
            <a:ext cx="31691" cy="129373"/>
          </a:xfrm>
          <a:custGeom>
            <a:avLst/>
            <a:gdLst>
              <a:gd name="connsiteX0" fmla="*/ 13774 w 31691"/>
              <a:gd name="connsiteY0" fmla="*/ 6 h 129373"/>
              <a:gd name="connsiteX1" fmla="*/ 9313 w 31691"/>
              <a:gd name="connsiteY1" fmla="*/ 80295 h 129373"/>
              <a:gd name="connsiteX2" fmla="*/ 31616 w 31691"/>
              <a:gd name="connsiteY2" fmla="*/ 129360 h 129373"/>
              <a:gd name="connsiteX3" fmla="*/ 392 w 31691"/>
              <a:gd name="connsiteY3" fmla="*/ 84755 h 129373"/>
              <a:gd name="connsiteX4" fmla="*/ 13774 w 31691"/>
              <a:gd name="connsiteY4" fmla="*/ 6 h 12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91" h="129373">
                <a:moveTo>
                  <a:pt x="13774" y="6"/>
                </a:moveTo>
                <a:cubicBezTo>
                  <a:pt x="15261" y="-737"/>
                  <a:pt x="6339" y="58736"/>
                  <a:pt x="9313" y="80295"/>
                </a:cubicBezTo>
                <a:cubicBezTo>
                  <a:pt x="12287" y="101854"/>
                  <a:pt x="33103" y="128617"/>
                  <a:pt x="31616" y="129360"/>
                </a:cubicBezTo>
                <a:cubicBezTo>
                  <a:pt x="30129" y="130103"/>
                  <a:pt x="3366" y="99623"/>
                  <a:pt x="392" y="84755"/>
                </a:cubicBezTo>
                <a:cubicBezTo>
                  <a:pt x="-2582" y="69887"/>
                  <a:pt x="12287" y="749"/>
                  <a:pt x="13774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5747C498-6404-99FD-53A6-BFBC6506C40D}"/>
              </a:ext>
            </a:extLst>
          </p:cNvPr>
          <p:cNvSpPr/>
          <p:nvPr/>
        </p:nvSpPr>
        <p:spPr>
          <a:xfrm>
            <a:off x="4790114" y="6948906"/>
            <a:ext cx="72646" cy="178995"/>
          </a:xfrm>
          <a:custGeom>
            <a:avLst/>
            <a:gdLst>
              <a:gd name="connsiteX0" fmla="*/ 450 w 72646"/>
              <a:gd name="connsiteY0" fmla="*/ 534 h 178995"/>
              <a:gd name="connsiteX1" fmla="*/ 53976 w 72646"/>
              <a:gd name="connsiteY1" fmla="*/ 112046 h 178995"/>
              <a:gd name="connsiteX2" fmla="*/ 58436 w 72646"/>
              <a:gd name="connsiteY2" fmla="*/ 178954 h 178995"/>
              <a:gd name="connsiteX3" fmla="*/ 71818 w 72646"/>
              <a:gd name="connsiteY3" fmla="*/ 103125 h 178995"/>
              <a:gd name="connsiteX4" fmla="*/ 31673 w 72646"/>
              <a:gd name="connsiteY4" fmla="*/ 71902 h 178995"/>
              <a:gd name="connsiteX5" fmla="*/ 450 w 72646"/>
              <a:gd name="connsiteY5" fmla="*/ 534 h 178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646" h="178995">
                <a:moveTo>
                  <a:pt x="450" y="534"/>
                </a:moveTo>
                <a:cubicBezTo>
                  <a:pt x="4167" y="7225"/>
                  <a:pt x="44312" y="82309"/>
                  <a:pt x="53976" y="112046"/>
                </a:cubicBezTo>
                <a:cubicBezTo>
                  <a:pt x="63640" y="141783"/>
                  <a:pt x="55462" y="180441"/>
                  <a:pt x="58436" y="178954"/>
                </a:cubicBezTo>
                <a:cubicBezTo>
                  <a:pt x="61410" y="177467"/>
                  <a:pt x="76278" y="120967"/>
                  <a:pt x="71818" y="103125"/>
                </a:cubicBezTo>
                <a:cubicBezTo>
                  <a:pt x="67358" y="85283"/>
                  <a:pt x="46541" y="91974"/>
                  <a:pt x="31673" y="71902"/>
                </a:cubicBezTo>
                <a:cubicBezTo>
                  <a:pt x="16805" y="51830"/>
                  <a:pt x="-3267" y="-6157"/>
                  <a:pt x="450" y="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9A631EBA-7A3F-D3FE-00A2-39AECEA5FB4A}"/>
              </a:ext>
            </a:extLst>
          </p:cNvPr>
          <p:cNvSpPr/>
          <p:nvPr/>
        </p:nvSpPr>
        <p:spPr>
          <a:xfrm>
            <a:off x="3142652" y="5109025"/>
            <a:ext cx="31228" cy="585295"/>
          </a:xfrm>
          <a:custGeom>
            <a:avLst/>
            <a:gdLst>
              <a:gd name="connsiteX0" fmla="*/ 31115 w 31228"/>
              <a:gd name="connsiteY0" fmla="*/ 4513 h 585295"/>
              <a:gd name="connsiteX1" fmla="*/ 4482 w 31228"/>
              <a:gd name="connsiteY1" fmla="*/ 563806 h 585295"/>
              <a:gd name="connsiteX2" fmla="*/ 8921 w 31228"/>
              <a:gd name="connsiteY2" fmla="*/ 452835 h 585295"/>
              <a:gd name="connsiteX3" fmla="*/ 43 w 31228"/>
              <a:gd name="connsiteY3" fmla="*/ 293037 h 585295"/>
              <a:gd name="connsiteX4" fmla="*/ 13360 w 31228"/>
              <a:gd name="connsiteY4" fmla="*/ 297476 h 585295"/>
              <a:gd name="connsiteX5" fmla="*/ 31115 w 31228"/>
              <a:gd name="connsiteY5" fmla="*/ 4513 h 58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28" h="585295">
                <a:moveTo>
                  <a:pt x="31115" y="4513"/>
                </a:moveTo>
                <a:cubicBezTo>
                  <a:pt x="29635" y="48901"/>
                  <a:pt x="8181" y="489086"/>
                  <a:pt x="4482" y="563806"/>
                </a:cubicBezTo>
                <a:cubicBezTo>
                  <a:pt x="783" y="638526"/>
                  <a:pt x="9661" y="497963"/>
                  <a:pt x="8921" y="452835"/>
                </a:cubicBezTo>
                <a:cubicBezTo>
                  <a:pt x="8181" y="407707"/>
                  <a:pt x="-697" y="318930"/>
                  <a:pt x="43" y="293037"/>
                </a:cubicBezTo>
                <a:cubicBezTo>
                  <a:pt x="783" y="267144"/>
                  <a:pt x="7442" y="338165"/>
                  <a:pt x="13360" y="297476"/>
                </a:cubicBezTo>
                <a:cubicBezTo>
                  <a:pt x="19278" y="256787"/>
                  <a:pt x="32595" y="-39875"/>
                  <a:pt x="31115" y="4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B13EE25F-75F7-3DDB-4BE4-D5786AD56115}"/>
              </a:ext>
            </a:extLst>
          </p:cNvPr>
          <p:cNvSpPr/>
          <p:nvPr/>
        </p:nvSpPr>
        <p:spPr>
          <a:xfrm>
            <a:off x="3163212" y="4944737"/>
            <a:ext cx="59382" cy="225734"/>
          </a:xfrm>
          <a:custGeom>
            <a:avLst/>
            <a:gdLst>
              <a:gd name="connsiteX0" fmla="*/ 59382 w 59382"/>
              <a:gd name="connsiteY0" fmla="*/ 125 h 225734"/>
              <a:gd name="connsiteX1" fmla="*/ 6116 w 59382"/>
              <a:gd name="connsiteY1" fmla="*/ 213189 h 225734"/>
              <a:gd name="connsiteX2" fmla="*/ 6116 w 59382"/>
              <a:gd name="connsiteY2" fmla="*/ 182117 h 225734"/>
              <a:gd name="connsiteX3" fmla="*/ 59382 w 59382"/>
              <a:gd name="connsiteY3" fmla="*/ 125 h 22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82" h="225734">
                <a:moveTo>
                  <a:pt x="59382" y="125"/>
                </a:moveTo>
                <a:cubicBezTo>
                  <a:pt x="59382" y="5304"/>
                  <a:pt x="14994" y="182857"/>
                  <a:pt x="6116" y="213189"/>
                </a:cubicBezTo>
                <a:cubicBezTo>
                  <a:pt x="-2762" y="243521"/>
                  <a:pt x="-1282" y="213189"/>
                  <a:pt x="6116" y="182117"/>
                </a:cubicBezTo>
                <a:cubicBezTo>
                  <a:pt x="13514" y="151045"/>
                  <a:pt x="59382" y="-5054"/>
                  <a:pt x="59382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4364CDAE-0C47-C319-62E1-B1D33849C98C}"/>
              </a:ext>
            </a:extLst>
          </p:cNvPr>
          <p:cNvSpPr/>
          <p:nvPr/>
        </p:nvSpPr>
        <p:spPr>
          <a:xfrm>
            <a:off x="3311060" y="5122398"/>
            <a:ext cx="22660" cy="177621"/>
          </a:xfrm>
          <a:custGeom>
            <a:avLst/>
            <a:gdLst>
              <a:gd name="connsiteX0" fmla="*/ 311 w 22660"/>
              <a:gd name="connsiteY0" fmla="*/ 18 h 177621"/>
              <a:gd name="connsiteX1" fmla="*/ 9189 w 22660"/>
              <a:gd name="connsiteY1" fmla="*/ 115427 h 177621"/>
              <a:gd name="connsiteX2" fmla="*/ 4750 w 22660"/>
              <a:gd name="connsiteY2" fmla="*/ 177571 h 177621"/>
              <a:gd name="connsiteX3" fmla="*/ 22505 w 22660"/>
              <a:gd name="connsiteY3" fmla="*/ 124305 h 177621"/>
              <a:gd name="connsiteX4" fmla="*/ 311 w 22660"/>
              <a:gd name="connsiteY4" fmla="*/ 18 h 17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0" h="177621">
                <a:moveTo>
                  <a:pt x="311" y="18"/>
                </a:moveTo>
                <a:cubicBezTo>
                  <a:pt x="-1908" y="-1462"/>
                  <a:pt x="8449" y="85835"/>
                  <a:pt x="9189" y="115427"/>
                </a:cubicBezTo>
                <a:cubicBezTo>
                  <a:pt x="9929" y="145019"/>
                  <a:pt x="2531" y="176091"/>
                  <a:pt x="4750" y="177571"/>
                </a:cubicBezTo>
                <a:cubicBezTo>
                  <a:pt x="6969" y="179051"/>
                  <a:pt x="20286" y="147979"/>
                  <a:pt x="22505" y="124305"/>
                </a:cubicBezTo>
                <a:cubicBezTo>
                  <a:pt x="24724" y="100631"/>
                  <a:pt x="2530" y="1498"/>
                  <a:pt x="311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81606002-7261-55FA-1994-00BCAB11FBC1}"/>
              </a:ext>
            </a:extLst>
          </p:cNvPr>
          <p:cNvSpPr/>
          <p:nvPr/>
        </p:nvSpPr>
        <p:spPr>
          <a:xfrm>
            <a:off x="3098770" y="5760784"/>
            <a:ext cx="101783" cy="321213"/>
          </a:xfrm>
          <a:custGeom>
            <a:avLst/>
            <a:gdLst>
              <a:gd name="connsiteX0" fmla="*/ 101630 w 101783"/>
              <a:gd name="connsiteY0" fmla="*/ 824 h 321213"/>
              <a:gd name="connsiteX1" fmla="*/ 3976 w 101783"/>
              <a:gd name="connsiteY1" fmla="*/ 311542 h 321213"/>
              <a:gd name="connsiteX2" fmla="*/ 26170 w 101783"/>
              <a:gd name="connsiteY2" fmla="*/ 222766 h 321213"/>
              <a:gd name="connsiteX3" fmla="*/ 101630 w 101783"/>
              <a:gd name="connsiteY3" fmla="*/ 824 h 32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783" h="321213">
                <a:moveTo>
                  <a:pt x="101630" y="824"/>
                </a:moveTo>
                <a:cubicBezTo>
                  <a:pt x="97931" y="15620"/>
                  <a:pt x="16553" y="274552"/>
                  <a:pt x="3976" y="311542"/>
                </a:cubicBezTo>
                <a:cubicBezTo>
                  <a:pt x="-8601" y="348532"/>
                  <a:pt x="11374" y="270853"/>
                  <a:pt x="26170" y="222766"/>
                </a:cubicBezTo>
                <a:cubicBezTo>
                  <a:pt x="40966" y="174679"/>
                  <a:pt x="105329" y="-13972"/>
                  <a:pt x="101630" y="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95F60790-09FE-C3B4-AE4F-01AA50BB0822}"/>
              </a:ext>
            </a:extLst>
          </p:cNvPr>
          <p:cNvSpPr/>
          <p:nvPr/>
        </p:nvSpPr>
        <p:spPr>
          <a:xfrm>
            <a:off x="4483737" y="6923314"/>
            <a:ext cx="130629" cy="77671"/>
          </a:xfrm>
          <a:custGeom>
            <a:avLst/>
            <a:gdLst>
              <a:gd name="connsiteX0" fmla="*/ 0 w 130629"/>
              <a:gd name="connsiteY0" fmla="*/ 0 h 77671"/>
              <a:gd name="connsiteX1" fmla="*/ 130629 w 130629"/>
              <a:gd name="connsiteY1" fmla="*/ 77671 h 77671"/>
              <a:gd name="connsiteX2" fmla="*/ 112977 w 130629"/>
              <a:gd name="connsiteY2" fmla="*/ 67080 h 77671"/>
              <a:gd name="connsiteX3" fmla="*/ 95324 w 130629"/>
              <a:gd name="connsiteY3" fmla="*/ 52958 h 77671"/>
              <a:gd name="connsiteX4" fmla="*/ 0 w 130629"/>
              <a:gd name="connsiteY4" fmla="*/ 0 h 7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29" h="77671">
                <a:moveTo>
                  <a:pt x="0" y="0"/>
                </a:moveTo>
                <a:lnTo>
                  <a:pt x="130629" y="77671"/>
                </a:lnTo>
                <a:lnTo>
                  <a:pt x="112977" y="67080"/>
                </a:lnTo>
                <a:cubicBezTo>
                  <a:pt x="107093" y="62961"/>
                  <a:pt x="110034" y="62373"/>
                  <a:pt x="95324" y="52958"/>
                </a:cubicBezTo>
                <a:cubicBezTo>
                  <a:pt x="80614" y="43543"/>
                  <a:pt x="52664" y="27067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671DDBE4-F142-89BD-57EE-1F217CDC3315}"/>
              </a:ext>
            </a:extLst>
          </p:cNvPr>
          <p:cNvSpPr/>
          <p:nvPr/>
        </p:nvSpPr>
        <p:spPr>
          <a:xfrm>
            <a:off x="3696374" y="7240742"/>
            <a:ext cx="90857" cy="159547"/>
          </a:xfrm>
          <a:custGeom>
            <a:avLst/>
            <a:gdLst>
              <a:gd name="connsiteX0" fmla="*/ 62 w 90857"/>
              <a:gd name="connsiteY0" fmla="*/ 317 h 159547"/>
              <a:gd name="connsiteX1" fmla="*/ 74202 w 90857"/>
              <a:gd name="connsiteY1" fmla="*/ 70927 h 159547"/>
              <a:gd name="connsiteX2" fmla="*/ 70672 w 90857"/>
              <a:gd name="connsiteY2" fmla="*/ 159190 h 159547"/>
              <a:gd name="connsiteX3" fmla="*/ 88324 w 90857"/>
              <a:gd name="connsiteY3" fmla="*/ 99172 h 159547"/>
              <a:gd name="connsiteX4" fmla="*/ 62 w 90857"/>
              <a:gd name="connsiteY4" fmla="*/ 317 h 159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57" h="159547">
                <a:moveTo>
                  <a:pt x="62" y="317"/>
                </a:moveTo>
                <a:cubicBezTo>
                  <a:pt x="-2292" y="-4391"/>
                  <a:pt x="62434" y="44448"/>
                  <a:pt x="74202" y="70927"/>
                </a:cubicBezTo>
                <a:cubicBezTo>
                  <a:pt x="85970" y="97406"/>
                  <a:pt x="68318" y="154483"/>
                  <a:pt x="70672" y="159190"/>
                </a:cubicBezTo>
                <a:cubicBezTo>
                  <a:pt x="73026" y="163898"/>
                  <a:pt x="98915" y="120943"/>
                  <a:pt x="88324" y="99172"/>
                </a:cubicBezTo>
                <a:cubicBezTo>
                  <a:pt x="77733" y="77401"/>
                  <a:pt x="2416" y="5025"/>
                  <a:pt x="62" y="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BA05FE2C-358F-AD21-0BCD-403B4DC5E609}"/>
              </a:ext>
            </a:extLst>
          </p:cNvPr>
          <p:cNvSpPr/>
          <p:nvPr/>
        </p:nvSpPr>
        <p:spPr>
          <a:xfrm>
            <a:off x="3389279" y="7078640"/>
            <a:ext cx="116516" cy="527119"/>
          </a:xfrm>
          <a:custGeom>
            <a:avLst/>
            <a:gdLst>
              <a:gd name="connsiteX0" fmla="*/ 3 w 116516"/>
              <a:gd name="connsiteY0" fmla="*/ 16 h 527119"/>
              <a:gd name="connsiteX1" fmla="*/ 84735 w 116516"/>
              <a:gd name="connsiteY1" fmla="*/ 155358 h 527119"/>
              <a:gd name="connsiteX2" fmla="*/ 77674 w 116516"/>
              <a:gd name="connsiteY2" fmla="*/ 123584 h 527119"/>
              <a:gd name="connsiteX3" fmla="*/ 74143 w 116516"/>
              <a:gd name="connsiteY3" fmla="*/ 257743 h 527119"/>
              <a:gd name="connsiteX4" fmla="*/ 98857 w 116516"/>
              <a:gd name="connsiteY4" fmla="*/ 377780 h 527119"/>
              <a:gd name="connsiteX5" fmla="*/ 74143 w 116516"/>
              <a:gd name="connsiteY5" fmla="*/ 342475 h 527119"/>
              <a:gd name="connsiteX6" fmla="*/ 116509 w 116516"/>
              <a:gd name="connsiteY6" fmla="*/ 526061 h 527119"/>
              <a:gd name="connsiteX7" fmla="*/ 77674 w 116516"/>
              <a:gd name="connsiteY7" fmla="*/ 409555 h 527119"/>
              <a:gd name="connsiteX8" fmla="*/ 81204 w 116516"/>
              <a:gd name="connsiteY8" fmla="*/ 240091 h 527119"/>
              <a:gd name="connsiteX9" fmla="*/ 81204 w 116516"/>
              <a:gd name="connsiteY9" fmla="*/ 165950 h 527119"/>
              <a:gd name="connsiteX10" fmla="*/ 3 w 116516"/>
              <a:gd name="connsiteY10" fmla="*/ 16 h 527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516" h="527119">
                <a:moveTo>
                  <a:pt x="3" y="16"/>
                </a:moveTo>
                <a:cubicBezTo>
                  <a:pt x="591" y="-1749"/>
                  <a:pt x="71790" y="134763"/>
                  <a:pt x="84735" y="155358"/>
                </a:cubicBezTo>
                <a:cubicBezTo>
                  <a:pt x="97680" y="175953"/>
                  <a:pt x="79439" y="106520"/>
                  <a:pt x="77674" y="123584"/>
                </a:cubicBezTo>
                <a:cubicBezTo>
                  <a:pt x="75909" y="140648"/>
                  <a:pt x="70613" y="215377"/>
                  <a:pt x="74143" y="257743"/>
                </a:cubicBezTo>
                <a:cubicBezTo>
                  <a:pt x="77673" y="300109"/>
                  <a:pt x="98857" y="363658"/>
                  <a:pt x="98857" y="377780"/>
                </a:cubicBezTo>
                <a:cubicBezTo>
                  <a:pt x="98857" y="391902"/>
                  <a:pt x="71201" y="317762"/>
                  <a:pt x="74143" y="342475"/>
                </a:cubicBezTo>
                <a:cubicBezTo>
                  <a:pt x="77085" y="367188"/>
                  <a:pt x="115921" y="514881"/>
                  <a:pt x="116509" y="526061"/>
                </a:cubicBezTo>
                <a:cubicBezTo>
                  <a:pt x="117097" y="537241"/>
                  <a:pt x="83558" y="457217"/>
                  <a:pt x="77674" y="409555"/>
                </a:cubicBezTo>
                <a:cubicBezTo>
                  <a:pt x="71790" y="361893"/>
                  <a:pt x="80616" y="280692"/>
                  <a:pt x="81204" y="240091"/>
                </a:cubicBezTo>
                <a:cubicBezTo>
                  <a:pt x="81792" y="199490"/>
                  <a:pt x="95326" y="200078"/>
                  <a:pt x="81204" y="165950"/>
                </a:cubicBezTo>
                <a:cubicBezTo>
                  <a:pt x="67082" y="131822"/>
                  <a:pt x="-585" y="1781"/>
                  <a:pt x="3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5D457E77-57EA-AFCC-2FE9-AFCB7B9F0227}"/>
              </a:ext>
            </a:extLst>
          </p:cNvPr>
          <p:cNvSpPr/>
          <p:nvPr/>
        </p:nvSpPr>
        <p:spPr>
          <a:xfrm>
            <a:off x="3885562" y="7365323"/>
            <a:ext cx="30941" cy="265110"/>
          </a:xfrm>
          <a:custGeom>
            <a:avLst/>
            <a:gdLst>
              <a:gd name="connsiteX0" fmla="*/ 26234 w 30941"/>
              <a:gd name="connsiteY0" fmla="*/ 2835 h 265110"/>
              <a:gd name="connsiteX1" fmla="*/ 29765 w 30941"/>
              <a:gd name="connsiteY1" fmla="*/ 91097 h 265110"/>
              <a:gd name="connsiteX2" fmla="*/ 12112 w 30941"/>
              <a:gd name="connsiteY2" fmla="*/ 133463 h 265110"/>
              <a:gd name="connsiteX3" fmla="*/ 15643 w 30941"/>
              <a:gd name="connsiteY3" fmla="*/ 112280 h 265110"/>
              <a:gd name="connsiteX4" fmla="*/ 5051 w 30941"/>
              <a:gd name="connsiteY4" fmla="*/ 260561 h 265110"/>
              <a:gd name="connsiteX5" fmla="*/ 1521 w 30941"/>
              <a:gd name="connsiteY5" fmla="*/ 207604 h 265110"/>
              <a:gd name="connsiteX6" fmla="*/ 26234 w 30941"/>
              <a:gd name="connsiteY6" fmla="*/ 2835 h 26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41" h="265110">
                <a:moveTo>
                  <a:pt x="26234" y="2835"/>
                </a:moveTo>
                <a:cubicBezTo>
                  <a:pt x="30941" y="-16583"/>
                  <a:pt x="32119" y="69326"/>
                  <a:pt x="29765" y="91097"/>
                </a:cubicBezTo>
                <a:cubicBezTo>
                  <a:pt x="27411" y="112868"/>
                  <a:pt x="14466" y="129933"/>
                  <a:pt x="12112" y="133463"/>
                </a:cubicBezTo>
                <a:cubicBezTo>
                  <a:pt x="9758" y="136993"/>
                  <a:pt x="16820" y="91097"/>
                  <a:pt x="15643" y="112280"/>
                </a:cubicBezTo>
                <a:cubicBezTo>
                  <a:pt x="14466" y="133463"/>
                  <a:pt x="7405" y="244674"/>
                  <a:pt x="5051" y="260561"/>
                </a:cubicBezTo>
                <a:cubicBezTo>
                  <a:pt x="2697" y="276448"/>
                  <a:pt x="-2598" y="248793"/>
                  <a:pt x="1521" y="207604"/>
                </a:cubicBezTo>
                <a:cubicBezTo>
                  <a:pt x="5640" y="166415"/>
                  <a:pt x="21527" y="22253"/>
                  <a:pt x="26234" y="2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C82EA6D3-FF92-A134-DB89-62E81D9E20BB}"/>
              </a:ext>
            </a:extLst>
          </p:cNvPr>
          <p:cNvSpPr/>
          <p:nvPr/>
        </p:nvSpPr>
        <p:spPr>
          <a:xfrm>
            <a:off x="3445688" y="7343330"/>
            <a:ext cx="420658" cy="276802"/>
          </a:xfrm>
          <a:custGeom>
            <a:avLst/>
            <a:gdLst>
              <a:gd name="connsiteX0" fmla="*/ 82 w 420658"/>
              <a:gd name="connsiteY0" fmla="*/ 114 h 276802"/>
              <a:gd name="connsiteX1" fmla="*/ 218973 w 420658"/>
              <a:gd name="connsiteY1" fmla="*/ 151926 h 276802"/>
              <a:gd name="connsiteX2" fmla="*/ 211912 w 420658"/>
              <a:gd name="connsiteY2" fmla="*/ 134273 h 276802"/>
              <a:gd name="connsiteX3" fmla="*/ 339010 w 420658"/>
              <a:gd name="connsiteY3" fmla="*/ 197822 h 276802"/>
              <a:gd name="connsiteX4" fmla="*/ 317827 w 420658"/>
              <a:gd name="connsiteY4" fmla="*/ 162517 h 276802"/>
              <a:gd name="connsiteX5" fmla="*/ 420212 w 420658"/>
              <a:gd name="connsiteY5" fmla="*/ 275493 h 276802"/>
              <a:gd name="connsiteX6" fmla="*/ 349602 w 420658"/>
              <a:gd name="connsiteY6" fmla="*/ 211944 h 276802"/>
              <a:gd name="connsiteX7" fmla="*/ 222504 w 420658"/>
              <a:gd name="connsiteY7" fmla="*/ 35419 h 276802"/>
              <a:gd name="connsiteX8" fmla="*/ 296644 w 420658"/>
              <a:gd name="connsiteY8" fmla="*/ 173109 h 276802"/>
              <a:gd name="connsiteX9" fmla="*/ 194259 w 420658"/>
              <a:gd name="connsiteY9" fmla="*/ 127212 h 276802"/>
              <a:gd name="connsiteX10" fmla="*/ 82 w 420658"/>
              <a:gd name="connsiteY10" fmla="*/ 114 h 27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658" h="276802">
                <a:moveTo>
                  <a:pt x="82" y="114"/>
                </a:moveTo>
                <a:cubicBezTo>
                  <a:pt x="4201" y="4233"/>
                  <a:pt x="183668" y="129566"/>
                  <a:pt x="218973" y="151926"/>
                </a:cubicBezTo>
                <a:cubicBezTo>
                  <a:pt x="254278" y="174286"/>
                  <a:pt x="191906" y="126624"/>
                  <a:pt x="211912" y="134273"/>
                </a:cubicBezTo>
                <a:cubicBezTo>
                  <a:pt x="231918" y="141922"/>
                  <a:pt x="321358" y="193115"/>
                  <a:pt x="339010" y="197822"/>
                </a:cubicBezTo>
                <a:cubicBezTo>
                  <a:pt x="356662" y="202529"/>
                  <a:pt x="304293" y="149572"/>
                  <a:pt x="317827" y="162517"/>
                </a:cubicBezTo>
                <a:cubicBezTo>
                  <a:pt x="331361" y="175462"/>
                  <a:pt x="414916" y="267255"/>
                  <a:pt x="420212" y="275493"/>
                </a:cubicBezTo>
                <a:cubicBezTo>
                  <a:pt x="425508" y="283731"/>
                  <a:pt x="382553" y="251956"/>
                  <a:pt x="349602" y="211944"/>
                </a:cubicBezTo>
                <a:cubicBezTo>
                  <a:pt x="316651" y="171932"/>
                  <a:pt x="231330" y="41891"/>
                  <a:pt x="222504" y="35419"/>
                </a:cubicBezTo>
                <a:cubicBezTo>
                  <a:pt x="213678" y="28947"/>
                  <a:pt x="301351" y="157810"/>
                  <a:pt x="296644" y="173109"/>
                </a:cubicBezTo>
                <a:cubicBezTo>
                  <a:pt x="291937" y="188408"/>
                  <a:pt x="241921" y="150160"/>
                  <a:pt x="194259" y="127212"/>
                </a:cubicBezTo>
                <a:cubicBezTo>
                  <a:pt x="146597" y="104264"/>
                  <a:pt x="-4037" y="-4005"/>
                  <a:pt x="82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FA490E6C-A952-9D3E-A7C2-DB9264B3295F}"/>
              </a:ext>
            </a:extLst>
          </p:cNvPr>
          <p:cNvSpPr/>
          <p:nvPr/>
        </p:nvSpPr>
        <p:spPr>
          <a:xfrm>
            <a:off x="4063954" y="7424641"/>
            <a:ext cx="338397" cy="159443"/>
          </a:xfrm>
          <a:custGeom>
            <a:avLst/>
            <a:gdLst>
              <a:gd name="connsiteX0" fmla="*/ 38489 w 338397"/>
              <a:gd name="connsiteY0" fmla="*/ 5 h 159443"/>
              <a:gd name="connsiteX1" fmla="*/ 24367 w 338397"/>
              <a:gd name="connsiteY1" fmla="*/ 67084 h 159443"/>
              <a:gd name="connsiteX2" fmla="*/ 186770 w 338397"/>
              <a:gd name="connsiteY2" fmla="*/ 148286 h 159443"/>
              <a:gd name="connsiteX3" fmla="*/ 10245 w 338397"/>
              <a:gd name="connsiteY3" fmla="*/ 112981 h 159443"/>
              <a:gd name="connsiteX4" fmla="*/ 335051 w 338397"/>
              <a:gd name="connsiteY4" fmla="*/ 158877 h 159443"/>
              <a:gd name="connsiteX5" fmla="*/ 169118 w 338397"/>
              <a:gd name="connsiteY5" fmla="*/ 134164 h 159443"/>
              <a:gd name="connsiteX6" fmla="*/ 6715 w 338397"/>
              <a:gd name="connsiteY6" fmla="*/ 70615 h 159443"/>
              <a:gd name="connsiteX7" fmla="*/ 38489 w 338397"/>
              <a:gd name="connsiteY7" fmla="*/ 5 h 15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8397" h="159443">
                <a:moveTo>
                  <a:pt x="38489" y="5"/>
                </a:moveTo>
                <a:cubicBezTo>
                  <a:pt x="41431" y="-583"/>
                  <a:pt x="-346" y="42371"/>
                  <a:pt x="24367" y="67084"/>
                </a:cubicBezTo>
                <a:cubicBezTo>
                  <a:pt x="49080" y="91797"/>
                  <a:pt x="189124" y="140637"/>
                  <a:pt x="186770" y="148286"/>
                </a:cubicBezTo>
                <a:cubicBezTo>
                  <a:pt x="184416" y="155936"/>
                  <a:pt x="-14468" y="111216"/>
                  <a:pt x="10245" y="112981"/>
                </a:cubicBezTo>
                <a:cubicBezTo>
                  <a:pt x="34958" y="114746"/>
                  <a:pt x="308572" y="155346"/>
                  <a:pt x="335051" y="158877"/>
                </a:cubicBezTo>
                <a:cubicBezTo>
                  <a:pt x="361530" y="162408"/>
                  <a:pt x="223841" y="148874"/>
                  <a:pt x="169118" y="134164"/>
                </a:cubicBezTo>
                <a:cubicBezTo>
                  <a:pt x="114395" y="119454"/>
                  <a:pt x="32017" y="92386"/>
                  <a:pt x="6715" y="70615"/>
                </a:cubicBezTo>
                <a:cubicBezTo>
                  <a:pt x="-18587" y="48844"/>
                  <a:pt x="35547" y="593"/>
                  <a:pt x="3848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5C715105-1FB8-755E-E32C-A0E15BD9D4CF}"/>
              </a:ext>
            </a:extLst>
          </p:cNvPr>
          <p:cNvSpPr/>
          <p:nvPr/>
        </p:nvSpPr>
        <p:spPr>
          <a:xfrm>
            <a:off x="3134967" y="6450161"/>
            <a:ext cx="346244" cy="448876"/>
          </a:xfrm>
          <a:custGeom>
            <a:avLst/>
            <a:gdLst>
              <a:gd name="connsiteX0" fmla="*/ 119 w 346244"/>
              <a:gd name="connsiteY0" fmla="*/ 66 h 448876"/>
              <a:gd name="connsiteX1" fmla="*/ 127217 w 346244"/>
              <a:gd name="connsiteY1" fmla="*/ 289567 h 448876"/>
              <a:gd name="connsiteX2" fmla="*/ 91912 w 346244"/>
              <a:gd name="connsiteY2" fmla="*/ 257793 h 448876"/>
              <a:gd name="connsiteX3" fmla="*/ 204888 w 346244"/>
              <a:gd name="connsiteY3" fmla="*/ 406074 h 448876"/>
              <a:gd name="connsiteX4" fmla="*/ 187235 w 346244"/>
              <a:gd name="connsiteY4" fmla="*/ 384891 h 448876"/>
              <a:gd name="connsiteX5" fmla="*/ 346108 w 346244"/>
              <a:gd name="connsiteY5" fmla="*/ 448440 h 448876"/>
              <a:gd name="connsiteX6" fmla="*/ 211949 w 346244"/>
              <a:gd name="connsiteY6" fmla="*/ 406074 h 448876"/>
              <a:gd name="connsiteX7" fmla="*/ 56607 w 346244"/>
              <a:gd name="connsiteY7" fmla="*/ 282506 h 448876"/>
              <a:gd name="connsiteX8" fmla="*/ 116625 w 346244"/>
              <a:gd name="connsiteY8" fmla="*/ 317811 h 448876"/>
              <a:gd name="connsiteX9" fmla="*/ 7180 w 346244"/>
              <a:gd name="connsiteY9" fmla="*/ 116573 h 448876"/>
              <a:gd name="connsiteX10" fmla="*/ 102503 w 346244"/>
              <a:gd name="connsiteY10" fmla="*/ 261323 h 448876"/>
              <a:gd name="connsiteX11" fmla="*/ 119 w 346244"/>
              <a:gd name="connsiteY11" fmla="*/ 66 h 44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6244" h="448876">
                <a:moveTo>
                  <a:pt x="119" y="66"/>
                </a:moveTo>
                <a:cubicBezTo>
                  <a:pt x="4238" y="4773"/>
                  <a:pt x="111918" y="246612"/>
                  <a:pt x="127217" y="289567"/>
                </a:cubicBezTo>
                <a:cubicBezTo>
                  <a:pt x="142516" y="332522"/>
                  <a:pt x="78967" y="238375"/>
                  <a:pt x="91912" y="257793"/>
                </a:cubicBezTo>
                <a:cubicBezTo>
                  <a:pt x="104857" y="277211"/>
                  <a:pt x="189001" y="384891"/>
                  <a:pt x="204888" y="406074"/>
                </a:cubicBezTo>
                <a:cubicBezTo>
                  <a:pt x="220775" y="427257"/>
                  <a:pt x="163698" y="377830"/>
                  <a:pt x="187235" y="384891"/>
                </a:cubicBezTo>
                <a:cubicBezTo>
                  <a:pt x="210772" y="391952"/>
                  <a:pt x="341989" y="444910"/>
                  <a:pt x="346108" y="448440"/>
                </a:cubicBezTo>
                <a:cubicBezTo>
                  <a:pt x="350227" y="451970"/>
                  <a:pt x="260199" y="433730"/>
                  <a:pt x="211949" y="406074"/>
                </a:cubicBezTo>
                <a:cubicBezTo>
                  <a:pt x="163699" y="378418"/>
                  <a:pt x="72494" y="297217"/>
                  <a:pt x="56607" y="282506"/>
                </a:cubicBezTo>
                <a:cubicBezTo>
                  <a:pt x="40720" y="267795"/>
                  <a:pt x="124863" y="345467"/>
                  <a:pt x="116625" y="317811"/>
                </a:cubicBezTo>
                <a:cubicBezTo>
                  <a:pt x="108387" y="290155"/>
                  <a:pt x="9534" y="125988"/>
                  <a:pt x="7180" y="116573"/>
                </a:cubicBezTo>
                <a:cubicBezTo>
                  <a:pt x="4826" y="107158"/>
                  <a:pt x="105445" y="278975"/>
                  <a:pt x="102503" y="261323"/>
                </a:cubicBezTo>
                <a:cubicBezTo>
                  <a:pt x="99561" y="243671"/>
                  <a:pt x="-4000" y="-4641"/>
                  <a:pt x="119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CFBF85A2-7FCD-1D0B-1F9A-68CA5E245C72}"/>
              </a:ext>
            </a:extLst>
          </p:cNvPr>
          <p:cNvSpPr/>
          <p:nvPr/>
        </p:nvSpPr>
        <p:spPr>
          <a:xfrm>
            <a:off x="3657505" y="6870354"/>
            <a:ext cx="656888" cy="100425"/>
          </a:xfrm>
          <a:custGeom>
            <a:avLst/>
            <a:gdLst>
              <a:gd name="connsiteX0" fmla="*/ 656768 w 656888"/>
              <a:gd name="connsiteY0" fmla="*/ 3 h 100425"/>
              <a:gd name="connsiteX1" fmla="*/ 194273 w 656888"/>
              <a:gd name="connsiteY1" fmla="*/ 81204 h 100425"/>
              <a:gd name="connsiteX2" fmla="*/ 197803 w 656888"/>
              <a:gd name="connsiteY2" fmla="*/ 98857 h 100425"/>
              <a:gd name="connsiteX3" fmla="*/ 95 w 656888"/>
              <a:gd name="connsiteY3" fmla="*/ 52960 h 100425"/>
              <a:gd name="connsiteX4" fmla="*/ 226047 w 656888"/>
              <a:gd name="connsiteY4" fmla="*/ 77674 h 100425"/>
              <a:gd name="connsiteX5" fmla="*/ 293127 w 656888"/>
              <a:gd name="connsiteY5" fmla="*/ 74143 h 100425"/>
              <a:gd name="connsiteX6" fmla="*/ 240169 w 656888"/>
              <a:gd name="connsiteY6" fmla="*/ 77674 h 100425"/>
              <a:gd name="connsiteX7" fmla="*/ 656768 w 656888"/>
              <a:gd name="connsiteY7" fmla="*/ 3 h 1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888" h="100425">
                <a:moveTo>
                  <a:pt x="656768" y="3"/>
                </a:moveTo>
                <a:cubicBezTo>
                  <a:pt x="649119" y="591"/>
                  <a:pt x="270767" y="64728"/>
                  <a:pt x="194273" y="81204"/>
                </a:cubicBezTo>
                <a:cubicBezTo>
                  <a:pt x="117779" y="97680"/>
                  <a:pt x="230166" y="103564"/>
                  <a:pt x="197803" y="98857"/>
                </a:cubicBezTo>
                <a:cubicBezTo>
                  <a:pt x="165440" y="94150"/>
                  <a:pt x="-4612" y="56490"/>
                  <a:pt x="95" y="52960"/>
                </a:cubicBezTo>
                <a:cubicBezTo>
                  <a:pt x="4802" y="49430"/>
                  <a:pt x="177208" y="74144"/>
                  <a:pt x="226047" y="77674"/>
                </a:cubicBezTo>
                <a:cubicBezTo>
                  <a:pt x="274886" y="81204"/>
                  <a:pt x="290773" y="74143"/>
                  <a:pt x="293127" y="74143"/>
                </a:cubicBezTo>
                <a:cubicBezTo>
                  <a:pt x="295481" y="74143"/>
                  <a:pt x="176032" y="88854"/>
                  <a:pt x="240169" y="77674"/>
                </a:cubicBezTo>
                <a:cubicBezTo>
                  <a:pt x="304306" y="66494"/>
                  <a:pt x="664417" y="-585"/>
                  <a:pt x="65676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897B6810-E955-69B0-8643-A71E610B1F08}"/>
              </a:ext>
            </a:extLst>
          </p:cNvPr>
          <p:cNvSpPr/>
          <p:nvPr/>
        </p:nvSpPr>
        <p:spPr>
          <a:xfrm>
            <a:off x="3611140" y="6317293"/>
            <a:ext cx="241350" cy="65854"/>
          </a:xfrm>
          <a:custGeom>
            <a:avLst/>
            <a:gdLst>
              <a:gd name="connsiteX0" fmla="*/ 563 w 241350"/>
              <a:gd name="connsiteY0" fmla="*/ 2305 h 65854"/>
              <a:gd name="connsiteX1" fmla="*/ 141784 w 241350"/>
              <a:gd name="connsiteY1" fmla="*/ 5836 h 65854"/>
              <a:gd name="connsiteX2" fmla="*/ 237107 w 241350"/>
              <a:gd name="connsiteY2" fmla="*/ 65854 h 65854"/>
              <a:gd name="connsiteX3" fmla="*/ 198272 w 241350"/>
              <a:gd name="connsiteY3" fmla="*/ 5836 h 65854"/>
              <a:gd name="connsiteX4" fmla="*/ 563 w 241350"/>
              <a:gd name="connsiteY4" fmla="*/ 2305 h 6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50" h="65854">
                <a:moveTo>
                  <a:pt x="563" y="2305"/>
                </a:moveTo>
                <a:cubicBezTo>
                  <a:pt x="-8852" y="2305"/>
                  <a:pt x="102360" y="-4755"/>
                  <a:pt x="141784" y="5836"/>
                </a:cubicBezTo>
                <a:cubicBezTo>
                  <a:pt x="181208" y="16427"/>
                  <a:pt x="227692" y="65854"/>
                  <a:pt x="237107" y="65854"/>
                </a:cubicBezTo>
                <a:cubicBezTo>
                  <a:pt x="246522" y="65854"/>
                  <a:pt x="242992" y="13485"/>
                  <a:pt x="198272" y="5836"/>
                </a:cubicBezTo>
                <a:cubicBezTo>
                  <a:pt x="153552" y="-1813"/>
                  <a:pt x="9978" y="2305"/>
                  <a:pt x="563" y="2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BC687A02-EE2E-C9AE-FC98-162A1A1AC49A}"/>
              </a:ext>
            </a:extLst>
          </p:cNvPr>
          <p:cNvSpPr/>
          <p:nvPr/>
        </p:nvSpPr>
        <p:spPr>
          <a:xfrm>
            <a:off x="3865833" y="6393586"/>
            <a:ext cx="338880" cy="247412"/>
          </a:xfrm>
          <a:custGeom>
            <a:avLst/>
            <a:gdLst>
              <a:gd name="connsiteX0" fmla="*/ 67 w 338880"/>
              <a:gd name="connsiteY0" fmla="*/ 153 h 247412"/>
              <a:gd name="connsiteX1" fmla="*/ 314281 w 338880"/>
              <a:gd name="connsiteY1" fmla="*/ 233166 h 247412"/>
              <a:gd name="connsiteX2" fmla="*/ 286037 w 338880"/>
              <a:gd name="connsiteY2" fmla="*/ 197861 h 247412"/>
              <a:gd name="connsiteX3" fmla="*/ 67 w 338880"/>
              <a:gd name="connsiteY3" fmla="*/ 153 h 24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880" h="247412">
                <a:moveTo>
                  <a:pt x="67" y="153"/>
                </a:moveTo>
                <a:cubicBezTo>
                  <a:pt x="4774" y="6037"/>
                  <a:pt x="266619" y="200215"/>
                  <a:pt x="314281" y="233166"/>
                </a:cubicBezTo>
                <a:cubicBezTo>
                  <a:pt x="361943" y="266117"/>
                  <a:pt x="333699" y="236697"/>
                  <a:pt x="286037" y="197861"/>
                </a:cubicBezTo>
                <a:cubicBezTo>
                  <a:pt x="238375" y="159026"/>
                  <a:pt x="-4640" y="-5731"/>
                  <a:pt x="67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F23FCD61-834F-DAA8-30AD-D819501301B4}"/>
              </a:ext>
            </a:extLst>
          </p:cNvPr>
          <p:cNvSpPr/>
          <p:nvPr/>
        </p:nvSpPr>
        <p:spPr>
          <a:xfrm>
            <a:off x="4354212" y="455132"/>
            <a:ext cx="2129332" cy="1425648"/>
          </a:xfrm>
          <a:custGeom>
            <a:avLst/>
            <a:gdLst>
              <a:gd name="connsiteX0" fmla="*/ 2122788 w 2129332"/>
              <a:gd name="connsiteY0" fmla="*/ 1417211 h 1425648"/>
              <a:gd name="connsiteX1" fmla="*/ 1219274 w 2129332"/>
              <a:gd name="connsiteY1" fmla="*/ 45611 h 1425648"/>
              <a:gd name="connsiteX2" fmla="*/ 1382559 w 2129332"/>
              <a:gd name="connsiteY2" fmla="*/ 306868 h 1425648"/>
              <a:gd name="connsiteX3" fmla="*/ 1099531 w 2129332"/>
              <a:gd name="connsiteY3" fmla="*/ 100039 h 1425648"/>
              <a:gd name="connsiteX4" fmla="*/ 228674 w 2129332"/>
              <a:gd name="connsiteY4" fmla="*/ 317754 h 1425648"/>
              <a:gd name="connsiteX5" fmla="*/ 555245 w 2129332"/>
              <a:gd name="connsiteY5" fmla="*/ 154468 h 1425648"/>
              <a:gd name="connsiteX6" fmla="*/ 74 w 2129332"/>
              <a:gd name="connsiteY6" fmla="*/ 655211 h 1425648"/>
              <a:gd name="connsiteX7" fmla="*/ 598788 w 2129332"/>
              <a:gd name="connsiteY7" fmla="*/ 187125 h 1425648"/>
              <a:gd name="connsiteX8" fmla="*/ 914474 w 2129332"/>
              <a:gd name="connsiteY8" fmla="*/ 89154 h 1425648"/>
              <a:gd name="connsiteX9" fmla="*/ 1077759 w 2129332"/>
              <a:gd name="connsiteY9" fmla="*/ 219782 h 1425648"/>
              <a:gd name="connsiteX10" fmla="*/ 1230159 w 2129332"/>
              <a:gd name="connsiteY10" fmla="*/ 230668 h 1425648"/>
              <a:gd name="connsiteX11" fmla="*/ 1741788 w 2129332"/>
              <a:gd name="connsiteY11" fmla="*/ 829382 h 1425648"/>
              <a:gd name="connsiteX12" fmla="*/ 1632931 w 2129332"/>
              <a:gd name="connsiteY12" fmla="*/ 633439 h 1425648"/>
              <a:gd name="connsiteX13" fmla="*/ 2122788 w 2129332"/>
              <a:gd name="connsiteY13" fmla="*/ 1417211 h 142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29332" h="1425648">
                <a:moveTo>
                  <a:pt x="2122788" y="1417211"/>
                </a:moveTo>
                <a:cubicBezTo>
                  <a:pt x="2053845" y="1319240"/>
                  <a:pt x="1342645" y="230668"/>
                  <a:pt x="1219274" y="45611"/>
                </a:cubicBezTo>
                <a:cubicBezTo>
                  <a:pt x="1095903" y="-139446"/>
                  <a:pt x="1402516" y="297797"/>
                  <a:pt x="1382559" y="306868"/>
                </a:cubicBezTo>
                <a:cubicBezTo>
                  <a:pt x="1362602" y="315939"/>
                  <a:pt x="1291845" y="98225"/>
                  <a:pt x="1099531" y="100039"/>
                </a:cubicBezTo>
                <a:cubicBezTo>
                  <a:pt x="907217" y="101853"/>
                  <a:pt x="319388" y="308683"/>
                  <a:pt x="228674" y="317754"/>
                </a:cubicBezTo>
                <a:cubicBezTo>
                  <a:pt x="137960" y="326825"/>
                  <a:pt x="593345" y="98225"/>
                  <a:pt x="555245" y="154468"/>
                </a:cubicBezTo>
                <a:cubicBezTo>
                  <a:pt x="517145" y="210711"/>
                  <a:pt x="-7183" y="649768"/>
                  <a:pt x="74" y="655211"/>
                </a:cubicBezTo>
                <a:cubicBezTo>
                  <a:pt x="7331" y="660654"/>
                  <a:pt x="446388" y="281468"/>
                  <a:pt x="598788" y="187125"/>
                </a:cubicBezTo>
                <a:cubicBezTo>
                  <a:pt x="751188" y="92782"/>
                  <a:pt x="834646" y="83711"/>
                  <a:pt x="914474" y="89154"/>
                </a:cubicBezTo>
                <a:cubicBezTo>
                  <a:pt x="994302" y="94597"/>
                  <a:pt x="1025145" y="196196"/>
                  <a:pt x="1077759" y="219782"/>
                </a:cubicBezTo>
                <a:cubicBezTo>
                  <a:pt x="1130373" y="243368"/>
                  <a:pt x="1119487" y="129068"/>
                  <a:pt x="1230159" y="230668"/>
                </a:cubicBezTo>
                <a:cubicBezTo>
                  <a:pt x="1340830" y="332268"/>
                  <a:pt x="1674659" y="762254"/>
                  <a:pt x="1741788" y="829382"/>
                </a:cubicBezTo>
                <a:cubicBezTo>
                  <a:pt x="1808917" y="896510"/>
                  <a:pt x="1571245" y="537282"/>
                  <a:pt x="1632931" y="633439"/>
                </a:cubicBezTo>
                <a:cubicBezTo>
                  <a:pt x="1694617" y="729596"/>
                  <a:pt x="2191731" y="1515182"/>
                  <a:pt x="2122788" y="1417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4A9E7651-FD76-3A4E-3BFC-3FD75FAD55DD}"/>
              </a:ext>
            </a:extLst>
          </p:cNvPr>
          <p:cNvSpPr/>
          <p:nvPr/>
        </p:nvSpPr>
        <p:spPr>
          <a:xfrm>
            <a:off x="6476904" y="1303338"/>
            <a:ext cx="1212071" cy="654253"/>
          </a:xfrm>
          <a:custGeom>
            <a:avLst/>
            <a:gdLst>
              <a:gd name="connsiteX0" fmla="*/ 96 w 1212071"/>
              <a:gd name="connsiteY0" fmla="*/ 612548 h 654253"/>
              <a:gd name="connsiteX1" fmla="*/ 337553 w 1212071"/>
              <a:gd name="connsiteY1" fmla="*/ 373062 h 654253"/>
              <a:gd name="connsiteX2" fmla="*/ 522610 w 1212071"/>
              <a:gd name="connsiteY2" fmla="*/ 460148 h 654253"/>
              <a:gd name="connsiteX3" fmla="*/ 457296 w 1212071"/>
              <a:gd name="connsiteY3" fmla="*/ 2948 h 654253"/>
              <a:gd name="connsiteX4" fmla="*/ 1164867 w 1212071"/>
              <a:gd name="connsiteY4" fmla="*/ 623433 h 654253"/>
              <a:gd name="connsiteX5" fmla="*/ 1066896 w 1212071"/>
              <a:gd name="connsiteY5" fmla="*/ 503691 h 654253"/>
              <a:gd name="connsiteX6" fmla="*/ 424639 w 1212071"/>
              <a:gd name="connsiteY6" fmla="*/ 13833 h 654253"/>
              <a:gd name="connsiteX7" fmla="*/ 457296 w 1212071"/>
              <a:gd name="connsiteY7" fmla="*/ 155348 h 654253"/>
              <a:gd name="connsiteX8" fmla="*/ 533496 w 1212071"/>
              <a:gd name="connsiteY8" fmla="*/ 373062 h 654253"/>
              <a:gd name="connsiteX9" fmla="*/ 304896 w 1212071"/>
              <a:gd name="connsiteY9" fmla="*/ 405719 h 654253"/>
              <a:gd name="connsiteX10" fmla="*/ 96 w 1212071"/>
              <a:gd name="connsiteY10" fmla="*/ 612548 h 65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2071" h="654253">
                <a:moveTo>
                  <a:pt x="96" y="612548"/>
                </a:moveTo>
                <a:cubicBezTo>
                  <a:pt x="5539" y="607105"/>
                  <a:pt x="250467" y="398462"/>
                  <a:pt x="337553" y="373062"/>
                </a:cubicBezTo>
                <a:cubicBezTo>
                  <a:pt x="424639" y="347662"/>
                  <a:pt x="502653" y="521834"/>
                  <a:pt x="522610" y="460148"/>
                </a:cubicBezTo>
                <a:cubicBezTo>
                  <a:pt x="542567" y="398462"/>
                  <a:pt x="350253" y="-24266"/>
                  <a:pt x="457296" y="2948"/>
                </a:cubicBezTo>
                <a:cubicBezTo>
                  <a:pt x="564339" y="30162"/>
                  <a:pt x="1063267" y="539976"/>
                  <a:pt x="1164867" y="623433"/>
                </a:cubicBezTo>
                <a:cubicBezTo>
                  <a:pt x="1266467" y="706890"/>
                  <a:pt x="1190267" y="605291"/>
                  <a:pt x="1066896" y="503691"/>
                </a:cubicBezTo>
                <a:cubicBezTo>
                  <a:pt x="943525" y="402091"/>
                  <a:pt x="526239" y="71890"/>
                  <a:pt x="424639" y="13833"/>
                </a:cubicBezTo>
                <a:cubicBezTo>
                  <a:pt x="323039" y="-44224"/>
                  <a:pt x="439153" y="95477"/>
                  <a:pt x="457296" y="155348"/>
                </a:cubicBezTo>
                <a:cubicBezTo>
                  <a:pt x="475439" y="215219"/>
                  <a:pt x="558896" y="331334"/>
                  <a:pt x="533496" y="373062"/>
                </a:cubicBezTo>
                <a:cubicBezTo>
                  <a:pt x="508096" y="414790"/>
                  <a:pt x="388353" y="369433"/>
                  <a:pt x="304896" y="405719"/>
                </a:cubicBezTo>
                <a:cubicBezTo>
                  <a:pt x="221439" y="442005"/>
                  <a:pt x="-5347" y="617991"/>
                  <a:pt x="96" y="612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7A1BE702-A19D-F271-30E4-E23C757D178B}"/>
              </a:ext>
            </a:extLst>
          </p:cNvPr>
          <p:cNvSpPr/>
          <p:nvPr/>
        </p:nvSpPr>
        <p:spPr>
          <a:xfrm>
            <a:off x="3113013" y="1509043"/>
            <a:ext cx="1971091" cy="1049103"/>
          </a:xfrm>
          <a:custGeom>
            <a:avLst/>
            <a:gdLst>
              <a:gd name="connsiteX0" fmla="*/ 1970616 w 1971091"/>
              <a:gd name="connsiteY0" fmla="*/ 1049100 h 1049103"/>
              <a:gd name="connsiteX1" fmla="*/ 1284816 w 1971091"/>
              <a:gd name="connsiteY1" fmla="*/ 189128 h 1049103"/>
              <a:gd name="connsiteX2" fmla="*/ 816730 w 1971091"/>
              <a:gd name="connsiteY2" fmla="*/ 319757 h 1049103"/>
              <a:gd name="connsiteX3" fmla="*/ 925587 w 1971091"/>
              <a:gd name="connsiteY3" fmla="*/ 102043 h 1049103"/>
              <a:gd name="connsiteX4" fmla="*/ 301 w 1971091"/>
              <a:gd name="connsiteY4" fmla="*/ 744300 h 1049103"/>
              <a:gd name="connsiteX5" fmla="*/ 1034444 w 1971091"/>
              <a:gd name="connsiteY5" fmla="*/ 14957 h 1049103"/>
              <a:gd name="connsiteX6" fmla="*/ 696987 w 1971091"/>
              <a:gd name="connsiteY6" fmla="*/ 243557 h 1049103"/>
              <a:gd name="connsiteX7" fmla="*/ 1121530 w 1971091"/>
              <a:gd name="connsiteY7" fmla="*/ 134700 h 1049103"/>
              <a:gd name="connsiteX8" fmla="*/ 1458987 w 1971091"/>
              <a:gd name="connsiteY8" fmla="*/ 352414 h 1049103"/>
              <a:gd name="connsiteX9" fmla="*/ 1393673 w 1971091"/>
              <a:gd name="connsiteY9" fmla="*/ 200014 h 1049103"/>
              <a:gd name="connsiteX10" fmla="*/ 1970616 w 1971091"/>
              <a:gd name="connsiteY10" fmla="*/ 1049100 h 104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091" h="1049103">
                <a:moveTo>
                  <a:pt x="1970616" y="1049100"/>
                </a:moveTo>
                <a:cubicBezTo>
                  <a:pt x="1952473" y="1047286"/>
                  <a:pt x="1477130" y="310685"/>
                  <a:pt x="1284816" y="189128"/>
                </a:cubicBezTo>
                <a:cubicBezTo>
                  <a:pt x="1092502" y="67571"/>
                  <a:pt x="876601" y="334271"/>
                  <a:pt x="816730" y="319757"/>
                </a:cubicBezTo>
                <a:cubicBezTo>
                  <a:pt x="756859" y="305243"/>
                  <a:pt x="1061658" y="31286"/>
                  <a:pt x="925587" y="102043"/>
                </a:cubicBezTo>
                <a:cubicBezTo>
                  <a:pt x="789516" y="172800"/>
                  <a:pt x="-17842" y="758814"/>
                  <a:pt x="301" y="744300"/>
                </a:cubicBezTo>
                <a:cubicBezTo>
                  <a:pt x="18444" y="729786"/>
                  <a:pt x="918330" y="98414"/>
                  <a:pt x="1034444" y="14957"/>
                </a:cubicBezTo>
                <a:cubicBezTo>
                  <a:pt x="1150558" y="-68500"/>
                  <a:pt x="682473" y="223600"/>
                  <a:pt x="696987" y="243557"/>
                </a:cubicBezTo>
                <a:cubicBezTo>
                  <a:pt x="711501" y="263514"/>
                  <a:pt x="994530" y="116557"/>
                  <a:pt x="1121530" y="134700"/>
                </a:cubicBezTo>
                <a:cubicBezTo>
                  <a:pt x="1248530" y="152843"/>
                  <a:pt x="1413630" y="341528"/>
                  <a:pt x="1458987" y="352414"/>
                </a:cubicBezTo>
                <a:cubicBezTo>
                  <a:pt x="1504344" y="363300"/>
                  <a:pt x="1304773" y="78457"/>
                  <a:pt x="1393673" y="200014"/>
                </a:cubicBezTo>
                <a:cubicBezTo>
                  <a:pt x="1482573" y="321571"/>
                  <a:pt x="1988759" y="1050914"/>
                  <a:pt x="1970616" y="1049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17CEAC3B-A559-EE8F-8C68-5DA60177621A}"/>
              </a:ext>
            </a:extLst>
          </p:cNvPr>
          <p:cNvSpPr/>
          <p:nvPr/>
        </p:nvSpPr>
        <p:spPr>
          <a:xfrm>
            <a:off x="2572543" y="1466683"/>
            <a:ext cx="2242488" cy="1490294"/>
          </a:xfrm>
          <a:custGeom>
            <a:avLst/>
            <a:gdLst>
              <a:gd name="connsiteX0" fmla="*/ 2238943 w 2242488"/>
              <a:gd name="connsiteY0" fmla="*/ 960831 h 1490294"/>
              <a:gd name="connsiteX1" fmla="*/ 1596686 w 2242488"/>
              <a:gd name="connsiteY1" fmla="*/ 558060 h 1490294"/>
              <a:gd name="connsiteX2" fmla="*/ 693171 w 2242488"/>
              <a:gd name="connsiteY2" fmla="*/ 732231 h 1490294"/>
              <a:gd name="connsiteX3" fmla="*/ 932657 w 2242488"/>
              <a:gd name="connsiteY3" fmla="*/ 590717 h 1490294"/>
              <a:gd name="connsiteX4" fmla="*/ 7371 w 2242488"/>
              <a:gd name="connsiteY4" fmla="*/ 1483346 h 1490294"/>
              <a:gd name="connsiteX5" fmla="*/ 1520486 w 2242488"/>
              <a:gd name="connsiteY5" fmla="*/ 35546 h 1490294"/>
              <a:gd name="connsiteX6" fmla="*/ 954428 w 2242488"/>
              <a:gd name="connsiteY6" fmla="*/ 449203 h 1490294"/>
              <a:gd name="connsiteX7" fmla="*/ 1041514 w 2242488"/>
              <a:gd name="connsiteY7" fmla="*/ 514517 h 1490294"/>
              <a:gd name="connsiteX8" fmla="*/ 878228 w 2242488"/>
              <a:gd name="connsiteY8" fmla="*/ 623374 h 1490294"/>
              <a:gd name="connsiteX9" fmla="*/ 1259228 w 2242488"/>
              <a:gd name="connsiteY9" fmla="*/ 525403 h 1490294"/>
              <a:gd name="connsiteX10" fmla="*/ 1531371 w 2242488"/>
              <a:gd name="connsiteY10" fmla="*/ 590717 h 1490294"/>
              <a:gd name="connsiteX11" fmla="*/ 1574914 w 2242488"/>
              <a:gd name="connsiteY11" fmla="*/ 536288 h 1490294"/>
              <a:gd name="connsiteX12" fmla="*/ 2162743 w 2242488"/>
              <a:gd name="connsiteY12" fmla="*/ 873746 h 1490294"/>
              <a:gd name="connsiteX13" fmla="*/ 1868828 w 2242488"/>
              <a:gd name="connsiteY13" fmla="*/ 536288 h 1490294"/>
              <a:gd name="connsiteX14" fmla="*/ 2238943 w 2242488"/>
              <a:gd name="connsiteY14" fmla="*/ 960831 h 149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42488" h="1490294">
                <a:moveTo>
                  <a:pt x="2238943" y="960831"/>
                </a:moveTo>
                <a:cubicBezTo>
                  <a:pt x="2193586" y="964460"/>
                  <a:pt x="1854315" y="596160"/>
                  <a:pt x="1596686" y="558060"/>
                </a:cubicBezTo>
                <a:cubicBezTo>
                  <a:pt x="1339057" y="519960"/>
                  <a:pt x="803842" y="726788"/>
                  <a:pt x="693171" y="732231"/>
                </a:cubicBezTo>
                <a:cubicBezTo>
                  <a:pt x="582500" y="737674"/>
                  <a:pt x="1046957" y="465531"/>
                  <a:pt x="932657" y="590717"/>
                </a:cubicBezTo>
                <a:cubicBezTo>
                  <a:pt x="818357" y="715903"/>
                  <a:pt x="-90600" y="1575874"/>
                  <a:pt x="7371" y="1483346"/>
                </a:cubicBezTo>
                <a:cubicBezTo>
                  <a:pt x="105342" y="1390818"/>
                  <a:pt x="1362643" y="207903"/>
                  <a:pt x="1520486" y="35546"/>
                </a:cubicBezTo>
                <a:cubicBezTo>
                  <a:pt x="1678329" y="-136811"/>
                  <a:pt x="1034257" y="369375"/>
                  <a:pt x="954428" y="449203"/>
                </a:cubicBezTo>
                <a:cubicBezTo>
                  <a:pt x="874599" y="529031"/>
                  <a:pt x="1054214" y="485489"/>
                  <a:pt x="1041514" y="514517"/>
                </a:cubicBezTo>
                <a:cubicBezTo>
                  <a:pt x="1028814" y="543545"/>
                  <a:pt x="841942" y="621560"/>
                  <a:pt x="878228" y="623374"/>
                </a:cubicBezTo>
                <a:cubicBezTo>
                  <a:pt x="914514" y="625188"/>
                  <a:pt x="1150371" y="530846"/>
                  <a:pt x="1259228" y="525403"/>
                </a:cubicBezTo>
                <a:cubicBezTo>
                  <a:pt x="1368085" y="519960"/>
                  <a:pt x="1478757" y="588903"/>
                  <a:pt x="1531371" y="590717"/>
                </a:cubicBezTo>
                <a:cubicBezTo>
                  <a:pt x="1583985" y="592531"/>
                  <a:pt x="1469685" y="489117"/>
                  <a:pt x="1574914" y="536288"/>
                </a:cubicBezTo>
                <a:cubicBezTo>
                  <a:pt x="1680143" y="583459"/>
                  <a:pt x="2113757" y="873746"/>
                  <a:pt x="2162743" y="873746"/>
                </a:cubicBezTo>
                <a:cubicBezTo>
                  <a:pt x="2211729" y="873746"/>
                  <a:pt x="1857942" y="514517"/>
                  <a:pt x="1868828" y="536288"/>
                </a:cubicBezTo>
                <a:cubicBezTo>
                  <a:pt x="1879714" y="558059"/>
                  <a:pt x="2284300" y="957202"/>
                  <a:pt x="2238943" y="960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ECC9DCB4-9555-0795-8E58-92D70616394D}"/>
              </a:ext>
            </a:extLst>
          </p:cNvPr>
          <p:cNvSpPr/>
          <p:nvPr/>
        </p:nvSpPr>
        <p:spPr>
          <a:xfrm>
            <a:off x="2434738" y="2198910"/>
            <a:ext cx="2042641" cy="1753894"/>
          </a:xfrm>
          <a:custGeom>
            <a:avLst/>
            <a:gdLst>
              <a:gd name="connsiteX0" fmla="*/ 2039291 w 2042641"/>
              <a:gd name="connsiteY0" fmla="*/ 239490 h 1753894"/>
              <a:gd name="connsiteX1" fmla="*/ 1016033 w 2042641"/>
              <a:gd name="connsiteY1" fmla="*/ 228604 h 1753894"/>
              <a:gd name="connsiteX2" fmla="*/ 341119 w 2042641"/>
              <a:gd name="connsiteY2" fmla="*/ 609604 h 1753894"/>
              <a:gd name="connsiteX3" fmla="*/ 471748 w 2042641"/>
              <a:gd name="connsiteY3" fmla="*/ 478976 h 1753894"/>
              <a:gd name="connsiteX4" fmla="*/ 14548 w 2042641"/>
              <a:gd name="connsiteY4" fmla="*/ 1143004 h 1753894"/>
              <a:gd name="connsiteX5" fmla="*/ 112519 w 2042641"/>
              <a:gd name="connsiteY5" fmla="*/ 1077690 h 1753894"/>
              <a:gd name="connsiteX6" fmla="*/ 101633 w 2042641"/>
              <a:gd name="connsiteY6" fmla="*/ 1404261 h 1753894"/>
              <a:gd name="connsiteX7" fmla="*/ 384662 w 2042641"/>
              <a:gd name="connsiteY7" fmla="*/ 1752604 h 1753894"/>
              <a:gd name="connsiteX8" fmla="*/ 188719 w 2042641"/>
              <a:gd name="connsiteY8" fmla="*/ 1513119 h 1753894"/>
              <a:gd name="connsiteX9" fmla="*/ 68976 w 2042641"/>
              <a:gd name="connsiteY9" fmla="*/ 1273633 h 1753894"/>
              <a:gd name="connsiteX10" fmla="*/ 722119 w 2042641"/>
              <a:gd name="connsiteY10" fmla="*/ 65319 h 1753894"/>
              <a:gd name="connsiteX11" fmla="*/ 68976 w 2042641"/>
              <a:gd name="connsiteY11" fmla="*/ 555176 h 1753894"/>
              <a:gd name="connsiteX12" fmla="*/ 1625633 w 2042641"/>
              <a:gd name="connsiteY12" fmla="*/ 32661 h 1753894"/>
              <a:gd name="connsiteX13" fmla="*/ 1353491 w 2042641"/>
              <a:gd name="connsiteY13" fmla="*/ 76204 h 1753894"/>
              <a:gd name="connsiteX14" fmla="*/ 2039291 w 2042641"/>
              <a:gd name="connsiteY14" fmla="*/ 239490 h 175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42641" h="1753894">
                <a:moveTo>
                  <a:pt x="2039291" y="239490"/>
                </a:moveTo>
                <a:cubicBezTo>
                  <a:pt x="1983048" y="264890"/>
                  <a:pt x="1299062" y="166918"/>
                  <a:pt x="1016033" y="228604"/>
                </a:cubicBezTo>
                <a:cubicBezTo>
                  <a:pt x="733004" y="290290"/>
                  <a:pt x="431833" y="567875"/>
                  <a:pt x="341119" y="609604"/>
                </a:cubicBezTo>
                <a:cubicBezTo>
                  <a:pt x="250405" y="651333"/>
                  <a:pt x="526176" y="390076"/>
                  <a:pt x="471748" y="478976"/>
                </a:cubicBezTo>
                <a:cubicBezTo>
                  <a:pt x="417319" y="567876"/>
                  <a:pt x="74419" y="1043218"/>
                  <a:pt x="14548" y="1143004"/>
                </a:cubicBezTo>
                <a:cubicBezTo>
                  <a:pt x="-45323" y="1242790"/>
                  <a:pt x="98005" y="1034147"/>
                  <a:pt x="112519" y="1077690"/>
                </a:cubicBezTo>
                <a:cubicBezTo>
                  <a:pt x="127033" y="1121233"/>
                  <a:pt x="56276" y="1291775"/>
                  <a:pt x="101633" y="1404261"/>
                </a:cubicBezTo>
                <a:cubicBezTo>
                  <a:pt x="146990" y="1516747"/>
                  <a:pt x="370148" y="1734461"/>
                  <a:pt x="384662" y="1752604"/>
                </a:cubicBezTo>
                <a:cubicBezTo>
                  <a:pt x="399176" y="1770747"/>
                  <a:pt x="241333" y="1592947"/>
                  <a:pt x="188719" y="1513119"/>
                </a:cubicBezTo>
                <a:cubicBezTo>
                  <a:pt x="136105" y="1433291"/>
                  <a:pt x="-19924" y="1514933"/>
                  <a:pt x="68976" y="1273633"/>
                </a:cubicBezTo>
                <a:cubicBezTo>
                  <a:pt x="157876" y="1032333"/>
                  <a:pt x="722119" y="185062"/>
                  <a:pt x="722119" y="65319"/>
                </a:cubicBezTo>
                <a:cubicBezTo>
                  <a:pt x="722119" y="-54424"/>
                  <a:pt x="-81610" y="560619"/>
                  <a:pt x="68976" y="555176"/>
                </a:cubicBezTo>
                <a:cubicBezTo>
                  <a:pt x="219562" y="549733"/>
                  <a:pt x="1411547" y="112490"/>
                  <a:pt x="1625633" y="32661"/>
                </a:cubicBezTo>
                <a:cubicBezTo>
                  <a:pt x="1839719" y="-47168"/>
                  <a:pt x="1280920" y="39918"/>
                  <a:pt x="1353491" y="76204"/>
                </a:cubicBezTo>
                <a:cubicBezTo>
                  <a:pt x="1426062" y="112490"/>
                  <a:pt x="2095534" y="214090"/>
                  <a:pt x="2039291" y="239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FF410C09-09B5-4D2B-F018-FFD90325AEDA}"/>
              </a:ext>
            </a:extLst>
          </p:cNvPr>
          <p:cNvSpPr/>
          <p:nvPr/>
        </p:nvSpPr>
        <p:spPr>
          <a:xfrm>
            <a:off x="3057348" y="2504924"/>
            <a:ext cx="1058623" cy="2026977"/>
          </a:xfrm>
          <a:custGeom>
            <a:avLst/>
            <a:gdLst>
              <a:gd name="connsiteX0" fmla="*/ 1057452 w 1058623"/>
              <a:gd name="connsiteY0" fmla="*/ 9676 h 2026977"/>
              <a:gd name="connsiteX1" fmla="*/ 491395 w 1058623"/>
              <a:gd name="connsiteY1" fmla="*/ 292705 h 2026977"/>
              <a:gd name="connsiteX2" fmla="*/ 654681 w 1058623"/>
              <a:gd name="connsiteY2" fmla="*/ 314476 h 2026977"/>
              <a:gd name="connsiteX3" fmla="*/ 360766 w 1058623"/>
              <a:gd name="connsiteY3" fmla="*/ 695476 h 2026977"/>
              <a:gd name="connsiteX4" fmla="*/ 436966 w 1058623"/>
              <a:gd name="connsiteY4" fmla="*/ 706362 h 2026977"/>
              <a:gd name="connsiteX5" fmla="*/ 328109 w 1058623"/>
              <a:gd name="connsiteY5" fmla="*/ 967619 h 2026977"/>
              <a:gd name="connsiteX6" fmla="*/ 45081 w 1058623"/>
              <a:gd name="connsiteY6" fmla="*/ 1413933 h 2026977"/>
              <a:gd name="connsiteX7" fmla="*/ 153938 w 1058623"/>
              <a:gd name="connsiteY7" fmla="*/ 1239762 h 2026977"/>
              <a:gd name="connsiteX8" fmla="*/ 1538 w 1058623"/>
              <a:gd name="connsiteY8" fmla="*/ 2012647 h 2026977"/>
              <a:gd name="connsiteX9" fmla="*/ 99509 w 1058623"/>
              <a:gd name="connsiteY9" fmla="*/ 1631647 h 2026977"/>
              <a:gd name="connsiteX10" fmla="*/ 458738 w 1058623"/>
              <a:gd name="connsiteY10" fmla="*/ 314476 h 2026977"/>
              <a:gd name="connsiteX11" fmla="*/ 404309 w 1058623"/>
              <a:gd name="connsiteY11" fmla="*/ 728133 h 2026977"/>
              <a:gd name="connsiteX12" fmla="*/ 632909 w 1058623"/>
              <a:gd name="connsiteY12" fmla="*/ 129419 h 2026977"/>
              <a:gd name="connsiteX13" fmla="*/ 1057452 w 1058623"/>
              <a:gd name="connsiteY13" fmla="*/ 9676 h 202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58623" h="2026977">
                <a:moveTo>
                  <a:pt x="1057452" y="9676"/>
                </a:moveTo>
                <a:cubicBezTo>
                  <a:pt x="1033866" y="36890"/>
                  <a:pt x="558523" y="241905"/>
                  <a:pt x="491395" y="292705"/>
                </a:cubicBezTo>
                <a:cubicBezTo>
                  <a:pt x="424266" y="343505"/>
                  <a:pt x="676452" y="247348"/>
                  <a:pt x="654681" y="314476"/>
                </a:cubicBezTo>
                <a:cubicBezTo>
                  <a:pt x="632910" y="381604"/>
                  <a:pt x="360766" y="695476"/>
                  <a:pt x="360766" y="695476"/>
                </a:cubicBezTo>
                <a:cubicBezTo>
                  <a:pt x="324480" y="760790"/>
                  <a:pt x="442409" y="661005"/>
                  <a:pt x="436966" y="706362"/>
                </a:cubicBezTo>
                <a:cubicBezTo>
                  <a:pt x="431523" y="751719"/>
                  <a:pt x="393423" y="849691"/>
                  <a:pt x="328109" y="967619"/>
                </a:cubicBezTo>
                <a:cubicBezTo>
                  <a:pt x="262795" y="1085548"/>
                  <a:pt x="74109" y="1368576"/>
                  <a:pt x="45081" y="1413933"/>
                </a:cubicBezTo>
                <a:cubicBezTo>
                  <a:pt x="16052" y="1459290"/>
                  <a:pt x="161195" y="1139976"/>
                  <a:pt x="153938" y="1239762"/>
                </a:cubicBezTo>
                <a:cubicBezTo>
                  <a:pt x="146681" y="1339548"/>
                  <a:pt x="10609" y="1947333"/>
                  <a:pt x="1538" y="2012647"/>
                </a:cubicBezTo>
                <a:cubicBezTo>
                  <a:pt x="-7534" y="2077961"/>
                  <a:pt x="23309" y="1914675"/>
                  <a:pt x="99509" y="1631647"/>
                </a:cubicBezTo>
                <a:cubicBezTo>
                  <a:pt x="175709" y="1348619"/>
                  <a:pt x="407938" y="465062"/>
                  <a:pt x="458738" y="314476"/>
                </a:cubicBezTo>
                <a:cubicBezTo>
                  <a:pt x="509538" y="163890"/>
                  <a:pt x="375280" y="758976"/>
                  <a:pt x="404309" y="728133"/>
                </a:cubicBezTo>
                <a:cubicBezTo>
                  <a:pt x="433337" y="697290"/>
                  <a:pt x="524052" y="249162"/>
                  <a:pt x="632909" y="129419"/>
                </a:cubicBezTo>
                <a:cubicBezTo>
                  <a:pt x="741766" y="9676"/>
                  <a:pt x="1081038" y="-17538"/>
                  <a:pt x="1057452" y="96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44336249-8AA3-FBD5-6D8D-18EDB9F63D0C}"/>
              </a:ext>
            </a:extLst>
          </p:cNvPr>
          <p:cNvSpPr/>
          <p:nvPr/>
        </p:nvSpPr>
        <p:spPr>
          <a:xfrm>
            <a:off x="1699224" y="2671681"/>
            <a:ext cx="1850745" cy="2161945"/>
          </a:xfrm>
          <a:custGeom>
            <a:avLst/>
            <a:gdLst>
              <a:gd name="connsiteX0" fmla="*/ 1849519 w 1850745"/>
              <a:gd name="connsiteY0" fmla="*/ 6205 h 2161945"/>
              <a:gd name="connsiteX1" fmla="*/ 771833 w 1850745"/>
              <a:gd name="connsiteY1" fmla="*/ 1334262 h 2161945"/>
              <a:gd name="connsiteX2" fmla="*/ 913347 w 1850745"/>
              <a:gd name="connsiteY2" fmla="*/ 1258062 h 2161945"/>
              <a:gd name="connsiteX3" fmla="*/ 9833 w 1850745"/>
              <a:gd name="connsiteY3" fmla="*/ 1900319 h 2161945"/>
              <a:gd name="connsiteX4" fmla="*/ 477919 w 1850745"/>
              <a:gd name="connsiteY4" fmla="*/ 1562862 h 2161945"/>
              <a:gd name="connsiteX5" fmla="*/ 1174605 w 1850745"/>
              <a:gd name="connsiteY5" fmla="*/ 1214519 h 2161945"/>
              <a:gd name="connsiteX6" fmla="*/ 1033090 w 1850745"/>
              <a:gd name="connsiteY6" fmla="*/ 1366919 h 2161945"/>
              <a:gd name="connsiteX7" fmla="*/ 488805 w 1850745"/>
              <a:gd name="connsiteY7" fmla="*/ 2161576 h 2161945"/>
              <a:gd name="connsiteX8" fmla="*/ 1196376 w 1850745"/>
              <a:gd name="connsiteY8" fmla="*/ 1258062 h 2161945"/>
              <a:gd name="connsiteX9" fmla="*/ 739176 w 1850745"/>
              <a:gd name="connsiteY9" fmla="*/ 1334262 h 2161945"/>
              <a:gd name="connsiteX10" fmla="*/ 1163719 w 1850745"/>
              <a:gd name="connsiteY10" fmla="*/ 789976 h 2161945"/>
              <a:gd name="connsiteX11" fmla="*/ 989547 w 1850745"/>
              <a:gd name="connsiteY11" fmla="*/ 833519 h 2161945"/>
              <a:gd name="connsiteX12" fmla="*/ 1849519 w 1850745"/>
              <a:gd name="connsiteY12" fmla="*/ 6205 h 2161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50745" h="2161945">
                <a:moveTo>
                  <a:pt x="1849519" y="6205"/>
                </a:moveTo>
                <a:cubicBezTo>
                  <a:pt x="1813233" y="89662"/>
                  <a:pt x="927862" y="1125619"/>
                  <a:pt x="771833" y="1334262"/>
                </a:cubicBezTo>
                <a:cubicBezTo>
                  <a:pt x="615804" y="1542905"/>
                  <a:pt x="1040347" y="1163719"/>
                  <a:pt x="913347" y="1258062"/>
                </a:cubicBezTo>
                <a:cubicBezTo>
                  <a:pt x="786347" y="1352405"/>
                  <a:pt x="82404" y="1849519"/>
                  <a:pt x="9833" y="1900319"/>
                </a:cubicBezTo>
                <a:cubicBezTo>
                  <a:pt x="-62738" y="1951119"/>
                  <a:pt x="283790" y="1677162"/>
                  <a:pt x="477919" y="1562862"/>
                </a:cubicBezTo>
                <a:cubicBezTo>
                  <a:pt x="672048" y="1448562"/>
                  <a:pt x="1082076" y="1247176"/>
                  <a:pt x="1174605" y="1214519"/>
                </a:cubicBezTo>
                <a:cubicBezTo>
                  <a:pt x="1267133" y="1181862"/>
                  <a:pt x="1147390" y="1209076"/>
                  <a:pt x="1033090" y="1366919"/>
                </a:cubicBezTo>
                <a:cubicBezTo>
                  <a:pt x="918790" y="1524762"/>
                  <a:pt x="461591" y="2179719"/>
                  <a:pt x="488805" y="2161576"/>
                </a:cubicBezTo>
                <a:cubicBezTo>
                  <a:pt x="516019" y="2143433"/>
                  <a:pt x="1154648" y="1395948"/>
                  <a:pt x="1196376" y="1258062"/>
                </a:cubicBezTo>
                <a:cubicBezTo>
                  <a:pt x="1238104" y="1120176"/>
                  <a:pt x="744619" y="1412276"/>
                  <a:pt x="739176" y="1334262"/>
                </a:cubicBezTo>
                <a:cubicBezTo>
                  <a:pt x="733733" y="1256248"/>
                  <a:pt x="1121990" y="873433"/>
                  <a:pt x="1163719" y="789976"/>
                </a:cubicBezTo>
                <a:cubicBezTo>
                  <a:pt x="1205447" y="706519"/>
                  <a:pt x="873433" y="960519"/>
                  <a:pt x="989547" y="833519"/>
                </a:cubicBezTo>
                <a:cubicBezTo>
                  <a:pt x="1105661" y="706519"/>
                  <a:pt x="1885805" y="-77252"/>
                  <a:pt x="1849519" y="6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447A1E1F-183F-703F-286E-1A2A22D84949}"/>
              </a:ext>
            </a:extLst>
          </p:cNvPr>
          <p:cNvSpPr/>
          <p:nvPr/>
        </p:nvSpPr>
        <p:spPr>
          <a:xfrm>
            <a:off x="1098746" y="3069769"/>
            <a:ext cx="2123794" cy="2612672"/>
          </a:xfrm>
          <a:custGeom>
            <a:avLst/>
            <a:gdLst>
              <a:gd name="connsiteX0" fmla="*/ 1590025 w 2123794"/>
              <a:gd name="connsiteY0" fmla="*/ 587831 h 2612672"/>
              <a:gd name="connsiteX1" fmla="*/ 1829511 w 2123794"/>
              <a:gd name="connsiteY1" fmla="*/ 892631 h 2612672"/>
              <a:gd name="connsiteX2" fmla="*/ 1524711 w 2123794"/>
              <a:gd name="connsiteY2" fmla="*/ 1469574 h 2612672"/>
              <a:gd name="connsiteX3" fmla="*/ 1764197 w 2123794"/>
              <a:gd name="connsiteY3" fmla="*/ 1349831 h 2612672"/>
              <a:gd name="connsiteX4" fmla="*/ 1513825 w 2123794"/>
              <a:gd name="connsiteY4" fmla="*/ 1752602 h 2612672"/>
              <a:gd name="connsiteX5" fmla="*/ 1753311 w 2123794"/>
              <a:gd name="connsiteY5" fmla="*/ 1632860 h 2612672"/>
              <a:gd name="connsiteX6" fmla="*/ 1209025 w 2123794"/>
              <a:gd name="connsiteY6" fmla="*/ 2220688 h 2612672"/>
              <a:gd name="connsiteX7" fmla="*/ 1590025 w 2123794"/>
              <a:gd name="connsiteY7" fmla="*/ 1926774 h 2612672"/>
              <a:gd name="connsiteX8" fmla="*/ 871568 w 2123794"/>
              <a:gd name="connsiteY8" fmla="*/ 2383974 h 2612672"/>
              <a:gd name="connsiteX9" fmla="*/ 621197 w 2123794"/>
              <a:gd name="connsiteY9" fmla="*/ 2460174 h 2612672"/>
              <a:gd name="connsiteX10" fmla="*/ 740940 w 2123794"/>
              <a:gd name="connsiteY10" fmla="*/ 2492831 h 2612672"/>
              <a:gd name="connsiteX11" fmla="*/ 711 w 2123794"/>
              <a:gd name="connsiteY11" fmla="*/ 2612574 h 2612672"/>
              <a:gd name="connsiteX12" fmla="*/ 893340 w 2123794"/>
              <a:gd name="connsiteY12" fmla="*/ 2471060 h 2612672"/>
              <a:gd name="connsiteX13" fmla="*/ 904225 w 2123794"/>
              <a:gd name="connsiteY13" fmla="*/ 2394860 h 2612672"/>
              <a:gd name="connsiteX14" fmla="*/ 1687997 w 2123794"/>
              <a:gd name="connsiteY14" fmla="*/ 1719945 h 2612672"/>
              <a:gd name="connsiteX15" fmla="*/ 1557368 w 2123794"/>
              <a:gd name="connsiteY15" fmla="*/ 1654631 h 2612672"/>
              <a:gd name="connsiteX16" fmla="*/ 1807740 w 2123794"/>
              <a:gd name="connsiteY16" fmla="*/ 1349831 h 2612672"/>
              <a:gd name="connsiteX17" fmla="*/ 2123425 w 2123794"/>
              <a:gd name="connsiteY17" fmla="*/ 2 h 2612672"/>
              <a:gd name="connsiteX18" fmla="*/ 1742425 w 2123794"/>
              <a:gd name="connsiteY18" fmla="*/ 1338945 h 2612672"/>
              <a:gd name="connsiteX19" fmla="*/ 1775083 w 2123794"/>
              <a:gd name="connsiteY19" fmla="*/ 968831 h 2612672"/>
              <a:gd name="connsiteX20" fmla="*/ 1590025 w 2123794"/>
              <a:gd name="connsiteY20" fmla="*/ 587831 h 261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23794" h="2612672">
                <a:moveTo>
                  <a:pt x="1590025" y="587831"/>
                </a:moveTo>
                <a:cubicBezTo>
                  <a:pt x="1599096" y="575131"/>
                  <a:pt x="1840397" y="745674"/>
                  <a:pt x="1829511" y="892631"/>
                </a:cubicBezTo>
                <a:cubicBezTo>
                  <a:pt x="1818625" y="1039588"/>
                  <a:pt x="1535597" y="1393374"/>
                  <a:pt x="1524711" y="1469574"/>
                </a:cubicBezTo>
                <a:cubicBezTo>
                  <a:pt x="1513825" y="1545774"/>
                  <a:pt x="1766011" y="1302660"/>
                  <a:pt x="1764197" y="1349831"/>
                </a:cubicBezTo>
                <a:cubicBezTo>
                  <a:pt x="1762383" y="1397002"/>
                  <a:pt x="1515639" y="1705431"/>
                  <a:pt x="1513825" y="1752602"/>
                </a:cubicBezTo>
                <a:cubicBezTo>
                  <a:pt x="1512011" y="1799773"/>
                  <a:pt x="1804111" y="1554846"/>
                  <a:pt x="1753311" y="1632860"/>
                </a:cubicBezTo>
                <a:cubicBezTo>
                  <a:pt x="1702511" y="1710874"/>
                  <a:pt x="1236239" y="2171703"/>
                  <a:pt x="1209025" y="2220688"/>
                </a:cubicBezTo>
                <a:cubicBezTo>
                  <a:pt x="1181811" y="2269673"/>
                  <a:pt x="1646268" y="1899560"/>
                  <a:pt x="1590025" y="1926774"/>
                </a:cubicBezTo>
                <a:cubicBezTo>
                  <a:pt x="1533782" y="1953988"/>
                  <a:pt x="1033039" y="2295074"/>
                  <a:pt x="871568" y="2383974"/>
                </a:cubicBezTo>
                <a:cubicBezTo>
                  <a:pt x="710097" y="2472874"/>
                  <a:pt x="642968" y="2442031"/>
                  <a:pt x="621197" y="2460174"/>
                </a:cubicBezTo>
                <a:cubicBezTo>
                  <a:pt x="599426" y="2478317"/>
                  <a:pt x="844354" y="2467431"/>
                  <a:pt x="740940" y="2492831"/>
                </a:cubicBezTo>
                <a:cubicBezTo>
                  <a:pt x="637526" y="2518231"/>
                  <a:pt x="-24689" y="2616202"/>
                  <a:pt x="711" y="2612574"/>
                </a:cubicBezTo>
                <a:cubicBezTo>
                  <a:pt x="26111" y="2608946"/>
                  <a:pt x="742754" y="2507346"/>
                  <a:pt x="893340" y="2471060"/>
                </a:cubicBezTo>
                <a:cubicBezTo>
                  <a:pt x="1043926" y="2434774"/>
                  <a:pt x="771782" y="2520046"/>
                  <a:pt x="904225" y="2394860"/>
                </a:cubicBezTo>
                <a:cubicBezTo>
                  <a:pt x="1036668" y="2269674"/>
                  <a:pt x="1579140" y="1843317"/>
                  <a:pt x="1687997" y="1719945"/>
                </a:cubicBezTo>
                <a:cubicBezTo>
                  <a:pt x="1796854" y="1596574"/>
                  <a:pt x="1537411" y="1716317"/>
                  <a:pt x="1557368" y="1654631"/>
                </a:cubicBezTo>
                <a:cubicBezTo>
                  <a:pt x="1577325" y="1592945"/>
                  <a:pt x="1713397" y="1625603"/>
                  <a:pt x="1807740" y="1349831"/>
                </a:cubicBezTo>
                <a:cubicBezTo>
                  <a:pt x="1902083" y="1074059"/>
                  <a:pt x="2134311" y="1816"/>
                  <a:pt x="2123425" y="2"/>
                </a:cubicBezTo>
                <a:cubicBezTo>
                  <a:pt x="2112539" y="-1812"/>
                  <a:pt x="1800482" y="1177474"/>
                  <a:pt x="1742425" y="1338945"/>
                </a:cubicBezTo>
                <a:cubicBezTo>
                  <a:pt x="1684368" y="1500416"/>
                  <a:pt x="1802297" y="1094017"/>
                  <a:pt x="1775083" y="968831"/>
                </a:cubicBezTo>
                <a:cubicBezTo>
                  <a:pt x="1747869" y="843645"/>
                  <a:pt x="1580954" y="600531"/>
                  <a:pt x="1590025" y="587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4603E20E-824C-732E-D77B-D115BCA18EB2}"/>
              </a:ext>
            </a:extLst>
          </p:cNvPr>
          <p:cNvSpPr/>
          <p:nvPr/>
        </p:nvSpPr>
        <p:spPr>
          <a:xfrm>
            <a:off x="1063424" y="5071973"/>
            <a:ext cx="1766999" cy="689290"/>
          </a:xfrm>
          <a:custGeom>
            <a:avLst/>
            <a:gdLst>
              <a:gd name="connsiteX0" fmla="*/ 1766862 w 1766999"/>
              <a:gd name="connsiteY0" fmla="*/ 770 h 689290"/>
              <a:gd name="connsiteX1" fmla="*/ 1004862 w 1766999"/>
              <a:gd name="connsiteY1" fmla="*/ 523284 h 689290"/>
              <a:gd name="connsiteX2" fmla="*/ 1451176 w 1766999"/>
              <a:gd name="connsiteY2" fmla="*/ 457970 h 689290"/>
              <a:gd name="connsiteX3" fmla="*/ 25147 w 1766999"/>
              <a:gd name="connsiteY3" fmla="*/ 632141 h 689290"/>
              <a:gd name="connsiteX4" fmla="*/ 504119 w 1766999"/>
              <a:gd name="connsiteY4" fmla="*/ 599484 h 689290"/>
              <a:gd name="connsiteX5" fmla="*/ 1200805 w 1766999"/>
              <a:gd name="connsiteY5" fmla="*/ 566827 h 689290"/>
              <a:gd name="connsiteX6" fmla="*/ 427919 w 1766999"/>
              <a:gd name="connsiteY6" fmla="*/ 621256 h 689290"/>
              <a:gd name="connsiteX7" fmla="*/ 351719 w 1766999"/>
              <a:gd name="connsiteY7" fmla="*/ 686570 h 689290"/>
              <a:gd name="connsiteX8" fmla="*/ 1298776 w 1766999"/>
              <a:gd name="connsiteY8" fmla="*/ 523284 h 689290"/>
              <a:gd name="connsiteX9" fmla="*/ 1189919 w 1766999"/>
              <a:gd name="connsiteY9" fmla="*/ 501513 h 689290"/>
              <a:gd name="connsiteX10" fmla="*/ 1342319 w 1766999"/>
              <a:gd name="connsiteY10" fmla="*/ 305570 h 689290"/>
              <a:gd name="connsiteX11" fmla="*/ 1070176 w 1766999"/>
              <a:gd name="connsiteY11" fmla="*/ 403541 h 689290"/>
              <a:gd name="connsiteX12" fmla="*/ 1766862 w 1766999"/>
              <a:gd name="connsiteY12" fmla="*/ 770 h 68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66999" h="689290">
                <a:moveTo>
                  <a:pt x="1766862" y="770"/>
                </a:moveTo>
                <a:cubicBezTo>
                  <a:pt x="1755976" y="20727"/>
                  <a:pt x="1057476" y="447084"/>
                  <a:pt x="1004862" y="523284"/>
                </a:cubicBezTo>
                <a:cubicBezTo>
                  <a:pt x="952248" y="599484"/>
                  <a:pt x="1614462" y="439827"/>
                  <a:pt x="1451176" y="457970"/>
                </a:cubicBezTo>
                <a:cubicBezTo>
                  <a:pt x="1287890" y="476113"/>
                  <a:pt x="182990" y="608555"/>
                  <a:pt x="25147" y="632141"/>
                </a:cubicBezTo>
                <a:cubicBezTo>
                  <a:pt x="-132696" y="655727"/>
                  <a:pt x="504119" y="599484"/>
                  <a:pt x="504119" y="599484"/>
                </a:cubicBezTo>
                <a:lnTo>
                  <a:pt x="1200805" y="566827"/>
                </a:lnTo>
                <a:cubicBezTo>
                  <a:pt x="1188105" y="570456"/>
                  <a:pt x="569433" y="601299"/>
                  <a:pt x="427919" y="621256"/>
                </a:cubicBezTo>
                <a:cubicBezTo>
                  <a:pt x="286405" y="641213"/>
                  <a:pt x="206576" y="702899"/>
                  <a:pt x="351719" y="686570"/>
                </a:cubicBezTo>
                <a:cubicBezTo>
                  <a:pt x="496862" y="670241"/>
                  <a:pt x="1159076" y="554127"/>
                  <a:pt x="1298776" y="523284"/>
                </a:cubicBezTo>
                <a:cubicBezTo>
                  <a:pt x="1438476" y="492441"/>
                  <a:pt x="1182662" y="537799"/>
                  <a:pt x="1189919" y="501513"/>
                </a:cubicBezTo>
                <a:cubicBezTo>
                  <a:pt x="1197176" y="465227"/>
                  <a:pt x="1362276" y="321899"/>
                  <a:pt x="1342319" y="305570"/>
                </a:cubicBezTo>
                <a:cubicBezTo>
                  <a:pt x="1322362" y="289241"/>
                  <a:pt x="1003048" y="452527"/>
                  <a:pt x="1070176" y="403541"/>
                </a:cubicBezTo>
                <a:cubicBezTo>
                  <a:pt x="1137304" y="354555"/>
                  <a:pt x="1777748" y="-19187"/>
                  <a:pt x="1766862" y="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407826CD-DC02-013D-68EA-A1C44712FDB4}"/>
              </a:ext>
            </a:extLst>
          </p:cNvPr>
          <p:cNvSpPr/>
          <p:nvPr/>
        </p:nvSpPr>
        <p:spPr>
          <a:xfrm>
            <a:off x="1360592" y="4941894"/>
            <a:ext cx="1577298" cy="981169"/>
          </a:xfrm>
          <a:custGeom>
            <a:avLst/>
            <a:gdLst>
              <a:gd name="connsiteX0" fmla="*/ 1545894 w 1577298"/>
              <a:gd name="connsiteY0" fmla="*/ 642477 h 981169"/>
              <a:gd name="connsiteX1" fmla="*/ 587951 w 1577298"/>
              <a:gd name="connsiteY1" fmla="*/ 881963 h 981169"/>
              <a:gd name="connsiteX2" fmla="*/ 1164894 w 1577298"/>
              <a:gd name="connsiteY2" fmla="*/ 773106 h 981169"/>
              <a:gd name="connsiteX3" fmla="*/ 479094 w 1577298"/>
              <a:gd name="connsiteY3" fmla="*/ 979935 h 981169"/>
              <a:gd name="connsiteX4" fmla="*/ 1045151 w 1577298"/>
              <a:gd name="connsiteY4" fmla="*/ 860192 h 981169"/>
              <a:gd name="connsiteX5" fmla="*/ 664151 w 1577298"/>
              <a:gd name="connsiteY5" fmla="*/ 881963 h 981169"/>
              <a:gd name="connsiteX6" fmla="*/ 122 w 1577298"/>
              <a:gd name="connsiteY6" fmla="*/ 805763 h 981169"/>
              <a:gd name="connsiteX7" fmla="*/ 718579 w 1577298"/>
              <a:gd name="connsiteY7" fmla="*/ 903735 h 981169"/>
              <a:gd name="connsiteX8" fmla="*/ 1251979 w 1577298"/>
              <a:gd name="connsiteY8" fmla="*/ 707792 h 981169"/>
              <a:gd name="connsiteX9" fmla="*/ 1556779 w 1577298"/>
              <a:gd name="connsiteY9" fmla="*/ 220 h 981169"/>
              <a:gd name="connsiteX10" fmla="*/ 1262865 w 1577298"/>
              <a:gd name="connsiteY10" fmla="*/ 631592 h 981169"/>
              <a:gd name="connsiteX11" fmla="*/ 1349951 w 1577298"/>
              <a:gd name="connsiteY11" fmla="*/ 620706 h 981169"/>
              <a:gd name="connsiteX12" fmla="*/ 1349951 w 1577298"/>
              <a:gd name="connsiteY12" fmla="*/ 686020 h 981169"/>
              <a:gd name="connsiteX13" fmla="*/ 1545894 w 1577298"/>
              <a:gd name="connsiteY13" fmla="*/ 642477 h 98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77298" h="981169">
                <a:moveTo>
                  <a:pt x="1545894" y="642477"/>
                </a:moveTo>
                <a:lnTo>
                  <a:pt x="587951" y="881963"/>
                </a:lnTo>
                <a:cubicBezTo>
                  <a:pt x="524451" y="903734"/>
                  <a:pt x="1183037" y="756777"/>
                  <a:pt x="1164894" y="773106"/>
                </a:cubicBezTo>
                <a:cubicBezTo>
                  <a:pt x="1146751" y="789435"/>
                  <a:pt x="499051" y="965421"/>
                  <a:pt x="479094" y="979935"/>
                </a:cubicBezTo>
                <a:cubicBezTo>
                  <a:pt x="459137" y="994449"/>
                  <a:pt x="1014308" y="876521"/>
                  <a:pt x="1045151" y="860192"/>
                </a:cubicBezTo>
                <a:cubicBezTo>
                  <a:pt x="1075994" y="843863"/>
                  <a:pt x="838322" y="891034"/>
                  <a:pt x="664151" y="881963"/>
                </a:cubicBezTo>
                <a:cubicBezTo>
                  <a:pt x="489980" y="872892"/>
                  <a:pt x="-8949" y="802134"/>
                  <a:pt x="122" y="805763"/>
                </a:cubicBezTo>
                <a:cubicBezTo>
                  <a:pt x="9193" y="809392"/>
                  <a:pt x="509936" y="920063"/>
                  <a:pt x="718579" y="903735"/>
                </a:cubicBezTo>
                <a:cubicBezTo>
                  <a:pt x="927222" y="887407"/>
                  <a:pt x="1112279" y="858378"/>
                  <a:pt x="1251979" y="707792"/>
                </a:cubicBezTo>
                <a:cubicBezTo>
                  <a:pt x="1391679" y="557206"/>
                  <a:pt x="1554965" y="12920"/>
                  <a:pt x="1556779" y="220"/>
                </a:cubicBezTo>
                <a:cubicBezTo>
                  <a:pt x="1558593" y="-12480"/>
                  <a:pt x="1297336" y="528178"/>
                  <a:pt x="1262865" y="631592"/>
                </a:cubicBezTo>
                <a:cubicBezTo>
                  <a:pt x="1228394" y="735006"/>
                  <a:pt x="1335437" y="611635"/>
                  <a:pt x="1349951" y="620706"/>
                </a:cubicBezTo>
                <a:cubicBezTo>
                  <a:pt x="1364465" y="629777"/>
                  <a:pt x="1324551" y="682392"/>
                  <a:pt x="1349951" y="686020"/>
                </a:cubicBezTo>
                <a:cubicBezTo>
                  <a:pt x="1375351" y="689648"/>
                  <a:pt x="1672894" y="609820"/>
                  <a:pt x="1545894" y="642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73C80E0C-7FA3-FA1E-0E51-55AA1681FE7F}"/>
              </a:ext>
            </a:extLst>
          </p:cNvPr>
          <p:cNvSpPr/>
          <p:nvPr/>
        </p:nvSpPr>
        <p:spPr>
          <a:xfrm>
            <a:off x="1867567" y="5616816"/>
            <a:ext cx="1039615" cy="558717"/>
          </a:xfrm>
          <a:custGeom>
            <a:avLst/>
            <a:gdLst>
              <a:gd name="connsiteX0" fmla="*/ 886519 w 1039615"/>
              <a:gd name="connsiteY0" fmla="*/ 213 h 558717"/>
              <a:gd name="connsiteX1" fmla="*/ 1038919 w 1039615"/>
              <a:gd name="connsiteY1" fmla="*/ 185270 h 558717"/>
              <a:gd name="connsiteX2" fmla="*/ 810319 w 1039615"/>
              <a:gd name="connsiteY2" fmla="*/ 413870 h 558717"/>
              <a:gd name="connsiteX3" fmla="*/ 897404 w 1039615"/>
              <a:gd name="connsiteY3" fmla="*/ 413870 h 558717"/>
              <a:gd name="connsiteX4" fmla="*/ 625262 w 1039615"/>
              <a:gd name="connsiteY4" fmla="*/ 533613 h 558717"/>
              <a:gd name="connsiteX5" fmla="*/ 4776 w 1039615"/>
              <a:gd name="connsiteY5" fmla="*/ 348555 h 558717"/>
              <a:gd name="connsiteX6" fmla="*/ 364004 w 1039615"/>
              <a:gd name="connsiteY6" fmla="*/ 490070 h 558717"/>
              <a:gd name="connsiteX7" fmla="*/ 832090 w 1039615"/>
              <a:gd name="connsiteY7" fmla="*/ 555384 h 558717"/>
              <a:gd name="connsiteX8" fmla="*/ 886519 w 1039615"/>
              <a:gd name="connsiteY8" fmla="*/ 392098 h 558717"/>
              <a:gd name="connsiteX9" fmla="*/ 810319 w 1039615"/>
              <a:gd name="connsiteY9" fmla="*/ 359441 h 558717"/>
              <a:gd name="connsiteX10" fmla="*/ 1038919 w 1039615"/>
              <a:gd name="connsiteY10" fmla="*/ 152613 h 558717"/>
              <a:gd name="connsiteX11" fmla="*/ 886519 w 1039615"/>
              <a:gd name="connsiteY11" fmla="*/ 213 h 55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9615" h="558717">
                <a:moveTo>
                  <a:pt x="886519" y="213"/>
                </a:moveTo>
                <a:cubicBezTo>
                  <a:pt x="886519" y="5656"/>
                  <a:pt x="1051619" y="116327"/>
                  <a:pt x="1038919" y="185270"/>
                </a:cubicBezTo>
                <a:cubicBezTo>
                  <a:pt x="1026219" y="254213"/>
                  <a:pt x="810319" y="413870"/>
                  <a:pt x="810319" y="413870"/>
                </a:cubicBezTo>
                <a:cubicBezTo>
                  <a:pt x="786733" y="451970"/>
                  <a:pt x="928247" y="393913"/>
                  <a:pt x="897404" y="413870"/>
                </a:cubicBezTo>
                <a:cubicBezTo>
                  <a:pt x="866561" y="433827"/>
                  <a:pt x="774033" y="544499"/>
                  <a:pt x="625262" y="533613"/>
                </a:cubicBezTo>
                <a:cubicBezTo>
                  <a:pt x="476491" y="522727"/>
                  <a:pt x="48319" y="355812"/>
                  <a:pt x="4776" y="348555"/>
                </a:cubicBezTo>
                <a:cubicBezTo>
                  <a:pt x="-38767" y="341298"/>
                  <a:pt x="226118" y="455599"/>
                  <a:pt x="364004" y="490070"/>
                </a:cubicBezTo>
                <a:cubicBezTo>
                  <a:pt x="501890" y="524541"/>
                  <a:pt x="745004" y="571713"/>
                  <a:pt x="832090" y="555384"/>
                </a:cubicBezTo>
                <a:cubicBezTo>
                  <a:pt x="919176" y="539055"/>
                  <a:pt x="890147" y="424755"/>
                  <a:pt x="886519" y="392098"/>
                </a:cubicBezTo>
                <a:cubicBezTo>
                  <a:pt x="882891" y="359441"/>
                  <a:pt x="784919" y="399355"/>
                  <a:pt x="810319" y="359441"/>
                </a:cubicBezTo>
                <a:cubicBezTo>
                  <a:pt x="835719" y="319527"/>
                  <a:pt x="1026219" y="210670"/>
                  <a:pt x="1038919" y="152613"/>
                </a:cubicBezTo>
                <a:cubicBezTo>
                  <a:pt x="1051619" y="94556"/>
                  <a:pt x="886519" y="-5230"/>
                  <a:pt x="886519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7A77EADB-7CC3-2C58-363F-E28296B569C0}"/>
              </a:ext>
            </a:extLst>
          </p:cNvPr>
          <p:cNvSpPr/>
          <p:nvPr/>
        </p:nvSpPr>
        <p:spPr>
          <a:xfrm>
            <a:off x="1718941" y="6215743"/>
            <a:ext cx="1274630" cy="144406"/>
          </a:xfrm>
          <a:custGeom>
            <a:avLst/>
            <a:gdLst>
              <a:gd name="connsiteX0" fmla="*/ 1274630 w 1274630"/>
              <a:gd name="connsiteY0" fmla="*/ 0 h 144406"/>
              <a:gd name="connsiteX1" fmla="*/ 665030 w 1274630"/>
              <a:gd name="connsiteY1" fmla="*/ 141514 h 144406"/>
              <a:gd name="connsiteX2" fmla="*/ 1002 w 1274630"/>
              <a:gd name="connsiteY2" fmla="*/ 97971 h 144406"/>
              <a:gd name="connsiteX3" fmla="*/ 523516 w 1274630"/>
              <a:gd name="connsiteY3" fmla="*/ 130628 h 144406"/>
              <a:gd name="connsiteX4" fmla="*/ 882745 w 1274630"/>
              <a:gd name="connsiteY4" fmla="*/ 43543 h 144406"/>
              <a:gd name="connsiteX5" fmla="*/ 577945 w 1274630"/>
              <a:gd name="connsiteY5" fmla="*/ 76200 h 144406"/>
              <a:gd name="connsiteX6" fmla="*/ 1274630 w 1274630"/>
              <a:gd name="connsiteY6" fmla="*/ 0 h 14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4630" h="144406">
                <a:moveTo>
                  <a:pt x="1274630" y="0"/>
                </a:moveTo>
                <a:cubicBezTo>
                  <a:pt x="1075965" y="62593"/>
                  <a:pt x="877301" y="125186"/>
                  <a:pt x="665030" y="141514"/>
                </a:cubicBezTo>
                <a:cubicBezTo>
                  <a:pt x="452759" y="157842"/>
                  <a:pt x="24588" y="99785"/>
                  <a:pt x="1002" y="97971"/>
                </a:cubicBezTo>
                <a:cubicBezTo>
                  <a:pt x="-22584" y="96157"/>
                  <a:pt x="376559" y="139699"/>
                  <a:pt x="523516" y="130628"/>
                </a:cubicBezTo>
                <a:cubicBezTo>
                  <a:pt x="670473" y="121557"/>
                  <a:pt x="873674" y="52614"/>
                  <a:pt x="882745" y="43543"/>
                </a:cubicBezTo>
                <a:cubicBezTo>
                  <a:pt x="891816" y="34472"/>
                  <a:pt x="577945" y="76200"/>
                  <a:pt x="577945" y="76200"/>
                </a:cubicBezTo>
                <a:lnTo>
                  <a:pt x="127463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9AF12739-E9E1-A52F-0A8C-56D6570D40AD}"/>
              </a:ext>
            </a:extLst>
          </p:cNvPr>
          <p:cNvSpPr/>
          <p:nvPr/>
        </p:nvSpPr>
        <p:spPr>
          <a:xfrm>
            <a:off x="1916779" y="6259005"/>
            <a:ext cx="1116339" cy="479792"/>
          </a:xfrm>
          <a:custGeom>
            <a:avLst/>
            <a:gdLst>
              <a:gd name="connsiteX0" fmla="*/ 1076792 w 1116339"/>
              <a:gd name="connsiteY0" fmla="*/ 228881 h 479792"/>
              <a:gd name="connsiteX1" fmla="*/ 967935 w 1116339"/>
              <a:gd name="connsiteY1" fmla="*/ 294195 h 479792"/>
              <a:gd name="connsiteX2" fmla="*/ 249478 w 1116339"/>
              <a:gd name="connsiteY2" fmla="*/ 413938 h 479792"/>
              <a:gd name="connsiteX3" fmla="*/ 630478 w 1116339"/>
              <a:gd name="connsiteY3" fmla="*/ 392166 h 479792"/>
              <a:gd name="connsiteX4" fmla="*/ 9992 w 1116339"/>
              <a:gd name="connsiteY4" fmla="*/ 479252 h 479792"/>
              <a:gd name="connsiteX5" fmla="*/ 282135 w 1116339"/>
              <a:gd name="connsiteY5" fmla="*/ 403052 h 479792"/>
              <a:gd name="connsiteX6" fmla="*/ 739335 w 1116339"/>
              <a:gd name="connsiteY6" fmla="*/ 281 h 479792"/>
              <a:gd name="connsiteX7" fmla="*/ 195050 w 1116339"/>
              <a:gd name="connsiteY7" fmla="*/ 337738 h 479792"/>
              <a:gd name="connsiteX8" fmla="*/ 771992 w 1116339"/>
              <a:gd name="connsiteY8" fmla="*/ 239766 h 479792"/>
              <a:gd name="connsiteX9" fmla="*/ 467192 w 1116339"/>
              <a:gd name="connsiteY9" fmla="*/ 326852 h 479792"/>
              <a:gd name="connsiteX10" fmla="*/ 1076792 w 1116339"/>
              <a:gd name="connsiteY10" fmla="*/ 228881 h 47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6339" h="479792">
                <a:moveTo>
                  <a:pt x="1076792" y="228881"/>
                </a:moveTo>
                <a:cubicBezTo>
                  <a:pt x="1160249" y="223438"/>
                  <a:pt x="1105821" y="263352"/>
                  <a:pt x="967935" y="294195"/>
                </a:cubicBezTo>
                <a:cubicBezTo>
                  <a:pt x="830049" y="325038"/>
                  <a:pt x="305721" y="397610"/>
                  <a:pt x="249478" y="413938"/>
                </a:cubicBezTo>
                <a:cubicBezTo>
                  <a:pt x="193235" y="430266"/>
                  <a:pt x="670392" y="381280"/>
                  <a:pt x="630478" y="392166"/>
                </a:cubicBezTo>
                <a:cubicBezTo>
                  <a:pt x="590564" y="403052"/>
                  <a:pt x="68049" y="477438"/>
                  <a:pt x="9992" y="479252"/>
                </a:cubicBezTo>
                <a:cubicBezTo>
                  <a:pt x="-48065" y="481066"/>
                  <a:pt x="160578" y="482880"/>
                  <a:pt x="282135" y="403052"/>
                </a:cubicBezTo>
                <a:cubicBezTo>
                  <a:pt x="403692" y="323224"/>
                  <a:pt x="753849" y="11167"/>
                  <a:pt x="739335" y="281"/>
                </a:cubicBezTo>
                <a:cubicBezTo>
                  <a:pt x="724821" y="-10605"/>
                  <a:pt x="189607" y="297824"/>
                  <a:pt x="195050" y="337738"/>
                </a:cubicBezTo>
                <a:cubicBezTo>
                  <a:pt x="200493" y="377652"/>
                  <a:pt x="726635" y="241580"/>
                  <a:pt x="771992" y="239766"/>
                </a:cubicBezTo>
                <a:cubicBezTo>
                  <a:pt x="817349" y="237952"/>
                  <a:pt x="414578" y="321409"/>
                  <a:pt x="467192" y="326852"/>
                </a:cubicBezTo>
                <a:cubicBezTo>
                  <a:pt x="519806" y="332295"/>
                  <a:pt x="993335" y="234324"/>
                  <a:pt x="1076792" y="228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654DF6DE-75B6-8C21-92B0-2BBC2B764235}"/>
              </a:ext>
            </a:extLst>
          </p:cNvPr>
          <p:cNvSpPr/>
          <p:nvPr/>
        </p:nvSpPr>
        <p:spPr>
          <a:xfrm>
            <a:off x="2925286" y="4997115"/>
            <a:ext cx="70134" cy="1279848"/>
          </a:xfrm>
          <a:custGeom>
            <a:avLst/>
            <a:gdLst>
              <a:gd name="connsiteX0" fmla="*/ 794 w 70134"/>
              <a:gd name="connsiteY0" fmla="*/ 3092 h 1279848"/>
              <a:gd name="connsiteX1" fmla="*/ 32017 w 70134"/>
              <a:gd name="connsiteY1" fmla="*/ 707849 h 1279848"/>
              <a:gd name="connsiteX2" fmla="*/ 9715 w 70134"/>
              <a:gd name="connsiteY2" fmla="*/ 636481 h 1279848"/>
              <a:gd name="connsiteX3" fmla="*/ 67701 w 70134"/>
              <a:gd name="connsiteY3" fmla="*/ 1278791 h 1279848"/>
              <a:gd name="connsiteX4" fmla="*/ 58780 w 70134"/>
              <a:gd name="connsiteY4" fmla="*/ 462522 h 1279848"/>
              <a:gd name="connsiteX5" fmla="*/ 54320 w 70134"/>
              <a:gd name="connsiteY5" fmla="*/ 926413 h 1279848"/>
              <a:gd name="connsiteX6" fmla="*/ 54320 w 70134"/>
              <a:gd name="connsiteY6" fmla="*/ 194893 h 1279848"/>
              <a:gd name="connsiteX7" fmla="*/ 45399 w 70134"/>
              <a:gd name="connsiteY7" fmla="*/ 810440 h 1279848"/>
              <a:gd name="connsiteX8" fmla="*/ 14175 w 70134"/>
              <a:gd name="connsiteY8" fmla="*/ 337628 h 1279848"/>
              <a:gd name="connsiteX9" fmla="*/ 9715 w 70134"/>
              <a:gd name="connsiteY9" fmla="*/ 444680 h 1279848"/>
              <a:gd name="connsiteX10" fmla="*/ 794 w 70134"/>
              <a:gd name="connsiteY10" fmla="*/ 3092 h 127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134" h="1279848">
                <a:moveTo>
                  <a:pt x="794" y="3092"/>
                </a:moveTo>
                <a:cubicBezTo>
                  <a:pt x="4511" y="46953"/>
                  <a:pt x="30530" y="602284"/>
                  <a:pt x="32017" y="707849"/>
                </a:cubicBezTo>
                <a:cubicBezTo>
                  <a:pt x="33504" y="813414"/>
                  <a:pt x="3768" y="541324"/>
                  <a:pt x="9715" y="636481"/>
                </a:cubicBezTo>
                <a:cubicBezTo>
                  <a:pt x="15662" y="731638"/>
                  <a:pt x="59524" y="1307784"/>
                  <a:pt x="67701" y="1278791"/>
                </a:cubicBezTo>
                <a:cubicBezTo>
                  <a:pt x="75878" y="1249798"/>
                  <a:pt x="61010" y="521252"/>
                  <a:pt x="58780" y="462522"/>
                </a:cubicBezTo>
                <a:cubicBezTo>
                  <a:pt x="56550" y="403792"/>
                  <a:pt x="55063" y="971018"/>
                  <a:pt x="54320" y="926413"/>
                </a:cubicBezTo>
                <a:cubicBezTo>
                  <a:pt x="53577" y="881808"/>
                  <a:pt x="55807" y="214222"/>
                  <a:pt x="54320" y="194893"/>
                </a:cubicBezTo>
                <a:cubicBezTo>
                  <a:pt x="52833" y="175564"/>
                  <a:pt x="52090" y="786651"/>
                  <a:pt x="45399" y="810440"/>
                </a:cubicBezTo>
                <a:cubicBezTo>
                  <a:pt x="38708" y="834229"/>
                  <a:pt x="20122" y="398588"/>
                  <a:pt x="14175" y="337628"/>
                </a:cubicBezTo>
                <a:cubicBezTo>
                  <a:pt x="8228" y="276668"/>
                  <a:pt x="11945" y="493745"/>
                  <a:pt x="9715" y="444680"/>
                </a:cubicBezTo>
                <a:cubicBezTo>
                  <a:pt x="7485" y="395615"/>
                  <a:pt x="-2923" y="-40769"/>
                  <a:pt x="794" y="3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B7A7ED0A-25FE-0F4F-DD96-65809EB0C2D0}"/>
              </a:ext>
            </a:extLst>
          </p:cNvPr>
          <p:cNvSpPr/>
          <p:nvPr/>
        </p:nvSpPr>
        <p:spPr>
          <a:xfrm>
            <a:off x="2959799" y="4897745"/>
            <a:ext cx="38112" cy="883168"/>
          </a:xfrm>
          <a:custGeom>
            <a:avLst/>
            <a:gdLst>
              <a:gd name="connsiteX0" fmla="*/ 1404 w 38112"/>
              <a:gd name="connsiteY0" fmla="*/ 1259 h 883168"/>
              <a:gd name="connsiteX1" fmla="*/ 37737 w 38112"/>
              <a:gd name="connsiteY1" fmla="*/ 861158 h 883168"/>
              <a:gd name="connsiteX2" fmla="*/ 19571 w 38112"/>
              <a:gd name="connsiteY2" fmla="*/ 631044 h 883168"/>
              <a:gd name="connsiteX3" fmla="*/ 7459 w 38112"/>
              <a:gd name="connsiteY3" fmla="*/ 667378 h 883168"/>
              <a:gd name="connsiteX4" fmla="*/ 1404 w 38112"/>
              <a:gd name="connsiteY4" fmla="*/ 1259 h 88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12" h="883168">
                <a:moveTo>
                  <a:pt x="1404" y="1259"/>
                </a:moveTo>
                <a:cubicBezTo>
                  <a:pt x="6450" y="33556"/>
                  <a:pt x="34709" y="756194"/>
                  <a:pt x="37737" y="861158"/>
                </a:cubicBezTo>
                <a:cubicBezTo>
                  <a:pt x="40765" y="966122"/>
                  <a:pt x="24617" y="663341"/>
                  <a:pt x="19571" y="631044"/>
                </a:cubicBezTo>
                <a:cubicBezTo>
                  <a:pt x="14525" y="598747"/>
                  <a:pt x="8468" y="767296"/>
                  <a:pt x="7459" y="667378"/>
                </a:cubicBezTo>
                <a:cubicBezTo>
                  <a:pt x="6450" y="567460"/>
                  <a:pt x="-3642" y="-31038"/>
                  <a:pt x="1404" y="1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21D12761-3F12-79C7-D733-DFC11A393936}"/>
              </a:ext>
            </a:extLst>
          </p:cNvPr>
          <p:cNvSpPr/>
          <p:nvPr/>
        </p:nvSpPr>
        <p:spPr>
          <a:xfrm>
            <a:off x="4420044" y="2878930"/>
            <a:ext cx="114533" cy="268121"/>
          </a:xfrm>
          <a:custGeom>
            <a:avLst/>
            <a:gdLst>
              <a:gd name="connsiteX0" fmla="*/ 114442 w 114533"/>
              <a:gd name="connsiteY0" fmla="*/ 258 h 268121"/>
              <a:gd name="connsiteX1" fmla="*/ 6590 w 114533"/>
              <a:gd name="connsiteY1" fmla="*/ 211273 h 268121"/>
              <a:gd name="connsiteX2" fmla="*/ 11279 w 114533"/>
              <a:gd name="connsiteY2" fmla="*/ 267544 h 268121"/>
              <a:gd name="connsiteX3" fmla="*/ 6590 w 114533"/>
              <a:gd name="connsiteY3" fmla="*/ 187827 h 268121"/>
              <a:gd name="connsiteX4" fmla="*/ 6590 w 114533"/>
              <a:gd name="connsiteY4" fmla="*/ 253476 h 268121"/>
              <a:gd name="connsiteX5" fmla="*/ 25347 w 114533"/>
              <a:gd name="connsiteY5" fmla="*/ 169070 h 268121"/>
              <a:gd name="connsiteX6" fmla="*/ 114442 w 114533"/>
              <a:gd name="connsiteY6" fmla="*/ 258 h 26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533" h="268121">
                <a:moveTo>
                  <a:pt x="114442" y="258"/>
                </a:moveTo>
                <a:cubicBezTo>
                  <a:pt x="111316" y="7292"/>
                  <a:pt x="23784" y="166725"/>
                  <a:pt x="6590" y="211273"/>
                </a:cubicBezTo>
                <a:cubicBezTo>
                  <a:pt x="-10604" y="255821"/>
                  <a:pt x="11279" y="271452"/>
                  <a:pt x="11279" y="267544"/>
                </a:cubicBezTo>
                <a:cubicBezTo>
                  <a:pt x="11279" y="263636"/>
                  <a:pt x="7371" y="190172"/>
                  <a:pt x="6590" y="187827"/>
                </a:cubicBezTo>
                <a:cubicBezTo>
                  <a:pt x="5808" y="185482"/>
                  <a:pt x="3464" y="256602"/>
                  <a:pt x="6590" y="253476"/>
                </a:cubicBezTo>
                <a:cubicBezTo>
                  <a:pt x="9716" y="250350"/>
                  <a:pt x="11279" y="206584"/>
                  <a:pt x="25347" y="169070"/>
                </a:cubicBezTo>
                <a:cubicBezTo>
                  <a:pt x="39415" y="131556"/>
                  <a:pt x="117568" y="-6776"/>
                  <a:pt x="114442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6131AB08-F2A5-2BF9-1A44-4B1027F454E8}"/>
              </a:ext>
            </a:extLst>
          </p:cNvPr>
          <p:cNvSpPr/>
          <p:nvPr/>
        </p:nvSpPr>
        <p:spPr>
          <a:xfrm>
            <a:off x="4431218" y="2982341"/>
            <a:ext cx="220520" cy="534591"/>
          </a:xfrm>
          <a:custGeom>
            <a:avLst/>
            <a:gdLst>
              <a:gd name="connsiteX0" fmla="*/ 220499 w 220520"/>
              <a:gd name="connsiteY0" fmla="*/ 10 h 534591"/>
              <a:gd name="connsiteX1" fmla="*/ 107957 w 220520"/>
              <a:gd name="connsiteY1" fmla="*/ 220404 h 534591"/>
              <a:gd name="connsiteX2" fmla="*/ 51687 w 220520"/>
              <a:gd name="connsiteY2" fmla="*/ 365770 h 534591"/>
              <a:gd name="connsiteX3" fmla="*/ 56376 w 220520"/>
              <a:gd name="connsiteY3" fmla="*/ 323567 h 534591"/>
              <a:gd name="connsiteX4" fmla="*/ 105 w 220520"/>
              <a:gd name="connsiteY4" fmla="*/ 534582 h 534591"/>
              <a:gd name="connsiteX5" fmla="*/ 42308 w 220520"/>
              <a:gd name="connsiteY5" fmla="*/ 314188 h 534591"/>
              <a:gd name="connsiteX6" fmla="*/ 42308 w 220520"/>
              <a:gd name="connsiteY6" fmla="*/ 318877 h 534591"/>
              <a:gd name="connsiteX7" fmla="*/ 93890 w 220520"/>
              <a:gd name="connsiteY7" fmla="*/ 220404 h 534591"/>
              <a:gd name="connsiteX8" fmla="*/ 70444 w 220520"/>
              <a:gd name="connsiteY8" fmla="*/ 281364 h 534591"/>
              <a:gd name="connsiteX9" fmla="*/ 98579 w 220520"/>
              <a:gd name="connsiteY9" fmla="*/ 196957 h 534591"/>
              <a:gd name="connsiteX10" fmla="*/ 98579 w 220520"/>
              <a:gd name="connsiteY10" fmla="*/ 211025 h 534591"/>
              <a:gd name="connsiteX11" fmla="*/ 220499 w 220520"/>
              <a:gd name="connsiteY11" fmla="*/ 10 h 5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520" h="534591">
                <a:moveTo>
                  <a:pt x="220499" y="10"/>
                </a:moveTo>
                <a:cubicBezTo>
                  <a:pt x="222062" y="1573"/>
                  <a:pt x="136092" y="159444"/>
                  <a:pt x="107957" y="220404"/>
                </a:cubicBezTo>
                <a:cubicBezTo>
                  <a:pt x="79822" y="281364"/>
                  <a:pt x="60284" y="348576"/>
                  <a:pt x="51687" y="365770"/>
                </a:cubicBezTo>
                <a:cubicBezTo>
                  <a:pt x="43090" y="382964"/>
                  <a:pt x="64973" y="295432"/>
                  <a:pt x="56376" y="323567"/>
                </a:cubicBezTo>
                <a:cubicBezTo>
                  <a:pt x="47779" y="351702"/>
                  <a:pt x="2450" y="536145"/>
                  <a:pt x="105" y="534582"/>
                </a:cubicBezTo>
                <a:cubicBezTo>
                  <a:pt x="-2240" y="533019"/>
                  <a:pt x="35274" y="350139"/>
                  <a:pt x="42308" y="314188"/>
                </a:cubicBezTo>
                <a:cubicBezTo>
                  <a:pt x="49342" y="278237"/>
                  <a:pt x="33711" y="334508"/>
                  <a:pt x="42308" y="318877"/>
                </a:cubicBezTo>
                <a:cubicBezTo>
                  <a:pt x="50905" y="303246"/>
                  <a:pt x="89201" y="226656"/>
                  <a:pt x="93890" y="220404"/>
                </a:cubicBezTo>
                <a:cubicBezTo>
                  <a:pt x="98579" y="214152"/>
                  <a:pt x="69663" y="285272"/>
                  <a:pt x="70444" y="281364"/>
                </a:cubicBezTo>
                <a:cubicBezTo>
                  <a:pt x="71225" y="277456"/>
                  <a:pt x="93890" y="208680"/>
                  <a:pt x="98579" y="196957"/>
                </a:cubicBezTo>
                <a:cubicBezTo>
                  <a:pt x="103268" y="185234"/>
                  <a:pt x="79822" y="241505"/>
                  <a:pt x="98579" y="211025"/>
                </a:cubicBezTo>
                <a:cubicBezTo>
                  <a:pt x="117336" y="180545"/>
                  <a:pt x="218936" y="-1553"/>
                  <a:pt x="220499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804D70A3-4EC8-2D57-D44B-47C5E3F108AF}"/>
              </a:ext>
            </a:extLst>
          </p:cNvPr>
          <p:cNvSpPr/>
          <p:nvPr/>
        </p:nvSpPr>
        <p:spPr>
          <a:xfrm>
            <a:off x="4618804" y="3282462"/>
            <a:ext cx="84553" cy="300110"/>
          </a:xfrm>
          <a:custGeom>
            <a:avLst/>
            <a:gdLst>
              <a:gd name="connsiteX0" fmla="*/ 84494 w 84553"/>
              <a:gd name="connsiteY0" fmla="*/ 0 h 300110"/>
              <a:gd name="connsiteX1" fmla="*/ 42291 w 84553"/>
              <a:gd name="connsiteY1" fmla="*/ 196947 h 300110"/>
              <a:gd name="connsiteX2" fmla="*/ 88 w 84553"/>
              <a:gd name="connsiteY2" fmla="*/ 300110 h 300110"/>
              <a:gd name="connsiteX3" fmla="*/ 32913 w 84553"/>
              <a:gd name="connsiteY3" fmla="*/ 196947 h 300110"/>
              <a:gd name="connsiteX4" fmla="*/ 84494 w 84553"/>
              <a:gd name="connsiteY4" fmla="*/ 0 h 3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53" h="300110">
                <a:moveTo>
                  <a:pt x="84494" y="0"/>
                </a:moveTo>
                <a:cubicBezTo>
                  <a:pt x="86057" y="0"/>
                  <a:pt x="56359" y="146929"/>
                  <a:pt x="42291" y="196947"/>
                </a:cubicBezTo>
                <a:cubicBezTo>
                  <a:pt x="28223" y="246965"/>
                  <a:pt x="1651" y="300110"/>
                  <a:pt x="88" y="300110"/>
                </a:cubicBezTo>
                <a:cubicBezTo>
                  <a:pt x="-1475" y="300110"/>
                  <a:pt x="18064" y="248529"/>
                  <a:pt x="32913" y="196947"/>
                </a:cubicBezTo>
                <a:cubicBezTo>
                  <a:pt x="47762" y="145366"/>
                  <a:pt x="82931" y="0"/>
                  <a:pt x="844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94DDAFD0-47DA-5534-685F-40619EEB9F2A}"/>
              </a:ext>
            </a:extLst>
          </p:cNvPr>
          <p:cNvSpPr/>
          <p:nvPr/>
        </p:nvSpPr>
        <p:spPr>
          <a:xfrm>
            <a:off x="5293530" y="3230560"/>
            <a:ext cx="71503" cy="220735"/>
          </a:xfrm>
          <a:custGeom>
            <a:avLst/>
            <a:gdLst>
              <a:gd name="connsiteX0" fmla="*/ 70950 w 71503"/>
              <a:gd name="connsiteY0" fmla="*/ 320 h 220735"/>
              <a:gd name="connsiteX1" fmla="*/ 33436 w 71503"/>
              <a:gd name="connsiteY1" fmla="*/ 117551 h 220735"/>
              <a:gd name="connsiteX2" fmla="*/ 33436 w 71503"/>
              <a:gd name="connsiteY2" fmla="*/ 220714 h 220735"/>
              <a:gd name="connsiteX3" fmla="*/ 33436 w 71503"/>
              <a:gd name="connsiteY3" fmla="*/ 126929 h 220735"/>
              <a:gd name="connsiteX4" fmla="*/ 612 w 71503"/>
              <a:gd name="connsiteY4" fmla="*/ 155065 h 220735"/>
              <a:gd name="connsiteX5" fmla="*/ 70950 w 71503"/>
              <a:gd name="connsiteY5" fmla="*/ 320 h 22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503" h="220735">
                <a:moveTo>
                  <a:pt x="70950" y="320"/>
                </a:moveTo>
                <a:cubicBezTo>
                  <a:pt x="76421" y="-5932"/>
                  <a:pt x="39688" y="80819"/>
                  <a:pt x="33436" y="117551"/>
                </a:cubicBezTo>
                <a:cubicBezTo>
                  <a:pt x="27184" y="154283"/>
                  <a:pt x="33436" y="220714"/>
                  <a:pt x="33436" y="220714"/>
                </a:cubicBezTo>
                <a:cubicBezTo>
                  <a:pt x="33436" y="222277"/>
                  <a:pt x="38907" y="137871"/>
                  <a:pt x="33436" y="126929"/>
                </a:cubicBezTo>
                <a:cubicBezTo>
                  <a:pt x="27965" y="115988"/>
                  <a:pt x="-4859" y="169914"/>
                  <a:pt x="612" y="155065"/>
                </a:cubicBezTo>
                <a:cubicBezTo>
                  <a:pt x="6083" y="140216"/>
                  <a:pt x="65479" y="6572"/>
                  <a:pt x="70950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05EF705E-9BA9-981E-A047-B915F162827E}"/>
              </a:ext>
            </a:extLst>
          </p:cNvPr>
          <p:cNvSpPr/>
          <p:nvPr/>
        </p:nvSpPr>
        <p:spPr>
          <a:xfrm>
            <a:off x="5566080" y="4023212"/>
            <a:ext cx="150788" cy="218082"/>
          </a:xfrm>
          <a:custGeom>
            <a:avLst/>
            <a:gdLst>
              <a:gd name="connsiteX0" fmla="*/ 37 w 150788"/>
              <a:gd name="connsiteY0" fmla="*/ 148 h 218082"/>
              <a:gd name="connsiteX1" fmla="*/ 140714 w 150788"/>
              <a:gd name="connsiteY1" fmla="*/ 206474 h 218082"/>
              <a:gd name="connsiteX2" fmla="*/ 126646 w 150788"/>
              <a:gd name="connsiteY2" fmla="*/ 173650 h 218082"/>
              <a:gd name="connsiteX3" fmla="*/ 37 w 150788"/>
              <a:gd name="connsiteY3" fmla="*/ 148 h 21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788" h="218082">
                <a:moveTo>
                  <a:pt x="37" y="148"/>
                </a:moveTo>
                <a:cubicBezTo>
                  <a:pt x="2382" y="5619"/>
                  <a:pt x="119613" y="177557"/>
                  <a:pt x="140714" y="206474"/>
                </a:cubicBezTo>
                <a:cubicBezTo>
                  <a:pt x="161815" y="235391"/>
                  <a:pt x="146185" y="204912"/>
                  <a:pt x="126646" y="173650"/>
                </a:cubicBezTo>
                <a:cubicBezTo>
                  <a:pt x="107108" y="142389"/>
                  <a:pt x="-2308" y="-5323"/>
                  <a:pt x="37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4D7A1311-617D-DE26-829D-2CF2AD56B066}"/>
              </a:ext>
            </a:extLst>
          </p:cNvPr>
          <p:cNvSpPr/>
          <p:nvPr/>
        </p:nvSpPr>
        <p:spPr>
          <a:xfrm>
            <a:off x="4796590" y="4060275"/>
            <a:ext cx="328506" cy="38179"/>
          </a:xfrm>
          <a:custGeom>
            <a:avLst/>
            <a:gdLst>
              <a:gd name="connsiteX0" fmla="*/ 493 w 328506"/>
              <a:gd name="connsiteY0" fmla="*/ 14667 h 38179"/>
              <a:gd name="connsiteX1" fmla="*/ 324050 w 328506"/>
              <a:gd name="connsiteY1" fmla="*/ 599 h 38179"/>
              <a:gd name="connsiteX2" fmla="*/ 192752 w 328506"/>
              <a:gd name="connsiteY2" fmla="*/ 38113 h 38179"/>
              <a:gd name="connsiteX3" fmla="*/ 249022 w 328506"/>
              <a:gd name="connsiteY3" fmla="*/ 9977 h 38179"/>
              <a:gd name="connsiteX4" fmla="*/ 493 w 328506"/>
              <a:gd name="connsiteY4" fmla="*/ 14667 h 3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506" h="38179">
                <a:moveTo>
                  <a:pt x="493" y="14667"/>
                </a:moveTo>
                <a:cubicBezTo>
                  <a:pt x="12998" y="13104"/>
                  <a:pt x="292007" y="-3309"/>
                  <a:pt x="324050" y="599"/>
                </a:cubicBezTo>
                <a:cubicBezTo>
                  <a:pt x="356093" y="4507"/>
                  <a:pt x="205257" y="36550"/>
                  <a:pt x="192752" y="38113"/>
                </a:cubicBezTo>
                <a:cubicBezTo>
                  <a:pt x="180247" y="39676"/>
                  <a:pt x="281065" y="13103"/>
                  <a:pt x="249022" y="9977"/>
                </a:cubicBezTo>
                <a:cubicBezTo>
                  <a:pt x="216979" y="6851"/>
                  <a:pt x="-12012" y="16230"/>
                  <a:pt x="493" y="14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CC7BDFE5-ED43-EDB8-C2BE-A675BF6FD2A4}"/>
              </a:ext>
            </a:extLst>
          </p:cNvPr>
          <p:cNvSpPr/>
          <p:nvPr/>
        </p:nvSpPr>
        <p:spPr>
          <a:xfrm>
            <a:off x="3873300" y="3887259"/>
            <a:ext cx="112662" cy="203404"/>
          </a:xfrm>
          <a:custGeom>
            <a:avLst/>
            <a:gdLst>
              <a:gd name="connsiteX0" fmla="*/ 5 w 112662"/>
              <a:gd name="connsiteY0" fmla="*/ 113 h 203404"/>
              <a:gd name="connsiteX1" fmla="*/ 103168 w 112662"/>
              <a:gd name="connsiteY1" fmla="*/ 192372 h 203404"/>
              <a:gd name="connsiteX2" fmla="*/ 98478 w 112662"/>
              <a:gd name="connsiteY2" fmla="*/ 164236 h 203404"/>
              <a:gd name="connsiteX3" fmla="*/ 5 w 112662"/>
              <a:gd name="connsiteY3" fmla="*/ 113 h 20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62" h="203404">
                <a:moveTo>
                  <a:pt x="5" y="113"/>
                </a:moveTo>
                <a:cubicBezTo>
                  <a:pt x="787" y="4802"/>
                  <a:pt x="103168" y="192372"/>
                  <a:pt x="103168" y="192372"/>
                </a:cubicBezTo>
                <a:cubicBezTo>
                  <a:pt x="119580" y="219726"/>
                  <a:pt x="112546" y="190808"/>
                  <a:pt x="98478" y="164236"/>
                </a:cubicBezTo>
                <a:cubicBezTo>
                  <a:pt x="84410" y="137664"/>
                  <a:pt x="-777" y="-4576"/>
                  <a:pt x="5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BCE38A81-E271-6292-673F-E4C29CB0B612}"/>
              </a:ext>
            </a:extLst>
          </p:cNvPr>
          <p:cNvSpPr/>
          <p:nvPr/>
        </p:nvSpPr>
        <p:spPr>
          <a:xfrm>
            <a:off x="3593395" y="4118110"/>
            <a:ext cx="268876" cy="352497"/>
          </a:xfrm>
          <a:custGeom>
            <a:avLst/>
            <a:gdLst>
              <a:gd name="connsiteX0" fmla="*/ 7761 w 268876"/>
              <a:gd name="connsiteY0" fmla="*/ 13623 h 352497"/>
              <a:gd name="connsiteX1" fmla="*/ 256116 w 268876"/>
              <a:gd name="connsiteY1" fmla="*/ 335357 h 352497"/>
              <a:gd name="connsiteX2" fmla="*/ 216605 w 268876"/>
              <a:gd name="connsiteY2" fmla="*/ 284557 h 352497"/>
              <a:gd name="connsiteX3" fmla="*/ 75494 w 268876"/>
              <a:gd name="connsiteY3" fmla="*/ 81357 h 352497"/>
              <a:gd name="connsiteX4" fmla="*/ 7761 w 268876"/>
              <a:gd name="connsiteY4" fmla="*/ 13623 h 35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76" h="352497">
                <a:moveTo>
                  <a:pt x="7761" y="13623"/>
                </a:moveTo>
                <a:cubicBezTo>
                  <a:pt x="37865" y="55956"/>
                  <a:pt x="221309" y="290201"/>
                  <a:pt x="256116" y="335357"/>
                </a:cubicBezTo>
                <a:cubicBezTo>
                  <a:pt x="290923" y="380513"/>
                  <a:pt x="246709" y="326890"/>
                  <a:pt x="216605" y="284557"/>
                </a:cubicBezTo>
                <a:cubicBezTo>
                  <a:pt x="186501" y="242224"/>
                  <a:pt x="108420" y="125572"/>
                  <a:pt x="75494" y="81357"/>
                </a:cubicBezTo>
                <a:cubicBezTo>
                  <a:pt x="42568" y="37142"/>
                  <a:pt x="-22343" y="-28710"/>
                  <a:pt x="7761" y="13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8ADF0483-2C3F-5AB9-8A74-6F086C42798A}"/>
              </a:ext>
            </a:extLst>
          </p:cNvPr>
          <p:cNvSpPr/>
          <p:nvPr/>
        </p:nvSpPr>
        <p:spPr>
          <a:xfrm>
            <a:off x="4848467" y="4594200"/>
            <a:ext cx="315145" cy="23139"/>
          </a:xfrm>
          <a:custGeom>
            <a:avLst/>
            <a:gdLst>
              <a:gd name="connsiteX0" fmla="*/ 111 w 315145"/>
              <a:gd name="connsiteY0" fmla="*/ 22956 h 23139"/>
              <a:gd name="connsiteX1" fmla="*/ 287977 w 315145"/>
              <a:gd name="connsiteY1" fmla="*/ 11667 h 23139"/>
              <a:gd name="connsiteX2" fmla="*/ 299266 w 315145"/>
              <a:gd name="connsiteY2" fmla="*/ 6022 h 23139"/>
              <a:gd name="connsiteX3" fmla="*/ 254111 w 315145"/>
              <a:gd name="connsiteY3" fmla="*/ 378 h 23139"/>
              <a:gd name="connsiteX4" fmla="*/ 111 w 315145"/>
              <a:gd name="connsiteY4" fmla="*/ 22956 h 2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145" h="23139">
                <a:moveTo>
                  <a:pt x="111" y="22956"/>
                </a:moveTo>
                <a:cubicBezTo>
                  <a:pt x="5755" y="24837"/>
                  <a:pt x="287977" y="11667"/>
                  <a:pt x="287977" y="11667"/>
                </a:cubicBezTo>
                <a:cubicBezTo>
                  <a:pt x="337836" y="8845"/>
                  <a:pt x="304910" y="7903"/>
                  <a:pt x="299266" y="6022"/>
                </a:cubicBezTo>
                <a:cubicBezTo>
                  <a:pt x="293622" y="4141"/>
                  <a:pt x="303029" y="-1503"/>
                  <a:pt x="254111" y="378"/>
                </a:cubicBezTo>
                <a:cubicBezTo>
                  <a:pt x="205193" y="2259"/>
                  <a:pt x="-5533" y="21075"/>
                  <a:pt x="111" y="22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71985EB7-A3A2-F030-8CC0-120B1EBB7650}"/>
              </a:ext>
            </a:extLst>
          </p:cNvPr>
          <p:cNvSpPr/>
          <p:nvPr/>
        </p:nvSpPr>
        <p:spPr>
          <a:xfrm>
            <a:off x="5333579" y="4668582"/>
            <a:ext cx="313876" cy="181400"/>
          </a:xfrm>
          <a:custGeom>
            <a:avLst/>
            <a:gdLst>
              <a:gd name="connsiteX0" fmla="*/ 6065 w 313876"/>
              <a:gd name="connsiteY0" fmla="*/ 5018 h 181400"/>
              <a:gd name="connsiteX1" fmla="*/ 299577 w 313876"/>
              <a:gd name="connsiteY1" fmla="*/ 174351 h 181400"/>
              <a:gd name="connsiteX2" fmla="*/ 271354 w 313876"/>
              <a:gd name="connsiteY2" fmla="*/ 151774 h 181400"/>
              <a:gd name="connsiteX3" fmla="*/ 220554 w 313876"/>
              <a:gd name="connsiteY3" fmla="*/ 112262 h 181400"/>
              <a:gd name="connsiteX4" fmla="*/ 107665 w 313876"/>
              <a:gd name="connsiteY4" fmla="*/ 50174 h 181400"/>
              <a:gd name="connsiteX5" fmla="*/ 6065 w 313876"/>
              <a:gd name="connsiteY5" fmla="*/ 5018 h 1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876" h="181400">
                <a:moveTo>
                  <a:pt x="6065" y="5018"/>
                </a:moveTo>
                <a:cubicBezTo>
                  <a:pt x="38050" y="25714"/>
                  <a:pt x="299577" y="174351"/>
                  <a:pt x="299577" y="174351"/>
                </a:cubicBezTo>
                <a:cubicBezTo>
                  <a:pt x="343792" y="198810"/>
                  <a:pt x="271354" y="151774"/>
                  <a:pt x="271354" y="151774"/>
                </a:cubicBezTo>
                <a:cubicBezTo>
                  <a:pt x="258184" y="141426"/>
                  <a:pt x="247835" y="129195"/>
                  <a:pt x="220554" y="112262"/>
                </a:cubicBezTo>
                <a:cubicBezTo>
                  <a:pt x="193273" y="95329"/>
                  <a:pt x="137769" y="67107"/>
                  <a:pt x="107665" y="50174"/>
                </a:cubicBezTo>
                <a:cubicBezTo>
                  <a:pt x="77561" y="33241"/>
                  <a:pt x="-25920" y="-15678"/>
                  <a:pt x="6065" y="5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45A51DD8-38B1-DC13-B9A7-0ADE5D0E9697}"/>
              </a:ext>
            </a:extLst>
          </p:cNvPr>
          <p:cNvSpPr/>
          <p:nvPr/>
        </p:nvSpPr>
        <p:spPr>
          <a:xfrm>
            <a:off x="6153059" y="5536940"/>
            <a:ext cx="31961" cy="175111"/>
          </a:xfrm>
          <a:custGeom>
            <a:avLst/>
            <a:gdLst>
              <a:gd name="connsiteX0" fmla="*/ 6441 w 31961"/>
              <a:gd name="connsiteY0" fmla="*/ 260 h 175111"/>
              <a:gd name="connsiteX1" fmla="*/ 25491 w 31961"/>
              <a:gd name="connsiteY1" fmla="*/ 95510 h 175111"/>
              <a:gd name="connsiteX2" fmla="*/ 22316 w 31961"/>
              <a:gd name="connsiteY2" fmla="*/ 143135 h 175111"/>
              <a:gd name="connsiteX3" fmla="*/ 91 w 31961"/>
              <a:gd name="connsiteY3" fmla="*/ 174885 h 175111"/>
              <a:gd name="connsiteX4" fmla="*/ 31841 w 31961"/>
              <a:gd name="connsiteY4" fmla="*/ 127260 h 175111"/>
              <a:gd name="connsiteX5" fmla="*/ 6441 w 31961"/>
              <a:gd name="connsiteY5" fmla="*/ 260 h 17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61" h="175111">
                <a:moveTo>
                  <a:pt x="6441" y="260"/>
                </a:moveTo>
                <a:cubicBezTo>
                  <a:pt x="5383" y="-5031"/>
                  <a:pt x="22845" y="71698"/>
                  <a:pt x="25491" y="95510"/>
                </a:cubicBezTo>
                <a:cubicBezTo>
                  <a:pt x="28137" y="119322"/>
                  <a:pt x="26549" y="129906"/>
                  <a:pt x="22316" y="143135"/>
                </a:cubicBezTo>
                <a:cubicBezTo>
                  <a:pt x="18083" y="156364"/>
                  <a:pt x="-1497" y="177531"/>
                  <a:pt x="91" y="174885"/>
                </a:cubicBezTo>
                <a:cubicBezTo>
                  <a:pt x="1678" y="172239"/>
                  <a:pt x="29724" y="155835"/>
                  <a:pt x="31841" y="127260"/>
                </a:cubicBezTo>
                <a:cubicBezTo>
                  <a:pt x="33958" y="98685"/>
                  <a:pt x="7499" y="5551"/>
                  <a:pt x="6441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A83DE847-5711-30F9-888A-E29726AA0FE5}"/>
              </a:ext>
            </a:extLst>
          </p:cNvPr>
          <p:cNvSpPr/>
          <p:nvPr/>
        </p:nvSpPr>
        <p:spPr>
          <a:xfrm>
            <a:off x="6225747" y="5384767"/>
            <a:ext cx="121948" cy="525070"/>
          </a:xfrm>
          <a:custGeom>
            <a:avLst/>
            <a:gdLst>
              <a:gd name="connsiteX0" fmla="*/ 121078 w 121948"/>
              <a:gd name="connsiteY0" fmla="*/ 33 h 525070"/>
              <a:gd name="connsiteX1" fmla="*/ 117903 w 121948"/>
              <a:gd name="connsiteY1" fmla="*/ 273083 h 525070"/>
              <a:gd name="connsiteX2" fmla="*/ 92503 w 121948"/>
              <a:gd name="connsiteY2" fmla="*/ 346108 h 525070"/>
              <a:gd name="connsiteX3" fmla="*/ 89328 w 121948"/>
              <a:gd name="connsiteY3" fmla="*/ 311183 h 525070"/>
              <a:gd name="connsiteX4" fmla="*/ 79803 w 121948"/>
              <a:gd name="connsiteY4" fmla="*/ 406433 h 525070"/>
              <a:gd name="connsiteX5" fmla="*/ 73453 w 121948"/>
              <a:gd name="connsiteY5" fmla="*/ 396908 h 525070"/>
              <a:gd name="connsiteX6" fmla="*/ 428 w 121948"/>
              <a:gd name="connsiteY6" fmla="*/ 523908 h 525070"/>
              <a:gd name="connsiteX7" fmla="*/ 111553 w 121948"/>
              <a:gd name="connsiteY7" fmla="*/ 311183 h 525070"/>
              <a:gd name="connsiteX8" fmla="*/ 117903 w 121948"/>
              <a:gd name="connsiteY8" fmla="*/ 238158 h 525070"/>
              <a:gd name="connsiteX9" fmla="*/ 117903 w 121948"/>
              <a:gd name="connsiteY9" fmla="*/ 254033 h 525070"/>
              <a:gd name="connsiteX10" fmla="*/ 121078 w 121948"/>
              <a:gd name="connsiteY10" fmla="*/ 33 h 52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48" h="525070">
                <a:moveTo>
                  <a:pt x="121078" y="33"/>
                </a:moveTo>
                <a:cubicBezTo>
                  <a:pt x="121078" y="3208"/>
                  <a:pt x="122665" y="215404"/>
                  <a:pt x="117903" y="273083"/>
                </a:cubicBezTo>
                <a:cubicBezTo>
                  <a:pt x="113141" y="330762"/>
                  <a:pt x="97265" y="339758"/>
                  <a:pt x="92503" y="346108"/>
                </a:cubicBezTo>
                <a:cubicBezTo>
                  <a:pt x="87741" y="352458"/>
                  <a:pt x="91445" y="301129"/>
                  <a:pt x="89328" y="311183"/>
                </a:cubicBezTo>
                <a:cubicBezTo>
                  <a:pt x="87211" y="321237"/>
                  <a:pt x="79803" y="406433"/>
                  <a:pt x="79803" y="406433"/>
                </a:cubicBezTo>
                <a:cubicBezTo>
                  <a:pt x="77157" y="420720"/>
                  <a:pt x="86682" y="377329"/>
                  <a:pt x="73453" y="396908"/>
                </a:cubicBezTo>
                <a:cubicBezTo>
                  <a:pt x="60224" y="416487"/>
                  <a:pt x="-5922" y="538196"/>
                  <a:pt x="428" y="523908"/>
                </a:cubicBezTo>
                <a:cubicBezTo>
                  <a:pt x="6778" y="509620"/>
                  <a:pt x="91974" y="358808"/>
                  <a:pt x="111553" y="311183"/>
                </a:cubicBezTo>
                <a:cubicBezTo>
                  <a:pt x="131132" y="263558"/>
                  <a:pt x="116845" y="247683"/>
                  <a:pt x="117903" y="238158"/>
                </a:cubicBezTo>
                <a:cubicBezTo>
                  <a:pt x="118961" y="228633"/>
                  <a:pt x="115786" y="290545"/>
                  <a:pt x="117903" y="254033"/>
                </a:cubicBezTo>
                <a:cubicBezTo>
                  <a:pt x="120020" y="217521"/>
                  <a:pt x="121078" y="-3142"/>
                  <a:pt x="121078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0B68A814-BDC6-0286-B34E-9051336929E8}"/>
              </a:ext>
            </a:extLst>
          </p:cNvPr>
          <p:cNvSpPr/>
          <p:nvPr/>
        </p:nvSpPr>
        <p:spPr>
          <a:xfrm>
            <a:off x="6162188" y="4870291"/>
            <a:ext cx="22712" cy="321421"/>
          </a:xfrm>
          <a:custGeom>
            <a:avLst/>
            <a:gdLst>
              <a:gd name="connsiteX0" fmla="*/ 22712 w 22712"/>
              <a:gd name="connsiteY0" fmla="*/ 159 h 321421"/>
              <a:gd name="connsiteX1" fmla="*/ 487 w 22712"/>
              <a:gd name="connsiteY1" fmla="*/ 235109 h 321421"/>
              <a:gd name="connsiteX2" fmla="*/ 6837 w 22712"/>
              <a:gd name="connsiteY2" fmla="*/ 320834 h 321421"/>
              <a:gd name="connsiteX3" fmla="*/ 487 w 22712"/>
              <a:gd name="connsiteY3" fmla="*/ 200184 h 321421"/>
              <a:gd name="connsiteX4" fmla="*/ 22712 w 22712"/>
              <a:gd name="connsiteY4" fmla="*/ 159 h 321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12" h="321421">
                <a:moveTo>
                  <a:pt x="22712" y="159"/>
                </a:moveTo>
                <a:cubicBezTo>
                  <a:pt x="22712" y="5980"/>
                  <a:pt x="3133" y="181663"/>
                  <a:pt x="487" y="235109"/>
                </a:cubicBezTo>
                <a:cubicBezTo>
                  <a:pt x="-2159" y="288555"/>
                  <a:pt x="6837" y="326655"/>
                  <a:pt x="6837" y="320834"/>
                </a:cubicBezTo>
                <a:cubicBezTo>
                  <a:pt x="6837" y="315013"/>
                  <a:pt x="-2159" y="250984"/>
                  <a:pt x="487" y="200184"/>
                </a:cubicBezTo>
                <a:cubicBezTo>
                  <a:pt x="3133" y="149384"/>
                  <a:pt x="22712" y="-5662"/>
                  <a:pt x="22712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7FC30EE1-0775-C96F-C740-DF66DBB77097}"/>
              </a:ext>
            </a:extLst>
          </p:cNvPr>
          <p:cNvSpPr/>
          <p:nvPr/>
        </p:nvSpPr>
        <p:spPr>
          <a:xfrm>
            <a:off x="6070357" y="4520770"/>
            <a:ext cx="76885" cy="142925"/>
          </a:xfrm>
          <a:custGeom>
            <a:avLst/>
            <a:gdLst>
              <a:gd name="connsiteX0" fmla="*/ 243 w 76885"/>
              <a:gd name="connsiteY0" fmla="*/ 430 h 142925"/>
              <a:gd name="connsiteX1" fmla="*/ 47868 w 76885"/>
              <a:gd name="connsiteY1" fmla="*/ 82980 h 142925"/>
              <a:gd name="connsiteX2" fmla="*/ 70093 w 76885"/>
              <a:gd name="connsiteY2" fmla="*/ 140130 h 142925"/>
              <a:gd name="connsiteX3" fmla="*/ 70093 w 76885"/>
              <a:gd name="connsiteY3" fmla="*/ 121080 h 142925"/>
              <a:gd name="connsiteX4" fmla="*/ 243 w 76885"/>
              <a:gd name="connsiteY4" fmla="*/ 430 h 1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85" h="142925">
                <a:moveTo>
                  <a:pt x="243" y="430"/>
                </a:moveTo>
                <a:cubicBezTo>
                  <a:pt x="-3461" y="-5920"/>
                  <a:pt x="36226" y="59697"/>
                  <a:pt x="47868" y="82980"/>
                </a:cubicBezTo>
                <a:cubicBezTo>
                  <a:pt x="59510" y="106263"/>
                  <a:pt x="70093" y="140130"/>
                  <a:pt x="70093" y="140130"/>
                </a:cubicBezTo>
                <a:cubicBezTo>
                  <a:pt x="73797" y="146480"/>
                  <a:pt x="83322" y="142776"/>
                  <a:pt x="70093" y="121080"/>
                </a:cubicBezTo>
                <a:cubicBezTo>
                  <a:pt x="56864" y="99384"/>
                  <a:pt x="3947" y="6780"/>
                  <a:pt x="243" y="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FF9D72CD-8979-74F8-6973-4D284C652B8A}"/>
              </a:ext>
            </a:extLst>
          </p:cNvPr>
          <p:cNvSpPr/>
          <p:nvPr/>
        </p:nvSpPr>
        <p:spPr>
          <a:xfrm>
            <a:off x="5688968" y="4719293"/>
            <a:ext cx="198780" cy="251087"/>
          </a:xfrm>
          <a:custGeom>
            <a:avLst/>
            <a:gdLst>
              <a:gd name="connsiteX0" fmla="*/ 632 w 198780"/>
              <a:gd name="connsiteY0" fmla="*/ 874 h 251087"/>
              <a:gd name="connsiteX1" fmla="*/ 186899 w 198780"/>
              <a:gd name="connsiteY1" fmla="*/ 242174 h 251087"/>
              <a:gd name="connsiteX2" fmla="*/ 174199 w 198780"/>
              <a:gd name="connsiteY2" fmla="*/ 195607 h 251087"/>
              <a:gd name="connsiteX3" fmla="*/ 127632 w 198780"/>
              <a:gd name="connsiteY3" fmla="*/ 161740 h 251087"/>
              <a:gd name="connsiteX4" fmla="*/ 632 w 198780"/>
              <a:gd name="connsiteY4" fmla="*/ 874 h 25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780" h="251087">
                <a:moveTo>
                  <a:pt x="632" y="874"/>
                </a:moveTo>
                <a:cubicBezTo>
                  <a:pt x="10510" y="14280"/>
                  <a:pt x="157971" y="209719"/>
                  <a:pt x="186899" y="242174"/>
                </a:cubicBezTo>
                <a:cubicBezTo>
                  <a:pt x="215827" y="274630"/>
                  <a:pt x="184077" y="209013"/>
                  <a:pt x="174199" y="195607"/>
                </a:cubicBezTo>
                <a:cubicBezTo>
                  <a:pt x="164321" y="182201"/>
                  <a:pt x="155854" y="191373"/>
                  <a:pt x="127632" y="161740"/>
                </a:cubicBezTo>
                <a:cubicBezTo>
                  <a:pt x="99410" y="132107"/>
                  <a:pt x="-9246" y="-12532"/>
                  <a:pt x="632" y="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B4C91C40-8CD6-FB59-9C9B-556C7E435711}"/>
              </a:ext>
            </a:extLst>
          </p:cNvPr>
          <p:cNvSpPr/>
          <p:nvPr/>
        </p:nvSpPr>
        <p:spPr>
          <a:xfrm>
            <a:off x="5947635" y="4986831"/>
            <a:ext cx="89126" cy="230426"/>
          </a:xfrm>
          <a:custGeom>
            <a:avLst/>
            <a:gdLst>
              <a:gd name="connsiteX0" fmla="*/ 89098 w 89126"/>
              <a:gd name="connsiteY0" fmla="*/ 36 h 230426"/>
              <a:gd name="connsiteX1" fmla="*/ 34065 w 89126"/>
              <a:gd name="connsiteY1" fmla="*/ 122802 h 230426"/>
              <a:gd name="connsiteX2" fmla="*/ 55232 w 89126"/>
              <a:gd name="connsiteY2" fmla="*/ 228636 h 230426"/>
              <a:gd name="connsiteX3" fmla="*/ 42532 w 89126"/>
              <a:gd name="connsiteY3" fmla="*/ 182069 h 230426"/>
              <a:gd name="connsiteX4" fmla="*/ 198 w 89126"/>
              <a:gd name="connsiteY4" fmla="*/ 88936 h 230426"/>
              <a:gd name="connsiteX5" fmla="*/ 25598 w 89126"/>
              <a:gd name="connsiteY5" fmla="*/ 139736 h 230426"/>
              <a:gd name="connsiteX6" fmla="*/ 25598 w 89126"/>
              <a:gd name="connsiteY6" fmla="*/ 110102 h 230426"/>
              <a:gd name="connsiteX7" fmla="*/ 89098 w 89126"/>
              <a:gd name="connsiteY7" fmla="*/ 36 h 23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126" h="230426">
                <a:moveTo>
                  <a:pt x="89098" y="36"/>
                </a:moveTo>
                <a:cubicBezTo>
                  <a:pt x="90509" y="2153"/>
                  <a:pt x="39709" y="84702"/>
                  <a:pt x="34065" y="122802"/>
                </a:cubicBezTo>
                <a:cubicBezTo>
                  <a:pt x="28421" y="160902"/>
                  <a:pt x="53821" y="218758"/>
                  <a:pt x="55232" y="228636"/>
                </a:cubicBezTo>
                <a:cubicBezTo>
                  <a:pt x="56643" y="238514"/>
                  <a:pt x="51704" y="205352"/>
                  <a:pt x="42532" y="182069"/>
                </a:cubicBezTo>
                <a:cubicBezTo>
                  <a:pt x="33360" y="158786"/>
                  <a:pt x="3020" y="95991"/>
                  <a:pt x="198" y="88936"/>
                </a:cubicBezTo>
                <a:cubicBezTo>
                  <a:pt x="-2624" y="81881"/>
                  <a:pt x="25598" y="139736"/>
                  <a:pt x="25598" y="139736"/>
                </a:cubicBezTo>
                <a:cubicBezTo>
                  <a:pt x="29831" y="143264"/>
                  <a:pt x="15015" y="132680"/>
                  <a:pt x="25598" y="110102"/>
                </a:cubicBezTo>
                <a:cubicBezTo>
                  <a:pt x="36181" y="87524"/>
                  <a:pt x="87687" y="-2081"/>
                  <a:pt x="89098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E76D46EC-EBED-A122-E411-A81971C939E5}"/>
              </a:ext>
            </a:extLst>
          </p:cNvPr>
          <p:cNvSpPr/>
          <p:nvPr/>
        </p:nvSpPr>
        <p:spPr>
          <a:xfrm>
            <a:off x="5253567" y="5541402"/>
            <a:ext cx="86253" cy="140218"/>
          </a:xfrm>
          <a:custGeom>
            <a:avLst/>
            <a:gdLst>
              <a:gd name="connsiteX0" fmla="*/ 0 w 86253"/>
              <a:gd name="connsiteY0" fmla="*/ 31 h 140218"/>
              <a:gd name="connsiteX1" fmla="*/ 71966 w 86253"/>
              <a:gd name="connsiteY1" fmla="*/ 67765 h 140218"/>
              <a:gd name="connsiteX2" fmla="*/ 84666 w 86253"/>
              <a:gd name="connsiteY2" fmla="*/ 139731 h 140218"/>
              <a:gd name="connsiteX3" fmla="*/ 84666 w 86253"/>
              <a:gd name="connsiteY3" fmla="*/ 97398 h 140218"/>
              <a:gd name="connsiteX4" fmla="*/ 71966 w 86253"/>
              <a:gd name="connsiteY4" fmla="*/ 59298 h 140218"/>
              <a:gd name="connsiteX5" fmla="*/ 0 w 86253"/>
              <a:gd name="connsiteY5" fmla="*/ 31 h 14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253" h="140218">
                <a:moveTo>
                  <a:pt x="0" y="31"/>
                </a:moveTo>
                <a:cubicBezTo>
                  <a:pt x="0" y="1442"/>
                  <a:pt x="57855" y="44482"/>
                  <a:pt x="71966" y="67765"/>
                </a:cubicBezTo>
                <a:cubicBezTo>
                  <a:pt x="86077" y="91048"/>
                  <a:pt x="82549" y="134792"/>
                  <a:pt x="84666" y="139731"/>
                </a:cubicBezTo>
                <a:cubicBezTo>
                  <a:pt x="86783" y="144670"/>
                  <a:pt x="86783" y="110804"/>
                  <a:pt x="84666" y="97398"/>
                </a:cubicBezTo>
                <a:cubicBezTo>
                  <a:pt x="82549" y="83993"/>
                  <a:pt x="84666" y="74115"/>
                  <a:pt x="71966" y="59298"/>
                </a:cubicBezTo>
                <a:cubicBezTo>
                  <a:pt x="59266" y="44481"/>
                  <a:pt x="0" y="-1380"/>
                  <a:pt x="0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530F2BAE-FBDD-E748-49EA-3F36F10A07CF}"/>
              </a:ext>
            </a:extLst>
          </p:cNvPr>
          <p:cNvSpPr/>
          <p:nvPr/>
        </p:nvSpPr>
        <p:spPr>
          <a:xfrm>
            <a:off x="4436512" y="4834022"/>
            <a:ext cx="16981" cy="319235"/>
          </a:xfrm>
          <a:custGeom>
            <a:avLst/>
            <a:gdLst>
              <a:gd name="connsiteX0" fmla="*/ 16955 w 16981"/>
              <a:gd name="connsiteY0" fmla="*/ 445 h 319235"/>
              <a:gd name="connsiteX1" fmla="*/ 4255 w 16981"/>
              <a:gd name="connsiteY1" fmla="*/ 233278 h 319235"/>
              <a:gd name="connsiteX2" fmla="*/ 16955 w 16981"/>
              <a:gd name="connsiteY2" fmla="*/ 317945 h 319235"/>
              <a:gd name="connsiteX3" fmla="*/ 21 w 16981"/>
              <a:gd name="connsiteY3" fmla="*/ 178245 h 319235"/>
              <a:gd name="connsiteX4" fmla="*/ 16955 w 16981"/>
              <a:gd name="connsiteY4" fmla="*/ 445 h 31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81" h="319235">
                <a:moveTo>
                  <a:pt x="16955" y="445"/>
                </a:moveTo>
                <a:cubicBezTo>
                  <a:pt x="17661" y="9617"/>
                  <a:pt x="4255" y="180361"/>
                  <a:pt x="4255" y="233278"/>
                </a:cubicBezTo>
                <a:cubicBezTo>
                  <a:pt x="4255" y="286195"/>
                  <a:pt x="17661" y="327117"/>
                  <a:pt x="16955" y="317945"/>
                </a:cubicBezTo>
                <a:cubicBezTo>
                  <a:pt x="16249" y="308773"/>
                  <a:pt x="-684" y="230456"/>
                  <a:pt x="21" y="178245"/>
                </a:cubicBezTo>
                <a:cubicBezTo>
                  <a:pt x="726" y="126034"/>
                  <a:pt x="16249" y="-8727"/>
                  <a:pt x="16955" y="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F054CDA8-93EE-9FEA-7A5D-40145F1A470F}"/>
              </a:ext>
            </a:extLst>
          </p:cNvPr>
          <p:cNvSpPr/>
          <p:nvPr/>
        </p:nvSpPr>
        <p:spPr>
          <a:xfrm>
            <a:off x="4219819" y="5038583"/>
            <a:ext cx="9281" cy="463455"/>
          </a:xfrm>
          <a:custGeom>
            <a:avLst/>
            <a:gdLst>
              <a:gd name="connsiteX0" fmla="*/ 9281 w 9281"/>
              <a:gd name="connsiteY0" fmla="*/ 3317 h 463455"/>
              <a:gd name="connsiteX1" fmla="*/ 814 w 9281"/>
              <a:gd name="connsiteY1" fmla="*/ 456284 h 463455"/>
              <a:gd name="connsiteX2" fmla="*/ 814 w 9281"/>
              <a:gd name="connsiteY2" fmla="*/ 261550 h 463455"/>
              <a:gd name="connsiteX3" fmla="*/ 9281 w 9281"/>
              <a:gd name="connsiteY3" fmla="*/ 3317 h 46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1" h="463455">
                <a:moveTo>
                  <a:pt x="9281" y="3317"/>
                </a:moveTo>
                <a:cubicBezTo>
                  <a:pt x="9281" y="35773"/>
                  <a:pt x="2225" y="413245"/>
                  <a:pt x="814" y="456284"/>
                </a:cubicBezTo>
                <a:cubicBezTo>
                  <a:pt x="-597" y="499323"/>
                  <a:pt x="108" y="337750"/>
                  <a:pt x="814" y="261550"/>
                </a:cubicBezTo>
                <a:cubicBezTo>
                  <a:pt x="1520" y="185350"/>
                  <a:pt x="9281" y="-29139"/>
                  <a:pt x="9281" y="3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DB0DE721-7659-86B6-4226-6A4135A3DEC1}"/>
              </a:ext>
            </a:extLst>
          </p:cNvPr>
          <p:cNvSpPr/>
          <p:nvPr/>
        </p:nvSpPr>
        <p:spPr>
          <a:xfrm>
            <a:off x="4015491" y="5364389"/>
            <a:ext cx="95506" cy="397906"/>
          </a:xfrm>
          <a:custGeom>
            <a:avLst/>
            <a:gdLst>
              <a:gd name="connsiteX0" fmla="*/ 95076 w 95506"/>
              <a:gd name="connsiteY0" fmla="*/ 3478 h 397906"/>
              <a:gd name="connsiteX1" fmla="*/ 1942 w 95506"/>
              <a:gd name="connsiteY1" fmla="*/ 392944 h 397906"/>
              <a:gd name="connsiteX2" fmla="*/ 35809 w 95506"/>
              <a:gd name="connsiteY2" fmla="*/ 210911 h 397906"/>
              <a:gd name="connsiteX3" fmla="*/ 95076 w 95506"/>
              <a:gd name="connsiteY3" fmla="*/ 3478 h 397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06" h="397906">
                <a:moveTo>
                  <a:pt x="95076" y="3478"/>
                </a:moveTo>
                <a:cubicBezTo>
                  <a:pt x="89431" y="33817"/>
                  <a:pt x="11820" y="358372"/>
                  <a:pt x="1942" y="392944"/>
                </a:cubicBezTo>
                <a:cubicBezTo>
                  <a:pt x="-7936" y="427516"/>
                  <a:pt x="22403" y="272294"/>
                  <a:pt x="35809" y="210911"/>
                </a:cubicBezTo>
                <a:cubicBezTo>
                  <a:pt x="49215" y="149528"/>
                  <a:pt x="100721" y="-26861"/>
                  <a:pt x="95076" y="3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725FCB51-B4BA-FD81-7286-681312228B95}"/>
              </a:ext>
            </a:extLst>
          </p:cNvPr>
          <p:cNvSpPr/>
          <p:nvPr/>
        </p:nvSpPr>
        <p:spPr>
          <a:xfrm>
            <a:off x="4504015" y="5045711"/>
            <a:ext cx="5014" cy="197177"/>
          </a:xfrm>
          <a:custGeom>
            <a:avLst/>
            <a:gdLst>
              <a:gd name="connsiteX0" fmla="*/ 4485 w 5014"/>
              <a:gd name="connsiteY0" fmla="*/ 422 h 197177"/>
              <a:gd name="connsiteX1" fmla="*/ 4485 w 5014"/>
              <a:gd name="connsiteY1" fmla="*/ 190922 h 197177"/>
              <a:gd name="connsiteX2" fmla="*/ 252 w 5014"/>
              <a:gd name="connsiteY2" fmla="*/ 140122 h 197177"/>
              <a:gd name="connsiteX3" fmla="*/ 4485 w 5014"/>
              <a:gd name="connsiteY3" fmla="*/ 422 h 19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4" h="197177">
                <a:moveTo>
                  <a:pt x="4485" y="422"/>
                </a:moveTo>
                <a:cubicBezTo>
                  <a:pt x="5191" y="8889"/>
                  <a:pt x="5191" y="167639"/>
                  <a:pt x="4485" y="190922"/>
                </a:cubicBezTo>
                <a:cubicBezTo>
                  <a:pt x="3779" y="214205"/>
                  <a:pt x="1663" y="166933"/>
                  <a:pt x="252" y="140122"/>
                </a:cubicBezTo>
                <a:cubicBezTo>
                  <a:pt x="-1159" y="113311"/>
                  <a:pt x="3779" y="-8045"/>
                  <a:pt x="4485" y="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A6DCE940-4C3B-2937-249E-914A1A6F7740}"/>
              </a:ext>
            </a:extLst>
          </p:cNvPr>
          <p:cNvSpPr/>
          <p:nvPr/>
        </p:nvSpPr>
        <p:spPr>
          <a:xfrm>
            <a:off x="4567767" y="4943812"/>
            <a:ext cx="17080" cy="277898"/>
          </a:xfrm>
          <a:custGeom>
            <a:avLst/>
            <a:gdLst>
              <a:gd name="connsiteX0" fmla="*/ 16933 w 17080"/>
              <a:gd name="connsiteY0" fmla="*/ 721 h 277898"/>
              <a:gd name="connsiteX1" fmla="*/ 8466 w 17080"/>
              <a:gd name="connsiteY1" fmla="*/ 144655 h 277898"/>
              <a:gd name="connsiteX2" fmla="*/ 12700 w 17080"/>
              <a:gd name="connsiteY2" fmla="*/ 275888 h 277898"/>
              <a:gd name="connsiteX3" fmla="*/ 0 w 17080"/>
              <a:gd name="connsiteY3" fmla="*/ 208155 h 277898"/>
              <a:gd name="connsiteX4" fmla="*/ 16933 w 17080"/>
              <a:gd name="connsiteY4" fmla="*/ 721 h 27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0" h="277898">
                <a:moveTo>
                  <a:pt x="16933" y="721"/>
                </a:moveTo>
                <a:cubicBezTo>
                  <a:pt x="18344" y="-9862"/>
                  <a:pt x="9171" y="98794"/>
                  <a:pt x="8466" y="144655"/>
                </a:cubicBezTo>
                <a:cubicBezTo>
                  <a:pt x="7761" y="190516"/>
                  <a:pt x="14111" y="265305"/>
                  <a:pt x="12700" y="275888"/>
                </a:cubicBezTo>
                <a:cubicBezTo>
                  <a:pt x="11289" y="286471"/>
                  <a:pt x="0" y="254016"/>
                  <a:pt x="0" y="208155"/>
                </a:cubicBezTo>
                <a:cubicBezTo>
                  <a:pt x="0" y="162294"/>
                  <a:pt x="15522" y="11304"/>
                  <a:pt x="16933" y="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DC381E1E-1153-3D70-E483-2434D5ED591C}"/>
              </a:ext>
            </a:extLst>
          </p:cNvPr>
          <p:cNvSpPr/>
          <p:nvPr/>
        </p:nvSpPr>
        <p:spPr>
          <a:xfrm>
            <a:off x="4402149" y="4212760"/>
            <a:ext cx="90604" cy="406283"/>
          </a:xfrm>
          <a:custGeom>
            <a:avLst/>
            <a:gdLst>
              <a:gd name="connsiteX0" fmla="*/ 90541 w 90604"/>
              <a:gd name="connsiteY0" fmla="*/ 11 h 406283"/>
              <a:gd name="connsiteX1" fmla="*/ 20561 w 90604"/>
              <a:gd name="connsiteY1" fmla="*/ 186624 h 406283"/>
              <a:gd name="connsiteX2" fmla="*/ 29892 w 90604"/>
              <a:gd name="connsiteY2" fmla="*/ 153967 h 406283"/>
              <a:gd name="connsiteX3" fmla="*/ 6565 w 90604"/>
              <a:gd name="connsiteY3" fmla="*/ 401228 h 406283"/>
              <a:gd name="connsiteX4" fmla="*/ 6565 w 90604"/>
              <a:gd name="connsiteY4" fmla="*/ 326583 h 406283"/>
              <a:gd name="connsiteX5" fmla="*/ 6565 w 90604"/>
              <a:gd name="connsiteY5" fmla="*/ 125975 h 406283"/>
              <a:gd name="connsiteX6" fmla="*/ 6565 w 90604"/>
              <a:gd name="connsiteY6" fmla="*/ 177293 h 406283"/>
              <a:gd name="connsiteX7" fmla="*/ 90541 w 90604"/>
              <a:gd name="connsiteY7" fmla="*/ 11 h 40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04" h="406283">
                <a:moveTo>
                  <a:pt x="90541" y="11"/>
                </a:moveTo>
                <a:cubicBezTo>
                  <a:pt x="92874" y="1566"/>
                  <a:pt x="30669" y="160965"/>
                  <a:pt x="20561" y="186624"/>
                </a:cubicBezTo>
                <a:cubicBezTo>
                  <a:pt x="10453" y="212283"/>
                  <a:pt x="32225" y="118200"/>
                  <a:pt x="29892" y="153967"/>
                </a:cubicBezTo>
                <a:cubicBezTo>
                  <a:pt x="27559" y="189734"/>
                  <a:pt x="10453" y="372459"/>
                  <a:pt x="6565" y="401228"/>
                </a:cubicBezTo>
                <a:cubicBezTo>
                  <a:pt x="2677" y="429997"/>
                  <a:pt x="6565" y="326583"/>
                  <a:pt x="6565" y="326583"/>
                </a:cubicBezTo>
                <a:lnTo>
                  <a:pt x="6565" y="125975"/>
                </a:lnTo>
                <a:cubicBezTo>
                  <a:pt x="6565" y="101093"/>
                  <a:pt x="-8208" y="194399"/>
                  <a:pt x="6565" y="177293"/>
                </a:cubicBezTo>
                <a:cubicBezTo>
                  <a:pt x="21338" y="160187"/>
                  <a:pt x="88208" y="-1544"/>
                  <a:pt x="9054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4BC80F35-913A-3673-DC2A-7D0B01D7EF44}"/>
              </a:ext>
            </a:extLst>
          </p:cNvPr>
          <p:cNvSpPr/>
          <p:nvPr/>
        </p:nvSpPr>
        <p:spPr>
          <a:xfrm>
            <a:off x="4688496" y="4525347"/>
            <a:ext cx="463112" cy="32837"/>
          </a:xfrm>
          <a:custGeom>
            <a:avLst/>
            <a:gdLst>
              <a:gd name="connsiteX0" fmla="*/ 137 w 463112"/>
              <a:gd name="connsiteY0" fmla="*/ 32657 h 32837"/>
              <a:gd name="connsiteX1" fmla="*/ 331373 w 463112"/>
              <a:gd name="connsiteY1" fmla="*/ 13996 h 32837"/>
              <a:gd name="connsiteX2" fmla="*/ 462002 w 463112"/>
              <a:gd name="connsiteY2" fmla="*/ 32657 h 32837"/>
              <a:gd name="connsiteX3" fmla="*/ 373361 w 463112"/>
              <a:gd name="connsiteY3" fmla="*/ 0 h 32837"/>
              <a:gd name="connsiteX4" fmla="*/ 137 w 463112"/>
              <a:gd name="connsiteY4" fmla="*/ 32657 h 3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112" h="32837">
                <a:moveTo>
                  <a:pt x="137" y="32657"/>
                </a:moveTo>
                <a:cubicBezTo>
                  <a:pt x="-6861" y="34990"/>
                  <a:pt x="254396" y="13996"/>
                  <a:pt x="331373" y="13996"/>
                </a:cubicBezTo>
                <a:cubicBezTo>
                  <a:pt x="408350" y="13996"/>
                  <a:pt x="455004" y="34990"/>
                  <a:pt x="462002" y="32657"/>
                </a:cubicBezTo>
                <a:cubicBezTo>
                  <a:pt x="469000" y="30324"/>
                  <a:pt x="443341" y="0"/>
                  <a:pt x="373361" y="0"/>
                </a:cubicBezTo>
                <a:cubicBezTo>
                  <a:pt x="303381" y="0"/>
                  <a:pt x="7135" y="30324"/>
                  <a:pt x="137" y="32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EB28C81E-4FFE-3827-4D37-4A25DE7F19F2}"/>
              </a:ext>
            </a:extLst>
          </p:cNvPr>
          <p:cNvSpPr/>
          <p:nvPr/>
        </p:nvSpPr>
        <p:spPr>
          <a:xfrm>
            <a:off x="4435135" y="4490023"/>
            <a:ext cx="20232" cy="304993"/>
          </a:xfrm>
          <a:custGeom>
            <a:avLst/>
            <a:gdLst>
              <a:gd name="connsiteX0" fmla="*/ 20232 w 20232"/>
              <a:gd name="connsiteY0" fmla="*/ 2667 h 304993"/>
              <a:gd name="connsiteX1" fmla="*/ 1571 w 20232"/>
              <a:gd name="connsiteY1" fmla="*/ 301246 h 304993"/>
              <a:gd name="connsiteX2" fmla="*/ 1571 w 20232"/>
              <a:gd name="connsiteY2" fmla="*/ 161287 h 304993"/>
              <a:gd name="connsiteX3" fmla="*/ 20232 w 20232"/>
              <a:gd name="connsiteY3" fmla="*/ 2667 h 30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32" h="304993">
                <a:moveTo>
                  <a:pt x="20232" y="2667"/>
                </a:moveTo>
                <a:cubicBezTo>
                  <a:pt x="20232" y="25993"/>
                  <a:pt x="4681" y="274809"/>
                  <a:pt x="1571" y="301246"/>
                </a:cubicBezTo>
                <a:cubicBezTo>
                  <a:pt x="-1539" y="327683"/>
                  <a:pt x="794" y="207162"/>
                  <a:pt x="1571" y="161287"/>
                </a:cubicBezTo>
                <a:cubicBezTo>
                  <a:pt x="2348" y="115412"/>
                  <a:pt x="20232" y="-20659"/>
                  <a:pt x="20232" y="2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C2CBE7B5-A7CA-2319-2E05-BB98CAEE8206}"/>
              </a:ext>
            </a:extLst>
          </p:cNvPr>
          <p:cNvSpPr/>
          <p:nvPr/>
        </p:nvSpPr>
        <p:spPr>
          <a:xfrm>
            <a:off x="3824291" y="4258756"/>
            <a:ext cx="171253" cy="402418"/>
          </a:xfrm>
          <a:custGeom>
            <a:avLst/>
            <a:gdLst>
              <a:gd name="connsiteX0" fmla="*/ 23 w 171253"/>
              <a:gd name="connsiteY0" fmla="*/ 24 h 402418"/>
              <a:gd name="connsiteX1" fmla="*/ 116217 w 171253"/>
              <a:gd name="connsiteY1" fmla="*/ 191998 h 402418"/>
              <a:gd name="connsiteX2" fmla="*/ 111165 w 171253"/>
              <a:gd name="connsiteY2" fmla="*/ 166738 h 402418"/>
              <a:gd name="connsiteX3" fmla="*/ 166737 w 171253"/>
              <a:gd name="connsiteY3" fmla="*/ 399127 h 402418"/>
              <a:gd name="connsiteX4" fmla="*/ 166737 w 171253"/>
              <a:gd name="connsiteY4" fmla="*/ 303140 h 402418"/>
              <a:gd name="connsiteX5" fmla="*/ 156633 w 171253"/>
              <a:gd name="connsiteY5" fmla="*/ 298088 h 402418"/>
              <a:gd name="connsiteX6" fmla="*/ 126321 w 171253"/>
              <a:gd name="connsiteY6" fmla="*/ 237465 h 402418"/>
              <a:gd name="connsiteX7" fmla="*/ 126321 w 171253"/>
              <a:gd name="connsiteY7" fmla="*/ 277880 h 402418"/>
              <a:gd name="connsiteX8" fmla="*/ 106113 w 171253"/>
              <a:gd name="connsiteY8" fmla="*/ 207153 h 402418"/>
              <a:gd name="connsiteX9" fmla="*/ 23 w 171253"/>
              <a:gd name="connsiteY9" fmla="*/ 24 h 40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253" h="402418">
                <a:moveTo>
                  <a:pt x="23" y="24"/>
                </a:moveTo>
                <a:cubicBezTo>
                  <a:pt x="1707" y="-2502"/>
                  <a:pt x="116217" y="191998"/>
                  <a:pt x="116217" y="191998"/>
                </a:cubicBezTo>
                <a:cubicBezTo>
                  <a:pt x="134741" y="219784"/>
                  <a:pt x="102745" y="132217"/>
                  <a:pt x="111165" y="166738"/>
                </a:cubicBezTo>
                <a:cubicBezTo>
                  <a:pt x="119585" y="201259"/>
                  <a:pt x="157475" y="376393"/>
                  <a:pt x="166737" y="399127"/>
                </a:cubicBezTo>
                <a:cubicBezTo>
                  <a:pt x="175999" y="421861"/>
                  <a:pt x="168421" y="319980"/>
                  <a:pt x="166737" y="303140"/>
                </a:cubicBezTo>
                <a:cubicBezTo>
                  <a:pt x="165053" y="286300"/>
                  <a:pt x="163369" y="309034"/>
                  <a:pt x="156633" y="298088"/>
                </a:cubicBezTo>
                <a:cubicBezTo>
                  <a:pt x="149897" y="287142"/>
                  <a:pt x="131373" y="240833"/>
                  <a:pt x="126321" y="237465"/>
                </a:cubicBezTo>
                <a:cubicBezTo>
                  <a:pt x="121269" y="234097"/>
                  <a:pt x="129689" y="282932"/>
                  <a:pt x="126321" y="277880"/>
                </a:cubicBezTo>
                <a:cubicBezTo>
                  <a:pt x="122953" y="272828"/>
                  <a:pt x="123795" y="247568"/>
                  <a:pt x="106113" y="207153"/>
                </a:cubicBezTo>
                <a:cubicBezTo>
                  <a:pt x="88431" y="166738"/>
                  <a:pt x="-1661" y="2550"/>
                  <a:pt x="23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4AD92D2E-5BB7-BDC3-B95C-7C5379BBDC45}"/>
              </a:ext>
            </a:extLst>
          </p:cNvPr>
          <p:cNvSpPr/>
          <p:nvPr/>
        </p:nvSpPr>
        <p:spPr>
          <a:xfrm>
            <a:off x="3867887" y="4559503"/>
            <a:ext cx="170215" cy="487157"/>
          </a:xfrm>
          <a:custGeom>
            <a:avLst/>
            <a:gdLst>
              <a:gd name="connsiteX0" fmla="*/ 168608 w 170215"/>
              <a:gd name="connsiteY0" fmla="*/ 2393 h 487157"/>
              <a:gd name="connsiteX1" fmla="*/ 1894 w 170215"/>
              <a:gd name="connsiteY1" fmla="*/ 477275 h 487157"/>
              <a:gd name="connsiteX2" fmla="*/ 82725 w 170215"/>
              <a:gd name="connsiteY2" fmla="*/ 300457 h 487157"/>
              <a:gd name="connsiteX3" fmla="*/ 168608 w 170215"/>
              <a:gd name="connsiteY3" fmla="*/ 2393 h 48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215" h="487157">
                <a:moveTo>
                  <a:pt x="168608" y="2393"/>
                </a:moveTo>
                <a:cubicBezTo>
                  <a:pt x="155136" y="31863"/>
                  <a:pt x="16208" y="427598"/>
                  <a:pt x="1894" y="477275"/>
                </a:cubicBezTo>
                <a:cubicBezTo>
                  <a:pt x="-12420" y="526952"/>
                  <a:pt x="58307" y="377078"/>
                  <a:pt x="82725" y="300457"/>
                </a:cubicBezTo>
                <a:cubicBezTo>
                  <a:pt x="107143" y="223836"/>
                  <a:pt x="182080" y="-27077"/>
                  <a:pt x="168608" y="2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6A3A0B1B-7AB2-2FF5-06B9-C42E8C564DFE}"/>
              </a:ext>
            </a:extLst>
          </p:cNvPr>
          <p:cNvSpPr/>
          <p:nvPr/>
        </p:nvSpPr>
        <p:spPr>
          <a:xfrm>
            <a:off x="4457164" y="5768870"/>
            <a:ext cx="10250" cy="251039"/>
          </a:xfrm>
          <a:custGeom>
            <a:avLst/>
            <a:gdLst>
              <a:gd name="connsiteX0" fmla="*/ 10061 w 10250"/>
              <a:gd name="connsiteY0" fmla="*/ 105 h 251039"/>
              <a:gd name="connsiteX1" fmla="*/ 6886 w 10250"/>
              <a:gd name="connsiteY1" fmla="*/ 174730 h 251039"/>
              <a:gd name="connsiteX2" fmla="*/ 6886 w 10250"/>
              <a:gd name="connsiteY2" fmla="*/ 250930 h 251039"/>
              <a:gd name="connsiteX3" fmla="*/ 6886 w 10250"/>
              <a:gd name="connsiteY3" fmla="*/ 190605 h 251039"/>
              <a:gd name="connsiteX4" fmla="*/ 536 w 10250"/>
              <a:gd name="connsiteY4" fmla="*/ 149330 h 251039"/>
              <a:gd name="connsiteX5" fmla="*/ 10061 w 10250"/>
              <a:gd name="connsiteY5" fmla="*/ 105 h 251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50" h="251039">
                <a:moveTo>
                  <a:pt x="10061" y="105"/>
                </a:moveTo>
                <a:cubicBezTo>
                  <a:pt x="11119" y="4338"/>
                  <a:pt x="7415" y="132926"/>
                  <a:pt x="6886" y="174730"/>
                </a:cubicBezTo>
                <a:cubicBezTo>
                  <a:pt x="6357" y="216534"/>
                  <a:pt x="6886" y="250930"/>
                  <a:pt x="6886" y="250930"/>
                </a:cubicBezTo>
                <a:cubicBezTo>
                  <a:pt x="6886" y="253576"/>
                  <a:pt x="7944" y="207538"/>
                  <a:pt x="6886" y="190605"/>
                </a:cubicBezTo>
                <a:cubicBezTo>
                  <a:pt x="5828" y="173672"/>
                  <a:pt x="-2110" y="178434"/>
                  <a:pt x="536" y="149330"/>
                </a:cubicBezTo>
                <a:cubicBezTo>
                  <a:pt x="3182" y="120226"/>
                  <a:pt x="9003" y="-4128"/>
                  <a:pt x="10061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15967229-CF90-E230-576C-F4263A6F6EFF}"/>
              </a:ext>
            </a:extLst>
          </p:cNvPr>
          <p:cNvSpPr/>
          <p:nvPr/>
        </p:nvSpPr>
        <p:spPr>
          <a:xfrm>
            <a:off x="3673329" y="7051567"/>
            <a:ext cx="372073" cy="146748"/>
          </a:xfrm>
          <a:custGeom>
            <a:avLst/>
            <a:gdLst>
              <a:gd name="connsiteX0" fmla="*/ 146 w 372073"/>
              <a:gd name="connsiteY0" fmla="*/ 108 h 146748"/>
              <a:gd name="connsiteX1" fmla="*/ 308121 w 372073"/>
              <a:gd name="connsiteY1" fmla="*/ 120758 h 146748"/>
              <a:gd name="connsiteX2" fmla="*/ 270021 w 372073"/>
              <a:gd name="connsiteY2" fmla="*/ 95358 h 146748"/>
              <a:gd name="connsiteX3" fmla="*/ 371621 w 372073"/>
              <a:gd name="connsiteY3" fmla="*/ 146158 h 146748"/>
              <a:gd name="connsiteX4" fmla="*/ 304946 w 372073"/>
              <a:gd name="connsiteY4" fmla="*/ 120758 h 146748"/>
              <a:gd name="connsiteX5" fmla="*/ 247796 w 372073"/>
              <a:gd name="connsiteY5" fmla="*/ 85833 h 146748"/>
              <a:gd name="connsiteX6" fmla="*/ 266846 w 372073"/>
              <a:gd name="connsiteY6" fmla="*/ 98533 h 146748"/>
              <a:gd name="connsiteX7" fmla="*/ 146 w 372073"/>
              <a:gd name="connsiteY7" fmla="*/ 108 h 14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073" h="146748">
                <a:moveTo>
                  <a:pt x="146" y="108"/>
                </a:moveTo>
                <a:cubicBezTo>
                  <a:pt x="7025" y="3812"/>
                  <a:pt x="263142" y="104883"/>
                  <a:pt x="308121" y="120758"/>
                </a:cubicBezTo>
                <a:cubicBezTo>
                  <a:pt x="353100" y="136633"/>
                  <a:pt x="259438" y="91125"/>
                  <a:pt x="270021" y="95358"/>
                </a:cubicBezTo>
                <a:cubicBezTo>
                  <a:pt x="280604" y="99591"/>
                  <a:pt x="365800" y="141925"/>
                  <a:pt x="371621" y="146158"/>
                </a:cubicBezTo>
                <a:cubicBezTo>
                  <a:pt x="377442" y="150391"/>
                  <a:pt x="325584" y="130812"/>
                  <a:pt x="304946" y="120758"/>
                </a:cubicBezTo>
                <a:cubicBezTo>
                  <a:pt x="284308" y="110704"/>
                  <a:pt x="247796" y="85833"/>
                  <a:pt x="247796" y="85833"/>
                </a:cubicBezTo>
                <a:cubicBezTo>
                  <a:pt x="241446" y="82129"/>
                  <a:pt x="302829" y="108058"/>
                  <a:pt x="266846" y="98533"/>
                </a:cubicBezTo>
                <a:cubicBezTo>
                  <a:pt x="230863" y="89008"/>
                  <a:pt x="-6733" y="-3596"/>
                  <a:pt x="146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219F3D07-367E-D083-2283-E19C475E8D2D}"/>
              </a:ext>
            </a:extLst>
          </p:cNvPr>
          <p:cNvSpPr/>
          <p:nvPr/>
        </p:nvSpPr>
        <p:spPr>
          <a:xfrm>
            <a:off x="4187512" y="6972078"/>
            <a:ext cx="272389" cy="117697"/>
          </a:xfrm>
          <a:custGeom>
            <a:avLst/>
            <a:gdLst>
              <a:gd name="connsiteX0" fmla="*/ 313 w 272389"/>
              <a:gd name="connsiteY0" fmla="*/ 117697 h 117697"/>
              <a:gd name="connsiteX1" fmla="*/ 197163 w 272389"/>
              <a:gd name="connsiteY1" fmla="*/ 85947 h 117697"/>
              <a:gd name="connsiteX2" fmla="*/ 270188 w 272389"/>
              <a:gd name="connsiteY2" fmla="*/ 111347 h 117697"/>
              <a:gd name="connsiteX3" fmla="*/ 124138 w 272389"/>
              <a:gd name="connsiteY3" fmla="*/ 222 h 117697"/>
              <a:gd name="connsiteX4" fmla="*/ 219388 w 272389"/>
              <a:gd name="connsiteY4" fmla="*/ 82772 h 117697"/>
              <a:gd name="connsiteX5" fmla="*/ 152713 w 272389"/>
              <a:gd name="connsiteY5" fmla="*/ 85947 h 117697"/>
              <a:gd name="connsiteX6" fmla="*/ 313 w 272389"/>
              <a:gd name="connsiteY6" fmla="*/ 117697 h 1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389" h="117697">
                <a:moveTo>
                  <a:pt x="313" y="117697"/>
                </a:moveTo>
                <a:cubicBezTo>
                  <a:pt x="7721" y="117697"/>
                  <a:pt x="152184" y="87005"/>
                  <a:pt x="197163" y="85947"/>
                </a:cubicBezTo>
                <a:cubicBezTo>
                  <a:pt x="242142" y="84889"/>
                  <a:pt x="282359" y="125634"/>
                  <a:pt x="270188" y="111347"/>
                </a:cubicBezTo>
                <a:cubicBezTo>
                  <a:pt x="258017" y="97060"/>
                  <a:pt x="132605" y="4985"/>
                  <a:pt x="124138" y="222"/>
                </a:cubicBezTo>
                <a:cubicBezTo>
                  <a:pt x="115671" y="-4541"/>
                  <a:pt x="214625" y="68484"/>
                  <a:pt x="219388" y="82772"/>
                </a:cubicBezTo>
                <a:cubicBezTo>
                  <a:pt x="224151" y="97060"/>
                  <a:pt x="186580" y="82243"/>
                  <a:pt x="152713" y="85947"/>
                </a:cubicBezTo>
                <a:cubicBezTo>
                  <a:pt x="118846" y="89651"/>
                  <a:pt x="-7095" y="117697"/>
                  <a:pt x="313" y="117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5144960A-4844-3BD6-903D-A39A0D7F9601}"/>
              </a:ext>
            </a:extLst>
          </p:cNvPr>
          <p:cNvSpPr/>
          <p:nvPr/>
        </p:nvSpPr>
        <p:spPr>
          <a:xfrm>
            <a:off x="4664065" y="7178669"/>
            <a:ext cx="86017" cy="120660"/>
          </a:xfrm>
          <a:custGeom>
            <a:avLst/>
            <a:gdLst>
              <a:gd name="connsiteX0" fmla="*/ 19060 w 86017"/>
              <a:gd name="connsiteY0" fmla="*/ 6 h 120660"/>
              <a:gd name="connsiteX1" fmla="*/ 79385 w 86017"/>
              <a:gd name="connsiteY1" fmla="*/ 50806 h 120660"/>
              <a:gd name="connsiteX2" fmla="*/ 10 w 86017"/>
              <a:gd name="connsiteY2" fmla="*/ 120656 h 120660"/>
              <a:gd name="connsiteX3" fmla="*/ 85735 w 86017"/>
              <a:gd name="connsiteY3" fmla="*/ 53981 h 120660"/>
              <a:gd name="connsiteX4" fmla="*/ 19060 w 86017"/>
              <a:gd name="connsiteY4" fmla="*/ 6 h 12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17" h="120660">
                <a:moveTo>
                  <a:pt x="19060" y="6"/>
                </a:moveTo>
                <a:cubicBezTo>
                  <a:pt x="18002" y="-523"/>
                  <a:pt x="82560" y="30698"/>
                  <a:pt x="79385" y="50806"/>
                </a:cubicBezTo>
                <a:cubicBezTo>
                  <a:pt x="76210" y="70914"/>
                  <a:pt x="-1048" y="120127"/>
                  <a:pt x="10" y="120656"/>
                </a:cubicBezTo>
                <a:cubicBezTo>
                  <a:pt x="1068" y="121185"/>
                  <a:pt x="80443" y="73560"/>
                  <a:pt x="85735" y="53981"/>
                </a:cubicBezTo>
                <a:cubicBezTo>
                  <a:pt x="91027" y="34402"/>
                  <a:pt x="20118" y="535"/>
                  <a:pt x="1906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768269AD-2468-A779-8E28-E8CE4570DECC}"/>
              </a:ext>
            </a:extLst>
          </p:cNvPr>
          <p:cNvSpPr/>
          <p:nvPr/>
        </p:nvSpPr>
        <p:spPr>
          <a:xfrm>
            <a:off x="4511090" y="7321550"/>
            <a:ext cx="464135" cy="124515"/>
          </a:xfrm>
          <a:custGeom>
            <a:avLst/>
            <a:gdLst>
              <a:gd name="connsiteX0" fmla="*/ 464135 w 464135"/>
              <a:gd name="connsiteY0" fmla="*/ 0 h 124515"/>
              <a:gd name="connsiteX1" fmla="*/ 3760 w 464135"/>
              <a:gd name="connsiteY1" fmla="*/ 123825 h 124515"/>
              <a:gd name="connsiteX2" fmla="*/ 241885 w 464135"/>
              <a:gd name="connsiteY2" fmla="*/ 50800 h 124515"/>
              <a:gd name="connsiteX3" fmla="*/ 165685 w 464135"/>
              <a:gd name="connsiteY3" fmla="*/ 66675 h 124515"/>
              <a:gd name="connsiteX4" fmla="*/ 464135 w 464135"/>
              <a:gd name="connsiteY4" fmla="*/ 0 h 12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135" h="124515">
                <a:moveTo>
                  <a:pt x="464135" y="0"/>
                </a:moveTo>
                <a:lnTo>
                  <a:pt x="3760" y="123825"/>
                </a:lnTo>
                <a:cubicBezTo>
                  <a:pt x="-33282" y="132292"/>
                  <a:pt x="214898" y="60325"/>
                  <a:pt x="241885" y="50800"/>
                </a:cubicBezTo>
                <a:cubicBezTo>
                  <a:pt x="268872" y="41275"/>
                  <a:pt x="165685" y="66675"/>
                  <a:pt x="165685" y="66675"/>
                </a:cubicBezTo>
                <a:lnTo>
                  <a:pt x="4641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3802919D-F38F-8C76-2433-940599C87BC4}"/>
              </a:ext>
            </a:extLst>
          </p:cNvPr>
          <p:cNvSpPr/>
          <p:nvPr/>
        </p:nvSpPr>
        <p:spPr>
          <a:xfrm>
            <a:off x="3780945" y="7203904"/>
            <a:ext cx="180363" cy="72459"/>
          </a:xfrm>
          <a:custGeom>
            <a:avLst/>
            <a:gdLst>
              <a:gd name="connsiteX0" fmla="*/ 480 w 180363"/>
              <a:gd name="connsiteY0" fmla="*/ 171 h 72459"/>
              <a:gd name="connsiteX1" fmla="*/ 175105 w 180363"/>
              <a:gd name="connsiteY1" fmla="*/ 70021 h 72459"/>
              <a:gd name="connsiteX2" fmla="*/ 124305 w 180363"/>
              <a:gd name="connsiteY2" fmla="*/ 50971 h 72459"/>
              <a:gd name="connsiteX3" fmla="*/ 480 w 180363"/>
              <a:gd name="connsiteY3" fmla="*/ 171 h 72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363" h="72459">
                <a:moveTo>
                  <a:pt x="480" y="171"/>
                </a:moveTo>
                <a:cubicBezTo>
                  <a:pt x="8947" y="3346"/>
                  <a:pt x="154467" y="61554"/>
                  <a:pt x="175105" y="70021"/>
                </a:cubicBezTo>
                <a:cubicBezTo>
                  <a:pt x="195743" y="78488"/>
                  <a:pt x="150763" y="63142"/>
                  <a:pt x="124305" y="50971"/>
                </a:cubicBezTo>
                <a:cubicBezTo>
                  <a:pt x="97847" y="38800"/>
                  <a:pt x="-7987" y="-3004"/>
                  <a:pt x="480" y="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7CF44682-D9C0-DE19-3577-7E1AFB6DB280}"/>
              </a:ext>
            </a:extLst>
          </p:cNvPr>
          <p:cNvSpPr/>
          <p:nvPr/>
        </p:nvSpPr>
        <p:spPr>
          <a:xfrm>
            <a:off x="3232036" y="6848056"/>
            <a:ext cx="112530" cy="233172"/>
          </a:xfrm>
          <a:custGeom>
            <a:avLst/>
            <a:gdLst>
              <a:gd name="connsiteX0" fmla="*/ 114 w 112530"/>
              <a:gd name="connsiteY0" fmla="*/ 419 h 233172"/>
              <a:gd name="connsiteX1" fmla="*/ 79489 w 112530"/>
              <a:gd name="connsiteY1" fmla="*/ 124244 h 233172"/>
              <a:gd name="connsiteX2" fmla="*/ 111239 w 112530"/>
              <a:gd name="connsiteY2" fmla="*/ 232194 h 233172"/>
              <a:gd name="connsiteX3" fmla="*/ 98539 w 112530"/>
              <a:gd name="connsiteY3" fmla="*/ 168694 h 233172"/>
              <a:gd name="connsiteX4" fmla="*/ 114 w 112530"/>
              <a:gd name="connsiteY4" fmla="*/ 419 h 233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30" h="233172">
                <a:moveTo>
                  <a:pt x="114" y="419"/>
                </a:moveTo>
                <a:cubicBezTo>
                  <a:pt x="-3061" y="-6989"/>
                  <a:pt x="60968" y="85615"/>
                  <a:pt x="79489" y="124244"/>
                </a:cubicBezTo>
                <a:cubicBezTo>
                  <a:pt x="98010" y="162873"/>
                  <a:pt x="108064" y="224786"/>
                  <a:pt x="111239" y="232194"/>
                </a:cubicBezTo>
                <a:cubicBezTo>
                  <a:pt x="114414" y="239602"/>
                  <a:pt x="112297" y="203619"/>
                  <a:pt x="98539" y="168694"/>
                </a:cubicBezTo>
                <a:cubicBezTo>
                  <a:pt x="84781" y="133769"/>
                  <a:pt x="3289" y="7827"/>
                  <a:pt x="114" y="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4CB7214C-8BE3-F568-1C4F-24AC9A2833AE}"/>
              </a:ext>
            </a:extLst>
          </p:cNvPr>
          <p:cNvSpPr/>
          <p:nvPr/>
        </p:nvSpPr>
        <p:spPr>
          <a:xfrm>
            <a:off x="3736048" y="821518"/>
            <a:ext cx="1943391" cy="1788761"/>
          </a:xfrm>
          <a:custGeom>
            <a:avLst/>
            <a:gdLst>
              <a:gd name="connsiteX0" fmla="*/ 1943233 w 1943391"/>
              <a:gd name="connsiteY0" fmla="*/ 1785951 h 1788761"/>
              <a:gd name="connsiteX1" fmla="*/ 1028833 w 1943391"/>
              <a:gd name="connsiteY1" fmla="*/ 685813 h 1788761"/>
              <a:gd name="connsiteX2" fmla="*/ 1200283 w 1943391"/>
              <a:gd name="connsiteY2" fmla="*/ 835832 h 1788761"/>
              <a:gd name="connsiteX3" fmla="*/ 943108 w 1943391"/>
              <a:gd name="connsiteY3" fmla="*/ 557226 h 1788761"/>
              <a:gd name="connsiteX4" fmla="*/ 643071 w 1943391"/>
              <a:gd name="connsiteY4" fmla="*/ 592945 h 1788761"/>
              <a:gd name="connsiteX5" fmla="*/ 693077 w 1943391"/>
              <a:gd name="connsiteY5" fmla="*/ 507220 h 1788761"/>
              <a:gd name="connsiteX6" fmla="*/ 133 w 1943391"/>
              <a:gd name="connsiteY6" fmla="*/ 792970 h 1788761"/>
              <a:gd name="connsiteX7" fmla="*/ 628783 w 1943391"/>
              <a:gd name="connsiteY7" fmla="*/ 435782 h 1788761"/>
              <a:gd name="connsiteX8" fmla="*/ 1421740 w 1943391"/>
              <a:gd name="connsiteY8" fmla="*/ 13 h 1788761"/>
              <a:gd name="connsiteX9" fmla="*/ 321602 w 1943391"/>
              <a:gd name="connsiteY9" fmla="*/ 450070 h 1788761"/>
              <a:gd name="connsiteX10" fmla="*/ 964540 w 1943391"/>
              <a:gd name="connsiteY10" fmla="*/ 321482 h 1788761"/>
              <a:gd name="connsiteX11" fmla="*/ 1064552 w 1943391"/>
              <a:gd name="connsiteY11" fmla="*/ 585801 h 1788761"/>
              <a:gd name="connsiteX12" fmla="*/ 750227 w 1943391"/>
              <a:gd name="connsiteY12" fmla="*/ 442926 h 1788761"/>
              <a:gd name="connsiteX13" fmla="*/ 1164565 w 1943391"/>
              <a:gd name="connsiteY13" fmla="*/ 778682 h 1788761"/>
              <a:gd name="connsiteX14" fmla="*/ 971683 w 1943391"/>
              <a:gd name="connsiteY14" fmla="*/ 721532 h 1788761"/>
              <a:gd name="connsiteX15" fmla="*/ 1728921 w 1943391"/>
              <a:gd name="connsiteY15" fmla="*/ 1385901 h 1788761"/>
              <a:gd name="connsiteX16" fmla="*/ 950252 w 1943391"/>
              <a:gd name="connsiteY16" fmla="*/ 1014426 h 1788761"/>
              <a:gd name="connsiteX17" fmla="*/ 1943233 w 1943391"/>
              <a:gd name="connsiteY17" fmla="*/ 1785951 h 1788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43391" h="1788761">
                <a:moveTo>
                  <a:pt x="1943233" y="1785951"/>
                </a:moveTo>
                <a:cubicBezTo>
                  <a:pt x="1956330" y="1731182"/>
                  <a:pt x="1152658" y="844166"/>
                  <a:pt x="1028833" y="685813"/>
                </a:cubicBezTo>
                <a:cubicBezTo>
                  <a:pt x="905008" y="527460"/>
                  <a:pt x="1214570" y="857263"/>
                  <a:pt x="1200283" y="835832"/>
                </a:cubicBezTo>
                <a:cubicBezTo>
                  <a:pt x="1185995" y="814401"/>
                  <a:pt x="1035977" y="597707"/>
                  <a:pt x="943108" y="557226"/>
                </a:cubicBezTo>
                <a:cubicBezTo>
                  <a:pt x="850239" y="516745"/>
                  <a:pt x="684743" y="601279"/>
                  <a:pt x="643071" y="592945"/>
                </a:cubicBezTo>
                <a:cubicBezTo>
                  <a:pt x="601399" y="584611"/>
                  <a:pt x="800233" y="473883"/>
                  <a:pt x="693077" y="507220"/>
                </a:cubicBezTo>
                <a:cubicBezTo>
                  <a:pt x="585921" y="540557"/>
                  <a:pt x="10849" y="804876"/>
                  <a:pt x="133" y="792970"/>
                </a:cubicBezTo>
                <a:cubicBezTo>
                  <a:pt x="-10583" y="781064"/>
                  <a:pt x="628783" y="435782"/>
                  <a:pt x="628783" y="435782"/>
                </a:cubicBezTo>
                <a:cubicBezTo>
                  <a:pt x="865717" y="303623"/>
                  <a:pt x="1472937" y="-2368"/>
                  <a:pt x="1421740" y="13"/>
                </a:cubicBezTo>
                <a:cubicBezTo>
                  <a:pt x="1370543" y="2394"/>
                  <a:pt x="397802" y="396492"/>
                  <a:pt x="321602" y="450070"/>
                </a:cubicBezTo>
                <a:cubicBezTo>
                  <a:pt x="245402" y="503648"/>
                  <a:pt x="840715" y="298860"/>
                  <a:pt x="964540" y="321482"/>
                </a:cubicBezTo>
                <a:cubicBezTo>
                  <a:pt x="1088365" y="344104"/>
                  <a:pt x="1100271" y="565560"/>
                  <a:pt x="1064552" y="585801"/>
                </a:cubicBezTo>
                <a:cubicBezTo>
                  <a:pt x="1028833" y="606042"/>
                  <a:pt x="733558" y="410779"/>
                  <a:pt x="750227" y="442926"/>
                </a:cubicBezTo>
                <a:cubicBezTo>
                  <a:pt x="766896" y="475073"/>
                  <a:pt x="1127656" y="732248"/>
                  <a:pt x="1164565" y="778682"/>
                </a:cubicBezTo>
                <a:cubicBezTo>
                  <a:pt x="1201474" y="825116"/>
                  <a:pt x="877624" y="620329"/>
                  <a:pt x="971683" y="721532"/>
                </a:cubicBezTo>
                <a:cubicBezTo>
                  <a:pt x="1065742" y="822735"/>
                  <a:pt x="1732493" y="1337085"/>
                  <a:pt x="1728921" y="1385901"/>
                </a:cubicBezTo>
                <a:cubicBezTo>
                  <a:pt x="1725349" y="1434717"/>
                  <a:pt x="914533" y="951323"/>
                  <a:pt x="950252" y="1014426"/>
                </a:cubicBezTo>
                <a:cubicBezTo>
                  <a:pt x="985971" y="1077529"/>
                  <a:pt x="1930136" y="1840720"/>
                  <a:pt x="1943233" y="17859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BC94B53C-FD78-9904-E695-632E1AFA5D9F}"/>
              </a:ext>
            </a:extLst>
          </p:cNvPr>
          <p:cNvSpPr/>
          <p:nvPr/>
        </p:nvSpPr>
        <p:spPr>
          <a:xfrm>
            <a:off x="4679225" y="854952"/>
            <a:ext cx="1650687" cy="2211486"/>
          </a:xfrm>
          <a:custGeom>
            <a:avLst/>
            <a:gdLst>
              <a:gd name="connsiteX0" fmla="*/ 1614419 w 1650687"/>
              <a:gd name="connsiteY0" fmla="*/ 2116848 h 2211486"/>
              <a:gd name="connsiteX1" fmla="*/ 1114356 w 1650687"/>
              <a:gd name="connsiteY1" fmla="*/ 445211 h 2211486"/>
              <a:gd name="connsiteX2" fmla="*/ 1300094 w 1650687"/>
              <a:gd name="connsiteY2" fmla="*/ 738104 h 2211486"/>
              <a:gd name="connsiteX3" fmla="*/ 42794 w 1650687"/>
              <a:gd name="connsiteY3" fmla="*/ 16586 h 2211486"/>
              <a:gd name="connsiteX4" fmla="*/ 371406 w 1650687"/>
              <a:gd name="connsiteY4" fmla="*/ 266617 h 2211486"/>
              <a:gd name="connsiteX5" fmla="*/ 1135788 w 1650687"/>
              <a:gd name="connsiteY5" fmla="*/ 666667 h 2211486"/>
              <a:gd name="connsiteX6" fmla="*/ 1264375 w 1650687"/>
              <a:gd name="connsiteY6" fmla="*/ 1016711 h 2211486"/>
              <a:gd name="connsiteX7" fmla="*/ 1042919 w 1650687"/>
              <a:gd name="connsiteY7" fmla="*/ 738104 h 2211486"/>
              <a:gd name="connsiteX8" fmla="*/ 1407250 w 1650687"/>
              <a:gd name="connsiteY8" fmla="*/ 1531061 h 2211486"/>
              <a:gd name="connsiteX9" fmla="*/ 657156 w 1650687"/>
              <a:gd name="connsiteY9" fmla="*/ 630948 h 2211486"/>
              <a:gd name="connsiteX10" fmla="*/ 1235800 w 1650687"/>
              <a:gd name="connsiteY10" fmla="*/ 1559636 h 2211486"/>
              <a:gd name="connsiteX11" fmla="*/ 1192938 w 1650687"/>
              <a:gd name="connsiteY11" fmla="*/ 1259598 h 2211486"/>
              <a:gd name="connsiteX12" fmla="*/ 1564413 w 1650687"/>
              <a:gd name="connsiteY12" fmla="*/ 1923967 h 2211486"/>
              <a:gd name="connsiteX13" fmla="*/ 1614419 w 1650687"/>
              <a:gd name="connsiteY13" fmla="*/ 2116848 h 221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50687" h="2211486">
                <a:moveTo>
                  <a:pt x="1614419" y="2116848"/>
                </a:moveTo>
                <a:cubicBezTo>
                  <a:pt x="1539410" y="1870389"/>
                  <a:pt x="1166744" y="675002"/>
                  <a:pt x="1114356" y="445211"/>
                </a:cubicBezTo>
                <a:cubicBezTo>
                  <a:pt x="1061968" y="215420"/>
                  <a:pt x="1478688" y="809541"/>
                  <a:pt x="1300094" y="738104"/>
                </a:cubicBezTo>
                <a:cubicBezTo>
                  <a:pt x="1121500" y="666667"/>
                  <a:pt x="197575" y="95167"/>
                  <a:pt x="42794" y="16586"/>
                </a:cubicBezTo>
                <a:cubicBezTo>
                  <a:pt x="-111987" y="-61995"/>
                  <a:pt x="189240" y="158270"/>
                  <a:pt x="371406" y="266617"/>
                </a:cubicBezTo>
                <a:cubicBezTo>
                  <a:pt x="553572" y="374964"/>
                  <a:pt x="986960" y="541651"/>
                  <a:pt x="1135788" y="666667"/>
                </a:cubicBezTo>
                <a:cubicBezTo>
                  <a:pt x="1284616" y="791683"/>
                  <a:pt x="1279853" y="1004805"/>
                  <a:pt x="1264375" y="1016711"/>
                </a:cubicBezTo>
                <a:cubicBezTo>
                  <a:pt x="1248897" y="1028617"/>
                  <a:pt x="1019107" y="652379"/>
                  <a:pt x="1042919" y="738104"/>
                </a:cubicBezTo>
                <a:cubicBezTo>
                  <a:pt x="1066731" y="823829"/>
                  <a:pt x="1471544" y="1548920"/>
                  <a:pt x="1407250" y="1531061"/>
                </a:cubicBezTo>
                <a:cubicBezTo>
                  <a:pt x="1342956" y="1513202"/>
                  <a:pt x="685731" y="626186"/>
                  <a:pt x="657156" y="630948"/>
                </a:cubicBezTo>
                <a:cubicBezTo>
                  <a:pt x="628581" y="635710"/>
                  <a:pt x="1146503" y="1454861"/>
                  <a:pt x="1235800" y="1559636"/>
                </a:cubicBezTo>
                <a:cubicBezTo>
                  <a:pt x="1325097" y="1664411"/>
                  <a:pt x="1138169" y="1198876"/>
                  <a:pt x="1192938" y="1259598"/>
                </a:cubicBezTo>
                <a:cubicBezTo>
                  <a:pt x="1247707" y="1320320"/>
                  <a:pt x="1492975" y="1781092"/>
                  <a:pt x="1564413" y="1923967"/>
                </a:cubicBezTo>
                <a:cubicBezTo>
                  <a:pt x="1635851" y="2066842"/>
                  <a:pt x="1689428" y="2363307"/>
                  <a:pt x="1614419" y="2116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94733440-4706-F8B0-6E0C-7D41F7296E17}"/>
              </a:ext>
            </a:extLst>
          </p:cNvPr>
          <p:cNvSpPr/>
          <p:nvPr/>
        </p:nvSpPr>
        <p:spPr>
          <a:xfrm>
            <a:off x="5898589" y="1657892"/>
            <a:ext cx="768871" cy="1672419"/>
          </a:xfrm>
          <a:custGeom>
            <a:avLst/>
            <a:gdLst>
              <a:gd name="connsiteX0" fmla="*/ 145024 w 768871"/>
              <a:gd name="connsiteY0" fmla="*/ 63752 h 1672419"/>
              <a:gd name="connsiteX1" fmla="*/ 573649 w 768871"/>
              <a:gd name="connsiteY1" fmla="*/ 692402 h 1672419"/>
              <a:gd name="connsiteX2" fmla="*/ 430774 w 768871"/>
              <a:gd name="connsiteY2" fmla="*/ 1192464 h 1672419"/>
              <a:gd name="connsiteX3" fmla="*/ 609367 w 768871"/>
              <a:gd name="connsiteY3" fmla="*/ 1028158 h 1672419"/>
              <a:gd name="connsiteX4" fmla="*/ 273611 w 768871"/>
              <a:gd name="connsiteY4" fmla="*/ 1485358 h 1672419"/>
              <a:gd name="connsiteX5" fmla="*/ 16436 w 768871"/>
              <a:gd name="connsiteY5" fmla="*/ 1642521 h 1672419"/>
              <a:gd name="connsiteX6" fmla="*/ 759386 w 768871"/>
              <a:gd name="connsiteY6" fmla="*/ 921002 h 1672419"/>
              <a:gd name="connsiteX7" fmla="*/ 452205 w 768871"/>
              <a:gd name="connsiteY7" fmla="*/ 1142458 h 1672419"/>
              <a:gd name="connsiteX8" fmla="*/ 687949 w 768871"/>
              <a:gd name="connsiteY8" fmla="*/ 735264 h 1672419"/>
              <a:gd name="connsiteX9" fmla="*/ 402199 w 768871"/>
              <a:gd name="connsiteY9" fmla="*/ 442371 h 1672419"/>
              <a:gd name="connsiteX10" fmla="*/ 666517 w 768871"/>
              <a:gd name="connsiteY10" fmla="*/ 692402 h 1672419"/>
              <a:gd name="connsiteX11" fmla="*/ 87874 w 768871"/>
              <a:gd name="connsiteY11" fmla="*/ 92327 h 1672419"/>
              <a:gd name="connsiteX12" fmla="*/ 145024 w 768871"/>
              <a:gd name="connsiteY12" fmla="*/ 63752 h 167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8871" h="1672419">
                <a:moveTo>
                  <a:pt x="145024" y="63752"/>
                </a:moveTo>
                <a:cubicBezTo>
                  <a:pt x="225986" y="163764"/>
                  <a:pt x="526024" y="504283"/>
                  <a:pt x="573649" y="692402"/>
                </a:cubicBezTo>
                <a:cubicBezTo>
                  <a:pt x="621274" y="880521"/>
                  <a:pt x="424821" y="1136505"/>
                  <a:pt x="430774" y="1192464"/>
                </a:cubicBezTo>
                <a:cubicBezTo>
                  <a:pt x="436727" y="1248423"/>
                  <a:pt x="635561" y="979342"/>
                  <a:pt x="609367" y="1028158"/>
                </a:cubicBezTo>
                <a:cubicBezTo>
                  <a:pt x="583173" y="1076974"/>
                  <a:pt x="372433" y="1382964"/>
                  <a:pt x="273611" y="1485358"/>
                </a:cubicBezTo>
                <a:cubicBezTo>
                  <a:pt x="174789" y="1587752"/>
                  <a:pt x="-64527" y="1736580"/>
                  <a:pt x="16436" y="1642521"/>
                </a:cubicBezTo>
                <a:cubicBezTo>
                  <a:pt x="97398" y="1548462"/>
                  <a:pt x="686758" y="1004346"/>
                  <a:pt x="759386" y="921002"/>
                </a:cubicBezTo>
                <a:cubicBezTo>
                  <a:pt x="832014" y="837658"/>
                  <a:pt x="464111" y="1173414"/>
                  <a:pt x="452205" y="1142458"/>
                </a:cubicBezTo>
                <a:cubicBezTo>
                  <a:pt x="440299" y="1111502"/>
                  <a:pt x="696283" y="851945"/>
                  <a:pt x="687949" y="735264"/>
                </a:cubicBezTo>
                <a:cubicBezTo>
                  <a:pt x="679615" y="618583"/>
                  <a:pt x="405771" y="449515"/>
                  <a:pt x="402199" y="442371"/>
                </a:cubicBezTo>
                <a:cubicBezTo>
                  <a:pt x="398627" y="435227"/>
                  <a:pt x="718904" y="750743"/>
                  <a:pt x="666517" y="692402"/>
                </a:cubicBezTo>
                <a:cubicBezTo>
                  <a:pt x="614130" y="634061"/>
                  <a:pt x="173599" y="197102"/>
                  <a:pt x="87874" y="92327"/>
                </a:cubicBezTo>
                <a:cubicBezTo>
                  <a:pt x="2149" y="-12448"/>
                  <a:pt x="64062" y="-36260"/>
                  <a:pt x="145024" y="63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4EF6AA91-1FE8-4D58-17E4-71454F12FCBC}"/>
              </a:ext>
            </a:extLst>
          </p:cNvPr>
          <p:cNvSpPr/>
          <p:nvPr/>
        </p:nvSpPr>
        <p:spPr>
          <a:xfrm>
            <a:off x="6512245" y="1813417"/>
            <a:ext cx="712826" cy="1637073"/>
          </a:xfrm>
          <a:custGeom>
            <a:avLst/>
            <a:gdLst>
              <a:gd name="connsiteX0" fmla="*/ 9999 w 712826"/>
              <a:gd name="connsiteY0" fmla="*/ 22527 h 1637073"/>
              <a:gd name="connsiteX1" fmla="*/ 710086 w 712826"/>
              <a:gd name="connsiteY1" fmla="*/ 1051227 h 1637073"/>
              <a:gd name="connsiteX2" fmla="*/ 267174 w 712826"/>
              <a:gd name="connsiteY2" fmla="*/ 1465564 h 1637073"/>
              <a:gd name="connsiteX3" fmla="*/ 638649 w 712826"/>
              <a:gd name="connsiteY3" fmla="*/ 1329833 h 1637073"/>
              <a:gd name="connsiteX4" fmla="*/ 24286 w 712826"/>
              <a:gd name="connsiteY4" fmla="*/ 1637014 h 1637073"/>
              <a:gd name="connsiteX5" fmla="*/ 610074 w 712826"/>
              <a:gd name="connsiteY5" fmla="*/ 1301258 h 1637073"/>
              <a:gd name="connsiteX6" fmla="*/ 674368 w 712826"/>
              <a:gd name="connsiteY6" fmla="*/ 1101233 h 1637073"/>
              <a:gd name="connsiteX7" fmla="*/ 267174 w 712826"/>
              <a:gd name="connsiteY7" fmla="*/ 529733 h 1637073"/>
              <a:gd name="connsiteX8" fmla="*/ 617218 w 712826"/>
              <a:gd name="connsiteY8" fmla="*/ 808339 h 1637073"/>
              <a:gd name="connsiteX9" fmla="*/ 317180 w 712826"/>
              <a:gd name="connsiteY9" fmla="*/ 379714 h 1637073"/>
              <a:gd name="connsiteX10" fmla="*/ 9999 w 712826"/>
              <a:gd name="connsiteY10" fmla="*/ 22527 h 163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2826" h="1637073">
                <a:moveTo>
                  <a:pt x="9999" y="22527"/>
                </a:moveTo>
                <a:cubicBezTo>
                  <a:pt x="75483" y="134446"/>
                  <a:pt x="667223" y="810721"/>
                  <a:pt x="710086" y="1051227"/>
                </a:cubicBezTo>
                <a:cubicBezTo>
                  <a:pt x="752949" y="1291733"/>
                  <a:pt x="279080" y="1419130"/>
                  <a:pt x="267174" y="1465564"/>
                </a:cubicBezTo>
                <a:cubicBezTo>
                  <a:pt x="255268" y="1511998"/>
                  <a:pt x="679130" y="1301258"/>
                  <a:pt x="638649" y="1329833"/>
                </a:cubicBezTo>
                <a:cubicBezTo>
                  <a:pt x="598168" y="1358408"/>
                  <a:pt x="29048" y="1641776"/>
                  <a:pt x="24286" y="1637014"/>
                </a:cubicBezTo>
                <a:cubicBezTo>
                  <a:pt x="19524" y="1632252"/>
                  <a:pt x="501727" y="1390555"/>
                  <a:pt x="610074" y="1301258"/>
                </a:cubicBezTo>
                <a:cubicBezTo>
                  <a:pt x="718421" y="1211961"/>
                  <a:pt x="731518" y="1229820"/>
                  <a:pt x="674368" y="1101233"/>
                </a:cubicBezTo>
                <a:cubicBezTo>
                  <a:pt x="617218" y="972646"/>
                  <a:pt x="276699" y="578549"/>
                  <a:pt x="267174" y="529733"/>
                </a:cubicBezTo>
                <a:cubicBezTo>
                  <a:pt x="257649" y="480917"/>
                  <a:pt x="608884" y="833342"/>
                  <a:pt x="617218" y="808339"/>
                </a:cubicBezTo>
                <a:cubicBezTo>
                  <a:pt x="625552" y="783336"/>
                  <a:pt x="416002" y="514255"/>
                  <a:pt x="317180" y="379714"/>
                </a:cubicBezTo>
                <a:cubicBezTo>
                  <a:pt x="218358" y="245173"/>
                  <a:pt x="-55485" y="-89392"/>
                  <a:pt x="9999" y="22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44DE0BB0-7C45-EF36-4FE1-E65CC631ADBB}"/>
              </a:ext>
            </a:extLst>
          </p:cNvPr>
          <p:cNvSpPr/>
          <p:nvPr/>
        </p:nvSpPr>
        <p:spPr>
          <a:xfrm>
            <a:off x="6087772" y="3021753"/>
            <a:ext cx="620349" cy="1883921"/>
          </a:xfrm>
          <a:custGeom>
            <a:avLst/>
            <a:gdLst>
              <a:gd name="connsiteX0" fmla="*/ 377322 w 620349"/>
              <a:gd name="connsiteY0" fmla="*/ 53 h 1883921"/>
              <a:gd name="connsiteX1" fmla="*/ 62997 w 620349"/>
              <a:gd name="connsiteY1" fmla="*/ 364385 h 1883921"/>
              <a:gd name="connsiteX2" fmla="*/ 270166 w 620349"/>
              <a:gd name="connsiteY2" fmla="*/ 571553 h 1883921"/>
              <a:gd name="connsiteX3" fmla="*/ 27278 w 620349"/>
              <a:gd name="connsiteY3" fmla="*/ 600128 h 1883921"/>
              <a:gd name="connsiteX4" fmla="*/ 270166 w 620349"/>
              <a:gd name="connsiteY4" fmla="*/ 750147 h 1883921"/>
              <a:gd name="connsiteX5" fmla="*/ 163009 w 620349"/>
              <a:gd name="connsiteY5" fmla="*/ 771578 h 1883921"/>
              <a:gd name="connsiteX6" fmla="*/ 363034 w 620349"/>
              <a:gd name="connsiteY6" fmla="*/ 1235922 h 1883921"/>
              <a:gd name="connsiteX7" fmla="*/ 198728 w 620349"/>
              <a:gd name="connsiteY7" fmla="*/ 1085903 h 1883921"/>
              <a:gd name="connsiteX8" fmla="*/ 613066 w 620349"/>
              <a:gd name="connsiteY8" fmla="*/ 1871716 h 1883921"/>
              <a:gd name="connsiteX9" fmla="*/ 441616 w 620349"/>
              <a:gd name="connsiteY9" fmla="*/ 1493097 h 1883921"/>
              <a:gd name="connsiteX10" fmla="*/ 170153 w 620349"/>
              <a:gd name="connsiteY10" fmla="*/ 557266 h 1883921"/>
              <a:gd name="connsiteX11" fmla="*/ 12991 w 620349"/>
              <a:gd name="connsiteY11" fmla="*/ 164360 h 1883921"/>
              <a:gd name="connsiteX12" fmla="*/ 48709 w 620349"/>
              <a:gd name="connsiteY12" fmla="*/ 335810 h 1883921"/>
              <a:gd name="connsiteX13" fmla="*/ 377322 w 620349"/>
              <a:gd name="connsiteY13" fmla="*/ 53 h 188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0349" h="1883921">
                <a:moveTo>
                  <a:pt x="377322" y="53"/>
                </a:moveTo>
                <a:cubicBezTo>
                  <a:pt x="379703" y="4815"/>
                  <a:pt x="80856" y="269135"/>
                  <a:pt x="62997" y="364385"/>
                </a:cubicBezTo>
                <a:cubicBezTo>
                  <a:pt x="45138" y="459635"/>
                  <a:pt x="276119" y="532263"/>
                  <a:pt x="270166" y="571553"/>
                </a:cubicBezTo>
                <a:cubicBezTo>
                  <a:pt x="264213" y="610844"/>
                  <a:pt x="27278" y="570362"/>
                  <a:pt x="27278" y="600128"/>
                </a:cubicBezTo>
                <a:cubicBezTo>
                  <a:pt x="27278" y="629894"/>
                  <a:pt x="247544" y="721572"/>
                  <a:pt x="270166" y="750147"/>
                </a:cubicBezTo>
                <a:cubicBezTo>
                  <a:pt x="292788" y="778722"/>
                  <a:pt x="147531" y="690616"/>
                  <a:pt x="163009" y="771578"/>
                </a:cubicBezTo>
                <a:cubicBezTo>
                  <a:pt x="178487" y="852540"/>
                  <a:pt x="357081" y="1183535"/>
                  <a:pt x="363034" y="1235922"/>
                </a:cubicBezTo>
                <a:cubicBezTo>
                  <a:pt x="368987" y="1288309"/>
                  <a:pt x="157056" y="979937"/>
                  <a:pt x="198728" y="1085903"/>
                </a:cubicBezTo>
                <a:cubicBezTo>
                  <a:pt x="240400" y="1191869"/>
                  <a:pt x="572585" y="1803850"/>
                  <a:pt x="613066" y="1871716"/>
                </a:cubicBezTo>
                <a:cubicBezTo>
                  <a:pt x="653547" y="1939582"/>
                  <a:pt x="515435" y="1712172"/>
                  <a:pt x="441616" y="1493097"/>
                </a:cubicBezTo>
                <a:cubicBezTo>
                  <a:pt x="367797" y="1274022"/>
                  <a:pt x="241590" y="778722"/>
                  <a:pt x="170153" y="557266"/>
                </a:cubicBezTo>
                <a:cubicBezTo>
                  <a:pt x="98716" y="335810"/>
                  <a:pt x="33232" y="201269"/>
                  <a:pt x="12991" y="164360"/>
                </a:cubicBezTo>
                <a:cubicBezTo>
                  <a:pt x="-7250" y="127451"/>
                  <a:pt x="-9632" y="359623"/>
                  <a:pt x="48709" y="335810"/>
                </a:cubicBezTo>
                <a:cubicBezTo>
                  <a:pt x="107049" y="311998"/>
                  <a:pt x="374941" y="-4709"/>
                  <a:pt x="377322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CB565FB7-25B7-790C-863E-87B6713086A6}"/>
              </a:ext>
            </a:extLst>
          </p:cNvPr>
          <p:cNvSpPr/>
          <p:nvPr/>
        </p:nvSpPr>
        <p:spPr>
          <a:xfrm>
            <a:off x="3609474" y="7407441"/>
            <a:ext cx="1540067" cy="333156"/>
          </a:xfrm>
          <a:custGeom>
            <a:avLst/>
            <a:gdLst>
              <a:gd name="connsiteX0" fmla="*/ 0 w 1540067"/>
              <a:gd name="connsiteY0" fmla="*/ 272717 h 333156"/>
              <a:gd name="connsiteX1" fmla="*/ 413084 w 1540067"/>
              <a:gd name="connsiteY1" fmla="*/ 316833 h 333156"/>
              <a:gd name="connsiteX2" fmla="*/ 649705 w 1540067"/>
              <a:gd name="connsiteY2" fmla="*/ 304801 h 333156"/>
              <a:gd name="connsiteX3" fmla="*/ 577515 w 1540067"/>
              <a:gd name="connsiteY3" fmla="*/ 328864 h 333156"/>
              <a:gd name="connsiteX4" fmla="*/ 1062789 w 1540067"/>
              <a:gd name="connsiteY4" fmla="*/ 192506 h 333156"/>
              <a:gd name="connsiteX5" fmla="*/ 994610 w 1540067"/>
              <a:gd name="connsiteY5" fmla="*/ 208548 h 333156"/>
              <a:gd name="connsiteX6" fmla="*/ 1540042 w 1540067"/>
              <a:gd name="connsiteY6" fmla="*/ 1 h 333156"/>
              <a:gd name="connsiteX7" fmla="*/ 970547 w 1540067"/>
              <a:gd name="connsiteY7" fmla="*/ 212559 h 333156"/>
              <a:gd name="connsiteX8" fmla="*/ 517358 w 1540067"/>
              <a:gd name="connsiteY8" fmla="*/ 320843 h 333156"/>
              <a:gd name="connsiteX9" fmla="*/ 613610 w 1540067"/>
              <a:gd name="connsiteY9" fmla="*/ 320843 h 333156"/>
              <a:gd name="connsiteX10" fmla="*/ 453189 w 1540067"/>
              <a:gd name="connsiteY10" fmla="*/ 232612 h 333156"/>
              <a:gd name="connsiteX11" fmla="*/ 565484 w 1540067"/>
              <a:gd name="connsiteY11" fmla="*/ 308812 h 333156"/>
              <a:gd name="connsiteX12" fmla="*/ 336884 w 1540067"/>
              <a:gd name="connsiteY12" fmla="*/ 308812 h 333156"/>
              <a:gd name="connsiteX13" fmla="*/ 248652 w 1540067"/>
              <a:gd name="connsiteY13" fmla="*/ 316833 h 333156"/>
              <a:gd name="connsiteX14" fmla="*/ 320842 w 1540067"/>
              <a:gd name="connsiteY14" fmla="*/ 332875 h 333156"/>
              <a:gd name="connsiteX15" fmla="*/ 0 w 1540067"/>
              <a:gd name="connsiteY15" fmla="*/ 272717 h 333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40067" h="333156">
                <a:moveTo>
                  <a:pt x="0" y="272717"/>
                </a:moveTo>
                <a:cubicBezTo>
                  <a:pt x="152400" y="292101"/>
                  <a:pt x="304800" y="311486"/>
                  <a:pt x="413084" y="316833"/>
                </a:cubicBezTo>
                <a:cubicBezTo>
                  <a:pt x="521368" y="322180"/>
                  <a:pt x="622300" y="302796"/>
                  <a:pt x="649705" y="304801"/>
                </a:cubicBezTo>
                <a:cubicBezTo>
                  <a:pt x="677110" y="306806"/>
                  <a:pt x="577515" y="328864"/>
                  <a:pt x="577515" y="328864"/>
                </a:cubicBezTo>
                <a:lnTo>
                  <a:pt x="1062789" y="192506"/>
                </a:lnTo>
                <a:cubicBezTo>
                  <a:pt x="1132305" y="172453"/>
                  <a:pt x="915068" y="240632"/>
                  <a:pt x="994610" y="208548"/>
                </a:cubicBezTo>
                <a:cubicBezTo>
                  <a:pt x="1074152" y="176464"/>
                  <a:pt x="1544052" y="-667"/>
                  <a:pt x="1540042" y="1"/>
                </a:cubicBezTo>
                <a:cubicBezTo>
                  <a:pt x="1536032" y="669"/>
                  <a:pt x="1140994" y="159085"/>
                  <a:pt x="970547" y="212559"/>
                </a:cubicBezTo>
                <a:cubicBezTo>
                  <a:pt x="800100" y="266033"/>
                  <a:pt x="576847" y="302796"/>
                  <a:pt x="517358" y="320843"/>
                </a:cubicBezTo>
                <a:cubicBezTo>
                  <a:pt x="457869" y="338890"/>
                  <a:pt x="624305" y="335548"/>
                  <a:pt x="613610" y="320843"/>
                </a:cubicBezTo>
                <a:cubicBezTo>
                  <a:pt x="602915" y="306138"/>
                  <a:pt x="461210" y="234617"/>
                  <a:pt x="453189" y="232612"/>
                </a:cubicBezTo>
                <a:cubicBezTo>
                  <a:pt x="445168" y="230607"/>
                  <a:pt x="584868" y="296112"/>
                  <a:pt x="565484" y="308812"/>
                </a:cubicBezTo>
                <a:cubicBezTo>
                  <a:pt x="546100" y="321512"/>
                  <a:pt x="389689" y="307475"/>
                  <a:pt x="336884" y="308812"/>
                </a:cubicBezTo>
                <a:cubicBezTo>
                  <a:pt x="284079" y="310149"/>
                  <a:pt x="251326" y="312823"/>
                  <a:pt x="248652" y="316833"/>
                </a:cubicBezTo>
                <a:cubicBezTo>
                  <a:pt x="245978" y="320843"/>
                  <a:pt x="320842" y="332875"/>
                  <a:pt x="320842" y="332875"/>
                </a:cubicBezTo>
                <a:lnTo>
                  <a:pt x="0" y="27271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ED01C2D5-9796-7501-59ED-5E1F971B03E5}"/>
              </a:ext>
            </a:extLst>
          </p:cNvPr>
          <p:cNvSpPr/>
          <p:nvPr/>
        </p:nvSpPr>
        <p:spPr>
          <a:xfrm>
            <a:off x="5204543" y="6902116"/>
            <a:ext cx="747078" cy="502096"/>
          </a:xfrm>
          <a:custGeom>
            <a:avLst/>
            <a:gdLst>
              <a:gd name="connsiteX0" fmla="*/ 747078 w 747078"/>
              <a:gd name="connsiteY0" fmla="*/ 0 h 502096"/>
              <a:gd name="connsiteX1" fmla="*/ 325973 w 747078"/>
              <a:gd name="connsiteY1" fmla="*/ 288758 h 502096"/>
              <a:gd name="connsiteX2" fmla="*/ 382120 w 747078"/>
              <a:gd name="connsiteY2" fmla="*/ 264695 h 502096"/>
              <a:gd name="connsiteX3" fmla="*/ 1120 w 747078"/>
              <a:gd name="connsiteY3" fmla="*/ 501316 h 502096"/>
              <a:gd name="connsiteX4" fmla="*/ 522489 w 747078"/>
              <a:gd name="connsiteY4" fmla="*/ 172452 h 502096"/>
              <a:gd name="connsiteX5" fmla="*/ 506446 w 747078"/>
              <a:gd name="connsiteY5" fmla="*/ 180473 h 502096"/>
              <a:gd name="connsiteX6" fmla="*/ 747078 w 747078"/>
              <a:gd name="connsiteY6" fmla="*/ 0 h 50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7078" h="502096">
                <a:moveTo>
                  <a:pt x="747078" y="0"/>
                </a:moveTo>
                <a:lnTo>
                  <a:pt x="325973" y="288758"/>
                </a:lnTo>
                <a:cubicBezTo>
                  <a:pt x="265147" y="332874"/>
                  <a:pt x="436262" y="229269"/>
                  <a:pt x="382120" y="264695"/>
                </a:cubicBezTo>
                <a:cubicBezTo>
                  <a:pt x="327978" y="300121"/>
                  <a:pt x="-22275" y="516690"/>
                  <a:pt x="1120" y="501316"/>
                </a:cubicBezTo>
                <a:cubicBezTo>
                  <a:pt x="24515" y="485942"/>
                  <a:pt x="522489" y="172452"/>
                  <a:pt x="522489" y="172452"/>
                </a:cubicBezTo>
                <a:cubicBezTo>
                  <a:pt x="606710" y="118978"/>
                  <a:pt x="506446" y="180473"/>
                  <a:pt x="506446" y="180473"/>
                </a:cubicBezTo>
                <a:lnTo>
                  <a:pt x="74707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BC00ED5A-DA08-FDD6-8038-A1CE4055A7F8}"/>
              </a:ext>
            </a:extLst>
          </p:cNvPr>
          <p:cNvSpPr/>
          <p:nvPr/>
        </p:nvSpPr>
        <p:spPr>
          <a:xfrm>
            <a:off x="6124803" y="1649105"/>
            <a:ext cx="2058374" cy="1851192"/>
          </a:xfrm>
          <a:custGeom>
            <a:avLst/>
            <a:gdLst>
              <a:gd name="connsiteX0" fmla="*/ 1576896 w 2058374"/>
              <a:gd name="connsiteY0" fmla="*/ 594474 h 1851192"/>
              <a:gd name="connsiteX1" fmla="*/ 2010529 w 2058374"/>
              <a:gd name="connsiteY1" fmla="*/ 1037534 h 1851192"/>
              <a:gd name="connsiteX2" fmla="*/ 1803139 w 2058374"/>
              <a:gd name="connsiteY2" fmla="*/ 726450 h 1851192"/>
              <a:gd name="connsiteX3" fmla="*/ 1011288 w 2058374"/>
              <a:gd name="connsiteY3" fmla="*/ 10013 h 1851192"/>
              <a:gd name="connsiteX4" fmla="*/ 1209251 w 2058374"/>
              <a:gd name="connsiteY4" fmla="*/ 339951 h 1851192"/>
              <a:gd name="connsiteX5" fmla="*/ 775618 w 2058374"/>
              <a:gd name="connsiteY5" fmla="*/ 801864 h 1851192"/>
              <a:gd name="connsiteX6" fmla="*/ 879312 w 2058374"/>
              <a:gd name="connsiteY6" fmla="*/ 886705 h 1851192"/>
              <a:gd name="connsiteX7" fmla="*/ 285424 w 2058374"/>
              <a:gd name="connsiteY7" fmla="*/ 1292058 h 1851192"/>
              <a:gd name="connsiteX8" fmla="*/ 577655 w 2058374"/>
              <a:gd name="connsiteY8" fmla="*/ 1405180 h 1851192"/>
              <a:gd name="connsiteX9" fmla="*/ 2620 w 2058374"/>
              <a:gd name="connsiteY9" fmla="*/ 1678557 h 1851192"/>
              <a:gd name="connsiteX10" fmla="*/ 360838 w 2058374"/>
              <a:gd name="connsiteY10" fmla="*/ 1527728 h 1851192"/>
              <a:gd name="connsiteX11" fmla="*/ 275997 w 2058374"/>
              <a:gd name="connsiteY11" fmla="*/ 1659703 h 1851192"/>
              <a:gd name="connsiteX12" fmla="*/ 417399 w 2058374"/>
              <a:gd name="connsiteY12" fmla="*/ 1848239 h 1851192"/>
              <a:gd name="connsiteX13" fmla="*/ 304277 w 2058374"/>
              <a:gd name="connsiteY13" fmla="*/ 1499448 h 1851192"/>
              <a:gd name="connsiteX14" fmla="*/ 577655 w 2058374"/>
              <a:gd name="connsiteY14" fmla="*/ 1141229 h 1851192"/>
              <a:gd name="connsiteX15" fmla="*/ 1199824 w 2058374"/>
              <a:gd name="connsiteY15" fmla="*/ 547340 h 1851192"/>
              <a:gd name="connsiteX16" fmla="*/ 1048995 w 2058374"/>
              <a:gd name="connsiteY16" fmla="*/ 226829 h 1851192"/>
              <a:gd name="connsiteX17" fmla="*/ 1558042 w 2058374"/>
              <a:gd name="connsiteY17" fmla="*/ 735876 h 1851192"/>
              <a:gd name="connsiteX18" fmla="*/ 1444921 w 2058374"/>
              <a:gd name="connsiteY18" fmla="*/ 302243 h 1851192"/>
              <a:gd name="connsiteX19" fmla="*/ 2057663 w 2058374"/>
              <a:gd name="connsiteY19" fmla="*/ 1103522 h 1851192"/>
              <a:gd name="connsiteX20" fmla="*/ 1576896 w 2058374"/>
              <a:gd name="connsiteY20" fmla="*/ 594474 h 185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8374" h="1851192">
                <a:moveTo>
                  <a:pt x="1576896" y="594474"/>
                </a:moveTo>
                <a:cubicBezTo>
                  <a:pt x="1569040" y="583476"/>
                  <a:pt x="1972822" y="1015538"/>
                  <a:pt x="2010529" y="1037534"/>
                </a:cubicBezTo>
                <a:cubicBezTo>
                  <a:pt x="2048236" y="1059530"/>
                  <a:pt x="1969679" y="897703"/>
                  <a:pt x="1803139" y="726450"/>
                </a:cubicBezTo>
                <a:cubicBezTo>
                  <a:pt x="1636599" y="555197"/>
                  <a:pt x="1110269" y="74429"/>
                  <a:pt x="1011288" y="10013"/>
                </a:cubicBezTo>
                <a:cubicBezTo>
                  <a:pt x="912307" y="-54403"/>
                  <a:pt x="1248529" y="207976"/>
                  <a:pt x="1209251" y="339951"/>
                </a:cubicBezTo>
                <a:cubicBezTo>
                  <a:pt x="1169973" y="471926"/>
                  <a:pt x="830608" y="710738"/>
                  <a:pt x="775618" y="801864"/>
                </a:cubicBezTo>
                <a:cubicBezTo>
                  <a:pt x="720628" y="892990"/>
                  <a:pt x="961011" y="805006"/>
                  <a:pt x="879312" y="886705"/>
                </a:cubicBezTo>
                <a:cubicBezTo>
                  <a:pt x="797613" y="968404"/>
                  <a:pt x="335700" y="1205645"/>
                  <a:pt x="285424" y="1292058"/>
                </a:cubicBezTo>
                <a:cubicBezTo>
                  <a:pt x="235148" y="1378471"/>
                  <a:pt x="624789" y="1340764"/>
                  <a:pt x="577655" y="1405180"/>
                </a:cubicBezTo>
                <a:cubicBezTo>
                  <a:pt x="530521" y="1469596"/>
                  <a:pt x="38756" y="1658132"/>
                  <a:pt x="2620" y="1678557"/>
                </a:cubicBezTo>
                <a:cubicBezTo>
                  <a:pt x="-33516" y="1698982"/>
                  <a:pt x="315275" y="1530870"/>
                  <a:pt x="360838" y="1527728"/>
                </a:cubicBezTo>
                <a:cubicBezTo>
                  <a:pt x="406401" y="1524586"/>
                  <a:pt x="266570" y="1606285"/>
                  <a:pt x="275997" y="1659703"/>
                </a:cubicBezTo>
                <a:cubicBezTo>
                  <a:pt x="285424" y="1713122"/>
                  <a:pt x="412686" y="1874948"/>
                  <a:pt x="417399" y="1848239"/>
                </a:cubicBezTo>
                <a:cubicBezTo>
                  <a:pt x="422112" y="1821530"/>
                  <a:pt x="277568" y="1617283"/>
                  <a:pt x="304277" y="1499448"/>
                </a:cubicBezTo>
                <a:cubicBezTo>
                  <a:pt x="330986" y="1381613"/>
                  <a:pt x="428397" y="1299914"/>
                  <a:pt x="577655" y="1141229"/>
                </a:cubicBezTo>
                <a:cubicBezTo>
                  <a:pt x="726913" y="982544"/>
                  <a:pt x="1121267" y="699740"/>
                  <a:pt x="1199824" y="547340"/>
                </a:cubicBezTo>
                <a:cubicBezTo>
                  <a:pt x="1278381" y="394940"/>
                  <a:pt x="989292" y="195406"/>
                  <a:pt x="1048995" y="226829"/>
                </a:cubicBezTo>
                <a:cubicBezTo>
                  <a:pt x="1108698" y="258252"/>
                  <a:pt x="1492054" y="723307"/>
                  <a:pt x="1558042" y="735876"/>
                </a:cubicBezTo>
                <a:cubicBezTo>
                  <a:pt x="1624030" y="748445"/>
                  <a:pt x="1361651" y="240969"/>
                  <a:pt x="1444921" y="302243"/>
                </a:cubicBezTo>
                <a:cubicBezTo>
                  <a:pt x="1528191" y="363517"/>
                  <a:pt x="2035667" y="1053246"/>
                  <a:pt x="2057663" y="1103522"/>
                </a:cubicBezTo>
                <a:cubicBezTo>
                  <a:pt x="2079659" y="1153798"/>
                  <a:pt x="1584752" y="605472"/>
                  <a:pt x="1576896" y="594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CC4662AD-A814-49F3-8D2B-1D83E13E78DF}"/>
              </a:ext>
            </a:extLst>
          </p:cNvPr>
          <p:cNvSpPr/>
          <p:nvPr/>
        </p:nvSpPr>
        <p:spPr>
          <a:xfrm>
            <a:off x="7824106" y="2384431"/>
            <a:ext cx="609058" cy="1744513"/>
          </a:xfrm>
          <a:custGeom>
            <a:avLst/>
            <a:gdLst>
              <a:gd name="connsiteX0" fmla="*/ 132117 w 609058"/>
              <a:gd name="connsiteY0" fmla="*/ 585012 h 1744513"/>
              <a:gd name="connsiteX1" fmla="*/ 528042 w 609058"/>
              <a:gd name="connsiteY1" fmla="*/ 1037499 h 1744513"/>
              <a:gd name="connsiteX2" fmla="*/ 462055 w 609058"/>
              <a:gd name="connsiteY2" fmla="*/ 1358010 h 1744513"/>
              <a:gd name="connsiteX3" fmla="*/ 584603 w 609058"/>
              <a:gd name="connsiteY3" fmla="*/ 1310876 h 1744513"/>
              <a:gd name="connsiteX4" fmla="*/ 462055 w 609058"/>
              <a:gd name="connsiteY4" fmla="*/ 1744509 h 1744513"/>
              <a:gd name="connsiteX5" fmla="*/ 594030 w 609058"/>
              <a:gd name="connsiteY5" fmla="*/ 1301449 h 1744513"/>
              <a:gd name="connsiteX6" fmla="*/ 556323 w 609058"/>
              <a:gd name="connsiteY6" fmla="*/ 688707 h 1744513"/>
              <a:gd name="connsiteX7" fmla="*/ 546896 w 609058"/>
              <a:gd name="connsiteY7" fmla="*/ 933804 h 1744513"/>
              <a:gd name="connsiteX8" fmla="*/ 141 w 609058"/>
              <a:gd name="connsiteY8" fmla="*/ 550 h 1744513"/>
              <a:gd name="connsiteX9" fmla="*/ 603457 w 609058"/>
              <a:gd name="connsiteY9" fmla="*/ 1084633 h 1744513"/>
              <a:gd name="connsiteX10" fmla="*/ 292372 w 609058"/>
              <a:gd name="connsiteY10" fmla="*/ 726414 h 1744513"/>
              <a:gd name="connsiteX11" fmla="*/ 132117 w 609058"/>
              <a:gd name="connsiteY11" fmla="*/ 585012 h 174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058" h="1744513">
                <a:moveTo>
                  <a:pt x="132117" y="585012"/>
                </a:moveTo>
                <a:cubicBezTo>
                  <a:pt x="171395" y="636859"/>
                  <a:pt x="473052" y="908666"/>
                  <a:pt x="528042" y="1037499"/>
                </a:cubicBezTo>
                <a:cubicBezTo>
                  <a:pt x="583032" y="1166332"/>
                  <a:pt x="452628" y="1312447"/>
                  <a:pt x="462055" y="1358010"/>
                </a:cubicBezTo>
                <a:cubicBezTo>
                  <a:pt x="471482" y="1403573"/>
                  <a:pt x="584603" y="1246460"/>
                  <a:pt x="584603" y="1310876"/>
                </a:cubicBezTo>
                <a:cubicBezTo>
                  <a:pt x="584603" y="1375292"/>
                  <a:pt x="460484" y="1746080"/>
                  <a:pt x="462055" y="1744509"/>
                </a:cubicBezTo>
                <a:cubicBezTo>
                  <a:pt x="463626" y="1742938"/>
                  <a:pt x="578319" y="1477416"/>
                  <a:pt x="594030" y="1301449"/>
                </a:cubicBezTo>
                <a:cubicBezTo>
                  <a:pt x="609741" y="1125482"/>
                  <a:pt x="564179" y="749981"/>
                  <a:pt x="556323" y="688707"/>
                </a:cubicBezTo>
                <a:cubicBezTo>
                  <a:pt x="548467" y="627433"/>
                  <a:pt x="639593" y="1048497"/>
                  <a:pt x="546896" y="933804"/>
                </a:cubicBezTo>
                <a:cubicBezTo>
                  <a:pt x="454199" y="819111"/>
                  <a:pt x="-9286" y="-24588"/>
                  <a:pt x="141" y="550"/>
                </a:cubicBezTo>
                <a:cubicBezTo>
                  <a:pt x="9568" y="25688"/>
                  <a:pt x="554752" y="963656"/>
                  <a:pt x="603457" y="1084633"/>
                </a:cubicBezTo>
                <a:cubicBezTo>
                  <a:pt x="652162" y="1205610"/>
                  <a:pt x="369358" y="808113"/>
                  <a:pt x="292372" y="726414"/>
                </a:cubicBezTo>
                <a:cubicBezTo>
                  <a:pt x="215386" y="644715"/>
                  <a:pt x="92839" y="533165"/>
                  <a:pt x="132117" y="585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B45D1884-48EF-F2C9-C00A-34887A052F98}"/>
              </a:ext>
            </a:extLst>
          </p:cNvPr>
          <p:cNvSpPr/>
          <p:nvPr/>
        </p:nvSpPr>
        <p:spPr>
          <a:xfrm>
            <a:off x="6792883" y="2977828"/>
            <a:ext cx="1394263" cy="3084863"/>
          </a:xfrm>
          <a:custGeom>
            <a:avLst/>
            <a:gdLst>
              <a:gd name="connsiteX0" fmla="*/ 98111 w 1394263"/>
              <a:gd name="connsiteY0" fmla="*/ 1042 h 3084863"/>
              <a:gd name="connsiteX1" fmla="*/ 79257 w 1394263"/>
              <a:gd name="connsiteY1" fmla="*/ 566650 h 3084863"/>
              <a:gd name="connsiteX2" fmla="*/ 720280 w 1394263"/>
              <a:gd name="connsiteY2" fmla="*/ 1245380 h 3084863"/>
              <a:gd name="connsiteX3" fmla="*/ 626012 w 1394263"/>
              <a:gd name="connsiteY3" fmla="*/ 1320795 h 3084863"/>
              <a:gd name="connsiteX4" fmla="*/ 1257608 w 1394263"/>
              <a:gd name="connsiteY4" fmla="*/ 1895830 h 3084863"/>
              <a:gd name="connsiteX5" fmla="*/ 1078498 w 1394263"/>
              <a:gd name="connsiteY5" fmla="*/ 2018378 h 3084863"/>
              <a:gd name="connsiteX6" fmla="*/ 1370729 w 1394263"/>
              <a:gd name="connsiteY6" fmla="*/ 2414304 h 3084863"/>
              <a:gd name="connsiteX7" fmla="*/ 1361303 w 1394263"/>
              <a:gd name="connsiteY7" fmla="*/ 3083607 h 3084863"/>
              <a:gd name="connsiteX8" fmla="*/ 1389583 w 1394263"/>
              <a:gd name="connsiteY8" fmla="*/ 2565133 h 3084863"/>
              <a:gd name="connsiteX9" fmla="*/ 1248181 w 1394263"/>
              <a:gd name="connsiteY9" fmla="*/ 1971244 h 3084863"/>
              <a:gd name="connsiteX10" fmla="*/ 626012 w 1394263"/>
              <a:gd name="connsiteY10" fmla="*/ 1141685 h 3084863"/>
              <a:gd name="connsiteX11" fmla="*/ 1059645 w 1394263"/>
              <a:gd name="connsiteY11" fmla="*/ 1254807 h 3084863"/>
              <a:gd name="connsiteX12" fmla="*/ 626012 w 1394263"/>
              <a:gd name="connsiteY12" fmla="*/ 1169966 h 3084863"/>
              <a:gd name="connsiteX13" fmla="*/ 371488 w 1394263"/>
              <a:gd name="connsiteY13" fmla="*/ 462956 h 3084863"/>
              <a:gd name="connsiteX14" fmla="*/ 475183 w 1394263"/>
              <a:gd name="connsiteY14" fmla="*/ 962576 h 3084863"/>
              <a:gd name="connsiteX15" fmla="*/ 32123 w 1394263"/>
              <a:gd name="connsiteY15" fmla="*/ 632638 h 3084863"/>
              <a:gd name="connsiteX16" fmla="*/ 41550 w 1394263"/>
              <a:gd name="connsiteY16" fmla="*/ 708052 h 3084863"/>
              <a:gd name="connsiteX17" fmla="*/ 98111 w 1394263"/>
              <a:gd name="connsiteY17" fmla="*/ 1042 h 308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94263" h="3084863">
                <a:moveTo>
                  <a:pt x="98111" y="1042"/>
                </a:moveTo>
                <a:cubicBezTo>
                  <a:pt x="104396" y="-22525"/>
                  <a:pt x="-24438" y="359260"/>
                  <a:pt x="79257" y="566650"/>
                </a:cubicBezTo>
                <a:cubicBezTo>
                  <a:pt x="182952" y="774040"/>
                  <a:pt x="629154" y="1119689"/>
                  <a:pt x="720280" y="1245380"/>
                </a:cubicBezTo>
                <a:cubicBezTo>
                  <a:pt x="811406" y="1371071"/>
                  <a:pt x="536457" y="1212387"/>
                  <a:pt x="626012" y="1320795"/>
                </a:cubicBezTo>
                <a:cubicBezTo>
                  <a:pt x="715567" y="1429203"/>
                  <a:pt x="1182194" y="1779566"/>
                  <a:pt x="1257608" y="1895830"/>
                </a:cubicBezTo>
                <a:cubicBezTo>
                  <a:pt x="1333022" y="2012094"/>
                  <a:pt x="1059645" y="1931966"/>
                  <a:pt x="1078498" y="2018378"/>
                </a:cubicBezTo>
                <a:cubicBezTo>
                  <a:pt x="1097351" y="2104790"/>
                  <a:pt x="1323595" y="2236766"/>
                  <a:pt x="1370729" y="2414304"/>
                </a:cubicBezTo>
                <a:cubicBezTo>
                  <a:pt x="1417863" y="2591842"/>
                  <a:pt x="1358161" y="3058469"/>
                  <a:pt x="1361303" y="3083607"/>
                </a:cubicBezTo>
                <a:cubicBezTo>
                  <a:pt x="1364445" y="3108745"/>
                  <a:pt x="1408437" y="2750527"/>
                  <a:pt x="1389583" y="2565133"/>
                </a:cubicBezTo>
                <a:cubicBezTo>
                  <a:pt x="1370729" y="2379739"/>
                  <a:pt x="1375443" y="2208485"/>
                  <a:pt x="1248181" y="1971244"/>
                </a:cubicBezTo>
                <a:cubicBezTo>
                  <a:pt x="1120919" y="1734003"/>
                  <a:pt x="657435" y="1261091"/>
                  <a:pt x="626012" y="1141685"/>
                </a:cubicBezTo>
                <a:cubicBezTo>
                  <a:pt x="594589" y="1022279"/>
                  <a:pt x="1059645" y="1250094"/>
                  <a:pt x="1059645" y="1254807"/>
                </a:cubicBezTo>
                <a:cubicBezTo>
                  <a:pt x="1059645" y="1259520"/>
                  <a:pt x="740705" y="1301941"/>
                  <a:pt x="626012" y="1169966"/>
                </a:cubicBezTo>
                <a:cubicBezTo>
                  <a:pt x="511319" y="1037991"/>
                  <a:pt x="396626" y="497521"/>
                  <a:pt x="371488" y="462956"/>
                </a:cubicBezTo>
                <a:cubicBezTo>
                  <a:pt x="346350" y="428391"/>
                  <a:pt x="531744" y="934296"/>
                  <a:pt x="475183" y="962576"/>
                </a:cubicBezTo>
                <a:cubicBezTo>
                  <a:pt x="418622" y="990856"/>
                  <a:pt x="32123" y="632638"/>
                  <a:pt x="32123" y="632638"/>
                </a:cubicBezTo>
                <a:cubicBezTo>
                  <a:pt x="-40149" y="590217"/>
                  <a:pt x="30552" y="813318"/>
                  <a:pt x="41550" y="708052"/>
                </a:cubicBezTo>
                <a:cubicBezTo>
                  <a:pt x="52548" y="602786"/>
                  <a:pt x="91826" y="24609"/>
                  <a:pt x="98111" y="1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8237072D-92D2-7EED-0E29-674528CE5E72}"/>
              </a:ext>
            </a:extLst>
          </p:cNvPr>
          <p:cNvSpPr/>
          <p:nvPr/>
        </p:nvSpPr>
        <p:spPr>
          <a:xfrm>
            <a:off x="6323317" y="3624463"/>
            <a:ext cx="1876359" cy="1847169"/>
          </a:xfrm>
          <a:custGeom>
            <a:avLst/>
            <a:gdLst>
              <a:gd name="connsiteX0" fmla="*/ 20922 w 1876359"/>
              <a:gd name="connsiteY0" fmla="*/ 23710 h 1847169"/>
              <a:gd name="connsiteX1" fmla="*/ 1227553 w 1876359"/>
              <a:gd name="connsiteY1" fmla="*/ 1164353 h 1847169"/>
              <a:gd name="connsiteX2" fmla="*/ 991883 w 1876359"/>
              <a:gd name="connsiteY2" fmla="*/ 1098366 h 1847169"/>
              <a:gd name="connsiteX3" fmla="*/ 1849722 w 1876359"/>
              <a:gd name="connsiteY3" fmla="*/ 1824230 h 1847169"/>
              <a:gd name="connsiteX4" fmla="*/ 1604625 w 1876359"/>
              <a:gd name="connsiteY4" fmla="*/ 1607413 h 1847169"/>
              <a:gd name="connsiteX5" fmla="*/ 1057871 w 1876359"/>
              <a:gd name="connsiteY5" fmla="*/ 1022951 h 1847169"/>
              <a:gd name="connsiteX6" fmla="*/ 1142712 w 1876359"/>
              <a:gd name="connsiteY6" fmla="*/ 1060659 h 1847169"/>
              <a:gd name="connsiteX7" fmla="*/ 463982 w 1876359"/>
              <a:gd name="connsiteY7" fmla="*/ 381929 h 1847169"/>
              <a:gd name="connsiteX8" fmla="*/ 859908 w 1876359"/>
              <a:gd name="connsiteY8" fmla="*/ 523331 h 1847169"/>
              <a:gd name="connsiteX9" fmla="*/ 482836 w 1876359"/>
              <a:gd name="connsiteY9" fmla="*/ 42564 h 1847169"/>
              <a:gd name="connsiteX10" fmla="*/ 756213 w 1876359"/>
              <a:gd name="connsiteY10" fmla="*/ 504477 h 1847169"/>
              <a:gd name="connsiteX11" fmla="*/ 482836 w 1876359"/>
              <a:gd name="connsiteY11" fmla="*/ 400782 h 1847169"/>
              <a:gd name="connsiteX12" fmla="*/ 20922 w 1876359"/>
              <a:gd name="connsiteY12" fmla="*/ 23710 h 184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76359" h="1847169">
                <a:moveTo>
                  <a:pt x="20922" y="23710"/>
                </a:moveTo>
                <a:cubicBezTo>
                  <a:pt x="145042" y="150972"/>
                  <a:pt x="1065726" y="985244"/>
                  <a:pt x="1227553" y="1164353"/>
                </a:cubicBezTo>
                <a:cubicBezTo>
                  <a:pt x="1389380" y="1343462"/>
                  <a:pt x="888188" y="988387"/>
                  <a:pt x="991883" y="1098366"/>
                </a:cubicBezTo>
                <a:cubicBezTo>
                  <a:pt x="1095578" y="1208345"/>
                  <a:pt x="1747598" y="1739389"/>
                  <a:pt x="1849722" y="1824230"/>
                </a:cubicBezTo>
                <a:cubicBezTo>
                  <a:pt x="1951846" y="1909071"/>
                  <a:pt x="1736600" y="1740959"/>
                  <a:pt x="1604625" y="1607413"/>
                </a:cubicBezTo>
                <a:cubicBezTo>
                  <a:pt x="1472650" y="1473867"/>
                  <a:pt x="1134857" y="1114077"/>
                  <a:pt x="1057871" y="1022951"/>
                </a:cubicBezTo>
                <a:cubicBezTo>
                  <a:pt x="980885" y="931825"/>
                  <a:pt x="1241694" y="1167496"/>
                  <a:pt x="1142712" y="1060659"/>
                </a:cubicBezTo>
                <a:cubicBezTo>
                  <a:pt x="1043731" y="953822"/>
                  <a:pt x="511116" y="471484"/>
                  <a:pt x="463982" y="381929"/>
                </a:cubicBezTo>
                <a:cubicBezTo>
                  <a:pt x="416848" y="292374"/>
                  <a:pt x="856766" y="579892"/>
                  <a:pt x="859908" y="523331"/>
                </a:cubicBezTo>
                <a:cubicBezTo>
                  <a:pt x="863050" y="466770"/>
                  <a:pt x="500119" y="45706"/>
                  <a:pt x="482836" y="42564"/>
                </a:cubicBezTo>
                <a:cubicBezTo>
                  <a:pt x="465554" y="39422"/>
                  <a:pt x="756213" y="444774"/>
                  <a:pt x="756213" y="504477"/>
                </a:cubicBezTo>
                <a:cubicBezTo>
                  <a:pt x="756213" y="564180"/>
                  <a:pt x="605385" y="482481"/>
                  <a:pt x="482836" y="400782"/>
                </a:cubicBezTo>
                <a:cubicBezTo>
                  <a:pt x="360288" y="319083"/>
                  <a:pt x="-103198" y="-103552"/>
                  <a:pt x="20922" y="237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74CB320C-8202-08B8-E145-115907C53B5B}"/>
              </a:ext>
            </a:extLst>
          </p:cNvPr>
          <p:cNvSpPr/>
          <p:nvPr/>
        </p:nvSpPr>
        <p:spPr>
          <a:xfrm>
            <a:off x="7540242" y="5806788"/>
            <a:ext cx="606280" cy="2193947"/>
          </a:xfrm>
          <a:custGeom>
            <a:avLst/>
            <a:gdLst>
              <a:gd name="connsiteX0" fmla="*/ 378273 w 606280"/>
              <a:gd name="connsiteY0" fmla="*/ 123 h 2193947"/>
              <a:gd name="connsiteX1" fmla="*/ 576236 w 606280"/>
              <a:gd name="connsiteY1" fmla="*/ 396049 h 2193947"/>
              <a:gd name="connsiteX2" fmla="*/ 331139 w 606280"/>
              <a:gd name="connsiteY2" fmla="*/ 895670 h 2193947"/>
              <a:gd name="connsiteX3" fmla="*/ 481968 w 606280"/>
              <a:gd name="connsiteY3" fmla="*/ 763694 h 2193947"/>
              <a:gd name="connsiteX4" fmla="*/ 387700 w 606280"/>
              <a:gd name="connsiteY4" fmla="*/ 1329303 h 2193947"/>
              <a:gd name="connsiteX5" fmla="*/ 1201 w 606280"/>
              <a:gd name="connsiteY5" fmla="*/ 2187142 h 2193947"/>
              <a:gd name="connsiteX6" fmla="*/ 529102 w 606280"/>
              <a:gd name="connsiteY6" fmla="*/ 829682 h 2193947"/>
              <a:gd name="connsiteX7" fmla="*/ 472542 w 606280"/>
              <a:gd name="connsiteY7" fmla="*/ 773121 h 2193947"/>
              <a:gd name="connsiteX8" fmla="*/ 604517 w 606280"/>
              <a:gd name="connsiteY8" fmla="*/ 358342 h 2193947"/>
              <a:gd name="connsiteX9" fmla="*/ 378273 w 606280"/>
              <a:gd name="connsiteY9" fmla="*/ 123 h 219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6280" h="2193947">
                <a:moveTo>
                  <a:pt x="378273" y="123"/>
                </a:moveTo>
                <a:cubicBezTo>
                  <a:pt x="373559" y="6408"/>
                  <a:pt x="584092" y="246791"/>
                  <a:pt x="576236" y="396049"/>
                </a:cubicBezTo>
                <a:cubicBezTo>
                  <a:pt x="568380" y="545307"/>
                  <a:pt x="346850" y="834396"/>
                  <a:pt x="331139" y="895670"/>
                </a:cubicBezTo>
                <a:cubicBezTo>
                  <a:pt x="315428" y="956944"/>
                  <a:pt x="472541" y="691422"/>
                  <a:pt x="481968" y="763694"/>
                </a:cubicBezTo>
                <a:cubicBezTo>
                  <a:pt x="491395" y="835966"/>
                  <a:pt x="467828" y="1092062"/>
                  <a:pt x="387700" y="1329303"/>
                </a:cubicBezTo>
                <a:cubicBezTo>
                  <a:pt x="307572" y="1566544"/>
                  <a:pt x="-22366" y="2270412"/>
                  <a:pt x="1201" y="2187142"/>
                </a:cubicBezTo>
                <a:cubicBezTo>
                  <a:pt x="24768" y="2103872"/>
                  <a:pt x="450545" y="1065352"/>
                  <a:pt x="529102" y="829682"/>
                </a:cubicBezTo>
                <a:cubicBezTo>
                  <a:pt x="607659" y="594012"/>
                  <a:pt x="459973" y="851678"/>
                  <a:pt x="472542" y="773121"/>
                </a:cubicBezTo>
                <a:cubicBezTo>
                  <a:pt x="485111" y="694564"/>
                  <a:pt x="623371" y="487175"/>
                  <a:pt x="604517" y="358342"/>
                </a:cubicBezTo>
                <a:cubicBezTo>
                  <a:pt x="585663" y="229509"/>
                  <a:pt x="382987" y="-6162"/>
                  <a:pt x="378273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E1978488-E912-25B7-7E70-F7F4F2783275}"/>
              </a:ext>
            </a:extLst>
          </p:cNvPr>
          <p:cNvSpPr/>
          <p:nvPr/>
        </p:nvSpPr>
        <p:spPr>
          <a:xfrm>
            <a:off x="7195214" y="4930214"/>
            <a:ext cx="1029751" cy="3053542"/>
          </a:xfrm>
          <a:custGeom>
            <a:avLst/>
            <a:gdLst>
              <a:gd name="connsiteX0" fmla="*/ 911838 w 1029751"/>
              <a:gd name="connsiteY0" fmla="*/ 886124 h 3053542"/>
              <a:gd name="connsiteX1" fmla="*/ 487631 w 1029751"/>
              <a:gd name="connsiteY1" fmla="*/ 1508293 h 3053542"/>
              <a:gd name="connsiteX2" fmla="*/ 223681 w 1029751"/>
              <a:gd name="connsiteY2" fmla="*/ 2479254 h 3053542"/>
              <a:gd name="connsiteX3" fmla="*/ 299095 w 1029751"/>
              <a:gd name="connsiteY3" fmla="*/ 2139889 h 3053542"/>
              <a:gd name="connsiteX4" fmla="*/ 16291 w 1029751"/>
              <a:gd name="connsiteY4" fmla="*/ 3026009 h 3053542"/>
              <a:gd name="connsiteX5" fmla="*/ 72852 w 1029751"/>
              <a:gd name="connsiteY5" fmla="*/ 2743205 h 3053542"/>
              <a:gd name="connsiteX6" fmla="*/ 393363 w 1029751"/>
              <a:gd name="connsiteY6" fmla="*/ 1885365 h 3053542"/>
              <a:gd name="connsiteX7" fmla="*/ 393363 w 1029751"/>
              <a:gd name="connsiteY7" fmla="*/ 1527147 h 3053542"/>
              <a:gd name="connsiteX8" fmla="*/ 365083 w 1029751"/>
              <a:gd name="connsiteY8" fmla="*/ 1696829 h 3053542"/>
              <a:gd name="connsiteX9" fmla="*/ 761009 w 1029751"/>
              <a:gd name="connsiteY9" fmla="*/ 5 h 3053542"/>
              <a:gd name="connsiteX10" fmla="*/ 308522 w 1029751"/>
              <a:gd name="connsiteY10" fmla="*/ 1677976 h 3053542"/>
              <a:gd name="connsiteX11" fmla="*/ 459351 w 1029751"/>
              <a:gd name="connsiteY11" fmla="*/ 1404598 h 3053542"/>
              <a:gd name="connsiteX12" fmla="*/ 996679 w 1029751"/>
              <a:gd name="connsiteY12" fmla="*/ 801283 h 3053542"/>
              <a:gd name="connsiteX13" fmla="*/ 911838 w 1029751"/>
              <a:gd name="connsiteY13" fmla="*/ 886124 h 305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29751" h="3053542">
                <a:moveTo>
                  <a:pt x="911838" y="886124"/>
                </a:moveTo>
                <a:cubicBezTo>
                  <a:pt x="826997" y="1003959"/>
                  <a:pt x="602324" y="1242771"/>
                  <a:pt x="487631" y="1508293"/>
                </a:cubicBezTo>
                <a:cubicBezTo>
                  <a:pt x="372938" y="1773815"/>
                  <a:pt x="255104" y="2373988"/>
                  <a:pt x="223681" y="2479254"/>
                </a:cubicBezTo>
                <a:cubicBezTo>
                  <a:pt x="192258" y="2584520"/>
                  <a:pt x="333660" y="2048763"/>
                  <a:pt x="299095" y="2139889"/>
                </a:cubicBezTo>
                <a:cubicBezTo>
                  <a:pt x="264530" y="2231015"/>
                  <a:pt x="53998" y="2925456"/>
                  <a:pt x="16291" y="3026009"/>
                </a:cubicBezTo>
                <a:cubicBezTo>
                  <a:pt x="-21416" y="3126562"/>
                  <a:pt x="10007" y="2933312"/>
                  <a:pt x="72852" y="2743205"/>
                </a:cubicBezTo>
                <a:cubicBezTo>
                  <a:pt x="135697" y="2553098"/>
                  <a:pt x="339944" y="2088041"/>
                  <a:pt x="393363" y="1885365"/>
                </a:cubicBezTo>
                <a:cubicBezTo>
                  <a:pt x="446782" y="1682689"/>
                  <a:pt x="398076" y="1558570"/>
                  <a:pt x="393363" y="1527147"/>
                </a:cubicBezTo>
                <a:cubicBezTo>
                  <a:pt x="388650" y="1495724"/>
                  <a:pt x="303809" y="1951353"/>
                  <a:pt x="365083" y="1696829"/>
                </a:cubicBezTo>
                <a:cubicBezTo>
                  <a:pt x="426357" y="1442305"/>
                  <a:pt x="770436" y="3147"/>
                  <a:pt x="761009" y="5"/>
                </a:cubicBezTo>
                <a:cubicBezTo>
                  <a:pt x="751582" y="-3137"/>
                  <a:pt x="358798" y="1443877"/>
                  <a:pt x="308522" y="1677976"/>
                </a:cubicBezTo>
                <a:cubicBezTo>
                  <a:pt x="258246" y="1912075"/>
                  <a:pt x="344658" y="1550713"/>
                  <a:pt x="459351" y="1404598"/>
                </a:cubicBezTo>
                <a:cubicBezTo>
                  <a:pt x="574044" y="1258483"/>
                  <a:pt x="916551" y="886124"/>
                  <a:pt x="996679" y="801283"/>
                </a:cubicBezTo>
                <a:cubicBezTo>
                  <a:pt x="1076807" y="716442"/>
                  <a:pt x="996679" y="768289"/>
                  <a:pt x="911838" y="886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CE4FEC3A-F39F-26B3-5C43-7A0E0D262590}"/>
              </a:ext>
            </a:extLst>
          </p:cNvPr>
          <p:cNvSpPr/>
          <p:nvPr/>
        </p:nvSpPr>
        <p:spPr>
          <a:xfrm>
            <a:off x="6992243" y="6018985"/>
            <a:ext cx="723499" cy="1939487"/>
          </a:xfrm>
          <a:custGeom>
            <a:avLst/>
            <a:gdLst>
              <a:gd name="connsiteX0" fmla="*/ 643468 w 723499"/>
              <a:gd name="connsiteY0" fmla="*/ 70730 h 1939487"/>
              <a:gd name="connsiteX1" fmla="*/ 643468 w 723499"/>
              <a:gd name="connsiteY1" fmla="*/ 136718 h 1939487"/>
              <a:gd name="connsiteX2" fmla="*/ 124994 w 723499"/>
              <a:gd name="connsiteY2" fmla="*/ 1324495 h 1939487"/>
              <a:gd name="connsiteX3" fmla="*/ 256969 w 723499"/>
              <a:gd name="connsiteY3" fmla="*/ 1522458 h 1939487"/>
              <a:gd name="connsiteX4" fmla="*/ 106141 w 723499"/>
              <a:gd name="connsiteY4" fmla="*/ 1758128 h 1939487"/>
              <a:gd name="connsiteX5" fmla="*/ 718883 w 723499"/>
              <a:gd name="connsiteY5" fmla="*/ 1937238 h 1939487"/>
              <a:gd name="connsiteX6" fmla="*/ 379518 w 723499"/>
              <a:gd name="connsiteY6" fmla="*/ 1833543 h 1939487"/>
              <a:gd name="connsiteX7" fmla="*/ 238116 w 723499"/>
              <a:gd name="connsiteY7" fmla="*/ 1484751 h 1939487"/>
              <a:gd name="connsiteX8" fmla="*/ 77860 w 723499"/>
              <a:gd name="connsiteY8" fmla="*/ 1324495 h 1939487"/>
              <a:gd name="connsiteX9" fmla="*/ 238116 w 723499"/>
              <a:gd name="connsiteY9" fmla="*/ 560924 h 1939487"/>
              <a:gd name="connsiteX10" fmla="*/ 2446 w 723499"/>
              <a:gd name="connsiteY10" fmla="*/ 1428190 h 1939487"/>
              <a:gd name="connsiteX11" fmla="*/ 417225 w 723499"/>
              <a:gd name="connsiteY11" fmla="*/ 542071 h 1939487"/>
              <a:gd name="connsiteX12" fmla="*/ 643468 w 723499"/>
              <a:gd name="connsiteY12" fmla="*/ 70730 h 193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3499" h="1939487">
                <a:moveTo>
                  <a:pt x="643468" y="70730"/>
                </a:moveTo>
                <a:cubicBezTo>
                  <a:pt x="681175" y="3171"/>
                  <a:pt x="729880" y="-72243"/>
                  <a:pt x="643468" y="136718"/>
                </a:cubicBezTo>
                <a:cubicBezTo>
                  <a:pt x="557056" y="345679"/>
                  <a:pt x="189410" y="1093538"/>
                  <a:pt x="124994" y="1324495"/>
                </a:cubicBezTo>
                <a:cubicBezTo>
                  <a:pt x="60578" y="1555452"/>
                  <a:pt x="260111" y="1450186"/>
                  <a:pt x="256969" y="1522458"/>
                </a:cubicBezTo>
                <a:cubicBezTo>
                  <a:pt x="253827" y="1594730"/>
                  <a:pt x="29155" y="1688998"/>
                  <a:pt x="106141" y="1758128"/>
                </a:cubicBezTo>
                <a:cubicBezTo>
                  <a:pt x="183127" y="1827258"/>
                  <a:pt x="673320" y="1924669"/>
                  <a:pt x="718883" y="1937238"/>
                </a:cubicBezTo>
                <a:cubicBezTo>
                  <a:pt x="764446" y="1949807"/>
                  <a:pt x="459646" y="1908958"/>
                  <a:pt x="379518" y="1833543"/>
                </a:cubicBezTo>
                <a:cubicBezTo>
                  <a:pt x="299390" y="1758129"/>
                  <a:pt x="288392" y="1569592"/>
                  <a:pt x="238116" y="1484751"/>
                </a:cubicBezTo>
                <a:cubicBezTo>
                  <a:pt x="187840" y="1399910"/>
                  <a:pt x="77860" y="1478466"/>
                  <a:pt x="77860" y="1324495"/>
                </a:cubicBezTo>
                <a:cubicBezTo>
                  <a:pt x="77860" y="1170524"/>
                  <a:pt x="250685" y="543642"/>
                  <a:pt x="238116" y="560924"/>
                </a:cubicBezTo>
                <a:cubicBezTo>
                  <a:pt x="225547" y="578207"/>
                  <a:pt x="-27406" y="1431332"/>
                  <a:pt x="2446" y="1428190"/>
                </a:cubicBezTo>
                <a:cubicBezTo>
                  <a:pt x="32297" y="1425048"/>
                  <a:pt x="305675" y="766743"/>
                  <a:pt x="417225" y="542071"/>
                </a:cubicBezTo>
                <a:cubicBezTo>
                  <a:pt x="528775" y="317399"/>
                  <a:pt x="605761" y="138289"/>
                  <a:pt x="643468" y="70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7EB4E726-2EB6-2640-3A20-E3B93BB8C71E}"/>
              </a:ext>
            </a:extLst>
          </p:cNvPr>
          <p:cNvSpPr/>
          <p:nvPr/>
        </p:nvSpPr>
        <p:spPr>
          <a:xfrm>
            <a:off x="6409706" y="6315568"/>
            <a:ext cx="992125" cy="2364605"/>
          </a:xfrm>
          <a:custGeom>
            <a:avLst/>
            <a:gdLst>
              <a:gd name="connsiteX0" fmla="*/ 867787 w 992125"/>
              <a:gd name="connsiteY0" fmla="*/ 391 h 2364605"/>
              <a:gd name="connsiteX1" fmla="*/ 396447 w 992125"/>
              <a:gd name="connsiteY1" fmla="*/ 839376 h 2364605"/>
              <a:gd name="connsiteX2" fmla="*/ 632117 w 992125"/>
              <a:gd name="connsiteY2" fmla="*/ 1621801 h 2364605"/>
              <a:gd name="connsiteX3" fmla="*/ 405873 w 992125"/>
              <a:gd name="connsiteY3" fmla="*/ 1442692 h 2364605"/>
              <a:gd name="connsiteX4" fmla="*/ 990335 w 992125"/>
              <a:gd name="connsiteY4" fmla="*/ 2357092 h 2364605"/>
              <a:gd name="connsiteX5" fmla="*/ 575556 w 992125"/>
              <a:gd name="connsiteY5" fmla="*/ 1838618 h 2364605"/>
              <a:gd name="connsiteX6" fmla="*/ 217337 w 992125"/>
              <a:gd name="connsiteY6" fmla="*/ 1159888 h 2364605"/>
              <a:gd name="connsiteX7" fmla="*/ 245618 w 992125"/>
              <a:gd name="connsiteY7" fmla="*/ 1904605 h 2364605"/>
              <a:gd name="connsiteX8" fmla="*/ 151350 w 992125"/>
              <a:gd name="connsiteY8" fmla="*/ 1131607 h 2364605"/>
              <a:gd name="connsiteX9" fmla="*/ 339886 w 992125"/>
              <a:gd name="connsiteY9" fmla="*/ 1612374 h 2364605"/>
              <a:gd name="connsiteX10" fmla="*/ 405873 w 992125"/>
              <a:gd name="connsiteY10" fmla="*/ 1225875 h 2364605"/>
              <a:gd name="connsiteX11" fmla="*/ 396447 w 992125"/>
              <a:gd name="connsiteY11" fmla="*/ 801669 h 2364605"/>
              <a:gd name="connsiteX12" fmla="*/ 521 w 992125"/>
              <a:gd name="connsiteY12" fmla="*/ 1103327 h 2364605"/>
              <a:gd name="connsiteX13" fmla="*/ 490715 w 992125"/>
              <a:gd name="connsiteY13" fmla="*/ 481158 h 2364605"/>
              <a:gd name="connsiteX14" fmla="*/ 368166 w 992125"/>
              <a:gd name="connsiteY14" fmla="*/ 726255 h 2364605"/>
              <a:gd name="connsiteX15" fmla="*/ 867787 w 992125"/>
              <a:gd name="connsiteY15" fmla="*/ 391 h 236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92125" h="2364605">
                <a:moveTo>
                  <a:pt x="867787" y="391"/>
                </a:moveTo>
                <a:cubicBezTo>
                  <a:pt x="872500" y="19244"/>
                  <a:pt x="435725" y="569141"/>
                  <a:pt x="396447" y="839376"/>
                </a:cubicBezTo>
                <a:cubicBezTo>
                  <a:pt x="357169" y="1109611"/>
                  <a:pt x="630546" y="1521248"/>
                  <a:pt x="632117" y="1621801"/>
                </a:cubicBezTo>
                <a:cubicBezTo>
                  <a:pt x="633688" y="1722354"/>
                  <a:pt x="346170" y="1320144"/>
                  <a:pt x="405873" y="1442692"/>
                </a:cubicBezTo>
                <a:cubicBezTo>
                  <a:pt x="465576" y="1565240"/>
                  <a:pt x="962055" y="2291104"/>
                  <a:pt x="990335" y="2357092"/>
                </a:cubicBezTo>
                <a:cubicBezTo>
                  <a:pt x="1018616" y="2423080"/>
                  <a:pt x="704389" y="2038152"/>
                  <a:pt x="575556" y="1838618"/>
                </a:cubicBezTo>
                <a:cubicBezTo>
                  <a:pt x="446723" y="1639084"/>
                  <a:pt x="272327" y="1148890"/>
                  <a:pt x="217337" y="1159888"/>
                </a:cubicBezTo>
                <a:cubicBezTo>
                  <a:pt x="162347" y="1170886"/>
                  <a:pt x="256616" y="1909319"/>
                  <a:pt x="245618" y="1904605"/>
                </a:cubicBezTo>
                <a:cubicBezTo>
                  <a:pt x="234620" y="1899892"/>
                  <a:pt x="135639" y="1180312"/>
                  <a:pt x="151350" y="1131607"/>
                </a:cubicBezTo>
                <a:cubicBezTo>
                  <a:pt x="167061" y="1082902"/>
                  <a:pt x="297466" y="1596663"/>
                  <a:pt x="339886" y="1612374"/>
                </a:cubicBezTo>
                <a:cubicBezTo>
                  <a:pt x="382306" y="1628085"/>
                  <a:pt x="396446" y="1360992"/>
                  <a:pt x="405873" y="1225875"/>
                </a:cubicBezTo>
                <a:cubicBezTo>
                  <a:pt x="415300" y="1090758"/>
                  <a:pt x="464006" y="822094"/>
                  <a:pt x="396447" y="801669"/>
                </a:cubicBezTo>
                <a:cubicBezTo>
                  <a:pt x="328888" y="781244"/>
                  <a:pt x="-15190" y="1156745"/>
                  <a:pt x="521" y="1103327"/>
                </a:cubicBezTo>
                <a:cubicBezTo>
                  <a:pt x="16232" y="1049909"/>
                  <a:pt x="429441" y="544003"/>
                  <a:pt x="490715" y="481158"/>
                </a:cubicBezTo>
                <a:cubicBezTo>
                  <a:pt x="551989" y="418313"/>
                  <a:pt x="306892" y="803241"/>
                  <a:pt x="368166" y="726255"/>
                </a:cubicBezTo>
                <a:cubicBezTo>
                  <a:pt x="429440" y="649269"/>
                  <a:pt x="863074" y="-18462"/>
                  <a:pt x="867787" y="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E14D4E4A-82AD-CB03-41A0-C981A8FC23FE}"/>
              </a:ext>
            </a:extLst>
          </p:cNvPr>
          <p:cNvSpPr/>
          <p:nvPr/>
        </p:nvSpPr>
        <p:spPr>
          <a:xfrm>
            <a:off x="5947660" y="6523329"/>
            <a:ext cx="717464" cy="1907378"/>
          </a:xfrm>
          <a:custGeom>
            <a:avLst/>
            <a:gdLst>
              <a:gd name="connsiteX0" fmla="*/ 717091 w 717464"/>
              <a:gd name="connsiteY0" fmla="*/ 19 h 1907378"/>
              <a:gd name="connsiteX1" fmla="*/ 302311 w 717464"/>
              <a:gd name="connsiteY1" fmla="*/ 575055 h 1907378"/>
              <a:gd name="connsiteX2" fmla="*/ 653 w 717464"/>
              <a:gd name="connsiteY2" fmla="*/ 1253784 h 1907378"/>
              <a:gd name="connsiteX3" fmla="*/ 217470 w 717464"/>
              <a:gd name="connsiteY3" fmla="*/ 999261 h 1907378"/>
              <a:gd name="connsiteX4" fmla="*/ 66641 w 717464"/>
              <a:gd name="connsiteY4" fmla="*/ 1480028 h 1907378"/>
              <a:gd name="connsiteX5" fmla="*/ 255177 w 717464"/>
              <a:gd name="connsiteY5" fmla="*/ 1008687 h 1907378"/>
              <a:gd name="connsiteX6" fmla="*/ 415433 w 717464"/>
              <a:gd name="connsiteY6" fmla="*/ 1894807 h 1907378"/>
              <a:gd name="connsiteX7" fmla="*/ 387152 w 717464"/>
              <a:gd name="connsiteY7" fmla="*/ 1480028 h 1907378"/>
              <a:gd name="connsiteX8" fmla="*/ 274031 w 717464"/>
              <a:gd name="connsiteY8" fmla="*/ 782444 h 1907378"/>
              <a:gd name="connsiteX9" fmla="*/ 226897 w 717464"/>
              <a:gd name="connsiteY9" fmla="*/ 1008687 h 1907378"/>
              <a:gd name="connsiteX10" fmla="*/ 264604 w 717464"/>
              <a:gd name="connsiteY10" fmla="*/ 537347 h 1907378"/>
              <a:gd name="connsiteX11" fmla="*/ 443713 w 717464"/>
              <a:gd name="connsiteY11" fmla="*/ 197982 h 1907378"/>
              <a:gd name="connsiteX12" fmla="*/ 226897 w 717464"/>
              <a:gd name="connsiteY12" fmla="*/ 593908 h 1907378"/>
              <a:gd name="connsiteX13" fmla="*/ 717091 w 717464"/>
              <a:gd name="connsiteY13" fmla="*/ 19 h 190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7464" h="1907378">
                <a:moveTo>
                  <a:pt x="717091" y="19"/>
                </a:moveTo>
                <a:cubicBezTo>
                  <a:pt x="729660" y="-3123"/>
                  <a:pt x="421717" y="366094"/>
                  <a:pt x="302311" y="575055"/>
                </a:cubicBezTo>
                <a:cubicBezTo>
                  <a:pt x="182905" y="784016"/>
                  <a:pt x="14793" y="1183083"/>
                  <a:pt x="653" y="1253784"/>
                </a:cubicBezTo>
                <a:cubicBezTo>
                  <a:pt x="-13487" y="1324485"/>
                  <a:pt x="206472" y="961554"/>
                  <a:pt x="217470" y="999261"/>
                </a:cubicBezTo>
                <a:cubicBezTo>
                  <a:pt x="228468" y="1036968"/>
                  <a:pt x="60356" y="1478457"/>
                  <a:pt x="66641" y="1480028"/>
                </a:cubicBezTo>
                <a:cubicBezTo>
                  <a:pt x="72925" y="1481599"/>
                  <a:pt x="197045" y="939557"/>
                  <a:pt x="255177" y="1008687"/>
                </a:cubicBezTo>
                <a:cubicBezTo>
                  <a:pt x="313309" y="1077817"/>
                  <a:pt x="393437" y="1816250"/>
                  <a:pt x="415433" y="1894807"/>
                </a:cubicBezTo>
                <a:cubicBezTo>
                  <a:pt x="437429" y="1973364"/>
                  <a:pt x="410719" y="1665422"/>
                  <a:pt x="387152" y="1480028"/>
                </a:cubicBezTo>
                <a:cubicBezTo>
                  <a:pt x="363585" y="1294634"/>
                  <a:pt x="300740" y="861001"/>
                  <a:pt x="274031" y="782444"/>
                </a:cubicBezTo>
                <a:cubicBezTo>
                  <a:pt x="247322" y="703887"/>
                  <a:pt x="228468" y="1049536"/>
                  <a:pt x="226897" y="1008687"/>
                </a:cubicBezTo>
                <a:cubicBezTo>
                  <a:pt x="225326" y="967838"/>
                  <a:pt x="228468" y="672465"/>
                  <a:pt x="264604" y="537347"/>
                </a:cubicBezTo>
                <a:cubicBezTo>
                  <a:pt x="300740" y="402229"/>
                  <a:pt x="449997" y="188555"/>
                  <a:pt x="443713" y="197982"/>
                </a:cubicBezTo>
                <a:cubicBezTo>
                  <a:pt x="437428" y="207409"/>
                  <a:pt x="182905" y="625331"/>
                  <a:pt x="226897" y="593908"/>
                </a:cubicBezTo>
                <a:cubicBezTo>
                  <a:pt x="270889" y="562485"/>
                  <a:pt x="704522" y="3161"/>
                  <a:pt x="717091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3809A336-FC2B-6AA8-1A66-61D6B2EADA0C}"/>
              </a:ext>
            </a:extLst>
          </p:cNvPr>
          <p:cNvSpPr/>
          <p:nvPr/>
        </p:nvSpPr>
        <p:spPr>
          <a:xfrm>
            <a:off x="6287394" y="4015231"/>
            <a:ext cx="1502418" cy="1103548"/>
          </a:xfrm>
          <a:custGeom>
            <a:avLst/>
            <a:gdLst>
              <a:gd name="connsiteX0" fmla="*/ 284 w 1502418"/>
              <a:gd name="connsiteY0" fmla="*/ 588 h 1103548"/>
              <a:gd name="connsiteX1" fmla="*/ 1103220 w 1502418"/>
              <a:gd name="connsiteY1" fmla="*/ 990402 h 1103548"/>
              <a:gd name="connsiteX2" fmla="*/ 509332 w 1502418"/>
              <a:gd name="connsiteY2" fmla="*/ 839573 h 1103548"/>
              <a:gd name="connsiteX3" fmla="*/ 1489719 w 1502418"/>
              <a:gd name="connsiteY3" fmla="*/ 1103524 h 1103548"/>
              <a:gd name="connsiteX4" fmla="*/ 999526 w 1502418"/>
              <a:gd name="connsiteY4" fmla="*/ 849000 h 1103548"/>
              <a:gd name="connsiteX5" fmla="*/ 284 w 1502418"/>
              <a:gd name="connsiteY5" fmla="*/ 588 h 110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2418" h="1103548">
                <a:moveTo>
                  <a:pt x="284" y="588"/>
                </a:moveTo>
                <a:cubicBezTo>
                  <a:pt x="17566" y="24155"/>
                  <a:pt x="1018379" y="850571"/>
                  <a:pt x="1103220" y="990402"/>
                </a:cubicBezTo>
                <a:cubicBezTo>
                  <a:pt x="1188061" y="1130233"/>
                  <a:pt x="444916" y="820719"/>
                  <a:pt x="509332" y="839573"/>
                </a:cubicBezTo>
                <a:cubicBezTo>
                  <a:pt x="573749" y="858427"/>
                  <a:pt x="1408020" y="1101953"/>
                  <a:pt x="1489719" y="1103524"/>
                </a:cubicBezTo>
                <a:cubicBezTo>
                  <a:pt x="1571418" y="1105095"/>
                  <a:pt x="1241481" y="1029681"/>
                  <a:pt x="999526" y="849000"/>
                </a:cubicBezTo>
                <a:cubicBezTo>
                  <a:pt x="757572" y="668320"/>
                  <a:pt x="-16998" y="-22979"/>
                  <a:pt x="284" y="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CF64103A-34C2-7761-4598-A16E58AA3362}"/>
              </a:ext>
            </a:extLst>
          </p:cNvPr>
          <p:cNvSpPr/>
          <p:nvPr/>
        </p:nvSpPr>
        <p:spPr>
          <a:xfrm>
            <a:off x="6444057" y="4617625"/>
            <a:ext cx="876636" cy="590168"/>
          </a:xfrm>
          <a:custGeom>
            <a:avLst/>
            <a:gdLst>
              <a:gd name="connsiteX0" fmla="*/ 32157 w 876636"/>
              <a:gd name="connsiteY0" fmla="*/ 39216 h 590168"/>
              <a:gd name="connsiteX1" fmla="*/ 51011 w 876636"/>
              <a:gd name="connsiteY1" fmla="*/ 86350 h 590168"/>
              <a:gd name="connsiteX2" fmla="*/ 371522 w 876636"/>
              <a:gd name="connsiteY2" fmla="*/ 548264 h 590168"/>
              <a:gd name="connsiteX3" fmla="*/ 861716 w 876636"/>
              <a:gd name="connsiteY3" fmla="*/ 416288 h 590168"/>
              <a:gd name="connsiteX4" fmla="*/ 701461 w 876636"/>
              <a:gd name="connsiteY4" fmla="*/ 501130 h 590168"/>
              <a:gd name="connsiteX5" fmla="*/ 211267 w 876636"/>
              <a:gd name="connsiteY5" fmla="*/ 585971 h 590168"/>
              <a:gd name="connsiteX6" fmla="*/ 362096 w 876636"/>
              <a:gd name="connsiteY6" fmla="*/ 519983 h 590168"/>
              <a:gd name="connsiteX7" fmla="*/ 32157 w 876636"/>
              <a:gd name="connsiteY7" fmla="*/ 39216 h 59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6636" h="590168">
                <a:moveTo>
                  <a:pt x="32157" y="39216"/>
                </a:moveTo>
                <a:cubicBezTo>
                  <a:pt x="-19691" y="-33056"/>
                  <a:pt x="-5550" y="1509"/>
                  <a:pt x="51011" y="86350"/>
                </a:cubicBezTo>
                <a:cubicBezTo>
                  <a:pt x="107572" y="171191"/>
                  <a:pt x="236404" y="493274"/>
                  <a:pt x="371522" y="548264"/>
                </a:cubicBezTo>
                <a:cubicBezTo>
                  <a:pt x="506640" y="603254"/>
                  <a:pt x="806726" y="424144"/>
                  <a:pt x="861716" y="416288"/>
                </a:cubicBezTo>
                <a:cubicBezTo>
                  <a:pt x="916706" y="408432"/>
                  <a:pt x="809869" y="472850"/>
                  <a:pt x="701461" y="501130"/>
                </a:cubicBezTo>
                <a:cubicBezTo>
                  <a:pt x="593053" y="529411"/>
                  <a:pt x="267828" y="582829"/>
                  <a:pt x="211267" y="585971"/>
                </a:cubicBezTo>
                <a:cubicBezTo>
                  <a:pt x="154706" y="589113"/>
                  <a:pt x="395090" y="609538"/>
                  <a:pt x="362096" y="519983"/>
                </a:cubicBezTo>
                <a:cubicBezTo>
                  <a:pt x="329102" y="430428"/>
                  <a:pt x="84005" y="111488"/>
                  <a:pt x="32157" y="39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44AEF849-E084-D482-FE05-B4410DB7412C}"/>
              </a:ext>
            </a:extLst>
          </p:cNvPr>
          <p:cNvSpPr/>
          <p:nvPr/>
        </p:nvSpPr>
        <p:spPr>
          <a:xfrm>
            <a:off x="6344112" y="4731909"/>
            <a:ext cx="283758" cy="1340360"/>
          </a:xfrm>
          <a:custGeom>
            <a:avLst/>
            <a:gdLst>
              <a:gd name="connsiteX0" fmla="*/ 127 w 283758"/>
              <a:gd name="connsiteY0" fmla="*/ 347 h 1340360"/>
              <a:gd name="connsiteX1" fmla="*/ 188663 w 283758"/>
              <a:gd name="connsiteY1" fmla="*/ 386846 h 1340360"/>
              <a:gd name="connsiteX2" fmla="*/ 198090 w 283758"/>
              <a:gd name="connsiteY2" fmla="*/ 660223 h 1340360"/>
              <a:gd name="connsiteX3" fmla="*/ 273504 w 283758"/>
              <a:gd name="connsiteY3" fmla="*/ 405699 h 1340360"/>
              <a:gd name="connsiteX4" fmla="*/ 141529 w 283758"/>
              <a:gd name="connsiteY4" fmla="*/ 1338953 h 1340360"/>
              <a:gd name="connsiteX5" fmla="*/ 282931 w 283758"/>
              <a:gd name="connsiteY5" fmla="*/ 160602 h 1340360"/>
              <a:gd name="connsiteX6" fmla="*/ 198090 w 283758"/>
              <a:gd name="connsiteY6" fmla="*/ 471687 h 1340360"/>
              <a:gd name="connsiteX7" fmla="*/ 160383 w 283758"/>
              <a:gd name="connsiteY7" fmla="*/ 320858 h 1340360"/>
              <a:gd name="connsiteX8" fmla="*/ 127 w 283758"/>
              <a:gd name="connsiteY8" fmla="*/ 347 h 134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758" h="1340360">
                <a:moveTo>
                  <a:pt x="127" y="347"/>
                </a:moveTo>
                <a:cubicBezTo>
                  <a:pt x="4840" y="11345"/>
                  <a:pt x="155669" y="276867"/>
                  <a:pt x="188663" y="386846"/>
                </a:cubicBezTo>
                <a:cubicBezTo>
                  <a:pt x="221657" y="496825"/>
                  <a:pt x="183950" y="657081"/>
                  <a:pt x="198090" y="660223"/>
                </a:cubicBezTo>
                <a:cubicBezTo>
                  <a:pt x="212230" y="663365"/>
                  <a:pt x="282931" y="292577"/>
                  <a:pt x="273504" y="405699"/>
                </a:cubicBezTo>
                <a:cubicBezTo>
                  <a:pt x="264077" y="518821"/>
                  <a:pt x="139958" y="1379802"/>
                  <a:pt x="141529" y="1338953"/>
                </a:cubicBezTo>
                <a:cubicBezTo>
                  <a:pt x="143100" y="1298104"/>
                  <a:pt x="273504" y="305146"/>
                  <a:pt x="282931" y="160602"/>
                </a:cubicBezTo>
                <a:cubicBezTo>
                  <a:pt x="292358" y="16058"/>
                  <a:pt x="218515" y="444978"/>
                  <a:pt x="198090" y="471687"/>
                </a:cubicBezTo>
                <a:cubicBezTo>
                  <a:pt x="177665" y="498396"/>
                  <a:pt x="198090" y="399415"/>
                  <a:pt x="160383" y="320858"/>
                </a:cubicBezTo>
                <a:cubicBezTo>
                  <a:pt x="122676" y="242301"/>
                  <a:pt x="-4586" y="-10651"/>
                  <a:pt x="127" y="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FE294820-CF29-44C5-CC39-5AE0D1DC5F27}"/>
              </a:ext>
            </a:extLst>
          </p:cNvPr>
          <p:cNvSpPr/>
          <p:nvPr/>
        </p:nvSpPr>
        <p:spPr>
          <a:xfrm>
            <a:off x="6146203" y="3967713"/>
            <a:ext cx="139579" cy="931813"/>
          </a:xfrm>
          <a:custGeom>
            <a:avLst/>
            <a:gdLst>
              <a:gd name="connsiteX0" fmla="*/ 73 w 139579"/>
              <a:gd name="connsiteY0" fmla="*/ 972 h 931813"/>
              <a:gd name="connsiteX1" fmla="*/ 132049 w 139579"/>
              <a:gd name="connsiteY1" fmla="*/ 887091 h 931813"/>
              <a:gd name="connsiteX2" fmla="*/ 113195 w 139579"/>
              <a:gd name="connsiteY2" fmla="*/ 717409 h 931813"/>
              <a:gd name="connsiteX3" fmla="*/ 73 w 139579"/>
              <a:gd name="connsiteY3" fmla="*/ 972 h 93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579" h="931813">
                <a:moveTo>
                  <a:pt x="73" y="972"/>
                </a:moveTo>
                <a:cubicBezTo>
                  <a:pt x="3215" y="29252"/>
                  <a:pt x="113195" y="767685"/>
                  <a:pt x="132049" y="887091"/>
                </a:cubicBezTo>
                <a:cubicBezTo>
                  <a:pt x="150903" y="1006497"/>
                  <a:pt x="130477" y="865095"/>
                  <a:pt x="113195" y="717409"/>
                </a:cubicBezTo>
                <a:cubicBezTo>
                  <a:pt x="95913" y="569723"/>
                  <a:pt x="-3069" y="-27308"/>
                  <a:pt x="73" y="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6DDE7B49-B485-6584-856F-48868057DA66}"/>
              </a:ext>
            </a:extLst>
          </p:cNvPr>
          <p:cNvSpPr/>
          <p:nvPr/>
        </p:nvSpPr>
        <p:spPr>
          <a:xfrm>
            <a:off x="4217775" y="2752617"/>
            <a:ext cx="99725" cy="358256"/>
          </a:xfrm>
          <a:custGeom>
            <a:avLst/>
            <a:gdLst>
              <a:gd name="connsiteX0" fmla="*/ 99701 w 99725"/>
              <a:gd name="connsiteY0" fmla="*/ 10 h 358256"/>
              <a:gd name="connsiteX1" fmla="*/ 14860 w 99725"/>
              <a:gd name="connsiteY1" fmla="*/ 235680 h 358256"/>
              <a:gd name="connsiteX2" fmla="*/ 24287 w 99725"/>
              <a:gd name="connsiteY2" fmla="*/ 358228 h 358256"/>
              <a:gd name="connsiteX3" fmla="*/ 5433 w 99725"/>
              <a:gd name="connsiteY3" fmla="*/ 226253 h 358256"/>
              <a:gd name="connsiteX4" fmla="*/ 99701 w 99725"/>
              <a:gd name="connsiteY4" fmla="*/ 10 h 35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25" h="358256">
                <a:moveTo>
                  <a:pt x="99701" y="10"/>
                </a:moveTo>
                <a:cubicBezTo>
                  <a:pt x="101272" y="1581"/>
                  <a:pt x="27429" y="175977"/>
                  <a:pt x="14860" y="235680"/>
                </a:cubicBezTo>
                <a:cubicBezTo>
                  <a:pt x="2291" y="295383"/>
                  <a:pt x="25858" y="359799"/>
                  <a:pt x="24287" y="358228"/>
                </a:cubicBezTo>
                <a:cubicBezTo>
                  <a:pt x="22716" y="356657"/>
                  <a:pt x="-13421" y="282814"/>
                  <a:pt x="5433" y="226253"/>
                </a:cubicBezTo>
                <a:cubicBezTo>
                  <a:pt x="24287" y="169692"/>
                  <a:pt x="98130" y="-1561"/>
                  <a:pt x="9970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851CC2ED-B55D-9267-483B-A9A5D137FB10}"/>
              </a:ext>
            </a:extLst>
          </p:cNvPr>
          <p:cNvSpPr/>
          <p:nvPr/>
        </p:nvSpPr>
        <p:spPr>
          <a:xfrm>
            <a:off x="3818417" y="2901766"/>
            <a:ext cx="292549" cy="594639"/>
          </a:xfrm>
          <a:custGeom>
            <a:avLst/>
            <a:gdLst>
              <a:gd name="connsiteX0" fmla="*/ 291670 w 292549"/>
              <a:gd name="connsiteY0" fmla="*/ 1690 h 594639"/>
              <a:gd name="connsiteX1" fmla="*/ 8865 w 292549"/>
              <a:gd name="connsiteY1" fmla="*/ 576725 h 594639"/>
              <a:gd name="connsiteX2" fmla="*/ 93707 w 292549"/>
              <a:gd name="connsiteY2" fmla="*/ 407042 h 594639"/>
              <a:gd name="connsiteX3" fmla="*/ 291670 w 292549"/>
              <a:gd name="connsiteY3" fmla="*/ 1690 h 594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549" h="594639">
                <a:moveTo>
                  <a:pt x="291670" y="1690"/>
                </a:moveTo>
                <a:cubicBezTo>
                  <a:pt x="277530" y="29971"/>
                  <a:pt x="41859" y="509166"/>
                  <a:pt x="8865" y="576725"/>
                </a:cubicBezTo>
                <a:cubicBezTo>
                  <a:pt x="-24129" y="644284"/>
                  <a:pt x="41859" y="506024"/>
                  <a:pt x="93707" y="407042"/>
                </a:cubicBezTo>
                <a:cubicBezTo>
                  <a:pt x="145555" y="308060"/>
                  <a:pt x="305810" y="-26591"/>
                  <a:pt x="291670" y="1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ACDE2D6B-DA00-F395-8964-7D4C1710F210}"/>
              </a:ext>
            </a:extLst>
          </p:cNvPr>
          <p:cNvSpPr/>
          <p:nvPr/>
        </p:nvSpPr>
        <p:spPr>
          <a:xfrm>
            <a:off x="7946261" y="3388994"/>
            <a:ext cx="408837" cy="2720380"/>
          </a:xfrm>
          <a:custGeom>
            <a:avLst/>
            <a:gdLst>
              <a:gd name="connsiteX0" fmla="*/ 535 w 408837"/>
              <a:gd name="connsiteY0" fmla="*/ 485422 h 2720380"/>
              <a:gd name="connsiteX1" fmla="*/ 283339 w 408837"/>
              <a:gd name="connsiteY1" fmla="*/ 664532 h 2720380"/>
              <a:gd name="connsiteX2" fmla="*/ 160791 w 408837"/>
              <a:gd name="connsiteY2" fmla="*/ 1088738 h 2720380"/>
              <a:gd name="connsiteX3" fmla="*/ 339900 w 408837"/>
              <a:gd name="connsiteY3" fmla="*/ 834214 h 2720380"/>
              <a:gd name="connsiteX4" fmla="*/ 141937 w 408837"/>
              <a:gd name="connsiteY4" fmla="*/ 1503517 h 2720380"/>
              <a:gd name="connsiteX5" fmla="*/ 245632 w 408837"/>
              <a:gd name="connsiteY5" fmla="*/ 1390396 h 2720380"/>
              <a:gd name="connsiteX6" fmla="*/ 311619 w 408837"/>
              <a:gd name="connsiteY6" fmla="*/ 2229381 h 2720380"/>
              <a:gd name="connsiteX7" fmla="*/ 321046 w 408837"/>
              <a:gd name="connsiteY7" fmla="*/ 1654346 h 2720380"/>
              <a:gd name="connsiteX8" fmla="*/ 405887 w 408837"/>
              <a:gd name="connsiteY8" fmla="*/ 2719575 h 2720380"/>
              <a:gd name="connsiteX9" fmla="*/ 321046 w 408837"/>
              <a:gd name="connsiteY9" fmla="*/ 1795748 h 2720380"/>
              <a:gd name="connsiteX10" fmla="*/ 396461 w 408837"/>
              <a:gd name="connsiteY10" fmla="*/ 23509 h 2720380"/>
              <a:gd name="connsiteX11" fmla="*/ 368180 w 408837"/>
              <a:gd name="connsiteY11" fmla="*/ 758800 h 2720380"/>
              <a:gd name="connsiteX12" fmla="*/ 535 w 408837"/>
              <a:gd name="connsiteY12" fmla="*/ 485422 h 272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8837" h="2720380">
                <a:moveTo>
                  <a:pt x="535" y="485422"/>
                </a:moveTo>
                <a:cubicBezTo>
                  <a:pt x="-13605" y="469711"/>
                  <a:pt x="256630" y="563979"/>
                  <a:pt x="283339" y="664532"/>
                </a:cubicBezTo>
                <a:cubicBezTo>
                  <a:pt x="310048" y="765085"/>
                  <a:pt x="151364" y="1060458"/>
                  <a:pt x="160791" y="1088738"/>
                </a:cubicBezTo>
                <a:cubicBezTo>
                  <a:pt x="170218" y="1117018"/>
                  <a:pt x="343042" y="765084"/>
                  <a:pt x="339900" y="834214"/>
                </a:cubicBezTo>
                <a:cubicBezTo>
                  <a:pt x="336758" y="903344"/>
                  <a:pt x="157648" y="1410820"/>
                  <a:pt x="141937" y="1503517"/>
                </a:cubicBezTo>
                <a:cubicBezTo>
                  <a:pt x="126226" y="1596214"/>
                  <a:pt x="217352" y="1269419"/>
                  <a:pt x="245632" y="1390396"/>
                </a:cubicBezTo>
                <a:cubicBezTo>
                  <a:pt x="273912" y="1511373"/>
                  <a:pt x="299050" y="2185389"/>
                  <a:pt x="311619" y="2229381"/>
                </a:cubicBezTo>
                <a:cubicBezTo>
                  <a:pt x="324188" y="2273373"/>
                  <a:pt x="305335" y="1572647"/>
                  <a:pt x="321046" y="1654346"/>
                </a:cubicBezTo>
                <a:cubicBezTo>
                  <a:pt x="336757" y="1736045"/>
                  <a:pt x="405887" y="2696008"/>
                  <a:pt x="405887" y="2719575"/>
                </a:cubicBezTo>
                <a:cubicBezTo>
                  <a:pt x="405887" y="2743142"/>
                  <a:pt x="322617" y="2245092"/>
                  <a:pt x="321046" y="1795748"/>
                </a:cubicBezTo>
                <a:cubicBezTo>
                  <a:pt x="319475" y="1346404"/>
                  <a:pt x="388605" y="196334"/>
                  <a:pt x="396461" y="23509"/>
                </a:cubicBezTo>
                <a:cubicBezTo>
                  <a:pt x="404317" y="-149316"/>
                  <a:pt x="431026" y="684957"/>
                  <a:pt x="368180" y="758800"/>
                </a:cubicBezTo>
                <a:cubicBezTo>
                  <a:pt x="305335" y="832643"/>
                  <a:pt x="14675" y="501133"/>
                  <a:pt x="535" y="485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6E92F0A0-92BD-2DFB-5828-0AC5B4107590}"/>
              </a:ext>
            </a:extLst>
          </p:cNvPr>
          <p:cNvSpPr/>
          <p:nvPr/>
        </p:nvSpPr>
        <p:spPr>
          <a:xfrm>
            <a:off x="6862316" y="2167214"/>
            <a:ext cx="1201712" cy="882867"/>
          </a:xfrm>
          <a:custGeom>
            <a:avLst/>
            <a:gdLst>
              <a:gd name="connsiteX0" fmla="*/ 397 w 1201712"/>
              <a:gd name="connsiteY0" fmla="*/ 951 h 882867"/>
              <a:gd name="connsiteX1" fmla="*/ 726261 w 1201712"/>
              <a:gd name="connsiteY1" fmla="*/ 519425 h 882867"/>
              <a:gd name="connsiteX2" fmla="*/ 735688 w 1201712"/>
              <a:gd name="connsiteY2" fmla="*/ 453438 h 882867"/>
              <a:gd name="connsiteX3" fmla="*/ 1197602 w 1201712"/>
              <a:gd name="connsiteY3" fmla="*/ 877644 h 882867"/>
              <a:gd name="connsiteX4" fmla="*/ 952505 w 1201712"/>
              <a:gd name="connsiteY4" fmla="*/ 670254 h 882867"/>
              <a:gd name="connsiteX5" fmla="*/ 782822 w 1201712"/>
              <a:gd name="connsiteY5" fmla="*/ 378023 h 882867"/>
              <a:gd name="connsiteX6" fmla="*/ 1018492 w 1201712"/>
              <a:gd name="connsiteY6" fmla="*/ 623120 h 882867"/>
              <a:gd name="connsiteX7" fmla="*/ 547152 w 1201712"/>
              <a:gd name="connsiteY7" fmla="*/ 274328 h 882867"/>
              <a:gd name="connsiteX8" fmla="*/ 622566 w 1201712"/>
              <a:gd name="connsiteY8" fmla="*/ 387450 h 882867"/>
              <a:gd name="connsiteX9" fmla="*/ 397 w 1201712"/>
              <a:gd name="connsiteY9" fmla="*/ 951 h 88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1712" h="882867">
                <a:moveTo>
                  <a:pt x="397" y="951"/>
                </a:moveTo>
                <a:cubicBezTo>
                  <a:pt x="17679" y="22947"/>
                  <a:pt x="603713" y="444011"/>
                  <a:pt x="726261" y="519425"/>
                </a:cubicBezTo>
                <a:cubicBezTo>
                  <a:pt x="848809" y="594839"/>
                  <a:pt x="657131" y="393735"/>
                  <a:pt x="735688" y="453438"/>
                </a:cubicBezTo>
                <a:cubicBezTo>
                  <a:pt x="814245" y="513141"/>
                  <a:pt x="1161466" y="841508"/>
                  <a:pt x="1197602" y="877644"/>
                </a:cubicBezTo>
                <a:cubicBezTo>
                  <a:pt x="1233738" y="913780"/>
                  <a:pt x="1021635" y="753524"/>
                  <a:pt x="952505" y="670254"/>
                </a:cubicBezTo>
                <a:cubicBezTo>
                  <a:pt x="883375" y="586984"/>
                  <a:pt x="771824" y="385879"/>
                  <a:pt x="782822" y="378023"/>
                </a:cubicBezTo>
                <a:cubicBezTo>
                  <a:pt x="793820" y="370167"/>
                  <a:pt x="1057770" y="640402"/>
                  <a:pt x="1018492" y="623120"/>
                </a:cubicBezTo>
                <a:cubicBezTo>
                  <a:pt x="979214" y="605838"/>
                  <a:pt x="613140" y="313606"/>
                  <a:pt x="547152" y="274328"/>
                </a:cubicBezTo>
                <a:cubicBezTo>
                  <a:pt x="481164" y="235050"/>
                  <a:pt x="710549" y="429870"/>
                  <a:pt x="622566" y="387450"/>
                </a:cubicBezTo>
                <a:cubicBezTo>
                  <a:pt x="534583" y="345030"/>
                  <a:pt x="-16885" y="-21045"/>
                  <a:pt x="397" y="9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D42F60C4-6764-B5EC-F046-541A3487C4EB}"/>
              </a:ext>
            </a:extLst>
          </p:cNvPr>
          <p:cNvSpPr/>
          <p:nvPr/>
        </p:nvSpPr>
        <p:spPr>
          <a:xfrm>
            <a:off x="6853197" y="2875171"/>
            <a:ext cx="1637016" cy="627759"/>
          </a:xfrm>
          <a:custGeom>
            <a:avLst/>
            <a:gdLst>
              <a:gd name="connsiteX0" fmla="*/ 90 w 1637016"/>
              <a:gd name="connsiteY0" fmla="*/ 4 h 627759"/>
              <a:gd name="connsiteX1" fmla="*/ 226333 w 1637016"/>
              <a:gd name="connsiteY1" fmla="*/ 480771 h 627759"/>
              <a:gd name="connsiteX2" fmla="*/ 886209 w 1637016"/>
              <a:gd name="connsiteY2" fmla="*/ 546759 h 627759"/>
              <a:gd name="connsiteX3" fmla="*/ 499710 w 1637016"/>
              <a:gd name="connsiteY3" fmla="*/ 622173 h 627759"/>
              <a:gd name="connsiteX4" fmla="*/ 1621500 w 1637016"/>
              <a:gd name="connsiteY4" fmla="*/ 622173 h 627759"/>
              <a:gd name="connsiteX5" fmla="*/ 1103026 w 1637016"/>
              <a:gd name="connsiteY5" fmla="*/ 622173 h 627759"/>
              <a:gd name="connsiteX6" fmla="*/ 386589 w 1637016"/>
              <a:gd name="connsiteY6" fmla="*/ 584466 h 627759"/>
              <a:gd name="connsiteX7" fmla="*/ 122638 w 1637016"/>
              <a:gd name="connsiteY7" fmla="*/ 339369 h 627759"/>
              <a:gd name="connsiteX8" fmla="*/ 198052 w 1637016"/>
              <a:gd name="connsiteY8" fmla="*/ 471344 h 627759"/>
              <a:gd name="connsiteX9" fmla="*/ 90 w 1637016"/>
              <a:gd name="connsiteY9" fmla="*/ 4 h 62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37016" h="627759">
                <a:moveTo>
                  <a:pt x="90" y="4"/>
                </a:moveTo>
                <a:cubicBezTo>
                  <a:pt x="4803" y="1575"/>
                  <a:pt x="78647" y="389645"/>
                  <a:pt x="226333" y="480771"/>
                </a:cubicBezTo>
                <a:cubicBezTo>
                  <a:pt x="374019" y="571897"/>
                  <a:pt x="840646" y="523192"/>
                  <a:pt x="886209" y="546759"/>
                </a:cubicBezTo>
                <a:cubicBezTo>
                  <a:pt x="931772" y="570326"/>
                  <a:pt x="377162" y="609604"/>
                  <a:pt x="499710" y="622173"/>
                </a:cubicBezTo>
                <a:cubicBezTo>
                  <a:pt x="622258" y="634742"/>
                  <a:pt x="1621500" y="622173"/>
                  <a:pt x="1621500" y="622173"/>
                </a:cubicBezTo>
                <a:cubicBezTo>
                  <a:pt x="1722053" y="622173"/>
                  <a:pt x="1308844" y="628457"/>
                  <a:pt x="1103026" y="622173"/>
                </a:cubicBezTo>
                <a:cubicBezTo>
                  <a:pt x="897208" y="615889"/>
                  <a:pt x="549987" y="631600"/>
                  <a:pt x="386589" y="584466"/>
                </a:cubicBezTo>
                <a:cubicBezTo>
                  <a:pt x="223191" y="537332"/>
                  <a:pt x="154061" y="358223"/>
                  <a:pt x="122638" y="339369"/>
                </a:cubicBezTo>
                <a:cubicBezTo>
                  <a:pt x="91215" y="320515"/>
                  <a:pt x="220048" y="524762"/>
                  <a:pt x="198052" y="471344"/>
                </a:cubicBezTo>
                <a:cubicBezTo>
                  <a:pt x="176056" y="417926"/>
                  <a:pt x="-4623" y="-1567"/>
                  <a:pt x="9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3D0C011C-D476-6C3D-8F46-2D39BECA488E}"/>
              </a:ext>
            </a:extLst>
          </p:cNvPr>
          <p:cNvSpPr/>
          <p:nvPr/>
        </p:nvSpPr>
        <p:spPr>
          <a:xfrm>
            <a:off x="6329373" y="3593660"/>
            <a:ext cx="1102423" cy="1485851"/>
          </a:xfrm>
          <a:custGeom>
            <a:avLst/>
            <a:gdLst>
              <a:gd name="connsiteX0" fmla="*/ 5439 w 1102423"/>
              <a:gd name="connsiteY0" fmla="*/ 7379 h 1485851"/>
              <a:gd name="connsiteX1" fmla="*/ 731303 w 1102423"/>
              <a:gd name="connsiteY1" fmla="*/ 1223437 h 1485851"/>
              <a:gd name="connsiteX2" fmla="*/ 533340 w 1102423"/>
              <a:gd name="connsiteY2" fmla="*/ 978340 h 1485851"/>
              <a:gd name="connsiteX3" fmla="*/ 882132 w 1102423"/>
              <a:gd name="connsiteY3" fmla="*/ 1374266 h 1485851"/>
              <a:gd name="connsiteX4" fmla="*/ 1098949 w 1102423"/>
              <a:gd name="connsiteY4" fmla="*/ 1421400 h 1485851"/>
              <a:gd name="connsiteX5" fmla="*/ 712450 w 1102423"/>
              <a:gd name="connsiteY5" fmla="*/ 1185730 h 1485851"/>
              <a:gd name="connsiteX6" fmla="*/ 297670 w 1102423"/>
              <a:gd name="connsiteY6" fmla="*/ 827511 h 1485851"/>
              <a:gd name="connsiteX7" fmla="*/ 891559 w 1102423"/>
              <a:gd name="connsiteY7" fmla="*/ 1477961 h 1485851"/>
              <a:gd name="connsiteX8" fmla="*/ 382512 w 1102423"/>
              <a:gd name="connsiteY8" fmla="*/ 1204583 h 1485851"/>
              <a:gd name="connsiteX9" fmla="*/ 721876 w 1102423"/>
              <a:gd name="connsiteY9" fmla="*/ 1459107 h 1485851"/>
              <a:gd name="connsiteX10" fmla="*/ 363658 w 1102423"/>
              <a:gd name="connsiteY10" fmla="*/ 1072608 h 1485851"/>
              <a:gd name="connsiteX11" fmla="*/ 759584 w 1102423"/>
              <a:gd name="connsiteY11" fmla="*/ 1214010 h 1485851"/>
              <a:gd name="connsiteX12" fmla="*/ 523914 w 1102423"/>
              <a:gd name="connsiteY12" fmla="*/ 799231 h 1485851"/>
              <a:gd name="connsiteX13" fmla="*/ 646462 w 1102423"/>
              <a:gd name="connsiteY13" fmla="*/ 931206 h 1485851"/>
              <a:gd name="connsiteX14" fmla="*/ 410792 w 1102423"/>
              <a:gd name="connsiteY14" fmla="*/ 723816 h 1485851"/>
              <a:gd name="connsiteX15" fmla="*/ 5439 w 1102423"/>
              <a:gd name="connsiteY15" fmla="*/ 7379 h 148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02423" h="1485851">
                <a:moveTo>
                  <a:pt x="5439" y="7379"/>
                </a:moveTo>
                <a:cubicBezTo>
                  <a:pt x="58857" y="90649"/>
                  <a:pt x="643320" y="1061610"/>
                  <a:pt x="731303" y="1223437"/>
                </a:cubicBezTo>
                <a:cubicBezTo>
                  <a:pt x="819286" y="1385264"/>
                  <a:pt x="508202" y="953202"/>
                  <a:pt x="533340" y="978340"/>
                </a:cubicBezTo>
                <a:cubicBezTo>
                  <a:pt x="558478" y="1003478"/>
                  <a:pt x="787864" y="1300423"/>
                  <a:pt x="882132" y="1374266"/>
                </a:cubicBezTo>
                <a:cubicBezTo>
                  <a:pt x="976400" y="1448109"/>
                  <a:pt x="1127229" y="1452823"/>
                  <a:pt x="1098949" y="1421400"/>
                </a:cubicBezTo>
                <a:cubicBezTo>
                  <a:pt x="1070669" y="1389977"/>
                  <a:pt x="845997" y="1284712"/>
                  <a:pt x="712450" y="1185730"/>
                </a:cubicBezTo>
                <a:cubicBezTo>
                  <a:pt x="578904" y="1086749"/>
                  <a:pt x="267819" y="778806"/>
                  <a:pt x="297670" y="827511"/>
                </a:cubicBezTo>
                <a:cubicBezTo>
                  <a:pt x="327521" y="876216"/>
                  <a:pt x="877419" y="1415116"/>
                  <a:pt x="891559" y="1477961"/>
                </a:cubicBezTo>
                <a:cubicBezTo>
                  <a:pt x="905699" y="1540806"/>
                  <a:pt x="410792" y="1207725"/>
                  <a:pt x="382512" y="1204583"/>
                </a:cubicBezTo>
                <a:cubicBezTo>
                  <a:pt x="354232" y="1201441"/>
                  <a:pt x="725018" y="1481103"/>
                  <a:pt x="721876" y="1459107"/>
                </a:cubicBezTo>
                <a:cubicBezTo>
                  <a:pt x="718734" y="1437111"/>
                  <a:pt x="357373" y="1113458"/>
                  <a:pt x="363658" y="1072608"/>
                </a:cubicBezTo>
                <a:cubicBezTo>
                  <a:pt x="369943" y="1031758"/>
                  <a:pt x="732875" y="1259573"/>
                  <a:pt x="759584" y="1214010"/>
                </a:cubicBezTo>
                <a:cubicBezTo>
                  <a:pt x="786293" y="1168447"/>
                  <a:pt x="542768" y="846365"/>
                  <a:pt x="523914" y="799231"/>
                </a:cubicBezTo>
                <a:cubicBezTo>
                  <a:pt x="505060" y="752097"/>
                  <a:pt x="665316" y="943775"/>
                  <a:pt x="646462" y="931206"/>
                </a:cubicBezTo>
                <a:cubicBezTo>
                  <a:pt x="627608" y="918637"/>
                  <a:pt x="514487" y="877787"/>
                  <a:pt x="410792" y="723816"/>
                </a:cubicBezTo>
                <a:cubicBezTo>
                  <a:pt x="307097" y="569845"/>
                  <a:pt x="-47979" y="-75891"/>
                  <a:pt x="5439" y="7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153BF9AD-3D3C-9198-4A7B-EB8ED8093547}"/>
              </a:ext>
            </a:extLst>
          </p:cNvPr>
          <p:cNvSpPr/>
          <p:nvPr/>
        </p:nvSpPr>
        <p:spPr>
          <a:xfrm>
            <a:off x="5239527" y="6446515"/>
            <a:ext cx="1155770" cy="2653199"/>
          </a:xfrm>
          <a:custGeom>
            <a:avLst/>
            <a:gdLst>
              <a:gd name="connsiteX0" fmla="*/ 1151846 w 1155770"/>
              <a:gd name="connsiteY0" fmla="*/ 10846 h 2653199"/>
              <a:gd name="connsiteX1" fmla="*/ 425982 w 1155770"/>
              <a:gd name="connsiteY1" fmla="*/ 1415440 h 2653199"/>
              <a:gd name="connsiteX2" fmla="*/ 444836 w 1155770"/>
              <a:gd name="connsiteY2" fmla="*/ 1292891 h 2653199"/>
              <a:gd name="connsiteX3" fmla="*/ 1776 w 1155770"/>
              <a:gd name="connsiteY3" fmla="*/ 2650351 h 2653199"/>
              <a:gd name="connsiteX4" fmla="*/ 303434 w 1155770"/>
              <a:gd name="connsiteY4" fmla="*/ 1632256 h 2653199"/>
              <a:gd name="connsiteX5" fmla="*/ 652226 w 1155770"/>
              <a:gd name="connsiteY5" fmla="*/ 1010087 h 2653199"/>
              <a:gd name="connsiteX6" fmla="*/ 416555 w 1155770"/>
              <a:gd name="connsiteY6" fmla="*/ 1519134 h 2653199"/>
              <a:gd name="connsiteX7" fmla="*/ 784201 w 1155770"/>
              <a:gd name="connsiteY7" fmla="*/ 576454 h 2653199"/>
              <a:gd name="connsiteX8" fmla="*/ 718213 w 1155770"/>
              <a:gd name="connsiteY8" fmla="*/ 755563 h 2653199"/>
              <a:gd name="connsiteX9" fmla="*/ 1151846 w 1155770"/>
              <a:gd name="connsiteY9" fmla="*/ 10846 h 265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5770" h="2653199">
                <a:moveTo>
                  <a:pt x="1151846" y="10846"/>
                </a:moveTo>
                <a:cubicBezTo>
                  <a:pt x="1103141" y="120825"/>
                  <a:pt x="543817" y="1201766"/>
                  <a:pt x="425982" y="1415440"/>
                </a:cubicBezTo>
                <a:cubicBezTo>
                  <a:pt x="308147" y="1629114"/>
                  <a:pt x="515537" y="1087073"/>
                  <a:pt x="444836" y="1292891"/>
                </a:cubicBezTo>
                <a:cubicBezTo>
                  <a:pt x="374135" y="1498709"/>
                  <a:pt x="25343" y="2593790"/>
                  <a:pt x="1776" y="2650351"/>
                </a:cubicBezTo>
                <a:cubicBezTo>
                  <a:pt x="-21791" y="2706912"/>
                  <a:pt x="195026" y="1905633"/>
                  <a:pt x="303434" y="1632256"/>
                </a:cubicBezTo>
                <a:cubicBezTo>
                  <a:pt x="411842" y="1358879"/>
                  <a:pt x="633373" y="1028941"/>
                  <a:pt x="652226" y="1010087"/>
                </a:cubicBezTo>
                <a:cubicBezTo>
                  <a:pt x="671079" y="991233"/>
                  <a:pt x="394559" y="1591406"/>
                  <a:pt x="416555" y="1519134"/>
                </a:cubicBezTo>
                <a:cubicBezTo>
                  <a:pt x="438551" y="1446862"/>
                  <a:pt x="733925" y="703716"/>
                  <a:pt x="784201" y="576454"/>
                </a:cubicBezTo>
                <a:cubicBezTo>
                  <a:pt x="834477" y="449192"/>
                  <a:pt x="655368" y="849831"/>
                  <a:pt x="718213" y="755563"/>
                </a:cubicBezTo>
                <a:cubicBezTo>
                  <a:pt x="781058" y="661295"/>
                  <a:pt x="1200551" y="-99133"/>
                  <a:pt x="1151846" y="108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94C9140A-B978-9FE0-03E8-B5E1AF6C111A}"/>
              </a:ext>
            </a:extLst>
          </p:cNvPr>
          <p:cNvSpPr/>
          <p:nvPr/>
        </p:nvSpPr>
        <p:spPr>
          <a:xfrm>
            <a:off x="5295900" y="7878233"/>
            <a:ext cx="431800" cy="1164192"/>
          </a:xfrm>
          <a:custGeom>
            <a:avLst/>
            <a:gdLst>
              <a:gd name="connsiteX0" fmla="*/ 431800 w 431800"/>
              <a:gd name="connsiteY0" fmla="*/ 0 h 1164192"/>
              <a:gd name="connsiteX1" fmla="*/ 0 w 431800"/>
              <a:gd name="connsiteY1" fmla="*/ 1164167 h 1164192"/>
              <a:gd name="connsiteX2" fmla="*/ 431800 w 431800"/>
              <a:gd name="connsiteY2" fmla="*/ 0 h 116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800" h="1164192">
                <a:moveTo>
                  <a:pt x="431800" y="0"/>
                </a:moveTo>
                <a:cubicBezTo>
                  <a:pt x="431800" y="0"/>
                  <a:pt x="705" y="1170517"/>
                  <a:pt x="0" y="1164167"/>
                </a:cubicBezTo>
                <a:cubicBezTo>
                  <a:pt x="-705" y="1157817"/>
                  <a:pt x="431800" y="0"/>
                  <a:pt x="4318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FEAD2828-7D60-03A4-F72F-F5302F29A8F9}"/>
              </a:ext>
            </a:extLst>
          </p:cNvPr>
          <p:cNvSpPr/>
          <p:nvPr/>
        </p:nvSpPr>
        <p:spPr>
          <a:xfrm>
            <a:off x="5246425" y="7897915"/>
            <a:ext cx="481036" cy="1234727"/>
          </a:xfrm>
          <a:custGeom>
            <a:avLst/>
            <a:gdLst>
              <a:gd name="connsiteX0" fmla="*/ 472808 w 481036"/>
              <a:gd name="connsiteY0" fmla="*/ 26885 h 1234727"/>
              <a:gd name="connsiteX1" fmla="*/ 2908 w 481036"/>
              <a:gd name="connsiteY1" fmla="*/ 1229152 h 1234727"/>
              <a:gd name="connsiteX2" fmla="*/ 282308 w 481036"/>
              <a:gd name="connsiteY2" fmla="*/ 458685 h 1234727"/>
              <a:gd name="connsiteX3" fmla="*/ 472808 w 481036"/>
              <a:gd name="connsiteY3" fmla="*/ 26885 h 123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036" h="1234727">
                <a:moveTo>
                  <a:pt x="472808" y="26885"/>
                </a:moveTo>
                <a:cubicBezTo>
                  <a:pt x="426241" y="155296"/>
                  <a:pt x="34658" y="1157185"/>
                  <a:pt x="2908" y="1229152"/>
                </a:cubicBezTo>
                <a:cubicBezTo>
                  <a:pt x="-28842" y="1301119"/>
                  <a:pt x="208225" y="656241"/>
                  <a:pt x="282308" y="458685"/>
                </a:cubicBezTo>
                <a:cubicBezTo>
                  <a:pt x="356391" y="261129"/>
                  <a:pt x="519375" y="-101526"/>
                  <a:pt x="472808" y="26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0DE59380-D35B-3600-C0D3-84D48372A796}"/>
              </a:ext>
            </a:extLst>
          </p:cNvPr>
          <p:cNvSpPr/>
          <p:nvPr/>
        </p:nvSpPr>
        <p:spPr>
          <a:xfrm>
            <a:off x="5036670" y="8474093"/>
            <a:ext cx="195370" cy="718363"/>
          </a:xfrm>
          <a:custGeom>
            <a:avLst/>
            <a:gdLst>
              <a:gd name="connsiteX0" fmla="*/ 191497 w 195370"/>
              <a:gd name="connsiteY0" fmla="*/ 22207 h 718363"/>
              <a:gd name="connsiteX1" fmla="*/ 997 w 195370"/>
              <a:gd name="connsiteY1" fmla="*/ 716474 h 718363"/>
              <a:gd name="connsiteX2" fmla="*/ 119530 w 195370"/>
              <a:gd name="connsiteY2" fmla="*/ 221174 h 718363"/>
              <a:gd name="connsiteX3" fmla="*/ 191497 w 195370"/>
              <a:gd name="connsiteY3" fmla="*/ 22207 h 71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370" h="718363">
                <a:moveTo>
                  <a:pt x="191497" y="22207"/>
                </a:moveTo>
                <a:cubicBezTo>
                  <a:pt x="171742" y="104757"/>
                  <a:pt x="12991" y="683313"/>
                  <a:pt x="997" y="716474"/>
                </a:cubicBezTo>
                <a:cubicBezTo>
                  <a:pt x="-10997" y="749635"/>
                  <a:pt x="88486" y="336885"/>
                  <a:pt x="119530" y="221174"/>
                </a:cubicBezTo>
                <a:cubicBezTo>
                  <a:pt x="150574" y="105463"/>
                  <a:pt x="211252" y="-60343"/>
                  <a:pt x="191497" y="22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612E37BF-C8C4-8FEC-BE4D-2F505ED8B675}"/>
              </a:ext>
            </a:extLst>
          </p:cNvPr>
          <p:cNvSpPr/>
          <p:nvPr/>
        </p:nvSpPr>
        <p:spPr>
          <a:xfrm>
            <a:off x="5135482" y="9088944"/>
            <a:ext cx="126588" cy="707017"/>
          </a:xfrm>
          <a:custGeom>
            <a:avLst/>
            <a:gdLst>
              <a:gd name="connsiteX0" fmla="*/ 126551 w 126588"/>
              <a:gd name="connsiteY0" fmla="*/ 23 h 707017"/>
              <a:gd name="connsiteX1" fmla="*/ 20718 w 126588"/>
              <a:gd name="connsiteY1" fmla="*/ 381023 h 707017"/>
              <a:gd name="connsiteX2" fmla="*/ 8018 w 126588"/>
              <a:gd name="connsiteY2" fmla="*/ 706989 h 707017"/>
              <a:gd name="connsiteX3" fmla="*/ 8018 w 126588"/>
              <a:gd name="connsiteY3" fmla="*/ 364089 h 707017"/>
              <a:gd name="connsiteX4" fmla="*/ 126551 w 126588"/>
              <a:gd name="connsiteY4" fmla="*/ 23 h 70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88" h="707017">
                <a:moveTo>
                  <a:pt x="126551" y="23"/>
                </a:moveTo>
                <a:cubicBezTo>
                  <a:pt x="128668" y="2845"/>
                  <a:pt x="40473" y="263195"/>
                  <a:pt x="20718" y="381023"/>
                </a:cubicBezTo>
                <a:cubicBezTo>
                  <a:pt x="963" y="498851"/>
                  <a:pt x="10135" y="709811"/>
                  <a:pt x="8018" y="706989"/>
                </a:cubicBezTo>
                <a:cubicBezTo>
                  <a:pt x="5901" y="704167"/>
                  <a:pt x="-8915" y="482622"/>
                  <a:pt x="8018" y="364089"/>
                </a:cubicBezTo>
                <a:cubicBezTo>
                  <a:pt x="24951" y="245556"/>
                  <a:pt x="124434" y="-2799"/>
                  <a:pt x="126551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360A3405-BF49-D383-9201-E0EE63A7F828}"/>
              </a:ext>
            </a:extLst>
          </p:cNvPr>
          <p:cNvSpPr/>
          <p:nvPr/>
        </p:nvSpPr>
        <p:spPr>
          <a:xfrm>
            <a:off x="5007654" y="9081522"/>
            <a:ext cx="60119" cy="829963"/>
          </a:xfrm>
          <a:custGeom>
            <a:avLst/>
            <a:gdLst>
              <a:gd name="connsiteX0" fmla="*/ 34246 w 60119"/>
              <a:gd name="connsiteY0" fmla="*/ 7445 h 829963"/>
              <a:gd name="connsiteX1" fmla="*/ 34246 w 60119"/>
              <a:gd name="connsiteY1" fmla="*/ 511211 h 829963"/>
              <a:gd name="connsiteX2" fmla="*/ 379 w 60119"/>
              <a:gd name="connsiteY2" fmla="*/ 824478 h 829963"/>
              <a:gd name="connsiteX3" fmla="*/ 59646 w 60119"/>
              <a:gd name="connsiteY3" fmla="*/ 252978 h 829963"/>
              <a:gd name="connsiteX4" fmla="*/ 34246 w 60119"/>
              <a:gd name="connsiteY4" fmla="*/ 7445 h 829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19" h="829963">
                <a:moveTo>
                  <a:pt x="34246" y="7445"/>
                </a:moveTo>
                <a:cubicBezTo>
                  <a:pt x="30013" y="50484"/>
                  <a:pt x="39891" y="375039"/>
                  <a:pt x="34246" y="511211"/>
                </a:cubicBezTo>
                <a:cubicBezTo>
                  <a:pt x="28601" y="647383"/>
                  <a:pt x="-3854" y="867517"/>
                  <a:pt x="379" y="824478"/>
                </a:cubicBezTo>
                <a:cubicBezTo>
                  <a:pt x="4612" y="781439"/>
                  <a:pt x="55413" y="389856"/>
                  <a:pt x="59646" y="252978"/>
                </a:cubicBezTo>
                <a:cubicBezTo>
                  <a:pt x="63879" y="116100"/>
                  <a:pt x="38479" y="-35594"/>
                  <a:pt x="34246" y="7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CBD65803-AF3A-B644-67E5-44CF25C4D169}"/>
              </a:ext>
            </a:extLst>
          </p:cNvPr>
          <p:cNvSpPr/>
          <p:nvPr/>
        </p:nvSpPr>
        <p:spPr>
          <a:xfrm>
            <a:off x="4914429" y="7793700"/>
            <a:ext cx="116790" cy="1824344"/>
          </a:xfrm>
          <a:custGeom>
            <a:avLst/>
            <a:gdLst>
              <a:gd name="connsiteX0" fmla="*/ 110577 w 116790"/>
              <a:gd name="connsiteY0" fmla="*/ 16450 h 1824344"/>
              <a:gd name="connsiteX1" fmla="*/ 18298 w 116790"/>
              <a:gd name="connsiteY1" fmla="*/ 964406 h 1824344"/>
              <a:gd name="connsiteX2" fmla="*/ 35076 w 116790"/>
              <a:gd name="connsiteY2" fmla="*/ 1811694 h 1824344"/>
              <a:gd name="connsiteX3" fmla="*/ 1520 w 116790"/>
              <a:gd name="connsiteY3" fmla="*/ 1400634 h 1824344"/>
              <a:gd name="connsiteX4" fmla="*/ 93799 w 116790"/>
              <a:gd name="connsiteY4" fmla="*/ 435900 h 1824344"/>
              <a:gd name="connsiteX5" fmla="*/ 110577 w 116790"/>
              <a:gd name="connsiteY5" fmla="*/ 16450 h 182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790" h="1824344">
                <a:moveTo>
                  <a:pt x="110577" y="16450"/>
                </a:moveTo>
                <a:cubicBezTo>
                  <a:pt x="97994" y="104534"/>
                  <a:pt x="30881" y="665199"/>
                  <a:pt x="18298" y="964406"/>
                </a:cubicBezTo>
                <a:cubicBezTo>
                  <a:pt x="5715" y="1263613"/>
                  <a:pt x="37872" y="1738989"/>
                  <a:pt x="35076" y="1811694"/>
                </a:cubicBezTo>
                <a:cubicBezTo>
                  <a:pt x="32280" y="1884399"/>
                  <a:pt x="-8267" y="1629933"/>
                  <a:pt x="1520" y="1400634"/>
                </a:cubicBezTo>
                <a:cubicBezTo>
                  <a:pt x="11307" y="1171335"/>
                  <a:pt x="71429" y="659606"/>
                  <a:pt x="93799" y="435900"/>
                </a:cubicBezTo>
                <a:cubicBezTo>
                  <a:pt x="116169" y="212194"/>
                  <a:pt x="123160" y="-71634"/>
                  <a:pt x="110577" y="16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033E63B6-B4F1-53CC-D9F6-6FA896618F8A}"/>
              </a:ext>
            </a:extLst>
          </p:cNvPr>
          <p:cNvSpPr/>
          <p:nvPr/>
        </p:nvSpPr>
        <p:spPr>
          <a:xfrm>
            <a:off x="4727696" y="9060922"/>
            <a:ext cx="161752" cy="786521"/>
          </a:xfrm>
          <a:custGeom>
            <a:avLst/>
            <a:gdLst>
              <a:gd name="connsiteX0" fmla="*/ 2433 w 161752"/>
              <a:gd name="connsiteY0" fmla="*/ 7451 h 786521"/>
              <a:gd name="connsiteX1" fmla="*/ 160563 w 161752"/>
              <a:gd name="connsiteY1" fmla="*/ 777472 h 786521"/>
              <a:gd name="connsiteX2" fmla="*/ 71185 w 161752"/>
              <a:gd name="connsiteY2" fmla="*/ 406212 h 786521"/>
              <a:gd name="connsiteX3" fmla="*/ 2433 w 161752"/>
              <a:gd name="connsiteY3" fmla="*/ 7451 h 78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52" h="786521">
                <a:moveTo>
                  <a:pt x="2433" y="7451"/>
                </a:moveTo>
                <a:cubicBezTo>
                  <a:pt x="17329" y="69328"/>
                  <a:pt x="149104" y="711012"/>
                  <a:pt x="160563" y="777472"/>
                </a:cubicBezTo>
                <a:cubicBezTo>
                  <a:pt x="172022" y="843932"/>
                  <a:pt x="97540" y="526528"/>
                  <a:pt x="71185" y="406212"/>
                </a:cubicBezTo>
                <a:cubicBezTo>
                  <a:pt x="44830" y="285896"/>
                  <a:pt x="-12463" y="-54426"/>
                  <a:pt x="2433" y="7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E0BF61EC-57D7-1D9B-B87B-BDB021070D62}"/>
              </a:ext>
            </a:extLst>
          </p:cNvPr>
          <p:cNvSpPr/>
          <p:nvPr/>
        </p:nvSpPr>
        <p:spPr>
          <a:xfrm>
            <a:off x="4317581" y="8270816"/>
            <a:ext cx="488274" cy="1478288"/>
          </a:xfrm>
          <a:custGeom>
            <a:avLst/>
            <a:gdLst>
              <a:gd name="connsiteX0" fmla="*/ 37 w 488274"/>
              <a:gd name="connsiteY0" fmla="*/ 35 h 1478288"/>
              <a:gd name="connsiteX1" fmla="*/ 309421 w 488274"/>
              <a:gd name="connsiteY1" fmla="*/ 928186 h 1478288"/>
              <a:gd name="connsiteX2" fmla="*/ 488175 w 488274"/>
              <a:gd name="connsiteY2" fmla="*/ 1478201 h 1478288"/>
              <a:gd name="connsiteX3" fmla="*/ 330046 w 488274"/>
              <a:gd name="connsiteY3" fmla="*/ 962561 h 1478288"/>
              <a:gd name="connsiteX4" fmla="*/ 37 w 488274"/>
              <a:gd name="connsiteY4" fmla="*/ 35 h 147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274" h="1478288">
                <a:moveTo>
                  <a:pt x="37" y="35"/>
                </a:moveTo>
                <a:cubicBezTo>
                  <a:pt x="-3401" y="-5694"/>
                  <a:pt x="228065" y="681825"/>
                  <a:pt x="309421" y="928186"/>
                </a:cubicBezTo>
                <a:cubicBezTo>
                  <a:pt x="390777" y="1174547"/>
                  <a:pt x="484738" y="1472472"/>
                  <a:pt x="488175" y="1478201"/>
                </a:cubicBezTo>
                <a:cubicBezTo>
                  <a:pt x="491613" y="1483930"/>
                  <a:pt x="405673" y="1206630"/>
                  <a:pt x="330046" y="962561"/>
                </a:cubicBezTo>
                <a:cubicBezTo>
                  <a:pt x="254419" y="718492"/>
                  <a:pt x="3475" y="5764"/>
                  <a:pt x="37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12A7C833-3639-5D65-D874-7E56636D5EDE}"/>
              </a:ext>
            </a:extLst>
          </p:cNvPr>
          <p:cNvSpPr/>
          <p:nvPr/>
        </p:nvSpPr>
        <p:spPr>
          <a:xfrm>
            <a:off x="5396357" y="7204585"/>
            <a:ext cx="365110" cy="851073"/>
          </a:xfrm>
          <a:custGeom>
            <a:avLst/>
            <a:gdLst>
              <a:gd name="connsiteX0" fmla="*/ 365051 w 365110"/>
              <a:gd name="connsiteY0" fmla="*/ 612 h 851073"/>
              <a:gd name="connsiteX1" fmla="*/ 28166 w 365110"/>
              <a:gd name="connsiteY1" fmla="*/ 805009 h 851073"/>
              <a:gd name="connsiteX2" fmla="*/ 55667 w 365110"/>
              <a:gd name="connsiteY2" fmla="*/ 674380 h 851073"/>
              <a:gd name="connsiteX3" fmla="*/ 365051 w 365110"/>
              <a:gd name="connsiteY3" fmla="*/ 612 h 85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110" h="851073">
                <a:moveTo>
                  <a:pt x="365051" y="612"/>
                </a:moveTo>
                <a:cubicBezTo>
                  <a:pt x="360467" y="22384"/>
                  <a:pt x="79730" y="692714"/>
                  <a:pt x="28166" y="805009"/>
                </a:cubicBezTo>
                <a:cubicBezTo>
                  <a:pt x="-23398" y="917304"/>
                  <a:pt x="1811" y="805008"/>
                  <a:pt x="55667" y="674380"/>
                </a:cubicBezTo>
                <a:cubicBezTo>
                  <a:pt x="109523" y="543752"/>
                  <a:pt x="369635" y="-21160"/>
                  <a:pt x="365051" y="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7AF1CCA3-5FAE-15EA-D171-34CBF7A64682}"/>
              </a:ext>
            </a:extLst>
          </p:cNvPr>
          <p:cNvSpPr/>
          <p:nvPr/>
        </p:nvSpPr>
        <p:spPr>
          <a:xfrm>
            <a:off x="4777795" y="7731272"/>
            <a:ext cx="14360" cy="835010"/>
          </a:xfrm>
          <a:custGeom>
            <a:avLst/>
            <a:gdLst>
              <a:gd name="connsiteX0" fmla="*/ 7336 w 14360"/>
              <a:gd name="connsiteY0" fmla="*/ 3314 h 835010"/>
              <a:gd name="connsiteX1" fmla="*/ 14211 w 14360"/>
              <a:gd name="connsiteY1" fmla="*/ 814587 h 835010"/>
              <a:gd name="connsiteX2" fmla="*/ 461 w 14360"/>
              <a:gd name="connsiteY2" fmla="*/ 539579 h 835010"/>
              <a:gd name="connsiteX3" fmla="*/ 7336 w 14360"/>
              <a:gd name="connsiteY3" fmla="*/ 3314 h 83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60" h="835010">
                <a:moveTo>
                  <a:pt x="7336" y="3314"/>
                </a:moveTo>
                <a:cubicBezTo>
                  <a:pt x="9628" y="49149"/>
                  <a:pt x="15357" y="725210"/>
                  <a:pt x="14211" y="814587"/>
                </a:cubicBezTo>
                <a:cubicBezTo>
                  <a:pt x="13065" y="903964"/>
                  <a:pt x="2753" y="679374"/>
                  <a:pt x="461" y="539579"/>
                </a:cubicBezTo>
                <a:cubicBezTo>
                  <a:pt x="-1831" y="399784"/>
                  <a:pt x="5044" y="-42521"/>
                  <a:pt x="7336" y="3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CB0CA160-09B8-DE73-4636-9D350369FF5A}"/>
              </a:ext>
            </a:extLst>
          </p:cNvPr>
          <p:cNvSpPr/>
          <p:nvPr/>
        </p:nvSpPr>
        <p:spPr>
          <a:xfrm>
            <a:off x="3938031" y="7745661"/>
            <a:ext cx="444071" cy="999254"/>
          </a:xfrm>
          <a:custGeom>
            <a:avLst/>
            <a:gdLst>
              <a:gd name="connsiteX0" fmla="*/ 25916 w 444071"/>
              <a:gd name="connsiteY0" fmla="*/ 19777 h 999254"/>
              <a:gd name="connsiteX1" fmla="*/ 179090 w 444071"/>
              <a:gd name="connsiteY1" fmla="*/ 326124 h 999254"/>
              <a:gd name="connsiteX2" fmla="*/ 322980 w 444071"/>
              <a:gd name="connsiteY2" fmla="*/ 595338 h 999254"/>
              <a:gd name="connsiteX3" fmla="*/ 443662 w 444071"/>
              <a:gd name="connsiteY3" fmla="*/ 999159 h 999254"/>
              <a:gd name="connsiteX4" fmla="*/ 281206 w 444071"/>
              <a:gd name="connsiteY4" fmla="*/ 558205 h 999254"/>
              <a:gd name="connsiteX5" fmla="*/ 25916 w 444071"/>
              <a:gd name="connsiteY5" fmla="*/ 84759 h 999254"/>
              <a:gd name="connsiteX6" fmla="*/ 25916 w 444071"/>
              <a:gd name="connsiteY6" fmla="*/ 19777 h 99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071" h="999254">
                <a:moveTo>
                  <a:pt x="25916" y="19777"/>
                </a:moveTo>
                <a:cubicBezTo>
                  <a:pt x="51445" y="60004"/>
                  <a:pt x="129579" y="230197"/>
                  <a:pt x="179090" y="326124"/>
                </a:cubicBezTo>
                <a:cubicBezTo>
                  <a:pt x="228601" y="422051"/>
                  <a:pt x="278885" y="483166"/>
                  <a:pt x="322980" y="595338"/>
                </a:cubicBezTo>
                <a:cubicBezTo>
                  <a:pt x="367075" y="707511"/>
                  <a:pt x="450624" y="1005348"/>
                  <a:pt x="443662" y="999159"/>
                </a:cubicBezTo>
                <a:cubicBezTo>
                  <a:pt x="436700" y="992970"/>
                  <a:pt x="350830" y="710605"/>
                  <a:pt x="281206" y="558205"/>
                </a:cubicBezTo>
                <a:cubicBezTo>
                  <a:pt x="211582" y="405805"/>
                  <a:pt x="68464" y="169082"/>
                  <a:pt x="25916" y="84759"/>
                </a:cubicBezTo>
                <a:cubicBezTo>
                  <a:pt x="-16632" y="436"/>
                  <a:pt x="387" y="-20450"/>
                  <a:pt x="25916" y="19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70F655B6-275C-CBA0-2EAD-16DF1B98D693}"/>
              </a:ext>
            </a:extLst>
          </p:cNvPr>
          <p:cNvSpPr/>
          <p:nvPr/>
        </p:nvSpPr>
        <p:spPr>
          <a:xfrm>
            <a:off x="4357002" y="8650439"/>
            <a:ext cx="428947" cy="2198496"/>
          </a:xfrm>
          <a:custGeom>
            <a:avLst/>
            <a:gdLst>
              <a:gd name="connsiteX0" fmla="*/ 1483 w 428947"/>
              <a:gd name="connsiteY0" fmla="*/ 1549 h 2198496"/>
              <a:gd name="connsiteX1" fmla="*/ 163940 w 428947"/>
              <a:gd name="connsiteY1" fmla="*/ 563185 h 2198496"/>
              <a:gd name="connsiteX2" fmla="*/ 335680 w 428947"/>
              <a:gd name="connsiteY2" fmla="*/ 1459019 h 2198496"/>
              <a:gd name="connsiteX3" fmla="*/ 428513 w 428947"/>
              <a:gd name="connsiteY3" fmla="*/ 2192396 h 2198496"/>
              <a:gd name="connsiteX4" fmla="*/ 363530 w 428947"/>
              <a:gd name="connsiteY4" fmla="*/ 1756083 h 2198496"/>
              <a:gd name="connsiteX5" fmla="*/ 210356 w 428947"/>
              <a:gd name="connsiteY5" fmla="*/ 846324 h 2198496"/>
              <a:gd name="connsiteX6" fmla="*/ 108241 w 428947"/>
              <a:gd name="connsiteY6" fmla="*/ 428578 h 2198496"/>
              <a:gd name="connsiteX7" fmla="*/ 85033 w 428947"/>
              <a:gd name="connsiteY7" fmla="*/ 396087 h 2198496"/>
              <a:gd name="connsiteX8" fmla="*/ 1483 w 428947"/>
              <a:gd name="connsiteY8" fmla="*/ 1549 h 219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947" h="2198496">
                <a:moveTo>
                  <a:pt x="1483" y="1549"/>
                </a:moveTo>
                <a:cubicBezTo>
                  <a:pt x="14634" y="29399"/>
                  <a:pt x="108241" y="320273"/>
                  <a:pt x="163940" y="563185"/>
                </a:cubicBezTo>
                <a:cubicBezTo>
                  <a:pt x="219639" y="806097"/>
                  <a:pt x="291584" y="1187484"/>
                  <a:pt x="335680" y="1459019"/>
                </a:cubicBezTo>
                <a:cubicBezTo>
                  <a:pt x="379776" y="1730554"/>
                  <a:pt x="423871" y="2142885"/>
                  <a:pt x="428513" y="2192396"/>
                </a:cubicBezTo>
                <a:cubicBezTo>
                  <a:pt x="433155" y="2241907"/>
                  <a:pt x="399889" y="1980428"/>
                  <a:pt x="363530" y="1756083"/>
                </a:cubicBezTo>
                <a:cubicBezTo>
                  <a:pt x="327171" y="1531738"/>
                  <a:pt x="252904" y="1067575"/>
                  <a:pt x="210356" y="846324"/>
                </a:cubicBezTo>
                <a:cubicBezTo>
                  <a:pt x="167808" y="625073"/>
                  <a:pt x="129128" y="503618"/>
                  <a:pt x="108241" y="428578"/>
                </a:cubicBezTo>
                <a:cubicBezTo>
                  <a:pt x="87354" y="353539"/>
                  <a:pt x="103599" y="462617"/>
                  <a:pt x="85033" y="396087"/>
                </a:cubicBezTo>
                <a:cubicBezTo>
                  <a:pt x="66467" y="329557"/>
                  <a:pt x="-11668" y="-26301"/>
                  <a:pt x="1483" y="1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365A4F90-56FE-56F9-B335-1AD963CF19A6}"/>
              </a:ext>
            </a:extLst>
          </p:cNvPr>
          <p:cNvSpPr/>
          <p:nvPr/>
        </p:nvSpPr>
        <p:spPr>
          <a:xfrm>
            <a:off x="3133694" y="7419975"/>
            <a:ext cx="101631" cy="92283"/>
          </a:xfrm>
          <a:custGeom>
            <a:avLst/>
            <a:gdLst>
              <a:gd name="connsiteX0" fmla="*/ 101631 w 101631"/>
              <a:gd name="connsiteY0" fmla="*/ 0 h 92283"/>
              <a:gd name="connsiteX1" fmla="*/ 31 w 101631"/>
              <a:gd name="connsiteY1" fmla="*/ 92075 h 92283"/>
              <a:gd name="connsiteX2" fmla="*/ 101631 w 101631"/>
              <a:gd name="connsiteY2" fmla="*/ 0 h 9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631" h="92283">
                <a:moveTo>
                  <a:pt x="101631" y="0"/>
                </a:moveTo>
                <a:cubicBezTo>
                  <a:pt x="101631" y="0"/>
                  <a:pt x="2148" y="86783"/>
                  <a:pt x="31" y="92075"/>
                </a:cubicBezTo>
                <a:cubicBezTo>
                  <a:pt x="-2086" y="97367"/>
                  <a:pt x="101631" y="0"/>
                  <a:pt x="10163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FFAF56FB-DDB8-C86A-D657-0087FE8A520A}"/>
              </a:ext>
            </a:extLst>
          </p:cNvPr>
          <p:cNvSpPr/>
          <p:nvPr/>
        </p:nvSpPr>
        <p:spPr>
          <a:xfrm>
            <a:off x="1295160" y="7050921"/>
            <a:ext cx="701657" cy="312156"/>
          </a:xfrm>
          <a:custGeom>
            <a:avLst/>
            <a:gdLst>
              <a:gd name="connsiteX0" fmla="*/ 240 w 701657"/>
              <a:gd name="connsiteY0" fmla="*/ 311904 h 312156"/>
              <a:gd name="connsiteX1" fmla="*/ 355840 w 701657"/>
              <a:gd name="connsiteY1" fmla="*/ 80129 h 312156"/>
              <a:gd name="connsiteX2" fmla="*/ 698740 w 701657"/>
              <a:gd name="connsiteY2" fmla="*/ 754 h 312156"/>
              <a:gd name="connsiteX3" fmla="*/ 514590 w 701657"/>
              <a:gd name="connsiteY3" fmla="*/ 42029 h 312156"/>
              <a:gd name="connsiteX4" fmla="*/ 400290 w 701657"/>
              <a:gd name="connsiteY4" fmla="*/ 73779 h 312156"/>
              <a:gd name="connsiteX5" fmla="*/ 301865 w 701657"/>
              <a:gd name="connsiteY5" fmla="*/ 124579 h 312156"/>
              <a:gd name="connsiteX6" fmla="*/ 240 w 701657"/>
              <a:gd name="connsiteY6" fmla="*/ 311904 h 312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657" h="312156">
                <a:moveTo>
                  <a:pt x="240" y="311904"/>
                </a:moveTo>
                <a:cubicBezTo>
                  <a:pt x="9236" y="304496"/>
                  <a:pt x="239423" y="131987"/>
                  <a:pt x="355840" y="80129"/>
                </a:cubicBezTo>
                <a:cubicBezTo>
                  <a:pt x="472257" y="28271"/>
                  <a:pt x="672282" y="7104"/>
                  <a:pt x="698740" y="754"/>
                </a:cubicBezTo>
                <a:cubicBezTo>
                  <a:pt x="725198" y="-5596"/>
                  <a:pt x="564332" y="29858"/>
                  <a:pt x="514590" y="42029"/>
                </a:cubicBezTo>
                <a:cubicBezTo>
                  <a:pt x="464848" y="54200"/>
                  <a:pt x="435744" y="60021"/>
                  <a:pt x="400290" y="73779"/>
                </a:cubicBezTo>
                <a:cubicBezTo>
                  <a:pt x="364836" y="87537"/>
                  <a:pt x="366953" y="87537"/>
                  <a:pt x="301865" y="124579"/>
                </a:cubicBezTo>
                <a:cubicBezTo>
                  <a:pt x="236777" y="161621"/>
                  <a:pt x="-8756" y="319312"/>
                  <a:pt x="240" y="311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1D35AF88-90FB-FDBA-F6E3-B916790DE71D}"/>
              </a:ext>
            </a:extLst>
          </p:cNvPr>
          <p:cNvSpPr/>
          <p:nvPr/>
        </p:nvSpPr>
        <p:spPr>
          <a:xfrm>
            <a:off x="1784329" y="7027644"/>
            <a:ext cx="731474" cy="59291"/>
          </a:xfrm>
          <a:custGeom>
            <a:avLst/>
            <a:gdLst>
              <a:gd name="connsiteX0" fmla="*/ 21 w 731474"/>
              <a:gd name="connsiteY0" fmla="*/ 58956 h 59291"/>
              <a:gd name="connsiteX1" fmla="*/ 323871 w 731474"/>
              <a:gd name="connsiteY1" fmla="*/ 4981 h 59291"/>
              <a:gd name="connsiteX2" fmla="*/ 530246 w 731474"/>
              <a:gd name="connsiteY2" fmla="*/ 8156 h 59291"/>
              <a:gd name="connsiteX3" fmla="*/ 730271 w 731474"/>
              <a:gd name="connsiteY3" fmla="*/ 55781 h 59291"/>
              <a:gd name="connsiteX4" fmla="*/ 606446 w 731474"/>
              <a:gd name="connsiteY4" fmla="*/ 36731 h 59291"/>
              <a:gd name="connsiteX5" fmla="*/ 457221 w 731474"/>
              <a:gd name="connsiteY5" fmla="*/ 8156 h 59291"/>
              <a:gd name="connsiteX6" fmla="*/ 339746 w 731474"/>
              <a:gd name="connsiteY6" fmla="*/ 27206 h 59291"/>
              <a:gd name="connsiteX7" fmla="*/ 21 w 731474"/>
              <a:gd name="connsiteY7" fmla="*/ 58956 h 5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474" h="59291">
                <a:moveTo>
                  <a:pt x="21" y="58956"/>
                </a:moveTo>
                <a:cubicBezTo>
                  <a:pt x="-2625" y="55252"/>
                  <a:pt x="235500" y="13448"/>
                  <a:pt x="323871" y="4981"/>
                </a:cubicBezTo>
                <a:cubicBezTo>
                  <a:pt x="412242" y="-3486"/>
                  <a:pt x="462513" y="-311"/>
                  <a:pt x="530246" y="8156"/>
                </a:cubicBezTo>
                <a:cubicBezTo>
                  <a:pt x="597979" y="16623"/>
                  <a:pt x="717571" y="51018"/>
                  <a:pt x="730271" y="55781"/>
                </a:cubicBezTo>
                <a:cubicBezTo>
                  <a:pt x="742971" y="60544"/>
                  <a:pt x="651954" y="44668"/>
                  <a:pt x="606446" y="36731"/>
                </a:cubicBezTo>
                <a:cubicBezTo>
                  <a:pt x="560938" y="28794"/>
                  <a:pt x="501671" y="9743"/>
                  <a:pt x="457221" y="8156"/>
                </a:cubicBezTo>
                <a:cubicBezTo>
                  <a:pt x="412771" y="6568"/>
                  <a:pt x="412771" y="19798"/>
                  <a:pt x="339746" y="27206"/>
                </a:cubicBezTo>
                <a:cubicBezTo>
                  <a:pt x="266721" y="34614"/>
                  <a:pt x="2667" y="62660"/>
                  <a:pt x="21" y="58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B02D4CA0-CB08-4861-53B7-D7ED74B6EE06}"/>
              </a:ext>
            </a:extLst>
          </p:cNvPr>
          <p:cNvSpPr/>
          <p:nvPr/>
        </p:nvSpPr>
        <p:spPr>
          <a:xfrm>
            <a:off x="2451115" y="7047376"/>
            <a:ext cx="746771" cy="641087"/>
          </a:xfrm>
          <a:custGeom>
            <a:avLst/>
            <a:gdLst>
              <a:gd name="connsiteX0" fmla="*/ 3160 w 746771"/>
              <a:gd name="connsiteY0" fmla="*/ 1124 h 641087"/>
              <a:gd name="connsiteX1" fmla="*/ 406385 w 746771"/>
              <a:gd name="connsiteY1" fmla="*/ 166224 h 641087"/>
              <a:gd name="connsiteX2" fmla="*/ 742935 w 746771"/>
              <a:gd name="connsiteY2" fmla="*/ 636124 h 641087"/>
              <a:gd name="connsiteX3" fmla="*/ 577835 w 746771"/>
              <a:gd name="connsiteY3" fmla="*/ 401174 h 641087"/>
              <a:gd name="connsiteX4" fmla="*/ 412735 w 746771"/>
              <a:gd name="connsiteY4" fmla="*/ 210674 h 641087"/>
              <a:gd name="connsiteX5" fmla="*/ 228585 w 746771"/>
              <a:gd name="connsiteY5" fmla="*/ 99549 h 641087"/>
              <a:gd name="connsiteX6" fmla="*/ 3160 w 746771"/>
              <a:gd name="connsiteY6" fmla="*/ 1124 h 64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6771" h="641087">
                <a:moveTo>
                  <a:pt x="3160" y="1124"/>
                </a:moveTo>
                <a:cubicBezTo>
                  <a:pt x="32793" y="12236"/>
                  <a:pt x="283089" y="60391"/>
                  <a:pt x="406385" y="166224"/>
                </a:cubicBezTo>
                <a:cubicBezTo>
                  <a:pt x="529681" y="272057"/>
                  <a:pt x="714360" y="596966"/>
                  <a:pt x="742935" y="636124"/>
                </a:cubicBezTo>
                <a:cubicBezTo>
                  <a:pt x="771510" y="675282"/>
                  <a:pt x="632868" y="472082"/>
                  <a:pt x="577835" y="401174"/>
                </a:cubicBezTo>
                <a:cubicBezTo>
                  <a:pt x="522802" y="330266"/>
                  <a:pt x="470943" y="260945"/>
                  <a:pt x="412735" y="210674"/>
                </a:cubicBezTo>
                <a:cubicBezTo>
                  <a:pt x="354527" y="160403"/>
                  <a:pt x="296847" y="135003"/>
                  <a:pt x="228585" y="99549"/>
                </a:cubicBezTo>
                <a:cubicBezTo>
                  <a:pt x="160323" y="64095"/>
                  <a:pt x="-26473" y="-9988"/>
                  <a:pt x="3160" y="1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FF9441E9-B504-9BFC-8C67-19686E25AC66}"/>
              </a:ext>
            </a:extLst>
          </p:cNvPr>
          <p:cNvSpPr/>
          <p:nvPr/>
        </p:nvSpPr>
        <p:spPr>
          <a:xfrm>
            <a:off x="2936216" y="7326730"/>
            <a:ext cx="506136" cy="822385"/>
          </a:xfrm>
          <a:custGeom>
            <a:avLst/>
            <a:gdLst>
              <a:gd name="connsiteX0" fmla="*/ 659 w 506136"/>
              <a:gd name="connsiteY0" fmla="*/ 1170 h 822385"/>
              <a:gd name="connsiteX1" fmla="*/ 264184 w 506136"/>
              <a:gd name="connsiteY1" fmla="*/ 299620 h 822385"/>
              <a:gd name="connsiteX2" fmla="*/ 505484 w 506136"/>
              <a:gd name="connsiteY2" fmla="*/ 820320 h 822385"/>
              <a:gd name="connsiteX3" fmla="*/ 330859 w 506136"/>
              <a:gd name="connsiteY3" fmla="*/ 471070 h 822385"/>
              <a:gd name="connsiteX4" fmla="*/ 194334 w 506136"/>
              <a:gd name="connsiteY4" fmla="*/ 207545 h 822385"/>
              <a:gd name="connsiteX5" fmla="*/ 659 w 506136"/>
              <a:gd name="connsiteY5" fmla="*/ 1170 h 82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136" h="822385">
                <a:moveTo>
                  <a:pt x="659" y="1170"/>
                </a:moveTo>
                <a:cubicBezTo>
                  <a:pt x="12301" y="16516"/>
                  <a:pt x="180046" y="163095"/>
                  <a:pt x="264184" y="299620"/>
                </a:cubicBezTo>
                <a:cubicBezTo>
                  <a:pt x="348322" y="436145"/>
                  <a:pt x="494372" y="791745"/>
                  <a:pt x="505484" y="820320"/>
                </a:cubicBezTo>
                <a:cubicBezTo>
                  <a:pt x="516596" y="848895"/>
                  <a:pt x="382717" y="573199"/>
                  <a:pt x="330859" y="471070"/>
                </a:cubicBezTo>
                <a:cubicBezTo>
                  <a:pt x="279001" y="368941"/>
                  <a:pt x="254130" y="290095"/>
                  <a:pt x="194334" y="207545"/>
                </a:cubicBezTo>
                <a:cubicBezTo>
                  <a:pt x="134538" y="124995"/>
                  <a:pt x="-10983" y="-14176"/>
                  <a:pt x="659" y="1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E4D883AC-1409-10A3-35AD-FCBFF1A17481}"/>
              </a:ext>
            </a:extLst>
          </p:cNvPr>
          <p:cNvSpPr/>
          <p:nvPr/>
        </p:nvSpPr>
        <p:spPr>
          <a:xfrm>
            <a:off x="3433070" y="8107077"/>
            <a:ext cx="520670" cy="1033423"/>
          </a:xfrm>
          <a:custGeom>
            <a:avLst/>
            <a:gdLst>
              <a:gd name="connsiteX0" fmla="*/ 5455 w 520670"/>
              <a:gd name="connsiteY0" fmla="*/ 8223 h 1033423"/>
              <a:gd name="connsiteX1" fmla="*/ 300730 w 520670"/>
              <a:gd name="connsiteY1" fmla="*/ 601948 h 1033423"/>
              <a:gd name="connsiteX2" fmla="*/ 519805 w 520670"/>
              <a:gd name="connsiteY2" fmla="*/ 1030573 h 1033423"/>
              <a:gd name="connsiteX3" fmla="*/ 367405 w 520670"/>
              <a:gd name="connsiteY3" fmla="*/ 763873 h 1033423"/>
              <a:gd name="connsiteX4" fmla="*/ 129280 w 520670"/>
              <a:gd name="connsiteY4" fmla="*/ 290798 h 1033423"/>
              <a:gd name="connsiteX5" fmla="*/ 5455 w 520670"/>
              <a:gd name="connsiteY5" fmla="*/ 8223 h 103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670" h="1033423">
                <a:moveTo>
                  <a:pt x="5455" y="8223"/>
                </a:moveTo>
                <a:cubicBezTo>
                  <a:pt x="34030" y="60081"/>
                  <a:pt x="215005" y="431556"/>
                  <a:pt x="300730" y="601948"/>
                </a:cubicBezTo>
                <a:cubicBezTo>
                  <a:pt x="386455" y="772340"/>
                  <a:pt x="508693" y="1003586"/>
                  <a:pt x="519805" y="1030573"/>
                </a:cubicBezTo>
                <a:cubicBezTo>
                  <a:pt x="530917" y="1057560"/>
                  <a:pt x="432493" y="887169"/>
                  <a:pt x="367405" y="763873"/>
                </a:cubicBezTo>
                <a:cubicBezTo>
                  <a:pt x="302317" y="640577"/>
                  <a:pt x="191722" y="419915"/>
                  <a:pt x="129280" y="290798"/>
                </a:cubicBezTo>
                <a:cubicBezTo>
                  <a:pt x="66838" y="161681"/>
                  <a:pt x="-23120" y="-43635"/>
                  <a:pt x="5455" y="8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2B0320B7-C9B1-845C-4514-9F0DADF95848}"/>
              </a:ext>
            </a:extLst>
          </p:cNvPr>
          <p:cNvSpPr/>
          <p:nvPr/>
        </p:nvSpPr>
        <p:spPr>
          <a:xfrm>
            <a:off x="3965307" y="9150077"/>
            <a:ext cx="527730" cy="1232595"/>
          </a:xfrm>
          <a:custGeom>
            <a:avLst/>
            <a:gdLst>
              <a:gd name="connsiteX0" fmla="*/ 268 w 527730"/>
              <a:gd name="connsiteY0" fmla="*/ 273 h 1232595"/>
              <a:gd name="connsiteX1" fmla="*/ 324118 w 527730"/>
              <a:gd name="connsiteY1" fmla="*/ 740048 h 1232595"/>
              <a:gd name="connsiteX2" fmla="*/ 527318 w 527730"/>
              <a:gd name="connsiteY2" fmla="*/ 1232173 h 1232595"/>
              <a:gd name="connsiteX3" fmla="*/ 273318 w 527730"/>
              <a:gd name="connsiteY3" fmla="*/ 660673 h 1232595"/>
              <a:gd name="connsiteX4" fmla="*/ 268 w 527730"/>
              <a:gd name="connsiteY4" fmla="*/ 273 h 123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30" h="1232595">
                <a:moveTo>
                  <a:pt x="268" y="273"/>
                </a:moveTo>
                <a:cubicBezTo>
                  <a:pt x="8735" y="13502"/>
                  <a:pt x="236276" y="534731"/>
                  <a:pt x="324118" y="740048"/>
                </a:cubicBezTo>
                <a:cubicBezTo>
                  <a:pt x="411960" y="945365"/>
                  <a:pt x="535785" y="1245402"/>
                  <a:pt x="527318" y="1232173"/>
                </a:cubicBezTo>
                <a:cubicBezTo>
                  <a:pt x="518851" y="1218944"/>
                  <a:pt x="361160" y="863344"/>
                  <a:pt x="273318" y="660673"/>
                </a:cubicBezTo>
                <a:cubicBezTo>
                  <a:pt x="185476" y="458002"/>
                  <a:pt x="-8199" y="-12956"/>
                  <a:pt x="268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21CBA348-CA95-DFCD-DA07-8D6BBACA7AA7}"/>
              </a:ext>
            </a:extLst>
          </p:cNvPr>
          <p:cNvSpPr/>
          <p:nvPr/>
        </p:nvSpPr>
        <p:spPr>
          <a:xfrm>
            <a:off x="4521083" y="10420311"/>
            <a:ext cx="457659" cy="841552"/>
          </a:xfrm>
          <a:custGeom>
            <a:avLst/>
            <a:gdLst>
              <a:gd name="connsiteX0" fmla="*/ 117 w 457659"/>
              <a:gd name="connsiteY0" fmla="*/ 39 h 841552"/>
              <a:gd name="connsiteX1" fmla="*/ 317617 w 457659"/>
              <a:gd name="connsiteY1" fmla="*/ 587414 h 841552"/>
              <a:gd name="connsiteX2" fmla="*/ 457317 w 457659"/>
              <a:gd name="connsiteY2" fmla="*/ 841414 h 841552"/>
              <a:gd name="connsiteX3" fmla="*/ 282692 w 457659"/>
              <a:gd name="connsiteY3" fmla="*/ 558839 h 841552"/>
              <a:gd name="connsiteX4" fmla="*/ 117 w 457659"/>
              <a:gd name="connsiteY4" fmla="*/ 39 h 84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659" h="841552">
                <a:moveTo>
                  <a:pt x="117" y="39"/>
                </a:moveTo>
                <a:cubicBezTo>
                  <a:pt x="5938" y="4801"/>
                  <a:pt x="241417" y="447185"/>
                  <a:pt x="317617" y="587414"/>
                </a:cubicBezTo>
                <a:cubicBezTo>
                  <a:pt x="393817" y="727643"/>
                  <a:pt x="463138" y="846176"/>
                  <a:pt x="457317" y="841414"/>
                </a:cubicBezTo>
                <a:cubicBezTo>
                  <a:pt x="451496" y="836652"/>
                  <a:pt x="358892" y="694306"/>
                  <a:pt x="282692" y="558839"/>
                </a:cubicBezTo>
                <a:cubicBezTo>
                  <a:pt x="206492" y="423372"/>
                  <a:pt x="-5704" y="-4723"/>
                  <a:pt x="117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D9E35599-4C3A-FD5F-4FAD-981597929DF3}"/>
              </a:ext>
            </a:extLst>
          </p:cNvPr>
          <p:cNvSpPr/>
          <p:nvPr/>
        </p:nvSpPr>
        <p:spPr>
          <a:xfrm>
            <a:off x="4971171" y="11216585"/>
            <a:ext cx="712079" cy="1146974"/>
          </a:xfrm>
          <a:custGeom>
            <a:avLst/>
            <a:gdLst>
              <a:gd name="connsiteX0" fmla="*/ 26279 w 712079"/>
              <a:gd name="connsiteY0" fmla="*/ 35615 h 1146974"/>
              <a:gd name="connsiteX1" fmla="*/ 524754 w 712079"/>
              <a:gd name="connsiteY1" fmla="*/ 851590 h 1146974"/>
              <a:gd name="connsiteX2" fmla="*/ 712079 w 712079"/>
              <a:gd name="connsiteY2" fmla="*/ 1146865 h 1146974"/>
              <a:gd name="connsiteX3" fmla="*/ 524754 w 712079"/>
              <a:gd name="connsiteY3" fmla="*/ 876990 h 1146974"/>
              <a:gd name="connsiteX4" fmla="*/ 115179 w 712079"/>
              <a:gd name="connsiteY4" fmla="*/ 216590 h 1146974"/>
              <a:gd name="connsiteX5" fmla="*/ 26279 w 712079"/>
              <a:gd name="connsiteY5" fmla="*/ 35615 h 114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2079" h="1146974">
                <a:moveTo>
                  <a:pt x="26279" y="35615"/>
                </a:moveTo>
                <a:cubicBezTo>
                  <a:pt x="94541" y="141448"/>
                  <a:pt x="410454" y="666382"/>
                  <a:pt x="524754" y="851590"/>
                </a:cubicBezTo>
                <a:cubicBezTo>
                  <a:pt x="639054" y="1036798"/>
                  <a:pt x="712079" y="1142632"/>
                  <a:pt x="712079" y="1146865"/>
                </a:cubicBezTo>
                <a:cubicBezTo>
                  <a:pt x="712079" y="1151098"/>
                  <a:pt x="624237" y="1032036"/>
                  <a:pt x="524754" y="876990"/>
                </a:cubicBezTo>
                <a:cubicBezTo>
                  <a:pt x="425271" y="721944"/>
                  <a:pt x="195083" y="352586"/>
                  <a:pt x="115179" y="216590"/>
                </a:cubicBezTo>
                <a:cubicBezTo>
                  <a:pt x="35275" y="80594"/>
                  <a:pt x="-41983" y="-70218"/>
                  <a:pt x="26279" y="35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0E7FE975-C884-6F16-B332-2F75AA58DDA7}"/>
              </a:ext>
            </a:extLst>
          </p:cNvPr>
          <p:cNvSpPr/>
          <p:nvPr/>
        </p:nvSpPr>
        <p:spPr>
          <a:xfrm>
            <a:off x="3106994" y="7425907"/>
            <a:ext cx="131552" cy="104460"/>
          </a:xfrm>
          <a:custGeom>
            <a:avLst/>
            <a:gdLst>
              <a:gd name="connsiteX0" fmla="*/ 131506 w 131552"/>
              <a:gd name="connsiteY0" fmla="*/ 418 h 104460"/>
              <a:gd name="connsiteX1" fmla="*/ 23556 w 131552"/>
              <a:gd name="connsiteY1" fmla="*/ 98843 h 104460"/>
              <a:gd name="connsiteX2" fmla="*/ 7681 w 131552"/>
              <a:gd name="connsiteY2" fmla="*/ 89318 h 104460"/>
              <a:gd name="connsiteX3" fmla="*/ 7681 w 131552"/>
              <a:gd name="connsiteY3" fmla="*/ 63918 h 104460"/>
              <a:gd name="connsiteX4" fmla="*/ 131506 w 131552"/>
              <a:gd name="connsiteY4" fmla="*/ 418 h 10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52" h="104460">
                <a:moveTo>
                  <a:pt x="131506" y="418"/>
                </a:moveTo>
                <a:cubicBezTo>
                  <a:pt x="134152" y="6239"/>
                  <a:pt x="23556" y="98843"/>
                  <a:pt x="23556" y="98843"/>
                </a:cubicBezTo>
                <a:cubicBezTo>
                  <a:pt x="2919" y="113660"/>
                  <a:pt x="10327" y="95139"/>
                  <a:pt x="7681" y="89318"/>
                </a:cubicBezTo>
                <a:cubicBezTo>
                  <a:pt x="5035" y="83497"/>
                  <a:pt x="-8194" y="76618"/>
                  <a:pt x="7681" y="63918"/>
                </a:cubicBezTo>
                <a:cubicBezTo>
                  <a:pt x="23556" y="51218"/>
                  <a:pt x="128860" y="-5403"/>
                  <a:pt x="131506" y="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1E2A2C79-7265-C071-FEA1-966779264509}"/>
              </a:ext>
            </a:extLst>
          </p:cNvPr>
          <p:cNvSpPr/>
          <p:nvPr/>
        </p:nvSpPr>
        <p:spPr>
          <a:xfrm>
            <a:off x="1281216" y="10532106"/>
            <a:ext cx="1144635" cy="846979"/>
          </a:xfrm>
          <a:custGeom>
            <a:avLst/>
            <a:gdLst>
              <a:gd name="connsiteX0" fmla="*/ 577 w 1144635"/>
              <a:gd name="connsiteY0" fmla="*/ 7987 h 846979"/>
              <a:gd name="connsiteX1" fmla="*/ 457777 w 1144635"/>
              <a:gd name="connsiteY1" fmla="*/ 195765 h 846979"/>
              <a:gd name="connsiteX2" fmla="*/ 1110920 w 1144635"/>
              <a:gd name="connsiteY2" fmla="*/ 832580 h 846979"/>
              <a:gd name="connsiteX3" fmla="*/ 980291 w 1144635"/>
              <a:gd name="connsiteY3" fmla="*/ 595815 h 846979"/>
              <a:gd name="connsiteX4" fmla="*/ 376134 w 1144635"/>
              <a:gd name="connsiteY4" fmla="*/ 89630 h 846979"/>
              <a:gd name="connsiteX5" fmla="*/ 577 w 1144635"/>
              <a:gd name="connsiteY5" fmla="*/ 7987 h 84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4635" h="846979">
                <a:moveTo>
                  <a:pt x="577" y="7987"/>
                </a:moveTo>
                <a:cubicBezTo>
                  <a:pt x="14184" y="25676"/>
                  <a:pt x="272720" y="58333"/>
                  <a:pt x="457777" y="195765"/>
                </a:cubicBezTo>
                <a:cubicBezTo>
                  <a:pt x="642834" y="333197"/>
                  <a:pt x="1023834" y="765905"/>
                  <a:pt x="1110920" y="832580"/>
                </a:cubicBezTo>
                <a:cubicBezTo>
                  <a:pt x="1198006" y="899255"/>
                  <a:pt x="1102755" y="719640"/>
                  <a:pt x="980291" y="595815"/>
                </a:cubicBezTo>
                <a:cubicBezTo>
                  <a:pt x="857827" y="471990"/>
                  <a:pt x="535337" y="183519"/>
                  <a:pt x="376134" y="89630"/>
                </a:cubicBezTo>
                <a:cubicBezTo>
                  <a:pt x="216931" y="-4259"/>
                  <a:pt x="-13030" y="-9702"/>
                  <a:pt x="577" y="79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169D2D93-A0D1-0B6A-8ED2-BFF6DDD3DFCA}"/>
              </a:ext>
            </a:extLst>
          </p:cNvPr>
          <p:cNvSpPr/>
          <p:nvPr/>
        </p:nvSpPr>
        <p:spPr>
          <a:xfrm>
            <a:off x="2400293" y="11340026"/>
            <a:ext cx="944428" cy="1153906"/>
          </a:xfrm>
          <a:custGeom>
            <a:avLst/>
            <a:gdLst>
              <a:gd name="connsiteX0" fmla="*/ 7 w 944428"/>
              <a:gd name="connsiteY0" fmla="*/ 167 h 1153906"/>
              <a:gd name="connsiteX1" fmla="*/ 849093 w 944428"/>
              <a:gd name="connsiteY1" fmla="*/ 1061524 h 1153906"/>
              <a:gd name="connsiteX2" fmla="*/ 832764 w 944428"/>
              <a:gd name="connsiteY2" fmla="*/ 979881 h 1153906"/>
              <a:gd name="connsiteX3" fmla="*/ 7 w 944428"/>
              <a:gd name="connsiteY3" fmla="*/ 167 h 115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428" h="1153906">
                <a:moveTo>
                  <a:pt x="7" y="167"/>
                </a:moveTo>
                <a:cubicBezTo>
                  <a:pt x="2728" y="13774"/>
                  <a:pt x="710300" y="898238"/>
                  <a:pt x="849093" y="1061524"/>
                </a:cubicBezTo>
                <a:cubicBezTo>
                  <a:pt x="987886" y="1224810"/>
                  <a:pt x="968835" y="1155413"/>
                  <a:pt x="832764" y="979881"/>
                </a:cubicBezTo>
                <a:cubicBezTo>
                  <a:pt x="696693" y="804349"/>
                  <a:pt x="-2714" y="-13440"/>
                  <a:pt x="7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455FD180-48B1-7E41-1FE8-684376121D85}"/>
              </a:ext>
            </a:extLst>
          </p:cNvPr>
          <p:cNvSpPr/>
          <p:nvPr/>
        </p:nvSpPr>
        <p:spPr>
          <a:xfrm>
            <a:off x="1975661" y="7151903"/>
            <a:ext cx="845450" cy="524268"/>
          </a:xfrm>
          <a:custGeom>
            <a:avLst/>
            <a:gdLst>
              <a:gd name="connsiteX0" fmla="*/ 96 w 845450"/>
              <a:gd name="connsiteY0" fmla="*/ 11 h 524268"/>
              <a:gd name="connsiteX1" fmla="*/ 489953 w 845450"/>
              <a:gd name="connsiteY1" fmla="*/ 204118 h 524268"/>
              <a:gd name="connsiteX2" fmla="*/ 841018 w 845450"/>
              <a:gd name="connsiteY2" fmla="*/ 522526 h 524268"/>
              <a:gd name="connsiteX3" fmla="*/ 677732 w 845450"/>
              <a:gd name="connsiteY3" fmla="*/ 326583 h 524268"/>
              <a:gd name="connsiteX4" fmla="*/ 530775 w 845450"/>
              <a:gd name="connsiteY4" fmla="*/ 212283 h 524268"/>
              <a:gd name="connsiteX5" fmla="*/ 96 w 845450"/>
              <a:gd name="connsiteY5" fmla="*/ 11 h 52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5450" h="524268">
                <a:moveTo>
                  <a:pt x="96" y="11"/>
                </a:moveTo>
                <a:cubicBezTo>
                  <a:pt x="-6708" y="-1350"/>
                  <a:pt x="349799" y="117032"/>
                  <a:pt x="489953" y="204118"/>
                </a:cubicBezTo>
                <a:cubicBezTo>
                  <a:pt x="630107" y="291204"/>
                  <a:pt x="809722" y="502115"/>
                  <a:pt x="841018" y="522526"/>
                </a:cubicBezTo>
                <a:cubicBezTo>
                  <a:pt x="872314" y="542937"/>
                  <a:pt x="729439" y="378290"/>
                  <a:pt x="677732" y="326583"/>
                </a:cubicBezTo>
                <a:cubicBezTo>
                  <a:pt x="626025" y="274876"/>
                  <a:pt x="636911" y="266712"/>
                  <a:pt x="530775" y="212283"/>
                </a:cubicBezTo>
                <a:cubicBezTo>
                  <a:pt x="424639" y="157854"/>
                  <a:pt x="6900" y="1372"/>
                  <a:pt x="9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F9BABC84-A9B8-AA79-0E1A-B82B0129C7C0}"/>
              </a:ext>
            </a:extLst>
          </p:cNvPr>
          <p:cNvSpPr/>
          <p:nvPr/>
        </p:nvSpPr>
        <p:spPr>
          <a:xfrm>
            <a:off x="3099122" y="8028756"/>
            <a:ext cx="754687" cy="1268076"/>
          </a:xfrm>
          <a:custGeom>
            <a:avLst/>
            <a:gdLst>
              <a:gd name="connsiteX0" fmla="*/ 3307 w 754687"/>
              <a:gd name="connsiteY0" fmla="*/ 4901 h 1268076"/>
              <a:gd name="connsiteX1" fmla="*/ 738092 w 754687"/>
              <a:gd name="connsiteY1" fmla="*/ 1237708 h 1268076"/>
              <a:gd name="connsiteX2" fmla="*/ 476835 w 754687"/>
              <a:gd name="connsiteY2" fmla="*/ 821330 h 1268076"/>
              <a:gd name="connsiteX3" fmla="*/ 3307 w 754687"/>
              <a:gd name="connsiteY3" fmla="*/ 4901 h 126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687" h="1268076">
                <a:moveTo>
                  <a:pt x="3307" y="4901"/>
                </a:moveTo>
                <a:cubicBezTo>
                  <a:pt x="46850" y="74297"/>
                  <a:pt x="659171" y="1101637"/>
                  <a:pt x="738092" y="1237708"/>
                </a:cubicBezTo>
                <a:cubicBezTo>
                  <a:pt x="817013" y="1373779"/>
                  <a:pt x="595217" y="1019994"/>
                  <a:pt x="476835" y="821330"/>
                </a:cubicBezTo>
                <a:cubicBezTo>
                  <a:pt x="358453" y="622666"/>
                  <a:pt x="-40236" y="-64495"/>
                  <a:pt x="3307" y="49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A386E90F-5013-3E17-D882-1A9DC7903201}"/>
              </a:ext>
            </a:extLst>
          </p:cNvPr>
          <p:cNvSpPr/>
          <p:nvPr/>
        </p:nvSpPr>
        <p:spPr>
          <a:xfrm>
            <a:off x="1539669" y="7330927"/>
            <a:ext cx="305467" cy="360162"/>
          </a:xfrm>
          <a:custGeom>
            <a:avLst/>
            <a:gdLst>
              <a:gd name="connsiteX0" fmla="*/ 305460 w 305467"/>
              <a:gd name="connsiteY0" fmla="*/ 602 h 360162"/>
              <a:gd name="connsiteX1" fmla="*/ 52367 w 305467"/>
              <a:gd name="connsiteY1" fmla="*/ 188380 h 360162"/>
              <a:gd name="connsiteX2" fmla="*/ 11545 w 305467"/>
              <a:gd name="connsiteY2" fmla="*/ 359830 h 360162"/>
              <a:gd name="connsiteX3" fmla="*/ 3381 w 305467"/>
              <a:gd name="connsiteY3" fmla="*/ 229202 h 360162"/>
              <a:gd name="connsiteX4" fmla="*/ 60531 w 305467"/>
              <a:gd name="connsiteY4" fmla="*/ 131230 h 360162"/>
              <a:gd name="connsiteX5" fmla="*/ 305460 w 305467"/>
              <a:gd name="connsiteY5" fmla="*/ 602 h 36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67" h="360162">
                <a:moveTo>
                  <a:pt x="305460" y="602"/>
                </a:moveTo>
                <a:cubicBezTo>
                  <a:pt x="304099" y="10127"/>
                  <a:pt x="101353" y="128509"/>
                  <a:pt x="52367" y="188380"/>
                </a:cubicBezTo>
                <a:cubicBezTo>
                  <a:pt x="3381" y="248251"/>
                  <a:pt x="19709" y="353026"/>
                  <a:pt x="11545" y="359830"/>
                </a:cubicBezTo>
                <a:cubicBezTo>
                  <a:pt x="3381" y="366634"/>
                  <a:pt x="-4783" y="267302"/>
                  <a:pt x="3381" y="229202"/>
                </a:cubicBezTo>
                <a:cubicBezTo>
                  <a:pt x="11545" y="191102"/>
                  <a:pt x="3381" y="165248"/>
                  <a:pt x="60531" y="131230"/>
                </a:cubicBezTo>
                <a:cubicBezTo>
                  <a:pt x="117681" y="97212"/>
                  <a:pt x="306821" y="-8923"/>
                  <a:pt x="305460" y="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54C2A132-8DC0-B1AB-7E29-FBFD189662FC}"/>
              </a:ext>
            </a:extLst>
          </p:cNvPr>
          <p:cNvSpPr/>
          <p:nvPr/>
        </p:nvSpPr>
        <p:spPr>
          <a:xfrm>
            <a:off x="1550876" y="8678610"/>
            <a:ext cx="539219" cy="1290591"/>
          </a:xfrm>
          <a:custGeom>
            <a:avLst/>
            <a:gdLst>
              <a:gd name="connsiteX0" fmla="*/ 338 w 539219"/>
              <a:gd name="connsiteY0" fmla="*/ 26 h 1290591"/>
              <a:gd name="connsiteX1" fmla="*/ 139131 w 539219"/>
              <a:gd name="connsiteY1" fmla="*/ 628676 h 1290591"/>
              <a:gd name="connsiteX2" fmla="*/ 310581 w 539219"/>
              <a:gd name="connsiteY2" fmla="*/ 947083 h 1290591"/>
              <a:gd name="connsiteX3" fmla="*/ 539181 w 539219"/>
              <a:gd name="connsiteY3" fmla="*/ 1289983 h 1290591"/>
              <a:gd name="connsiteX4" fmla="*/ 326910 w 539219"/>
              <a:gd name="connsiteY4" fmla="*/ 1020561 h 1290591"/>
              <a:gd name="connsiteX5" fmla="*/ 106474 w 539219"/>
              <a:gd name="connsiteY5" fmla="*/ 653169 h 1290591"/>
              <a:gd name="connsiteX6" fmla="*/ 338 w 539219"/>
              <a:gd name="connsiteY6" fmla="*/ 26 h 1290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219" h="1290591">
                <a:moveTo>
                  <a:pt x="338" y="26"/>
                </a:moveTo>
                <a:cubicBezTo>
                  <a:pt x="5781" y="-4056"/>
                  <a:pt x="87424" y="470833"/>
                  <a:pt x="139131" y="628676"/>
                </a:cubicBezTo>
                <a:cubicBezTo>
                  <a:pt x="190838" y="786519"/>
                  <a:pt x="243906" y="836865"/>
                  <a:pt x="310581" y="947083"/>
                </a:cubicBezTo>
                <a:cubicBezTo>
                  <a:pt x="377256" y="1057301"/>
                  <a:pt x="536460" y="1277737"/>
                  <a:pt x="539181" y="1289983"/>
                </a:cubicBezTo>
                <a:cubicBezTo>
                  <a:pt x="541903" y="1302229"/>
                  <a:pt x="399028" y="1126697"/>
                  <a:pt x="326910" y="1020561"/>
                </a:cubicBezTo>
                <a:cubicBezTo>
                  <a:pt x="254792" y="914425"/>
                  <a:pt x="156820" y="825980"/>
                  <a:pt x="106474" y="653169"/>
                </a:cubicBezTo>
                <a:cubicBezTo>
                  <a:pt x="56128" y="480358"/>
                  <a:pt x="-5105" y="4108"/>
                  <a:pt x="338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2330AA39-9EBC-E931-8512-D77F70961B62}"/>
              </a:ext>
            </a:extLst>
          </p:cNvPr>
          <p:cNvSpPr/>
          <p:nvPr/>
        </p:nvSpPr>
        <p:spPr>
          <a:xfrm>
            <a:off x="2149714" y="10507178"/>
            <a:ext cx="1105018" cy="1354433"/>
          </a:xfrm>
          <a:custGeom>
            <a:avLst/>
            <a:gdLst>
              <a:gd name="connsiteX0" fmla="*/ 5657 w 1105018"/>
              <a:gd name="connsiteY0" fmla="*/ 8422 h 1354433"/>
              <a:gd name="connsiteX1" fmla="*/ 1083343 w 1105018"/>
              <a:gd name="connsiteY1" fmla="*/ 1331036 h 1354433"/>
              <a:gd name="connsiteX2" fmla="*/ 675129 w 1105018"/>
              <a:gd name="connsiteY2" fmla="*/ 792193 h 1354433"/>
              <a:gd name="connsiteX3" fmla="*/ 5657 w 1105018"/>
              <a:gd name="connsiteY3" fmla="*/ 8422 h 135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5018" h="1354433">
                <a:moveTo>
                  <a:pt x="5657" y="8422"/>
                </a:moveTo>
                <a:cubicBezTo>
                  <a:pt x="73693" y="98229"/>
                  <a:pt x="971764" y="1200408"/>
                  <a:pt x="1083343" y="1331036"/>
                </a:cubicBezTo>
                <a:cubicBezTo>
                  <a:pt x="1194922" y="1461665"/>
                  <a:pt x="847940" y="1012629"/>
                  <a:pt x="675129" y="792193"/>
                </a:cubicBezTo>
                <a:cubicBezTo>
                  <a:pt x="502318" y="571757"/>
                  <a:pt x="-62379" y="-81385"/>
                  <a:pt x="5657" y="8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22983D90-0BE8-01B7-A95D-1DD1F1945DE2}"/>
              </a:ext>
            </a:extLst>
          </p:cNvPr>
          <p:cNvSpPr/>
          <p:nvPr/>
        </p:nvSpPr>
        <p:spPr>
          <a:xfrm>
            <a:off x="2757802" y="8936884"/>
            <a:ext cx="1185966" cy="1740452"/>
          </a:xfrm>
          <a:custGeom>
            <a:avLst/>
            <a:gdLst>
              <a:gd name="connsiteX0" fmla="*/ 1727 w 1185966"/>
              <a:gd name="connsiteY0" fmla="*/ 3009 h 1740452"/>
              <a:gd name="connsiteX1" fmla="*/ 720184 w 1185966"/>
              <a:gd name="connsiteY1" fmla="*/ 901080 h 1740452"/>
              <a:gd name="connsiteX2" fmla="*/ 1177384 w 1185966"/>
              <a:gd name="connsiteY2" fmla="*/ 1733837 h 1740452"/>
              <a:gd name="connsiteX3" fmla="*/ 940619 w 1185966"/>
              <a:gd name="connsiteY3" fmla="*/ 1219487 h 1740452"/>
              <a:gd name="connsiteX4" fmla="*/ 1727 w 1185966"/>
              <a:gd name="connsiteY4" fmla="*/ 3009 h 174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5966" h="1740452">
                <a:moveTo>
                  <a:pt x="1727" y="3009"/>
                </a:moveTo>
                <a:cubicBezTo>
                  <a:pt x="-35012" y="-50059"/>
                  <a:pt x="524241" y="612609"/>
                  <a:pt x="720184" y="901080"/>
                </a:cubicBezTo>
                <a:cubicBezTo>
                  <a:pt x="916127" y="1189551"/>
                  <a:pt x="1140645" y="1680769"/>
                  <a:pt x="1177384" y="1733837"/>
                </a:cubicBezTo>
                <a:cubicBezTo>
                  <a:pt x="1214123" y="1786905"/>
                  <a:pt x="1132480" y="1512040"/>
                  <a:pt x="940619" y="1219487"/>
                </a:cubicBezTo>
                <a:cubicBezTo>
                  <a:pt x="748758" y="926934"/>
                  <a:pt x="38466" y="56077"/>
                  <a:pt x="1727" y="30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5B242A7F-86B1-6BD6-8EE9-CA9A6DA8566D}"/>
              </a:ext>
            </a:extLst>
          </p:cNvPr>
          <p:cNvSpPr/>
          <p:nvPr/>
        </p:nvSpPr>
        <p:spPr>
          <a:xfrm>
            <a:off x="4220898" y="11029573"/>
            <a:ext cx="781750" cy="1336082"/>
          </a:xfrm>
          <a:custGeom>
            <a:avLst/>
            <a:gdLst>
              <a:gd name="connsiteX0" fmla="*/ 38 w 781750"/>
              <a:gd name="connsiteY0" fmla="*/ 377 h 1336082"/>
              <a:gd name="connsiteX1" fmla="*/ 710331 w 781750"/>
              <a:gd name="connsiteY1" fmla="*/ 1241348 h 1336082"/>
              <a:gd name="connsiteX2" fmla="*/ 677673 w 781750"/>
              <a:gd name="connsiteY2" fmla="*/ 1110720 h 1336082"/>
              <a:gd name="connsiteX3" fmla="*/ 38 w 781750"/>
              <a:gd name="connsiteY3" fmla="*/ 377 h 1336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750" h="1336082">
                <a:moveTo>
                  <a:pt x="38" y="377"/>
                </a:moveTo>
                <a:cubicBezTo>
                  <a:pt x="5481" y="22148"/>
                  <a:pt x="597392" y="1056291"/>
                  <a:pt x="710331" y="1241348"/>
                </a:cubicBezTo>
                <a:cubicBezTo>
                  <a:pt x="823270" y="1426405"/>
                  <a:pt x="794694" y="1317548"/>
                  <a:pt x="677673" y="1110720"/>
                </a:cubicBezTo>
                <a:cubicBezTo>
                  <a:pt x="560652" y="903892"/>
                  <a:pt x="-5405" y="-21394"/>
                  <a:pt x="38" y="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5085E31B-05EF-114D-6F1F-30B35FB1123B}"/>
              </a:ext>
            </a:extLst>
          </p:cNvPr>
          <p:cNvSpPr/>
          <p:nvPr/>
        </p:nvSpPr>
        <p:spPr>
          <a:xfrm>
            <a:off x="6596265" y="5130670"/>
            <a:ext cx="670208" cy="419441"/>
          </a:xfrm>
          <a:custGeom>
            <a:avLst/>
            <a:gdLst>
              <a:gd name="connsiteX0" fmla="*/ 1385 w 670208"/>
              <a:gd name="connsiteY0" fmla="*/ 101730 h 419441"/>
              <a:gd name="connsiteX1" fmla="*/ 188710 w 670208"/>
              <a:gd name="connsiteY1" fmla="*/ 222380 h 419441"/>
              <a:gd name="connsiteX2" fmla="*/ 645910 w 670208"/>
              <a:gd name="connsiteY2" fmla="*/ 12830 h 419441"/>
              <a:gd name="connsiteX3" fmla="*/ 588760 w 670208"/>
              <a:gd name="connsiteY3" fmla="*/ 41405 h 419441"/>
              <a:gd name="connsiteX4" fmla="*/ 430010 w 670208"/>
              <a:gd name="connsiteY4" fmla="*/ 193805 h 419441"/>
              <a:gd name="connsiteX5" fmla="*/ 388735 w 670208"/>
              <a:gd name="connsiteY5" fmla="*/ 181105 h 419441"/>
              <a:gd name="connsiteX6" fmla="*/ 430010 w 670208"/>
              <a:gd name="connsiteY6" fmla="*/ 155705 h 419441"/>
              <a:gd name="connsiteX7" fmla="*/ 153785 w 670208"/>
              <a:gd name="connsiteY7" fmla="*/ 419230 h 419441"/>
              <a:gd name="connsiteX8" fmla="*/ 347460 w 670208"/>
              <a:gd name="connsiteY8" fmla="*/ 200155 h 419441"/>
              <a:gd name="connsiteX9" fmla="*/ 277610 w 670208"/>
              <a:gd name="connsiteY9" fmla="*/ 196980 h 419441"/>
              <a:gd name="connsiteX10" fmla="*/ 201410 w 670208"/>
              <a:gd name="connsiteY10" fmla="*/ 225555 h 419441"/>
              <a:gd name="connsiteX11" fmla="*/ 163310 w 670208"/>
              <a:gd name="connsiteY11" fmla="*/ 225555 h 419441"/>
              <a:gd name="connsiteX12" fmla="*/ 106160 w 670208"/>
              <a:gd name="connsiteY12" fmla="*/ 190630 h 419441"/>
              <a:gd name="connsiteX13" fmla="*/ 1385 w 670208"/>
              <a:gd name="connsiteY13" fmla="*/ 101730 h 41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0208" h="419441">
                <a:moveTo>
                  <a:pt x="1385" y="101730"/>
                </a:moveTo>
                <a:cubicBezTo>
                  <a:pt x="15143" y="107022"/>
                  <a:pt x="81289" y="237197"/>
                  <a:pt x="188710" y="222380"/>
                </a:cubicBezTo>
                <a:cubicBezTo>
                  <a:pt x="296131" y="207563"/>
                  <a:pt x="579235" y="42992"/>
                  <a:pt x="645910" y="12830"/>
                </a:cubicBezTo>
                <a:cubicBezTo>
                  <a:pt x="712585" y="-17332"/>
                  <a:pt x="624743" y="11242"/>
                  <a:pt x="588760" y="41405"/>
                </a:cubicBezTo>
                <a:cubicBezTo>
                  <a:pt x="552777" y="71568"/>
                  <a:pt x="463347" y="170522"/>
                  <a:pt x="430010" y="193805"/>
                </a:cubicBezTo>
                <a:cubicBezTo>
                  <a:pt x="396673" y="217088"/>
                  <a:pt x="388735" y="187455"/>
                  <a:pt x="388735" y="181105"/>
                </a:cubicBezTo>
                <a:cubicBezTo>
                  <a:pt x="388735" y="174755"/>
                  <a:pt x="469168" y="116018"/>
                  <a:pt x="430010" y="155705"/>
                </a:cubicBezTo>
                <a:cubicBezTo>
                  <a:pt x="390852" y="195393"/>
                  <a:pt x="167543" y="411822"/>
                  <a:pt x="153785" y="419230"/>
                </a:cubicBezTo>
                <a:cubicBezTo>
                  <a:pt x="140027" y="426638"/>
                  <a:pt x="326822" y="237197"/>
                  <a:pt x="347460" y="200155"/>
                </a:cubicBezTo>
                <a:cubicBezTo>
                  <a:pt x="368098" y="163113"/>
                  <a:pt x="301952" y="192747"/>
                  <a:pt x="277610" y="196980"/>
                </a:cubicBezTo>
                <a:cubicBezTo>
                  <a:pt x="253268" y="201213"/>
                  <a:pt x="220460" y="220793"/>
                  <a:pt x="201410" y="225555"/>
                </a:cubicBezTo>
                <a:cubicBezTo>
                  <a:pt x="182360" y="230317"/>
                  <a:pt x="179185" y="231376"/>
                  <a:pt x="163310" y="225555"/>
                </a:cubicBezTo>
                <a:cubicBezTo>
                  <a:pt x="147435" y="219734"/>
                  <a:pt x="132089" y="209151"/>
                  <a:pt x="106160" y="190630"/>
                </a:cubicBezTo>
                <a:cubicBezTo>
                  <a:pt x="80231" y="172109"/>
                  <a:pt x="-12373" y="96438"/>
                  <a:pt x="1385" y="101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9FC7431E-73F7-BFCC-433E-337FDB1AFE54}"/>
              </a:ext>
            </a:extLst>
          </p:cNvPr>
          <p:cNvSpPr/>
          <p:nvPr/>
        </p:nvSpPr>
        <p:spPr>
          <a:xfrm>
            <a:off x="6499118" y="5298074"/>
            <a:ext cx="533877" cy="435980"/>
          </a:xfrm>
          <a:custGeom>
            <a:avLst/>
            <a:gdLst>
              <a:gd name="connsiteX0" fmla="*/ 107 w 533877"/>
              <a:gd name="connsiteY0" fmla="*/ 1001 h 435980"/>
              <a:gd name="connsiteX1" fmla="*/ 82657 w 533877"/>
              <a:gd name="connsiteY1" fmla="*/ 245476 h 435980"/>
              <a:gd name="connsiteX2" fmla="*/ 162032 w 533877"/>
              <a:gd name="connsiteY2" fmla="*/ 388351 h 435980"/>
              <a:gd name="connsiteX3" fmla="*/ 311257 w 533877"/>
              <a:gd name="connsiteY3" fmla="*/ 435976 h 435980"/>
              <a:gd name="connsiteX4" fmla="*/ 533507 w 533877"/>
              <a:gd name="connsiteY4" fmla="*/ 391526 h 435980"/>
              <a:gd name="connsiteX5" fmla="*/ 358882 w 533877"/>
              <a:gd name="connsiteY5" fmla="*/ 432801 h 435980"/>
              <a:gd name="connsiteX6" fmla="*/ 168382 w 533877"/>
              <a:gd name="connsiteY6" fmla="*/ 378826 h 435980"/>
              <a:gd name="connsiteX7" fmla="*/ 133457 w 533877"/>
              <a:gd name="connsiteY7" fmla="*/ 321676 h 435980"/>
              <a:gd name="connsiteX8" fmla="*/ 66782 w 533877"/>
              <a:gd name="connsiteY8" fmla="*/ 166101 h 435980"/>
              <a:gd name="connsiteX9" fmla="*/ 107 w 533877"/>
              <a:gd name="connsiteY9" fmla="*/ 1001 h 43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3877" h="435980">
                <a:moveTo>
                  <a:pt x="107" y="1001"/>
                </a:moveTo>
                <a:cubicBezTo>
                  <a:pt x="2753" y="14230"/>
                  <a:pt x="55670" y="180918"/>
                  <a:pt x="82657" y="245476"/>
                </a:cubicBezTo>
                <a:cubicBezTo>
                  <a:pt x="109644" y="310034"/>
                  <a:pt x="123932" y="356601"/>
                  <a:pt x="162032" y="388351"/>
                </a:cubicBezTo>
                <a:cubicBezTo>
                  <a:pt x="200132" y="420101"/>
                  <a:pt x="249345" y="435447"/>
                  <a:pt x="311257" y="435976"/>
                </a:cubicBezTo>
                <a:cubicBezTo>
                  <a:pt x="373169" y="436505"/>
                  <a:pt x="525570" y="392055"/>
                  <a:pt x="533507" y="391526"/>
                </a:cubicBezTo>
                <a:cubicBezTo>
                  <a:pt x="541445" y="390997"/>
                  <a:pt x="419736" y="434918"/>
                  <a:pt x="358882" y="432801"/>
                </a:cubicBezTo>
                <a:cubicBezTo>
                  <a:pt x="298028" y="430684"/>
                  <a:pt x="205953" y="397347"/>
                  <a:pt x="168382" y="378826"/>
                </a:cubicBezTo>
                <a:cubicBezTo>
                  <a:pt x="130811" y="360305"/>
                  <a:pt x="150390" y="357130"/>
                  <a:pt x="133457" y="321676"/>
                </a:cubicBezTo>
                <a:cubicBezTo>
                  <a:pt x="116524" y="286222"/>
                  <a:pt x="89007" y="223251"/>
                  <a:pt x="66782" y="166101"/>
                </a:cubicBezTo>
                <a:cubicBezTo>
                  <a:pt x="44557" y="108951"/>
                  <a:pt x="-2539" y="-12228"/>
                  <a:pt x="107" y="1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E39F7364-3F4A-79F1-4C3D-F58AC540EB50}"/>
              </a:ext>
            </a:extLst>
          </p:cNvPr>
          <p:cNvSpPr/>
          <p:nvPr/>
        </p:nvSpPr>
        <p:spPr>
          <a:xfrm>
            <a:off x="6467456" y="5216521"/>
            <a:ext cx="492216" cy="406789"/>
          </a:xfrm>
          <a:custGeom>
            <a:avLst/>
            <a:gdLst>
              <a:gd name="connsiteX0" fmla="*/ 19 w 492216"/>
              <a:gd name="connsiteY0" fmla="*/ 4 h 406789"/>
              <a:gd name="connsiteX1" fmla="*/ 212744 w 492216"/>
              <a:gd name="connsiteY1" fmla="*/ 231779 h 406789"/>
              <a:gd name="connsiteX2" fmla="*/ 266719 w 492216"/>
              <a:gd name="connsiteY2" fmla="*/ 400054 h 406789"/>
              <a:gd name="connsiteX3" fmla="*/ 492144 w 492216"/>
              <a:gd name="connsiteY3" fmla="*/ 371479 h 406789"/>
              <a:gd name="connsiteX4" fmla="*/ 241319 w 492216"/>
              <a:gd name="connsiteY4" fmla="*/ 352429 h 406789"/>
              <a:gd name="connsiteX5" fmla="*/ 225444 w 492216"/>
              <a:gd name="connsiteY5" fmla="*/ 225429 h 406789"/>
              <a:gd name="connsiteX6" fmla="*/ 19 w 492216"/>
              <a:gd name="connsiteY6" fmla="*/ 4 h 40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216" h="406789">
                <a:moveTo>
                  <a:pt x="19" y="4"/>
                </a:moveTo>
                <a:cubicBezTo>
                  <a:pt x="-2098" y="1062"/>
                  <a:pt x="168294" y="165104"/>
                  <a:pt x="212744" y="231779"/>
                </a:cubicBezTo>
                <a:cubicBezTo>
                  <a:pt x="257194" y="298454"/>
                  <a:pt x="220152" y="376771"/>
                  <a:pt x="266719" y="400054"/>
                </a:cubicBezTo>
                <a:cubicBezTo>
                  <a:pt x="313286" y="423337"/>
                  <a:pt x="496377" y="379416"/>
                  <a:pt x="492144" y="371479"/>
                </a:cubicBezTo>
                <a:cubicBezTo>
                  <a:pt x="487911" y="363542"/>
                  <a:pt x="285769" y="376771"/>
                  <a:pt x="241319" y="352429"/>
                </a:cubicBezTo>
                <a:cubicBezTo>
                  <a:pt x="196869" y="328087"/>
                  <a:pt x="260898" y="282579"/>
                  <a:pt x="225444" y="225429"/>
                </a:cubicBezTo>
                <a:cubicBezTo>
                  <a:pt x="189990" y="168279"/>
                  <a:pt x="2136" y="-1054"/>
                  <a:pt x="19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79FFCA33-7EC4-CE4C-022D-17590D609576}"/>
              </a:ext>
            </a:extLst>
          </p:cNvPr>
          <p:cNvSpPr/>
          <p:nvPr/>
        </p:nvSpPr>
        <p:spPr>
          <a:xfrm>
            <a:off x="6411501" y="5364302"/>
            <a:ext cx="134781" cy="703962"/>
          </a:xfrm>
          <a:custGeom>
            <a:avLst/>
            <a:gdLst>
              <a:gd name="connsiteX0" fmla="*/ 84549 w 134781"/>
              <a:gd name="connsiteY0" fmla="*/ 1448 h 703962"/>
              <a:gd name="connsiteX1" fmla="*/ 36924 w 134781"/>
              <a:gd name="connsiteY1" fmla="*/ 268148 h 703962"/>
              <a:gd name="connsiteX2" fmla="*/ 128999 w 134781"/>
              <a:gd name="connsiteY2" fmla="*/ 677723 h 703962"/>
              <a:gd name="connsiteX3" fmla="*/ 113124 w 134781"/>
              <a:gd name="connsiteY3" fmla="*/ 630098 h 703962"/>
              <a:gd name="connsiteX4" fmla="*/ 14699 w 134781"/>
              <a:gd name="connsiteY4" fmla="*/ 363398 h 703962"/>
              <a:gd name="connsiteX5" fmla="*/ 43274 w 134781"/>
              <a:gd name="connsiteY5" fmla="*/ 480873 h 703962"/>
              <a:gd name="connsiteX6" fmla="*/ 27399 w 134781"/>
              <a:gd name="connsiteY6" fmla="*/ 280848 h 703962"/>
              <a:gd name="connsiteX7" fmla="*/ 33749 w 134781"/>
              <a:gd name="connsiteY7" fmla="*/ 58598 h 703962"/>
              <a:gd name="connsiteX8" fmla="*/ 1999 w 134781"/>
              <a:gd name="connsiteY8" fmla="*/ 157023 h 703962"/>
              <a:gd name="connsiteX9" fmla="*/ 84549 w 134781"/>
              <a:gd name="connsiteY9" fmla="*/ 1448 h 70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781" h="703962">
                <a:moveTo>
                  <a:pt x="84549" y="1448"/>
                </a:moveTo>
                <a:cubicBezTo>
                  <a:pt x="90370" y="19969"/>
                  <a:pt x="29516" y="155436"/>
                  <a:pt x="36924" y="268148"/>
                </a:cubicBezTo>
                <a:cubicBezTo>
                  <a:pt x="44332" y="380860"/>
                  <a:pt x="116299" y="617398"/>
                  <a:pt x="128999" y="677723"/>
                </a:cubicBezTo>
                <a:cubicBezTo>
                  <a:pt x="141699" y="738048"/>
                  <a:pt x="132174" y="682486"/>
                  <a:pt x="113124" y="630098"/>
                </a:cubicBezTo>
                <a:cubicBezTo>
                  <a:pt x="94074" y="577711"/>
                  <a:pt x="26341" y="388269"/>
                  <a:pt x="14699" y="363398"/>
                </a:cubicBezTo>
                <a:cubicBezTo>
                  <a:pt x="3057" y="338527"/>
                  <a:pt x="41157" y="494631"/>
                  <a:pt x="43274" y="480873"/>
                </a:cubicBezTo>
                <a:cubicBezTo>
                  <a:pt x="45391" y="467115"/>
                  <a:pt x="28986" y="351227"/>
                  <a:pt x="27399" y="280848"/>
                </a:cubicBezTo>
                <a:cubicBezTo>
                  <a:pt x="25812" y="210469"/>
                  <a:pt x="37982" y="79235"/>
                  <a:pt x="33749" y="58598"/>
                </a:cubicBezTo>
                <a:cubicBezTo>
                  <a:pt x="29516" y="37961"/>
                  <a:pt x="-9113" y="166019"/>
                  <a:pt x="1999" y="157023"/>
                </a:cubicBezTo>
                <a:cubicBezTo>
                  <a:pt x="13111" y="148027"/>
                  <a:pt x="78728" y="-17073"/>
                  <a:pt x="84549" y="1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79873588-78F6-BEFD-1BDA-526DD4B20CB2}"/>
              </a:ext>
            </a:extLst>
          </p:cNvPr>
          <p:cNvSpPr/>
          <p:nvPr/>
        </p:nvSpPr>
        <p:spPr>
          <a:xfrm>
            <a:off x="6613472" y="5127529"/>
            <a:ext cx="82732" cy="816470"/>
          </a:xfrm>
          <a:custGeom>
            <a:avLst/>
            <a:gdLst>
              <a:gd name="connsiteX0" fmla="*/ 53 w 82732"/>
              <a:gd name="connsiteY0" fmla="*/ 96 h 816470"/>
              <a:gd name="connsiteX1" fmla="*/ 57203 w 82732"/>
              <a:gd name="connsiteY1" fmla="*/ 549371 h 816470"/>
              <a:gd name="connsiteX2" fmla="*/ 82603 w 82732"/>
              <a:gd name="connsiteY2" fmla="*/ 816071 h 816470"/>
              <a:gd name="connsiteX3" fmla="*/ 47678 w 82732"/>
              <a:gd name="connsiteY3" fmla="*/ 593821 h 816470"/>
              <a:gd name="connsiteX4" fmla="*/ 53 w 82732"/>
              <a:gd name="connsiteY4" fmla="*/ 96 h 816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32" h="816470">
                <a:moveTo>
                  <a:pt x="53" y="96"/>
                </a:moveTo>
                <a:cubicBezTo>
                  <a:pt x="1640" y="-7312"/>
                  <a:pt x="43445" y="413375"/>
                  <a:pt x="57203" y="549371"/>
                </a:cubicBezTo>
                <a:cubicBezTo>
                  <a:pt x="70961" y="685367"/>
                  <a:pt x="84190" y="808663"/>
                  <a:pt x="82603" y="816071"/>
                </a:cubicBezTo>
                <a:cubicBezTo>
                  <a:pt x="81016" y="823479"/>
                  <a:pt x="62495" y="727171"/>
                  <a:pt x="47678" y="593821"/>
                </a:cubicBezTo>
                <a:cubicBezTo>
                  <a:pt x="32861" y="460471"/>
                  <a:pt x="-1534" y="7504"/>
                  <a:pt x="53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749F1550-4AF9-D451-0C2A-3C6F0EA4CF8F}"/>
              </a:ext>
            </a:extLst>
          </p:cNvPr>
          <p:cNvSpPr/>
          <p:nvPr/>
        </p:nvSpPr>
        <p:spPr>
          <a:xfrm>
            <a:off x="5384998" y="7796145"/>
            <a:ext cx="547701" cy="1644008"/>
          </a:xfrm>
          <a:custGeom>
            <a:avLst/>
            <a:gdLst>
              <a:gd name="connsiteX0" fmla="*/ 547664 w 547701"/>
              <a:gd name="connsiteY0" fmla="*/ 318 h 1644008"/>
              <a:gd name="connsiteX1" fmla="*/ 250156 w 547701"/>
              <a:gd name="connsiteY1" fmla="*/ 765964 h 1644008"/>
              <a:gd name="connsiteX2" fmla="*/ 302658 w 547701"/>
              <a:gd name="connsiteY2" fmla="*/ 652211 h 1644008"/>
              <a:gd name="connsiteX3" fmla="*/ 27025 w 547701"/>
              <a:gd name="connsiteY3" fmla="*/ 1321604 h 1644008"/>
              <a:gd name="connsiteX4" fmla="*/ 110152 w 547701"/>
              <a:gd name="connsiteY4" fmla="*/ 1177225 h 1644008"/>
              <a:gd name="connsiteX5" fmla="*/ 774 w 547701"/>
              <a:gd name="connsiteY5" fmla="*/ 1640988 h 1644008"/>
              <a:gd name="connsiteX6" fmla="*/ 66401 w 547701"/>
              <a:gd name="connsiteY6" fmla="*/ 1360980 h 1644008"/>
              <a:gd name="connsiteX7" fmla="*/ 162654 w 547701"/>
              <a:gd name="connsiteY7" fmla="*/ 1037222 h 1644008"/>
              <a:gd name="connsiteX8" fmla="*/ 22650 w 547701"/>
              <a:gd name="connsiteY8" fmla="*/ 1273478 h 1644008"/>
              <a:gd name="connsiteX9" fmla="*/ 324533 w 547701"/>
              <a:gd name="connsiteY9" fmla="*/ 529708 h 1644008"/>
              <a:gd name="connsiteX10" fmla="*/ 228280 w 547701"/>
              <a:gd name="connsiteY10" fmla="*/ 669711 h 1644008"/>
              <a:gd name="connsiteX11" fmla="*/ 547664 w 547701"/>
              <a:gd name="connsiteY11" fmla="*/ 318 h 1644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701" h="1644008">
                <a:moveTo>
                  <a:pt x="547664" y="318"/>
                </a:moveTo>
                <a:cubicBezTo>
                  <a:pt x="551310" y="16360"/>
                  <a:pt x="290990" y="657315"/>
                  <a:pt x="250156" y="765964"/>
                </a:cubicBezTo>
                <a:cubicBezTo>
                  <a:pt x="209322" y="874613"/>
                  <a:pt x="339846" y="559604"/>
                  <a:pt x="302658" y="652211"/>
                </a:cubicBezTo>
                <a:cubicBezTo>
                  <a:pt x="265470" y="744818"/>
                  <a:pt x="59109" y="1234102"/>
                  <a:pt x="27025" y="1321604"/>
                </a:cubicBezTo>
                <a:cubicBezTo>
                  <a:pt x="-5059" y="1409106"/>
                  <a:pt x="114527" y="1123994"/>
                  <a:pt x="110152" y="1177225"/>
                </a:cubicBezTo>
                <a:cubicBezTo>
                  <a:pt x="105777" y="1230456"/>
                  <a:pt x="8066" y="1610362"/>
                  <a:pt x="774" y="1640988"/>
                </a:cubicBezTo>
                <a:cubicBezTo>
                  <a:pt x="-6518" y="1671614"/>
                  <a:pt x="39421" y="1461608"/>
                  <a:pt x="66401" y="1360980"/>
                </a:cubicBezTo>
                <a:cubicBezTo>
                  <a:pt x="93381" y="1260352"/>
                  <a:pt x="169946" y="1051806"/>
                  <a:pt x="162654" y="1037222"/>
                </a:cubicBezTo>
                <a:cubicBezTo>
                  <a:pt x="155362" y="1022638"/>
                  <a:pt x="-4330" y="1358064"/>
                  <a:pt x="22650" y="1273478"/>
                </a:cubicBezTo>
                <a:cubicBezTo>
                  <a:pt x="49630" y="1188892"/>
                  <a:pt x="290261" y="630336"/>
                  <a:pt x="324533" y="529708"/>
                </a:cubicBezTo>
                <a:cubicBezTo>
                  <a:pt x="358805" y="429080"/>
                  <a:pt x="188904" y="760859"/>
                  <a:pt x="228280" y="669711"/>
                </a:cubicBezTo>
                <a:cubicBezTo>
                  <a:pt x="267656" y="578563"/>
                  <a:pt x="544018" y="-15724"/>
                  <a:pt x="547664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062E33FC-BBBD-A694-AD41-87DA0EEC01CC}"/>
              </a:ext>
            </a:extLst>
          </p:cNvPr>
          <p:cNvSpPr/>
          <p:nvPr/>
        </p:nvSpPr>
        <p:spPr>
          <a:xfrm>
            <a:off x="5461765" y="8406977"/>
            <a:ext cx="129737" cy="1631906"/>
          </a:xfrm>
          <a:custGeom>
            <a:avLst/>
            <a:gdLst>
              <a:gd name="connsiteX0" fmla="*/ 129638 w 129737"/>
              <a:gd name="connsiteY0" fmla="*/ 6378 h 1631906"/>
              <a:gd name="connsiteX1" fmla="*/ 37760 w 129737"/>
              <a:gd name="connsiteY1" fmla="*/ 968904 h 1631906"/>
              <a:gd name="connsiteX2" fmla="*/ 20260 w 129737"/>
              <a:gd name="connsiteY2" fmla="*/ 785149 h 1631906"/>
              <a:gd name="connsiteX3" fmla="*/ 77136 w 129737"/>
              <a:gd name="connsiteY3" fmla="*/ 1231412 h 1631906"/>
              <a:gd name="connsiteX4" fmla="*/ 64011 w 129737"/>
              <a:gd name="connsiteY4" fmla="*/ 1178910 h 1631906"/>
              <a:gd name="connsiteX5" fmla="*/ 68386 w 129737"/>
              <a:gd name="connsiteY5" fmla="*/ 1625172 h 1631906"/>
              <a:gd name="connsiteX6" fmla="*/ 68386 w 129737"/>
              <a:gd name="connsiteY6" fmla="*/ 1419542 h 1631906"/>
              <a:gd name="connsiteX7" fmla="*/ 11510 w 129737"/>
              <a:gd name="connsiteY7" fmla="*/ 1038906 h 1631906"/>
              <a:gd name="connsiteX8" fmla="*/ 2759 w 129737"/>
              <a:gd name="connsiteY8" fmla="*/ 737023 h 1631906"/>
              <a:gd name="connsiteX9" fmla="*/ 46511 w 129737"/>
              <a:gd name="connsiteY9" fmla="*/ 968904 h 1631906"/>
              <a:gd name="connsiteX10" fmla="*/ 55261 w 129737"/>
              <a:gd name="connsiteY10" fmla="*/ 570768 h 1631906"/>
              <a:gd name="connsiteX11" fmla="*/ 129638 w 129737"/>
              <a:gd name="connsiteY11" fmla="*/ 6378 h 163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9737" h="1631906">
                <a:moveTo>
                  <a:pt x="129638" y="6378"/>
                </a:moveTo>
                <a:cubicBezTo>
                  <a:pt x="126721" y="72734"/>
                  <a:pt x="55990" y="839109"/>
                  <a:pt x="37760" y="968904"/>
                </a:cubicBezTo>
                <a:cubicBezTo>
                  <a:pt x="19530" y="1098699"/>
                  <a:pt x="13697" y="741398"/>
                  <a:pt x="20260" y="785149"/>
                </a:cubicBezTo>
                <a:cubicBezTo>
                  <a:pt x="26823" y="828900"/>
                  <a:pt x="69844" y="1165785"/>
                  <a:pt x="77136" y="1231412"/>
                </a:cubicBezTo>
                <a:cubicBezTo>
                  <a:pt x="84428" y="1297039"/>
                  <a:pt x="65469" y="1113283"/>
                  <a:pt x="64011" y="1178910"/>
                </a:cubicBezTo>
                <a:cubicBezTo>
                  <a:pt x="62553" y="1244537"/>
                  <a:pt x="67657" y="1585067"/>
                  <a:pt x="68386" y="1625172"/>
                </a:cubicBezTo>
                <a:cubicBezTo>
                  <a:pt x="69115" y="1665277"/>
                  <a:pt x="77865" y="1517253"/>
                  <a:pt x="68386" y="1419542"/>
                </a:cubicBezTo>
                <a:cubicBezTo>
                  <a:pt x="58907" y="1321831"/>
                  <a:pt x="22448" y="1152659"/>
                  <a:pt x="11510" y="1038906"/>
                </a:cubicBezTo>
                <a:cubicBezTo>
                  <a:pt x="572" y="925153"/>
                  <a:pt x="-3075" y="748690"/>
                  <a:pt x="2759" y="737023"/>
                </a:cubicBezTo>
                <a:cubicBezTo>
                  <a:pt x="8592" y="725356"/>
                  <a:pt x="37761" y="996613"/>
                  <a:pt x="46511" y="968904"/>
                </a:cubicBezTo>
                <a:cubicBezTo>
                  <a:pt x="55261" y="941195"/>
                  <a:pt x="39948" y="731918"/>
                  <a:pt x="55261" y="570768"/>
                </a:cubicBezTo>
                <a:cubicBezTo>
                  <a:pt x="70574" y="409618"/>
                  <a:pt x="132555" y="-59978"/>
                  <a:pt x="129638" y="6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A809112E-6BE5-C6AB-EC5D-0508D840A844}"/>
              </a:ext>
            </a:extLst>
          </p:cNvPr>
          <p:cNvSpPr/>
          <p:nvPr/>
        </p:nvSpPr>
        <p:spPr>
          <a:xfrm>
            <a:off x="5349598" y="9419608"/>
            <a:ext cx="93059" cy="534192"/>
          </a:xfrm>
          <a:custGeom>
            <a:avLst/>
            <a:gdLst>
              <a:gd name="connsiteX0" fmla="*/ 71175 w 93059"/>
              <a:gd name="connsiteY0" fmla="*/ 25 h 534192"/>
              <a:gd name="connsiteX1" fmla="*/ 31799 w 93059"/>
              <a:gd name="connsiteY1" fmla="*/ 336909 h 534192"/>
              <a:gd name="connsiteX2" fmla="*/ 93051 w 93059"/>
              <a:gd name="connsiteY2" fmla="*/ 533789 h 534192"/>
              <a:gd name="connsiteX3" fmla="*/ 36174 w 93059"/>
              <a:gd name="connsiteY3" fmla="*/ 385035 h 534192"/>
              <a:gd name="connsiteX4" fmla="*/ 18674 w 93059"/>
              <a:gd name="connsiteY4" fmla="*/ 275657 h 534192"/>
              <a:gd name="connsiteX5" fmla="*/ 1173 w 93059"/>
              <a:gd name="connsiteY5" fmla="*/ 354409 h 534192"/>
              <a:gd name="connsiteX6" fmla="*/ 71175 w 93059"/>
              <a:gd name="connsiteY6" fmla="*/ 25 h 53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059" h="534192">
                <a:moveTo>
                  <a:pt x="71175" y="25"/>
                </a:moveTo>
                <a:cubicBezTo>
                  <a:pt x="76279" y="-2892"/>
                  <a:pt x="28153" y="247948"/>
                  <a:pt x="31799" y="336909"/>
                </a:cubicBezTo>
                <a:cubicBezTo>
                  <a:pt x="35445" y="425870"/>
                  <a:pt x="92322" y="525768"/>
                  <a:pt x="93051" y="533789"/>
                </a:cubicBezTo>
                <a:cubicBezTo>
                  <a:pt x="93780" y="541810"/>
                  <a:pt x="48570" y="428057"/>
                  <a:pt x="36174" y="385035"/>
                </a:cubicBezTo>
                <a:cubicBezTo>
                  <a:pt x="23778" y="342013"/>
                  <a:pt x="24507" y="280761"/>
                  <a:pt x="18674" y="275657"/>
                </a:cubicBezTo>
                <a:cubicBezTo>
                  <a:pt x="12840" y="270553"/>
                  <a:pt x="-4660" y="407640"/>
                  <a:pt x="1173" y="354409"/>
                </a:cubicBezTo>
                <a:cubicBezTo>
                  <a:pt x="7006" y="301178"/>
                  <a:pt x="66071" y="2942"/>
                  <a:pt x="7117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94DD40E5-A91E-B0AC-0C21-BF3DF6A8330B}"/>
              </a:ext>
            </a:extLst>
          </p:cNvPr>
          <p:cNvSpPr/>
          <p:nvPr/>
        </p:nvSpPr>
        <p:spPr>
          <a:xfrm>
            <a:off x="5280554" y="9801331"/>
            <a:ext cx="329671" cy="1474181"/>
          </a:xfrm>
          <a:custGeom>
            <a:avLst/>
            <a:gdLst>
              <a:gd name="connsiteX0" fmla="*/ 310849 w 329671"/>
              <a:gd name="connsiteY0" fmla="*/ 86439 h 1474181"/>
              <a:gd name="connsiteX1" fmla="*/ 215 w 329671"/>
              <a:gd name="connsiteY1" fmla="*/ 1473352 h 1474181"/>
              <a:gd name="connsiteX2" fmla="*/ 262723 w 329671"/>
              <a:gd name="connsiteY2" fmla="*/ 287695 h 1474181"/>
              <a:gd name="connsiteX3" fmla="*/ 310849 w 329671"/>
              <a:gd name="connsiteY3" fmla="*/ 86439 h 147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671" h="1474181">
                <a:moveTo>
                  <a:pt x="310849" y="86439"/>
                </a:moveTo>
                <a:cubicBezTo>
                  <a:pt x="267098" y="284049"/>
                  <a:pt x="8236" y="1439809"/>
                  <a:pt x="215" y="1473352"/>
                </a:cubicBezTo>
                <a:cubicBezTo>
                  <a:pt x="-7806" y="1506895"/>
                  <a:pt x="210221" y="513743"/>
                  <a:pt x="262723" y="287695"/>
                </a:cubicBezTo>
                <a:cubicBezTo>
                  <a:pt x="315225" y="61647"/>
                  <a:pt x="354600" y="-111171"/>
                  <a:pt x="310849" y="86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E5283688-AD0A-4D2D-3B99-9039536F050E}"/>
              </a:ext>
            </a:extLst>
          </p:cNvPr>
          <p:cNvSpPr/>
          <p:nvPr/>
        </p:nvSpPr>
        <p:spPr>
          <a:xfrm>
            <a:off x="5265222" y="9423954"/>
            <a:ext cx="129319" cy="1199450"/>
          </a:xfrm>
          <a:custGeom>
            <a:avLst/>
            <a:gdLst>
              <a:gd name="connsiteX0" fmla="*/ 63674 w 129319"/>
              <a:gd name="connsiteY0" fmla="*/ 54 h 1199450"/>
              <a:gd name="connsiteX1" fmla="*/ 2422 w 129319"/>
              <a:gd name="connsiteY1" fmla="*/ 253811 h 1199450"/>
              <a:gd name="connsiteX2" fmla="*/ 15547 w 129319"/>
              <a:gd name="connsiteY2" fmla="*/ 253811 h 1199450"/>
              <a:gd name="connsiteX3" fmla="*/ 46173 w 129319"/>
              <a:gd name="connsiteY3" fmla="*/ 538193 h 1199450"/>
              <a:gd name="connsiteX4" fmla="*/ 37423 w 129319"/>
              <a:gd name="connsiteY4" fmla="*/ 463816 h 1199450"/>
              <a:gd name="connsiteX5" fmla="*/ 129300 w 129319"/>
              <a:gd name="connsiteY5" fmla="*/ 1198836 h 1199450"/>
              <a:gd name="connsiteX6" fmla="*/ 28673 w 129319"/>
              <a:gd name="connsiteY6" fmla="*/ 323813 h 1199450"/>
              <a:gd name="connsiteX7" fmla="*/ 11172 w 129319"/>
              <a:gd name="connsiteY7" fmla="*/ 231935 h 1199450"/>
              <a:gd name="connsiteX8" fmla="*/ 63674 w 129319"/>
              <a:gd name="connsiteY8" fmla="*/ 54 h 119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319" h="1199450">
                <a:moveTo>
                  <a:pt x="63674" y="54"/>
                </a:moveTo>
                <a:cubicBezTo>
                  <a:pt x="62216" y="3700"/>
                  <a:pt x="2422" y="253811"/>
                  <a:pt x="2422" y="253811"/>
                </a:cubicBezTo>
                <a:cubicBezTo>
                  <a:pt x="-5599" y="296104"/>
                  <a:pt x="8255" y="206414"/>
                  <a:pt x="15547" y="253811"/>
                </a:cubicBezTo>
                <a:cubicBezTo>
                  <a:pt x="22839" y="301208"/>
                  <a:pt x="42527" y="503192"/>
                  <a:pt x="46173" y="538193"/>
                </a:cubicBezTo>
                <a:cubicBezTo>
                  <a:pt x="49819" y="573194"/>
                  <a:pt x="23568" y="353709"/>
                  <a:pt x="37423" y="463816"/>
                </a:cubicBezTo>
                <a:cubicBezTo>
                  <a:pt x="51278" y="573923"/>
                  <a:pt x="130758" y="1222170"/>
                  <a:pt x="129300" y="1198836"/>
                </a:cubicBezTo>
                <a:cubicBezTo>
                  <a:pt x="127842" y="1175502"/>
                  <a:pt x="48361" y="484963"/>
                  <a:pt x="28673" y="323813"/>
                </a:cubicBezTo>
                <a:cubicBezTo>
                  <a:pt x="8985" y="162663"/>
                  <a:pt x="6797" y="286624"/>
                  <a:pt x="11172" y="231935"/>
                </a:cubicBezTo>
                <a:cubicBezTo>
                  <a:pt x="15547" y="177246"/>
                  <a:pt x="65132" y="-3592"/>
                  <a:pt x="63674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8E5ECAB7-DF26-2D02-EEE9-1968DE851325}"/>
              </a:ext>
            </a:extLst>
          </p:cNvPr>
          <p:cNvSpPr/>
          <p:nvPr/>
        </p:nvSpPr>
        <p:spPr>
          <a:xfrm>
            <a:off x="4941772" y="9950264"/>
            <a:ext cx="196731" cy="810058"/>
          </a:xfrm>
          <a:custGeom>
            <a:avLst/>
            <a:gdLst>
              <a:gd name="connsiteX0" fmla="*/ 194618 w 196731"/>
              <a:gd name="connsiteY0" fmla="*/ 11883 h 810058"/>
              <a:gd name="connsiteX1" fmla="*/ 2113 w 196731"/>
              <a:gd name="connsiteY1" fmla="*/ 803780 h 810058"/>
              <a:gd name="connsiteX2" fmla="*/ 98366 w 196731"/>
              <a:gd name="connsiteY2" fmla="*/ 361893 h 810058"/>
              <a:gd name="connsiteX3" fmla="*/ 194618 w 196731"/>
              <a:gd name="connsiteY3" fmla="*/ 11883 h 81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731" h="810058">
                <a:moveTo>
                  <a:pt x="194618" y="11883"/>
                </a:moveTo>
                <a:cubicBezTo>
                  <a:pt x="178576" y="85531"/>
                  <a:pt x="18155" y="745445"/>
                  <a:pt x="2113" y="803780"/>
                </a:cubicBezTo>
                <a:cubicBezTo>
                  <a:pt x="-13929" y="862115"/>
                  <a:pt x="65553" y="498251"/>
                  <a:pt x="98366" y="361893"/>
                </a:cubicBezTo>
                <a:cubicBezTo>
                  <a:pt x="131179" y="225535"/>
                  <a:pt x="210660" y="-61765"/>
                  <a:pt x="194618" y="118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A78663FC-B810-253A-DE20-95E5BC50F560}"/>
              </a:ext>
            </a:extLst>
          </p:cNvPr>
          <p:cNvSpPr/>
          <p:nvPr/>
        </p:nvSpPr>
        <p:spPr>
          <a:xfrm>
            <a:off x="5153641" y="9935845"/>
            <a:ext cx="121745" cy="1247485"/>
          </a:xfrm>
          <a:custGeom>
            <a:avLst/>
            <a:gdLst>
              <a:gd name="connsiteX0" fmla="*/ 30876 w 121745"/>
              <a:gd name="connsiteY0" fmla="*/ 52 h 1247485"/>
              <a:gd name="connsiteX1" fmla="*/ 74627 w 121745"/>
              <a:gd name="connsiteY1" fmla="*/ 761322 h 1247485"/>
              <a:gd name="connsiteX2" fmla="*/ 250 w 121745"/>
              <a:gd name="connsiteY2" fmla="*/ 1246961 h 1247485"/>
              <a:gd name="connsiteX3" fmla="*/ 105253 w 121745"/>
              <a:gd name="connsiteY3" fmla="*/ 673820 h 1247485"/>
              <a:gd name="connsiteX4" fmla="*/ 114003 w 121745"/>
              <a:gd name="connsiteY4" fmla="*/ 721946 h 1247485"/>
              <a:gd name="connsiteX5" fmla="*/ 30876 w 121745"/>
              <a:gd name="connsiteY5" fmla="*/ 52 h 124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45" h="1247485">
                <a:moveTo>
                  <a:pt x="30876" y="52"/>
                </a:moveTo>
                <a:cubicBezTo>
                  <a:pt x="24313" y="6615"/>
                  <a:pt x="79731" y="553504"/>
                  <a:pt x="74627" y="761322"/>
                </a:cubicBezTo>
                <a:cubicBezTo>
                  <a:pt x="69523" y="969140"/>
                  <a:pt x="-4854" y="1261545"/>
                  <a:pt x="250" y="1246961"/>
                </a:cubicBezTo>
                <a:cubicBezTo>
                  <a:pt x="5354" y="1232377"/>
                  <a:pt x="86294" y="761322"/>
                  <a:pt x="105253" y="673820"/>
                </a:cubicBezTo>
                <a:cubicBezTo>
                  <a:pt x="124212" y="586318"/>
                  <a:pt x="126399" y="835699"/>
                  <a:pt x="114003" y="721946"/>
                </a:cubicBezTo>
                <a:cubicBezTo>
                  <a:pt x="101607" y="608193"/>
                  <a:pt x="37439" y="-6511"/>
                  <a:pt x="30876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7561BBD7-AEAE-7A78-5BB6-F9D03E85D373}"/>
              </a:ext>
            </a:extLst>
          </p:cNvPr>
          <p:cNvSpPr/>
          <p:nvPr/>
        </p:nvSpPr>
        <p:spPr>
          <a:xfrm>
            <a:off x="5819666" y="8209721"/>
            <a:ext cx="104936" cy="1388436"/>
          </a:xfrm>
          <a:custGeom>
            <a:avLst/>
            <a:gdLst>
              <a:gd name="connsiteX0" fmla="*/ 109 w 104936"/>
              <a:gd name="connsiteY0" fmla="*/ 829 h 1388436"/>
              <a:gd name="connsiteX1" fmla="*/ 15984 w 104936"/>
              <a:gd name="connsiteY1" fmla="*/ 543754 h 1388436"/>
              <a:gd name="connsiteX2" fmla="*/ 104884 w 104936"/>
              <a:gd name="connsiteY2" fmla="*/ 1388304 h 1388436"/>
              <a:gd name="connsiteX3" fmla="*/ 28684 w 104936"/>
              <a:gd name="connsiteY3" fmla="*/ 480254 h 1388436"/>
              <a:gd name="connsiteX4" fmla="*/ 9634 w 104936"/>
              <a:gd name="connsiteY4" fmla="*/ 661229 h 1388436"/>
              <a:gd name="connsiteX5" fmla="*/ 109 w 104936"/>
              <a:gd name="connsiteY5" fmla="*/ 829 h 138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936" h="1388436">
                <a:moveTo>
                  <a:pt x="109" y="829"/>
                </a:moveTo>
                <a:cubicBezTo>
                  <a:pt x="1167" y="-18750"/>
                  <a:pt x="-1479" y="312508"/>
                  <a:pt x="15984" y="543754"/>
                </a:cubicBezTo>
                <a:cubicBezTo>
                  <a:pt x="33447" y="775000"/>
                  <a:pt x="102767" y="1398887"/>
                  <a:pt x="104884" y="1388304"/>
                </a:cubicBezTo>
                <a:cubicBezTo>
                  <a:pt x="107001" y="1377721"/>
                  <a:pt x="44559" y="601433"/>
                  <a:pt x="28684" y="480254"/>
                </a:cubicBezTo>
                <a:cubicBezTo>
                  <a:pt x="12809" y="359075"/>
                  <a:pt x="13338" y="742721"/>
                  <a:pt x="9634" y="661229"/>
                </a:cubicBezTo>
                <a:cubicBezTo>
                  <a:pt x="5930" y="579737"/>
                  <a:pt x="-949" y="20408"/>
                  <a:pt x="109" y="8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B75AAC1A-AD44-3C04-3149-9743408530F0}"/>
              </a:ext>
            </a:extLst>
          </p:cNvPr>
          <p:cNvSpPr/>
          <p:nvPr/>
        </p:nvSpPr>
        <p:spPr>
          <a:xfrm>
            <a:off x="5863240" y="8096247"/>
            <a:ext cx="138352" cy="935023"/>
          </a:xfrm>
          <a:custGeom>
            <a:avLst/>
            <a:gdLst>
              <a:gd name="connsiteX0" fmla="*/ 985 w 138352"/>
              <a:gd name="connsiteY0" fmla="*/ 3 h 935023"/>
              <a:gd name="connsiteX1" fmla="*/ 35910 w 138352"/>
              <a:gd name="connsiteY1" fmla="*/ 288928 h 935023"/>
              <a:gd name="connsiteX2" fmla="*/ 39085 w 138352"/>
              <a:gd name="connsiteY2" fmla="*/ 708028 h 935023"/>
              <a:gd name="connsiteX3" fmla="*/ 137510 w 138352"/>
              <a:gd name="connsiteY3" fmla="*/ 930278 h 935023"/>
              <a:gd name="connsiteX4" fmla="*/ 83535 w 138352"/>
              <a:gd name="connsiteY4" fmla="*/ 831853 h 935023"/>
              <a:gd name="connsiteX5" fmla="*/ 29560 w 138352"/>
              <a:gd name="connsiteY5" fmla="*/ 511178 h 935023"/>
              <a:gd name="connsiteX6" fmla="*/ 29560 w 138352"/>
              <a:gd name="connsiteY6" fmla="*/ 606428 h 935023"/>
              <a:gd name="connsiteX7" fmla="*/ 45435 w 138352"/>
              <a:gd name="connsiteY7" fmla="*/ 190503 h 935023"/>
              <a:gd name="connsiteX8" fmla="*/ 10510 w 138352"/>
              <a:gd name="connsiteY8" fmla="*/ 282578 h 935023"/>
              <a:gd name="connsiteX9" fmla="*/ 985 w 138352"/>
              <a:gd name="connsiteY9" fmla="*/ 3 h 93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352" h="935023">
                <a:moveTo>
                  <a:pt x="985" y="3"/>
                </a:moveTo>
                <a:cubicBezTo>
                  <a:pt x="5218" y="1061"/>
                  <a:pt x="29560" y="170924"/>
                  <a:pt x="35910" y="288928"/>
                </a:cubicBezTo>
                <a:cubicBezTo>
                  <a:pt x="42260" y="406932"/>
                  <a:pt x="22152" y="601136"/>
                  <a:pt x="39085" y="708028"/>
                </a:cubicBezTo>
                <a:cubicBezTo>
                  <a:pt x="56018" y="814920"/>
                  <a:pt x="130102" y="909641"/>
                  <a:pt x="137510" y="930278"/>
                </a:cubicBezTo>
                <a:cubicBezTo>
                  <a:pt x="144918" y="950915"/>
                  <a:pt x="101527" y="901703"/>
                  <a:pt x="83535" y="831853"/>
                </a:cubicBezTo>
                <a:cubicBezTo>
                  <a:pt x="65543" y="762003"/>
                  <a:pt x="38556" y="548749"/>
                  <a:pt x="29560" y="511178"/>
                </a:cubicBezTo>
                <a:cubicBezTo>
                  <a:pt x="20564" y="473607"/>
                  <a:pt x="26914" y="659874"/>
                  <a:pt x="29560" y="606428"/>
                </a:cubicBezTo>
                <a:cubicBezTo>
                  <a:pt x="32206" y="552982"/>
                  <a:pt x="48610" y="244478"/>
                  <a:pt x="45435" y="190503"/>
                </a:cubicBezTo>
                <a:cubicBezTo>
                  <a:pt x="42260" y="136528"/>
                  <a:pt x="13685" y="310624"/>
                  <a:pt x="10510" y="282578"/>
                </a:cubicBezTo>
                <a:cubicBezTo>
                  <a:pt x="7335" y="254532"/>
                  <a:pt x="-3248" y="-1055"/>
                  <a:pt x="98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61DCB38E-CE6B-A717-C9C7-E4E4DB7A83E6}"/>
              </a:ext>
            </a:extLst>
          </p:cNvPr>
          <p:cNvSpPr/>
          <p:nvPr/>
        </p:nvSpPr>
        <p:spPr>
          <a:xfrm>
            <a:off x="5825880" y="9083653"/>
            <a:ext cx="133600" cy="1534220"/>
          </a:xfrm>
          <a:custGeom>
            <a:avLst/>
            <a:gdLst>
              <a:gd name="connsiteX0" fmla="*/ 89145 w 133600"/>
              <a:gd name="connsiteY0" fmla="*/ 22 h 1534220"/>
              <a:gd name="connsiteX1" fmla="*/ 133595 w 133600"/>
              <a:gd name="connsiteY1" fmla="*/ 492147 h 1534220"/>
              <a:gd name="connsiteX2" fmla="*/ 92320 w 133600"/>
              <a:gd name="connsiteY2" fmla="*/ 965222 h 1534220"/>
              <a:gd name="connsiteX3" fmla="*/ 92320 w 133600"/>
              <a:gd name="connsiteY3" fmla="*/ 673122 h 1534220"/>
              <a:gd name="connsiteX4" fmla="*/ 245 w 133600"/>
              <a:gd name="connsiteY4" fmla="*/ 1533547 h 1534220"/>
              <a:gd name="connsiteX5" fmla="*/ 124070 w 133600"/>
              <a:gd name="connsiteY5" fmla="*/ 511197 h 1534220"/>
              <a:gd name="connsiteX6" fmla="*/ 89145 w 133600"/>
              <a:gd name="connsiteY6" fmla="*/ 22 h 153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600" h="1534220">
                <a:moveTo>
                  <a:pt x="89145" y="22"/>
                </a:moveTo>
                <a:cubicBezTo>
                  <a:pt x="90732" y="-3153"/>
                  <a:pt x="133066" y="331280"/>
                  <a:pt x="133595" y="492147"/>
                </a:cubicBezTo>
                <a:cubicBezTo>
                  <a:pt x="134124" y="653014"/>
                  <a:pt x="99199" y="935060"/>
                  <a:pt x="92320" y="965222"/>
                </a:cubicBezTo>
                <a:cubicBezTo>
                  <a:pt x="85441" y="995384"/>
                  <a:pt x="107666" y="578401"/>
                  <a:pt x="92320" y="673122"/>
                </a:cubicBezTo>
                <a:cubicBezTo>
                  <a:pt x="76974" y="767843"/>
                  <a:pt x="-5047" y="1560535"/>
                  <a:pt x="245" y="1533547"/>
                </a:cubicBezTo>
                <a:cubicBezTo>
                  <a:pt x="5537" y="1506560"/>
                  <a:pt x="108195" y="763609"/>
                  <a:pt x="124070" y="511197"/>
                </a:cubicBezTo>
                <a:cubicBezTo>
                  <a:pt x="139945" y="258785"/>
                  <a:pt x="87558" y="3197"/>
                  <a:pt x="8914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5EB5982B-49A8-B20F-E6ED-1B1BC9DB0F00}"/>
              </a:ext>
            </a:extLst>
          </p:cNvPr>
          <p:cNvSpPr/>
          <p:nvPr/>
        </p:nvSpPr>
        <p:spPr>
          <a:xfrm>
            <a:off x="5746135" y="9572124"/>
            <a:ext cx="170096" cy="1128233"/>
          </a:xfrm>
          <a:custGeom>
            <a:avLst/>
            <a:gdLst>
              <a:gd name="connsiteX0" fmla="*/ 165715 w 170096"/>
              <a:gd name="connsiteY0" fmla="*/ 19551 h 1128233"/>
              <a:gd name="connsiteX1" fmla="*/ 615 w 170096"/>
              <a:gd name="connsiteY1" fmla="*/ 1121276 h 1128233"/>
              <a:gd name="connsiteX2" fmla="*/ 111740 w 170096"/>
              <a:gd name="connsiteY2" fmla="*/ 467226 h 1128233"/>
              <a:gd name="connsiteX3" fmla="*/ 165715 w 170096"/>
              <a:gd name="connsiteY3" fmla="*/ 19551 h 112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096" h="1128233">
                <a:moveTo>
                  <a:pt x="165715" y="19551"/>
                </a:moveTo>
                <a:cubicBezTo>
                  <a:pt x="147194" y="128559"/>
                  <a:pt x="9611" y="1046664"/>
                  <a:pt x="615" y="1121276"/>
                </a:cubicBezTo>
                <a:cubicBezTo>
                  <a:pt x="-8381" y="1195888"/>
                  <a:pt x="83694" y="649788"/>
                  <a:pt x="111740" y="467226"/>
                </a:cubicBezTo>
                <a:cubicBezTo>
                  <a:pt x="139786" y="284664"/>
                  <a:pt x="184236" y="-89457"/>
                  <a:pt x="165715" y="19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35D2DFA5-A54D-F842-86C9-518C83AAB95B}"/>
              </a:ext>
            </a:extLst>
          </p:cNvPr>
          <p:cNvSpPr/>
          <p:nvPr/>
        </p:nvSpPr>
        <p:spPr>
          <a:xfrm>
            <a:off x="5533410" y="10611218"/>
            <a:ext cx="278206" cy="1410513"/>
          </a:xfrm>
          <a:custGeom>
            <a:avLst/>
            <a:gdLst>
              <a:gd name="connsiteX0" fmla="*/ 245090 w 278206"/>
              <a:gd name="connsiteY0" fmla="*/ 5982 h 1410513"/>
              <a:gd name="connsiteX1" fmla="*/ 102215 w 278206"/>
              <a:gd name="connsiteY1" fmla="*/ 926732 h 1410513"/>
              <a:gd name="connsiteX2" fmla="*/ 121265 w 278206"/>
              <a:gd name="connsiteY2" fmla="*/ 790207 h 1410513"/>
              <a:gd name="connsiteX3" fmla="*/ 108565 w 278206"/>
              <a:gd name="connsiteY3" fmla="*/ 1129932 h 1410513"/>
              <a:gd name="connsiteX4" fmla="*/ 114915 w 278206"/>
              <a:gd name="connsiteY4" fmla="*/ 996582 h 1410513"/>
              <a:gd name="connsiteX5" fmla="*/ 3790 w 278206"/>
              <a:gd name="connsiteY5" fmla="*/ 1383932 h 1410513"/>
              <a:gd name="connsiteX6" fmla="*/ 273665 w 278206"/>
              <a:gd name="connsiteY6" fmla="*/ 129807 h 1410513"/>
              <a:gd name="connsiteX7" fmla="*/ 178415 w 278206"/>
              <a:gd name="connsiteY7" fmla="*/ 510807 h 1410513"/>
              <a:gd name="connsiteX8" fmla="*/ 245090 w 278206"/>
              <a:gd name="connsiteY8" fmla="*/ 5982 h 141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206" h="1410513">
                <a:moveTo>
                  <a:pt x="245090" y="5982"/>
                </a:moveTo>
                <a:cubicBezTo>
                  <a:pt x="232390" y="75303"/>
                  <a:pt x="122852" y="796028"/>
                  <a:pt x="102215" y="926732"/>
                </a:cubicBezTo>
                <a:cubicBezTo>
                  <a:pt x="81578" y="1057436"/>
                  <a:pt x="120207" y="756340"/>
                  <a:pt x="121265" y="790207"/>
                </a:cubicBezTo>
                <a:cubicBezTo>
                  <a:pt x="122323" y="824074"/>
                  <a:pt x="109623" y="1095536"/>
                  <a:pt x="108565" y="1129932"/>
                </a:cubicBezTo>
                <a:cubicBezTo>
                  <a:pt x="107507" y="1164328"/>
                  <a:pt x="132377" y="954249"/>
                  <a:pt x="114915" y="996582"/>
                </a:cubicBezTo>
                <a:cubicBezTo>
                  <a:pt x="97453" y="1038915"/>
                  <a:pt x="-22668" y="1528395"/>
                  <a:pt x="3790" y="1383932"/>
                </a:cubicBezTo>
                <a:cubicBezTo>
                  <a:pt x="30248" y="1239470"/>
                  <a:pt x="244561" y="275328"/>
                  <a:pt x="273665" y="129807"/>
                </a:cubicBezTo>
                <a:cubicBezTo>
                  <a:pt x="302769" y="-15714"/>
                  <a:pt x="182648" y="529328"/>
                  <a:pt x="178415" y="510807"/>
                </a:cubicBezTo>
                <a:cubicBezTo>
                  <a:pt x="174182" y="492286"/>
                  <a:pt x="257790" y="-63339"/>
                  <a:pt x="245090" y="59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5AF662F4-C04E-5576-3D6D-855B155DCEEF}"/>
              </a:ext>
            </a:extLst>
          </p:cNvPr>
          <p:cNvSpPr/>
          <p:nvPr/>
        </p:nvSpPr>
        <p:spPr>
          <a:xfrm>
            <a:off x="5518078" y="10219862"/>
            <a:ext cx="267410" cy="1786467"/>
          </a:xfrm>
          <a:custGeom>
            <a:avLst/>
            <a:gdLst>
              <a:gd name="connsiteX0" fmla="*/ 247722 w 267410"/>
              <a:gd name="connsiteY0" fmla="*/ 89363 h 1786467"/>
              <a:gd name="connsiteX1" fmla="*/ 72 w 267410"/>
              <a:gd name="connsiteY1" fmla="*/ 1784813 h 1786467"/>
              <a:gd name="connsiteX2" fmla="*/ 222322 w 267410"/>
              <a:gd name="connsiteY2" fmla="*/ 397338 h 1786467"/>
              <a:gd name="connsiteX3" fmla="*/ 247722 w 267410"/>
              <a:gd name="connsiteY3" fmla="*/ 89363 h 178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410" h="1786467">
                <a:moveTo>
                  <a:pt x="247722" y="89363"/>
                </a:moveTo>
                <a:cubicBezTo>
                  <a:pt x="210680" y="320609"/>
                  <a:pt x="4305" y="1733484"/>
                  <a:pt x="72" y="1784813"/>
                </a:cubicBezTo>
                <a:cubicBezTo>
                  <a:pt x="-4161" y="1836142"/>
                  <a:pt x="178930" y="677796"/>
                  <a:pt x="222322" y="397338"/>
                </a:cubicBezTo>
                <a:cubicBezTo>
                  <a:pt x="265714" y="116880"/>
                  <a:pt x="284764" y="-141883"/>
                  <a:pt x="247722" y="89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F6A220E3-0EFA-79E6-99D5-4F683143B5C5}"/>
              </a:ext>
            </a:extLst>
          </p:cNvPr>
          <p:cNvSpPr/>
          <p:nvPr/>
        </p:nvSpPr>
        <p:spPr>
          <a:xfrm>
            <a:off x="5980272" y="9036250"/>
            <a:ext cx="767942" cy="1672529"/>
          </a:xfrm>
          <a:custGeom>
            <a:avLst/>
            <a:gdLst>
              <a:gd name="connsiteX0" fmla="*/ 2 w 767942"/>
              <a:gd name="connsiteY0" fmla="*/ 174 h 1672529"/>
              <a:gd name="connsiteX1" fmla="*/ 215155 w 767942"/>
              <a:gd name="connsiteY1" fmla="*/ 391361 h 1672529"/>
              <a:gd name="connsiteX2" fmla="*/ 190706 w 767942"/>
              <a:gd name="connsiteY2" fmla="*/ 371801 h 1672529"/>
              <a:gd name="connsiteX3" fmla="*/ 288502 w 767942"/>
              <a:gd name="connsiteY3" fmla="*/ 557615 h 1672529"/>
              <a:gd name="connsiteX4" fmla="*/ 308062 w 767942"/>
              <a:gd name="connsiteY4" fmla="*/ 665192 h 1672529"/>
              <a:gd name="connsiteX5" fmla="*/ 283612 w 767942"/>
              <a:gd name="connsiteY5" fmla="*/ 591844 h 1672529"/>
              <a:gd name="connsiteX6" fmla="*/ 386299 w 767942"/>
              <a:gd name="connsiteY6" fmla="*/ 968362 h 1672529"/>
              <a:gd name="connsiteX7" fmla="*/ 356960 w 767942"/>
              <a:gd name="connsiteY7" fmla="*/ 919463 h 1672529"/>
              <a:gd name="connsiteX8" fmla="*/ 449867 w 767942"/>
              <a:gd name="connsiteY8" fmla="*/ 1242193 h 1672529"/>
              <a:gd name="connsiteX9" fmla="*/ 474316 w 767942"/>
              <a:gd name="connsiteY9" fmla="*/ 1193294 h 1672529"/>
              <a:gd name="connsiteX10" fmla="*/ 767707 w 767942"/>
              <a:gd name="connsiteY10" fmla="*/ 1672499 h 1672529"/>
              <a:gd name="connsiteX11" fmla="*/ 420528 w 767942"/>
              <a:gd name="connsiteY11" fmla="*/ 1168845 h 1672529"/>
              <a:gd name="connsiteX12" fmla="*/ 327621 w 767942"/>
              <a:gd name="connsiteY12" fmla="*/ 738539 h 1672529"/>
              <a:gd name="connsiteX13" fmla="*/ 278723 w 767942"/>
              <a:gd name="connsiteY13" fmla="*/ 650522 h 1672529"/>
              <a:gd name="connsiteX14" fmla="*/ 107578 w 767942"/>
              <a:gd name="connsiteY14" fmla="*/ 244666 h 1672529"/>
              <a:gd name="connsiteX15" fmla="*/ 210265 w 767942"/>
              <a:gd name="connsiteY15" fmla="*/ 445149 h 1672529"/>
              <a:gd name="connsiteX16" fmla="*/ 2 w 767942"/>
              <a:gd name="connsiteY16" fmla="*/ 174 h 167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7942" h="1672529">
                <a:moveTo>
                  <a:pt x="2" y="174"/>
                </a:moveTo>
                <a:cubicBezTo>
                  <a:pt x="817" y="-8791"/>
                  <a:pt x="183371" y="329423"/>
                  <a:pt x="215155" y="391361"/>
                </a:cubicBezTo>
                <a:cubicBezTo>
                  <a:pt x="246939" y="453299"/>
                  <a:pt x="178482" y="344092"/>
                  <a:pt x="190706" y="371801"/>
                </a:cubicBezTo>
                <a:cubicBezTo>
                  <a:pt x="202930" y="399510"/>
                  <a:pt x="268943" y="508717"/>
                  <a:pt x="288502" y="557615"/>
                </a:cubicBezTo>
                <a:cubicBezTo>
                  <a:pt x="308061" y="606513"/>
                  <a:pt x="308877" y="659487"/>
                  <a:pt x="308062" y="665192"/>
                </a:cubicBezTo>
                <a:cubicBezTo>
                  <a:pt x="307247" y="670897"/>
                  <a:pt x="270573" y="541316"/>
                  <a:pt x="283612" y="591844"/>
                </a:cubicBezTo>
                <a:cubicBezTo>
                  <a:pt x="296651" y="642372"/>
                  <a:pt x="374074" y="913759"/>
                  <a:pt x="386299" y="968362"/>
                </a:cubicBezTo>
                <a:cubicBezTo>
                  <a:pt x="398524" y="1022965"/>
                  <a:pt x="346365" y="873824"/>
                  <a:pt x="356960" y="919463"/>
                </a:cubicBezTo>
                <a:cubicBezTo>
                  <a:pt x="367555" y="965102"/>
                  <a:pt x="430308" y="1196555"/>
                  <a:pt x="449867" y="1242193"/>
                </a:cubicBezTo>
                <a:cubicBezTo>
                  <a:pt x="469426" y="1287831"/>
                  <a:pt x="421343" y="1121576"/>
                  <a:pt x="474316" y="1193294"/>
                </a:cubicBezTo>
                <a:cubicBezTo>
                  <a:pt x="527289" y="1265012"/>
                  <a:pt x="776672" y="1676574"/>
                  <a:pt x="767707" y="1672499"/>
                </a:cubicBezTo>
                <a:cubicBezTo>
                  <a:pt x="758742" y="1668424"/>
                  <a:pt x="493876" y="1324505"/>
                  <a:pt x="420528" y="1168845"/>
                </a:cubicBezTo>
                <a:cubicBezTo>
                  <a:pt x="347180" y="1013185"/>
                  <a:pt x="351255" y="824926"/>
                  <a:pt x="327621" y="738539"/>
                </a:cubicBezTo>
                <a:cubicBezTo>
                  <a:pt x="303987" y="652152"/>
                  <a:pt x="315397" y="732834"/>
                  <a:pt x="278723" y="650522"/>
                </a:cubicBezTo>
                <a:cubicBezTo>
                  <a:pt x="242049" y="568210"/>
                  <a:pt x="118988" y="278895"/>
                  <a:pt x="107578" y="244666"/>
                </a:cubicBezTo>
                <a:cubicBezTo>
                  <a:pt x="96168" y="210437"/>
                  <a:pt x="223304" y="483453"/>
                  <a:pt x="210265" y="445149"/>
                </a:cubicBezTo>
                <a:cubicBezTo>
                  <a:pt x="197226" y="406845"/>
                  <a:pt x="-813" y="9139"/>
                  <a:pt x="2" y="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829E5867-71DB-BA9A-AF85-9110E534D9C4}"/>
              </a:ext>
            </a:extLst>
          </p:cNvPr>
          <p:cNvSpPr/>
          <p:nvPr/>
        </p:nvSpPr>
        <p:spPr>
          <a:xfrm>
            <a:off x="6387881" y="10297269"/>
            <a:ext cx="145747" cy="2088613"/>
          </a:xfrm>
          <a:custGeom>
            <a:avLst/>
            <a:gdLst>
              <a:gd name="connsiteX0" fmla="*/ 3139 w 145747"/>
              <a:gd name="connsiteY0" fmla="*/ 20292 h 2088613"/>
              <a:gd name="connsiteX1" fmla="*/ 144945 w 145747"/>
              <a:gd name="connsiteY1" fmla="*/ 2064245 h 2088613"/>
              <a:gd name="connsiteX2" fmla="*/ 56928 w 145747"/>
              <a:gd name="connsiteY2" fmla="*/ 1076498 h 2088613"/>
              <a:gd name="connsiteX3" fmla="*/ 3139 w 145747"/>
              <a:gd name="connsiteY3" fmla="*/ 20292 h 208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747" h="2088613">
                <a:moveTo>
                  <a:pt x="3139" y="20292"/>
                </a:moveTo>
                <a:cubicBezTo>
                  <a:pt x="17808" y="184916"/>
                  <a:pt x="135980" y="1888211"/>
                  <a:pt x="144945" y="2064245"/>
                </a:cubicBezTo>
                <a:cubicBezTo>
                  <a:pt x="153910" y="2240279"/>
                  <a:pt x="85452" y="1416342"/>
                  <a:pt x="56928" y="1076498"/>
                </a:cubicBezTo>
                <a:cubicBezTo>
                  <a:pt x="28404" y="736654"/>
                  <a:pt x="-11530" y="-144332"/>
                  <a:pt x="3139" y="20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91ADE55B-61CA-A247-FDA0-41418A10C521}"/>
              </a:ext>
            </a:extLst>
          </p:cNvPr>
          <p:cNvSpPr/>
          <p:nvPr/>
        </p:nvSpPr>
        <p:spPr>
          <a:xfrm>
            <a:off x="6751362" y="10691259"/>
            <a:ext cx="579831" cy="1751956"/>
          </a:xfrm>
          <a:custGeom>
            <a:avLst/>
            <a:gdLst>
              <a:gd name="connsiteX0" fmla="*/ 1506 w 579831"/>
              <a:gd name="connsiteY0" fmla="*/ 7710 h 1751956"/>
              <a:gd name="connsiteX1" fmla="*/ 338905 w 579831"/>
              <a:gd name="connsiteY1" fmla="*/ 750966 h 1751956"/>
              <a:gd name="connsiteX2" fmla="*/ 558948 w 579831"/>
              <a:gd name="connsiteY2" fmla="*/ 1699594 h 1751956"/>
              <a:gd name="connsiteX3" fmla="*/ 549168 w 579831"/>
              <a:gd name="connsiteY3" fmla="*/ 1508891 h 1751956"/>
              <a:gd name="connsiteX4" fmla="*/ 368244 w 579831"/>
              <a:gd name="connsiteY4" fmla="*/ 501584 h 1751956"/>
              <a:gd name="connsiteX5" fmla="*/ 475821 w 579831"/>
              <a:gd name="connsiteY5" fmla="*/ 1171492 h 1751956"/>
              <a:gd name="connsiteX6" fmla="*/ 187320 w 579831"/>
              <a:gd name="connsiteY6" fmla="*/ 213083 h 1751956"/>
              <a:gd name="connsiteX7" fmla="*/ 290007 w 579831"/>
              <a:gd name="connsiteY7" fmla="*/ 545592 h 1751956"/>
              <a:gd name="connsiteX8" fmla="*/ 216659 w 579831"/>
              <a:gd name="connsiteY8" fmla="*/ 374448 h 1751956"/>
              <a:gd name="connsiteX9" fmla="*/ 1506 w 579831"/>
              <a:gd name="connsiteY9" fmla="*/ 7710 h 175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9831" h="1751956">
                <a:moveTo>
                  <a:pt x="1506" y="7710"/>
                </a:moveTo>
                <a:cubicBezTo>
                  <a:pt x="21880" y="70463"/>
                  <a:pt x="245998" y="468985"/>
                  <a:pt x="338905" y="750966"/>
                </a:cubicBezTo>
                <a:cubicBezTo>
                  <a:pt x="431812" y="1032947"/>
                  <a:pt x="523904" y="1573273"/>
                  <a:pt x="558948" y="1699594"/>
                </a:cubicBezTo>
                <a:cubicBezTo>
                  <a:pt x="593992" y="1825915"/>
                  <a:pt x="580952" y="1708559"/>
                  <a:pt x="549168" y="1508891"/>
                </a:cubicBezTo>
                <a:cubicBezTo>
                  <a:pt x="517384" y="1309223"/>
                  <a:pt x="380469" y="557817"/>
                  <a:pt x="368244" y="501584"/>
                </a:cubicBezTo>
                <a:cubicBezTo>
                  <a:pt x="356020" y="445351"/>
                  <a:pt x="505975" y="1219576"/>
                  <a:pt x="475821" y="1171492"/>
                </a:cubicBezTo>
                <a:cubicBezTo>
                  <a:pt x="445667" y="1123409"/>
                  <a:pt x="218289" y="317400"/>
                  <a:pt x="187320" y="213083"/>
                </a:cubicBezTo>
                <a:cubicBezTo>
                  <a:pt x="156351" y="108766"/>
                  <a:pt x="285117" y="518698"/>
                  <a:pt x="290007" y="545592"/>
                </a:cubicBezTo>
                <a:cubicBezTo>
                  <a:pt x="294897" y="572486"/>
                  <a:pt x="259853" y="465725"/>
                  <a:pt x="216659" y="374448"/>
                </a:cubicBezTo>
                <a:cubicBezTo>
                  <a:pt x="173465" y="283171"/>
                  <a:pt x="-18868" y="-55043"/>
                  <a:pt x="1506" y="77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EE21A0EB-C780-135C-4C98-73F7F29E048E}"/>
              </a:ext>
            </a:extLst>
          </p:cNvPr>
          <p:cNvSpPr/>
          <p:nvPr/>
        </p:nvSpPr>
        <p:spPr>
          <a:xfrm>
            <a:off x="6449638" y="10330970"/>
            <a:ext cx="481910" cy="2107961"/>
          </a:xfrm>
          <a:custGeom>
            <a:avLst/>
            <a:gdLst>
              <a:gd name="connsiteX0" fmla="*/ 60 w 481910"/>
              <a:gd name="connsiteY0" fmla="*/ 1261 h 2107961"/>
              <a:gd name="connsiteX1" fmla="*/ 156535 w 481910"/>
              <a:gd name="connsiteY1" fmla="*/ 1072136 h 2107961"/>
              <a:gd name="connsiteX2" fmla="*/ 102747 w 481910"/>
              <a:gd name="connsiteY2" fmla="*/ 896102 h 2107961"/>
              <a:gd name="connsiteX3" fmla="*/ 161425 w 481910"/>
              <a:gd name="connsiteY3" fmla="*/ 1228611 h 2107961"/>
              <a:gd name="connsiteX4" fmla="*/ 112527 w 481910"/>
              <a:gd name="connsiteY4" fmla="*/ 1155263 h 2107961"/>
              <a:gd name="connsiteX5" fmla="*/ 401027 w 481910"/>
              <a:gd name="connsiteY5" fmla="*/ 1893629 h 2107961"/>
              <a:gd name="connsiteX6" fmla="*/ 464595 w 481910"/>
              <a:gd name="connsiteY6" fmla="*/ 2059883 h 2107961"/>
              <a:gd name="connsiteX7" fmla="*/ 132086 w 481910"/>
              <a:gd name="connsiteY7" fmla="*/ 1145483 h 2107961"/>
              <a:gd name="connsiteX8" fmla="*/ 102747 w 481910"/>
              <a:gd name="connsiteY8" fmla="*/ 666279 h 2107961"/>
              <a:gd name="connsiteX9" fmla="*/ 136976 w 481910"/>
              <a:gd name="connsiteY9" fmla="*/ 852093 h 2107961"/>
              <a:gd name="connsiteX10" fmla="*/ 60 w 481910"/>
              <a:gd name="connsiteY10" fmla="*/ 1261 h 210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1910" h="2107961">
                <a:moveTo>
                  <a:pt x="60" y="1261"/>
                </a:moveTo>
                <a:cubicBezTo>
                  <a:pt x="3320" y="37935"/>
                  <a:pt x="139421" y="922996"/>
                  <a:pt x="156535" y="1072136"/>
                </a:cubicBezTo>
                <a:cubicBezTo>
                  <a:pt x="173650" y="1221276"/>
                  <a:pt x="101932" y="870023"/>
                  <a:pt x="102747" y="896102"/>
                </a:cubicBezTo>
                <a:cubicBezTo>
                  <a:pt x="103562" y="922181"/>
                  <a:pt x="159795" y="1185418"/>
                  <a:pt x="161425" y="1228611"/>
                </a:cubicBezTo>
                <a:cubicBezTo>
                  <a:pt x="163055" y="1271804"/>
                  <a:pt x="72593" y="1044427"/>
                  <a:pt x="112527" y="1155263"/>
                </a:cubicBezTo>
                <a:cubicBezTo>
                  <a:pt x="152461" y="1266099"/>
                  <a:pt x="342349" y="1742859"/>
                  <a:pt x="401027" y="1893629"/>
                </a:cubicBezTo>
                <a:cubicBezTo>
                  <a:pt x="459705" y="2044399"/>
                  <a:pt x="509418" y="2184574"/>
                  <a:pt x="464595" y="2059883"/>
                </a:cubicBezTo>
                <a:cubicBezTo>
                  <a:pt x="419772" y="1935192"/>
                  <a:pt x="192394" y="1377750"/>
                  <a:pt x="132086" y="1145483"/>
                </a:cubicBezTo>
                <a:cubicBezTo>
                  <a:pt x="71778" y="913216"/>
                  <a:pt x="101932" y="715177"/>
                  <a:pt x="102747" y="666279"/>
                </a:cubicBezTo>
                <a:cubicBezTo>
                  <a:pt x="103562" y="617381"/>
                  <a:pt x="148386" y="965374"/>
                  <a:pt x="136976" y="852093"/>
                </a:cubicBezTo>
                <a:cubicBezTo>
                  <a:pt x="125566" y="738812"/>
                  <a:pt x="-3200" y="-35413"/>
                  <a:pt x="60" y="1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00630E66-AEB9-1DFE-CD74-929248AE2821}"/>
              </a:ext>
            </a:extLst>
          </p:cNvPr>
          <p:cNvSpPr/>
          <p:nvPr/>
        </p:nvSpPr>
        <p:spPr>
          <a:xfrm>
            <a:off x="6048322" y="9154217"/>
            <a:ext cx="1394606" cy="275907"/>
          </a:xfrm>
          <a:custGeom>
            <a:avLst/>
            <a:gdLst>
              <a:gd name="connsiteX0" fmla="*/ 0 w 1394606"/>
              <a:gd name="connsiteY0" fmla="*/ 0 h 275907"/>
              <a:gd name="connsiteX1" fmla="*/ 950158 w 1394606"/>
              <a:gd name="connsiteY1" fmla="*/ 168576 h 275907"/>
              <a:gd name="connsiteX2" fmla="*/ 991025 w 1394606"/>
              <a:gd name="connsiteY2" fmla="*/ 173685 h 275907"/>
              <a:gd name="connsiteX3" fmla="*/ 1394587 w 1394606"/>
              <a:gd name="connsiteY3" fmla="*/ 275852 h 275907"/>
              <a:gd name="connsiteX4" fmla="*/ 1006351 w 1394606"/>
              <a:gd name="connsiteY4" fmla="*/ 158360 h 275907"/>
              <a:gd name="connsiteX5" fmla="*/ 531271 w 1394606"/>
              <a:gd name="connsiteY5" fmla="*/ 91951 h 275907"/>
              <a:gd name="connsiteX6" fmla="*/ 352478 w 1394606"/>
              <a:gd name="connsiteY6" fmla="*/ 45975 h 275907"/>
              <a:gd name="connsiteX7" fmla="*/ 551705 w 1394606"/>
              <a:gd name="connsiteY7" fmla="*/ 76625 h 275907"/>
              <a:gd name="connsiteX8" fmla="*/ 0 w 1394606"/>
              <a:gd name="connsiteY8" fmla="*/ 0 h 27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4606" h="275907">
                <a:moveTo>
                  <a:pt x="0" y="0"/>
                </a:moveTo>
                <a:lnTo>
                  <a:pt x="950158" y="168576"/>
                </a:lnTo>
                <a:cubicBezTo>
                  <a:pt x="1115329" y="197524"/>
                  <a:pt x="916954" y="155806"/>
                  <a:pt x="991025" y="173685"/>
                </a:cubicBezTo>
                <a:cubicBezTo>
                  <a:pt x="1065096" y="191564"/>
                  <a:pt x="1392033" y="278406"/>
                  <a:pt x="1394587" y="275852"/>
                </a:cubicBezTo>
                <a:cubicBezTo>
                  <a:pt x="1397141" y="273298"/>
                  <a:pt x="1150237" y="189010"/>
                  <a:pt x="1006351" y="158360"/>
                </a:cubicBezTo>
                <a:cubicBezTo>
                  <a:pt x="862465" y="127710"/>
                  <a:pt x="640250" y="110682"/>
                  <a:pt x="531271" y="91951"/>
                </a:cubicBezTo>
                <a:cubicBezTo>
                  <a:pt x="422292" y="73220"/>
                  <a:pt x="349072" y="48529"/>
                  <a:pt x="352478" y="45975"/>
                </a:cubicBezTo>
                <a:cubicBezTo>
                  <a:pt x="355884" y="43421"/>
                  <a:pt x="551705" y="76625"/>
                  <a:pt x="551705" y="766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C14E7832-9052-FE2D-9EA9-D97A1D428D65}"/>
              </a:ext>
            </a:extLst>
          </p:cNvPr>
          <p:cNvSpPr/>
          <p:nvPr/>
        </p:nvSpPr>
        <p:spPr>
          <a:xfrm>
            <a:off x="6177141" y="9250975"/>
            <a:ext cx="785157" cy="138264"/>
          </a:xfrm>
          <a:custGeom>
            <a:avLst/>
            <a:gdLst>
              <a:gd name="connsiteX0" fmla="*/ 9107 w 785157"/>
              <a:gd name="connsiteY0" fmla="*/ 301 h 138264"/>
              <a:gd name="connsiteX1" fmla="*/ 765147 w 785157"/>
              <a:gd name="connsiteY1" fmla="*/ 97360 h 138264"/>
              <a:gd name="connsiteX2" fmla="*/ 540379 w 785157"/>
              <a:gd name="connsiteY2" fmla="*/ 76927 h 138264"/>
              <a:gd name="connsiteX3" fmla="*/ 259418 w 785157"/>
              <a:gd name="connsiteY3" fmla="*/ 138227 h 138264"/>
              <a:gd name="connsiteX4" fmla="*/ 438211 w 785157"/>
              <a:gd name="connsiteY4" fmla="*/ 66710 h 138264"/>
              <a:gd name="connsiteX5" fmla="*/ 351368 w 785157"/>
              <a:gd name="connsiteY5" fmla="*/ 66710 h 138264"/>
              <a:gd name="connsiteX6" fmla="*/ 9107 w 785157"/>
              <a:gd name="connsiteY6" fmla="*/ 301 h 13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5157" h="138264">
                <a:moveTo>
                  <a:pt x="9107" y="301"/>
                </a:moveTo>
                <a:cubicBezTo>
                  <a:pt x="78070" y="5409"/>
                  <a:pt x="676602" y="84589"/>
                  <a:pt x="765147" y="97360"/>
                </a:cubicBezTo>
                <a:cubicBezTo>
                  <a:pt x="853692" y="110131"/>
                  <a:pt x="624667" y="70116"/>
                  <a:pt x="540379" y="76927"/>
                </a:cubicBezTo>
                <a:cubicBezTo>
                  <a:pt x="456091" y="83738"/>
                  <a:pt x="276446" y="139930"/>
                  <a:pt x="259418" y="138227"/>
                </a:cubicBezTo>
                <a:cubicBezTo>
                  <a:pt x="242390" y="136524"/>
                  <a:pt x="422886" y="78629"/>
                  <a:pt x="438211" y="66710"/>
                </a:cubicBezTo>
                <a:cubicBezTo>
                  <a:pt x="453536" y="54791"/>
                  <a:pt x="419480" y="76927"/>
                  <a:pt x="351368" y="66710"/>
                </a:cubicBezTo>
                <a:cubicBezTo>
                  <a:pt x="283256" y="56493"/>
                  <a:pt x="-59856" y="-4807"/>
                  <a:pt x="9107" y="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B2684B5D-986D-0CCE-ACED-14BDB9D5EFB6}"/>
              </a:ext>
            </a:extLst>
          </p:cNvPr>
          <p:cNvSpPr/>
          <p:nvPr/>
        </p:nvSpPr>
        <p:spPr>
          <a:xfrm>
            <a:off x="6206652" y="9311623"/>
            <a:ext cx="357616" cy="675093"/>
          </a:xfrm>
          <a:custGeom>
            <a:avLst/>
            <a:gdLst>
              <a:gd name="connsiteX0" fmla="*/ 30 w 357616"/>
              <a:gd name="connsiteY0" fmla="*/ 954 h 675093"/>
              <a:gd name="connsiteX1" fmla="*/ 137956 w 357616"/>
              <a:gd name="connsiteY1" fmla="*/ 312565 h 675093"/>
              <a:gd name="connsiteX2" fmla="*/ 127739 w 357616"/>
              <a:gd name="connsiteY2" fmla="*/ 256373 h 675093"/>
              <a:gd name="connsiteX3" fmla="*/ 204365 w 357616"/>
              <a:gd name="connsiteY3" fmla="*/ 670151 h 675093"/>
              <a:gd name="connsiteX4" fmla="*/ 173714 w 357616"/>
              <a:gd name="connsiteY4" fmla="*/ 470924 h 675093"/>
              <a:gd name="connsiteX5" fmla="*/ 127739 w 357616"/>
              <a:gd name="connsiteY5" fmla="*/ 266589 h 675093"/>
              <a:gd name="connsiteX6" fmla="*/ 357616 w 357616"/>
              <a:gd name="connsiteY6" fmla="*/ 62254 h 675093"/>
              <a:gd name="connsiteX7" fmla="*/ 127739 w 357616"/>
              <a:gd name="connsiteY7" fmla="*/ 210397 h 675093"/>
              <a:gd name="connsiteX8" fmla="*/ 30 w 357616"/>
              <a:gd name="connsiteY8" fmla="*/ 954 h 67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616" h="675093">
                <a:moveTo>
                  <a:pt x="30" y="954"/>
                </a:moveTo>
                <a:cubicBezTo>
                  <a:pt x="1733" y="17982"/>
                  <a:pt x="116671" y="269995"/>
                  <a:pt x="137956" y="312565"/>
                </a:cubicBezTo>
                <a:cubicBezTo>
                  <a:pt x="159241" y="355135"/>
                  <a:pt x="116671" y="196775"/>
                  <a:pt x="127739" y="256373"/>
                </a:cubicBezTo>
                <a:cubicBezTo>
                  <a:pt x="138807" y="315971"/>
                  <a:pt x="196703" y="634393"/>
                  <a:pt x="204365" y="670151"/>
                </a:cubicBezTo>
                <a:cubicBezTo>
                  <a:pt x="212028" y="705910"/>
                  <a:pt x="186485" y="538184"/>
                  <a:pt x="173714" y="470924"/>
                </a:cubicBezTo>
                <a:cubicBezTo>
                  <a:pt x="160943" y="403664"/>
                  <a:pt x="97089" y="334701"/>
                  <a:pt x="127739" y="266589"/>
                </a:cubicBezTo>
                <a:cubicBezTo>
                  <a:pt x="158389" y="198477"/>
                  <a:pt x="357616" y="71619"/>
                  <a:pt x="357616" y="62254"/>
                </a:cubicBezTo>
                <a:cubicBezTo>
                  <a:pt x="357616" y="52889"/>
                  <a:pt x="186485" y="220614"/>
                  <a:pt x="127739" y="210397"/>
                </a:cubicBezTo>
                <a:cubicBezTo>
                  <a:pt x="68993" y="200180"/>
                  <a:pt x="-1673" y="-16074"/>
                  <a:pt x="30" y="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B6392CB5-BBFE-D07A-34A4-77260B3F6C7A}"/>
              </a:ext>
            </a:extLst>
          </p:cNvPr>
          <p:cNvSpPr/>
          <p:nvPr/>
        </p:nvSpPr>
        <p:spPr>
          <a:xfrm>
            <a:off x="7271548" y="9397201"/>
            <a:ext cx="1088580" cy="1053901"/>
          </a:xfrm>
          <a:custGeom>
            <a:avLst/>
            <a:gdLst>
              <a:gd name="connsiteX0" fmla="*/ 104953 w 1088580"/>
              <a:gd name="connsiteY0" fmla="*/ 48193 h 1053901"/>
              <a:gd name="connsiteX1" fmla="*/ 145820 w 1088580"/>
              <a:gd name="connsiteY1" fmla="*/ 78844 h 1053901"/>
              <a:gd name="connsiteX2" fmla="*/ 549382 w 1088580"/>
              <a:gd name="connsiteY2" fmla="*/ 339371 h 1053901"/>
              <a:gd name="connsiteX3" fmla="*/ 871210 w 1088580"/>
              <a:gd name="connsiteY3" fmla="*/ 804234 h 1053901"/>
              <a:gd name="connsiteX4" fmla="*/ 876318 w 1088580"/>
              <a:gd name="connsiteY4" fmla="*/ 742933 h 1053901"/>
              <a:gd name="connsiteX5" fmla="*/ 1085761 w 1088580"/>
              <a:gd name="connsiteY5" fmla="*/ 1049436 h 1053901"/>
              <a:gd name="connsiteX6" fmla="*/ 702633 w 1088580"/>
              <a:gd name="connsiteY6" fmla="*/ 472189 h 1053901"/>
              <a:gd name="connsiteX7" fmla="*/ 360372 w 1088580"/>
              <a:gd name="connsiteY7" fmla="*/ 206553 h 1053901"/>
              <a:gd name="connsiteX8" fmla="*/ 452322 w 1088580"/>
              <a:gd name="connsiteY8" fmla="*/ 170795 h 1053901"/>
              <a:gd name="connsiteX9" fmla="*/ 314396 w 1088580"/>
              <a:gd name="connsiteY9" fmla="*/ 135036 h 1053901"/>
              <a:gd name="connsiteX10" fmla="*/ 7893 w 1088580"/>
              <a:gd name="connsiteY10" fmla="*/ 2218 h 1053901"/>
              <a:gd name="connsiteX11" fmla="*/ 104953 w 1088580"/>
              <a:gd name="connsiteY11" fmla="*/ 48193 h 105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8580" h="1053901">
                <a:moveTo>
                  <a:pt x="104953" y="48193"/>
                </a:moveTo>
                <a:cubicBezTo>
                  <a:pt x="127941" y="60964"/>
                  <a:pt x="145820" y="78844"/>
                  <a:pt x="145820" y="78844"/>
                </a:cubicBezTo>
                <a:cubicBezTo>
                  <a:pt x="219891" y="127374"/>
                  <a:pt x="428484" y="218473"/>
                  <a:pt x="549382" y="339371"/>
                </a:cubicBezTo>
                <a:cubicBezTo>
                  <a:pt x="670280" y="460269"/>
                  <a:pt x="816721" y="736974"/>
                  <a:pt x="871210" y="804234"/>
                </a:cubicBezTo>
                <a:cubicBezTo>
                  <a:pt x="925699" y="871494"/>
                  <a:pt x="840560" y="702066"/>
                  <a:pt x="876318" y="742933"/>
                </a:cubicBezTo>
                <a:cubicBezTo>
                  <a:pt x="912076" y="783800"/>
                  <a:pt x="1114708" y="1094560"/>
                  <a:pt x="1085761" y="1049436"/>
                </a:cubicBezTo>
                <a:cubicBezTo>
                  <a:pt x="1056814" y="1004312"/>
                  <a:pt x="823531" y="612670"/>
                  <a:pt x="702633" y="472189"/>
                </a:cubicBezTo>
                <a:cubicBezTo>
                  <a:pt x="581735" y="331708"/>
                  <a:pt x="402091" y="256785"/>
                  <a:pt x="360372" y="206553"/>
                </a:cubicBezTo>
                <a:cubicBezTo>
                  <a:pt x="318654" y="156321"/>
                  <a:pt x="459985" y="182714"/>
                  <a:pt x="452322" y="170795"/>
                </a:cubicBezTo>
                <a:cubicBezTo>
                  <a:pt x="444659" y="158876"/>
                  <a:pt x="388467" y="163132"/>
                  <a:pt x="314396" y="135036"/>
                </a:cubicBezTo>
                <a:cubicBezTo>
                  <a:pt x="240325" y="106940"/>
                  <a:pt x="46206" y="14989"/>
                  <a:pt x="7893" y="2218"/>
                </a:cubicBezTo>
                <a:cubicBezTo>
                  <a:pt x="-30420" y="-10553"/>
                  <a:pt x="81965" y="35422"/>
                  <a:pt x="104953" y="48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BBEC829E-DC42-88B6-6C47-9DCFE748E67F}"/>
              </a:ext>
            </a:extLst>
          </p:cNvPr>
          <p:cNvSpPr/>
          <p:nvPr/>
        </p:nvSpPr>
        <p:spPr>
          <a:xfrm>
            <a:off x="7223247" y="10696120"/>
            <a:ext cx="415392" cy="946587"/>
          </a:xfrm>
          <a:custGeom>
            <a:avLst/>
            <a:gdLst>
              <a:gd name="connsiteX0" fmla="*/ 413781 w 415392"/>
              <a:gd name="connsiteY0" fmla="*/ 5936 h 946587"/>
              <a:gd name="connsiteX1" fmla="*/ 189012 w 415392"/>
              <a:gd name="connsiteY1" fmla="*/ 659808 h 946587"/>
              <a:gd name="connsiteX2" fmla="*/ 270746 w 415392"/>
              <a:gd name="connsiteY2" fmla="*/ 491232 h 946587"/>
              <a:gd name="connsiteX3" fmla="*/ 2 w 415392"/>
              <a:gd name="connsiteY3" fmla="*/ 945878 h 946587"/>
              <a:gd name="connsiteX4" fmla="*/ 275855 w 415392"/>
              <a:gd name="connsiteY4" fmla="*/ 368631 h 946587"/>
              <a:gd name="connsiteX5" fmla="*/ 413781 w 415392"/>
              <a:gd name="connsiteY5" fmla="*/ 5936 h 94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392" h="946587">
                <a:moveTo>
                  <a:pt x="413781" y="5936"/>
                </a:moveTo>
                <a:cubicBezTo>
                  <a:pt x="399307" y="54465"/>
                  <a:pt x="212851" y="578925"/>
                  <a:pt x="189012" y="659808"/>
                </a:cubicBezTo>
                <a:cubicBezTo>
                  <a:pt x="165173" y="740691"/>
                  <a:pt x="302248" y="443554"/>
                  <a:pt x="270746" y="491232"/>
                </a:cubicBezTo>
                <a:cubicBezTo>
                  <a:pt x="239244" y="538910"/>
                  <a:pt x="-849" y="966311"/>
                  <a:pt x="2" y="945878"/>
                </a:cubicBezTo>
                <a:cubicBezTo>
                  <a:pt x="853" y="925445"/>
                  <a:pt x="209446" y="519328"/>
                  <a:pt x="275855" y="368631"/>
                </a:cubicBezTo>
                <a:cubicBezTo>
                  <a:pt x="342264" y="217934"/>
                  <a:pt x="428255" y="-42593"/>
                  <a:pt x="413781" y="59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893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8AD8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</TotalTime>
  <Words>0</Words>
  <Application>Microsoft Macintosh PowerPoint</Application>
  <PresentationFormat>A3 297x420 mm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諭 熊坂</dc:creator>
  <cp:lastModifiedBy>諭 熊坂</cp:lastModifiedBy>
  <cp:revision>21</cp:revision>
  <dcterms:created xsi:type="dcterms:W3CDTF">2025-07-19T02:00:40Z</dcterms:created>
  <dcterms:modified xsi:type="dcterms:W3CDTF">2025-07-20T05:52:05Z</dcterms:modified>
</cp:coreProperties>
</file>