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0" r:id="rId3"/>
    <p:sldId id="261" r:id="rId4"/>
    <p:sldId id="259" r:id="rId5"/>
    <p:sldId id="258" r:id="rId6"/>
    <p:sldId id="257" r:id="rId7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87"/>
    <p:restoredTop sz="94626"/>
  </p:normalViewPr>
  <p:slideViewPr>
    <p:cSldViewPr snapToGrid="0">
      <p:cViewPr varScale="1">
        <p:scale>
          <a:sx n="56" d="100"/>
          <a:sy n="56" d="100"/>
        </p:scale>
        <p:origin x="2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714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2083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901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466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1448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60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81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171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94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73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41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CE0F79-EA3C-8E4E-8525-3BACEBA42D79}" type="datetimeFigureOut">
              <a:rPr kumimoji="1" lang="ja-JP" altLang="en-US" smtClean="0"/>
              <a:t>2025/7/27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C70695-8946-874F-B5D2-D07E1A115F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682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アナ・デ・アルマス、失恋後に髪をバッサリ切って大胆イメチェン - FRONTROW" hidden="1">
            <a:extLst>
              <a:ext uri="{FF2B5EF4-FFF2-40B4-BE49-F238E27FC236}">
                <a16:creationId xmlns:a16="http://schemas.microsoft.com/office/drawing/2014/main" id="{0427F107-545E-2A82-AF71-FFAFAF0C11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13" r="33538" b="32993"/>
          <a:stretch/>
        </p:blipFill>
        <p:spPr bwMode="auto">
          <a:xfrm>
            <a:off x="697831" y="1052117"/>
            <a:ext cx="8205537" cy="10697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06AF46CC-A20C-B5B5-50F9-91D77E6EC9D7}"/>
              </a:ext>
            </a:extLst>
          </p:cNvPr>
          <p:cNvSpPr/>
          <p:nvPr/>
        </p:nvSpPr>
        <p:spPr>
          <a:xfrm>
            <a:off x="5816503" y="7124683"/>
            <a:ext cx="314509" cy="322867"/>
          </a:xfrm>
          <a:custGeom>
            <a:avLst/>
            <a:gdLst>
              <a:gd name="connsiteX0" fmla="*/ 97 w 314509"/>
              <a:gd name="connsiteY0" fmla="*/ 19067 h 322867"/>
              <a:gd name="connsiteX1" fmla="*/ 139797 w 314509"/>
              <a:gd name="connsiteY1" fmla="*/ 161942 h 322867"/>
              <a:gd name="connsiteX2" fmla="*/ 130272 w 314509"/>
              <a:gd name="connsiteY2" fmla="*/ 114317 h 322867"/>
              <a:gd name="connsiteX3" fmla="*/ 209647 w 314509"/>
              <a:gd name="connsiteY3" fmla="*/ 219092 h 322867"/>
              <a:gd name="connsiteX4" fmla="*/ 181072 w 314509"/>
              <a:gd name="connsiteY4" fmla="*/ 177817 h 322867"/>
              <a:gd name="connsiteX5" fmla="*/ 289022 w 314509"/>
              <a:gd name="connsiteY5" fmla="*/ 320692 h 322867"/>
              <a:gd name="connsiteX6" fmla="*/ 282672 w 314509"/>
              <a:gd name="connsiteY6" fmla="*/ 263542 h 322867"/>
              <a:gd name="connsiteX7" fmla="*/ 142972 w 314509"/>
              <a:gd name="connsiteY7" fmla="*/ 254017 h 322867"/>
              <a:gd name="connsiteX8" fmla="*/ 136622 w 314509"/>
              <a:gd name="connsiteY8" fmla="*/ 177817 h 322867"/>
              <a:gd name="connsiteX9" fmla="*/ 95347 w 314509"/>
              <a:gd name="connsiteY9" fmla="*/ 285767 h 322867"/>
              <a:gd name="connsiteX10" fmla="*/ 146147 w 314509"/>
              <a:gd name="connsiteY10" fmla="*/ 238142 h 322867"/>
              <a:gd name="connsiteX11" fmla="*/ 314422 w 314509"/>
              <a:gd name="connsiteY11" fmla="*/ 273067 h 322867"/>
              <a:gd name="connsiteX12" fmla="*/ 168372 w 314509"/>
              <a:gd name="connsiteY12" fmla="*/ 152417 h 322867"/>
              <a:gd name="connsiteX13" fmla="*/ 108047 w 314509"/>
              <a:gd name="connsiteY13" fmla="*/ 17 h 322867"/>
              <a:gd name="connsiteX14" fmla="*/ 136622 w 314509"/>
              <a:gd name="connsiteY14" fmla="*/ 161942 h 322867"/>
              <a:gd name="connsiteX15" fmla="*/ 117572 w 314509"/>
              <a:gd name="connsiteY15" fmla="*/ 133367 h 322867"/>
              <a:gd name="connsiteX16" fmla="*/ 97 w 314509"/>
              <a:gd name="connsiteY16" fmla="*/ 19067 h 32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4509" h="322867">
                <a:moveTo>
                  <a:pt x="97" y="19067"/>
                </a:moveTo>
                <a:cubicBezTo>
                  <a:pt x="3801" y="23829"/>
                  <a:pt x="118101" y="146067"/>
                  <a:pt x="139797" y="161942"/>
                </a:cubicBezTo>
                <a:cubicBezTo>
                  <a:pt x="161493" y="177817"/>
                  <a:pt x="118630" y="104792"/>
                  <a:pt x="130272" y="114317"/>
                </a:cubicBezTo>
                <a:cubicBezTo>
                  <a:pt x="141914" y="123842"/>
                  <a:pt x="201180" y="208509"/>
                  <a:pt x="209647" y="219092"/>
                </a:cubicBezTo>
                <a:cubicBezTo>
                  <a:pt x="218114" y="229675"/>
                  <a:pt x="167843" y="160884"/>
                  <a:pt x="181072" y="177817"/>
                </a:cubicBezTo>
                <a:cubicBezTo>
                  <a:pt x="194301" y="194750"/>
                  <a:pt x="272089" y="306405"/>
                  <a:pt x="289022" y="320692"/>
                </a:cubicBezTo>
                <a:cubicBezTo>
                  <a:pt x="305955" y="334979"/>
                  <a:pt x="307014" y="274654"/>
                  <a:pt x="282672" y="263542"/>
                </a:cubicBezTo>
                <a:cubicBezTo>
                  <a:pt x="258330" y="252430"/>
                  <a:pt x="167314" y="268304"/>
                  <a:pt x="142972" y="254017"/>
                </a:cubicBezTo>
                <a:cubicBezTo>
                  <a:pt x="118630" y="239730"/>
                  <a:pt x="144559" y="172525"/>
                  <a:pt x="136622" y="177817"/>
                </a:cubicBezTo>
                <a:cubicBezTo>
                  <a:pt x="128685" y="183109"/>
                  <a:pt x="93760" y="275713"/>
                  <a:pt x="95347" y="285767"/>
                </a:cubicBezTo>
                <a:cubicBezTo>
                  <a:pt x="96934" y="295821"/>
                  <a:pt x="109635" y="240259"/>
                  <a:pt x="146147" y="238142"/>
                </a:cubicBezTo>
                <a:cubicBezTo>
                  <a:pt x="182659" y="236025"/>
                  <a:pt x="310718" y="287354"/>
                  <a:pt x="314422" y="273067"/>
                </a:cubicBezTo>
                <a:cubicBezTo>
                  <a:pt x="318126" y="258780"/>
                  <a:pt x="202768" y="197925"/>
                  <a:pt x="168372" y="152417"/>
                </a:cubicBezTo>
                <a:cubicBezTo>
                  <a:pt x="133976" y="106909"/>
                  <a:pt x="113339" y="-1570"/>
                  <a:pt x="108047" y="17"/>
                </a:cubicBezTo>
                <a:cubicBezTo>
                  <a:pt x="102755" y="1604"/>
                  <a:pt x="135035" y="139717"/>
                  <a:pt x="136622" y="161942"/>
                </a:cubicBezTo>
                <a:cubicBezTo>
                  <a:pt x="138209" y="184167"/>
                  <a:pt x="135564" y="156121"/>
                  <a:pt x="117572" y="133367"/>
                </a:cubicBezTo>
                <a:cubicBezTo>
                  <a:pt x="99580" y="110613"/>
                  <a:pt x="-3607" y="14305"/>
                  <a:pt x="97" y="190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550D36AA-92A6-7D9B-768B-AB7BCFA008C3}"/>
              </a:ext>
            </a:extLst>
          </p:cNvPr>
          <p:cNvSpPr/>
          <p:nvPr/>
        </p:nvSpPr>
        <p:spPr>
          <a:xfrm>
            <a:off x="5133697" y="7301921"/>
            <a:ext cx="861332" cy="137968"/>
          </a:xfrm>
          <a:custGeom>
            <a:avLst/>
            <a:gdLst>
              <a:gd name="connsiteX0" fmla="*/ 278 w 861332"/>
              <a:gd name="connsiteY0" fmla="*/ 19629 h 137968"/>
              <a:gd name="connsiteX1" fmla="*/ 460653 w 861332"/>
              <a:gd name="connsiteY1" fmla="*/ 79954 h 137968"/>
              <a:gd name="connsiteX2" fmla="*/ 422553 w 861332"/>
              <a:gd name="connsiteY2" fmla="*/ 45029 h 137968"/>
              <a:gd name="connsiteX3" fmla="*/ 616228 w 861332"/>
              <a:gd name="connsiteY3" fmla="*/ 95829 h 137968"/>
              <a:gd name="connsiteX4" fmla="*/ 517803 w 861332"/>
              <a:gd name="connsiteY4" fmla="*/ 57729 h 137968"/>
              <a:gd name="connsiteX5" fmla="*/ 676553 w 861332"/>
              <a:gd name="connsiteY5" fmla="*/ 89479 h 137968"/>
              <a:gd name="connsiteX6" fmla="*/ 765453 w 861332"/>
              <a:gd name="connsiteY6" fmla="*/ 54554 h 137968"/>
              <a:gd name="connsiteX7" fmla="*/ 730528 w 861332"/>
              <a:gd name="connsiteY7" fmla="*/ 95829 h 137968"/>
              <a:gd name="connsiteX8" fmla="*/ 860703 w 861332"/>
              <a:gd name="connsiteY8" fmla="*/ 579 h 137968"/>
              <a:gd name="connsiteX9" fmla="*/ 778153 w 861332"/>
              <a:gd name="connsiteY9" fmla="*/ 57729 h 137968"/>
              <a:gd name="connsiteX10" fmla="*/ 733703 w 861332"/>
              <a:gd name="connsiteY10" fmla="*/ 95829 h 137968"/>
              <a:gd name="connsiteX11" fmla="*/ 813078 w 861332"/>
              <a:gd name="connsiteY11" fmla="*/ 137104 h 137968"/>
              <a:gd name="connsiteX12" fmla="*/ 705128 w 861332"/>
              <a:gd name="connsiteY12" fmla="*/ 124404 h 137968"/>
              <a:gd name="connsiteX13" fmla="*/ 495578 w 861332"/>
              <a:gd name="connsiteY13" fmla="*/ 130754 h 137968"/>
              <a:gd name="connsiteX14" fmla="*/ 578128 w 861332"/>
              <a:gd name="connsiteY14" fmla="*/ 102179 h 137968"/>
              <a:gd name="connsiteX15" fmla="*/ 486053 w 861332"/>
              <a:gd name="connsiteY15" fmla="*/ 99004 h 137968"/>
              <a:gd name="connsiteX16" fmla="*/ 279678 w 861332"/>
              <a:gd name="connsiteY16" fmla="*/ 83129 h 137968"/>
              <a:gd name="connsiteX17" fmla="*/ 390803 w 861332"/>
              <a:gd name="connsiteY17" fmla="*/ 83129 h 137968"/>
              <a:gd name="connsiteX18" fmla="*/ 278 w 861332"/>
              <a:gd name="connsiteY18" fmla="*/ 19629 h 137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61332" h="137968">
                <a:moveTo>
                  <a:pt x="278" y="19629"/>
                </a:moveTo>
                <a:cubicBezTo>
                  <a:pt x="11920" y="19100"/>
                  <a:pt x="390274" y="75721"/>
                  <a:pt x="460653" y="79954"/>
                </a:cubicBezTo>
                <a:cubicBezTo>
                  <a:pt x="531032" y="84187"/>
                  <a:pt x="396624" y="42383"/>
                  <a:pt x="422553" y="45029"/>
                </a:cubicBezTo>
                <a:cubicBezTo>
                  <a:pt x="448482" y="47675"/>
                  <a:pt x="600353" y="93712"/>
                  <a:pt x="616228" y="95829"/>
                </a:cubicBezTo>
                <a:cubicBezTo>
                  <a:pt x="632103" y="97946"/>
                  <a:pt x="507749" y="58787"/>
                  <a:pt x="517803" y="57729"/>
                </a:cubicBezTo>
                <a:cubicBezTo>
                  <a:pt x="527857" y="56671"/>
                  <a:pt x="635278" y="90008"/>
                  <a:pt x="676553" y="89479"/>
                </a:cubicBezTo>
                <a:cubicBezTo>
                  <a:pt x="717828" y="88950"/>
                  <a:pt x="756457" y="53496"/>
                  <a:pt x="765453" y="54554"/>
                </a:cubicBezTo>
                <a:cubicBezTo>
                  <a:pt x="774449" y="55612"/>
                  <a:pt x="714653" y="104825"/>
                  <a:pt x="730528" y="95829"/>
                </a:cubicBezTo>
                <a:cubicBezTo>
                  <a:pt x="746403" y="86833"/>
                  <a:pt x="852766" y="6929"/>
                  <a:pt x="860703" y="579"/>
                </a:cubicBezTo>
                <a:cubicBezTo>
                  <a:pt x="868640" y="-5771"/>
                  <a:pt x="799320" y="41854"/>
                  <a:pt x="778153" y="57729"/>
                </a:cubicBezTo>
                <a:cubicBezTo>
                  <a:pt x="756986" y="73604"/>
                  <a:pt x="727882" y="82600"/>
                  <a:pt x="733703" y="95829"/>
                </a:cubicBezTo>
                <a:cubicBezTo>
                  <a:pt x="739524" y="109058"/>
                  <a:pt x="817840" y="132342"/>
                  <a:pt x="813078" y="137104"/>
                </a:cubicBezTo>
                <a:cubicBezTo>
                  <a:pt x="808316" y="141866"/>
                  <a:pt x="758045" y="125462"/>
                  <a:pt x="705128" y="124404"/>
                </a:cubicBezTo>
                <a:cubicBezTo>
                  <a:pt x="652211" y="123346"/>
                  <a:pt x="516745" y="134458"/>
                  <a:pt x="495578" y="130754"/>
                </a:cubicBezTo>
                <a:cubicBezTo>
                  <a:pt x="474411" y="127050"/>
                  <a:pt x="579715" y="107471"/>
                  <a:pt x="578128" y="102179"/>
                </a:cubicBezTo>
                <a:cubicBezTo>
                  <a:pt x="576541" y="96887"/>
                  <a:pt x="535795" y="102179"/>
                  <a:pt x="486053" y="99004"/>
                </a:cubicBezTo>
                <a:cubicBezTo>
                  <a:pt x="436311" y="95829"/>
                  <a:pt x="295553" y="85775"/>
                  <a:pt x="279678" y="83129"/>
                </a:cubicBezTo>
                <a:cubicBezTo>
                  <a:pt x="263803" y="80483"/>
                  <a:pt x="435782" y="93183"/>
                  <a:pt x="390803" y="83129"/>
                </a:cubicBezTo>
                <a:cubicBezTo>
                  <a:pt x="345824" y="73075"/>
                  <a:pt x="-11364" y="20158"/>
                  <a:pt x="278" y="19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73BC2541-DF93-0FE1-03E6-F97E1D2D3AC1}"/>
              </a:ext>
            </a:extLst>
          </p:cNvPr>
          <p:cNvSpPr/>
          <p:nvPr/>
        </p:nvSpPr>
        <p:spPr>
          <a:xfrm>
            <a:off x="5921363" y="7121509"/>
            <a:ext cx="234969" cy="346905"/>
          </a:xfrm>
          <a:custGeom>
            <a:avLst/>
            <a:gdLst>
              <a:gd name="connsiteX0" fmla="*/ 12 w 234969"/>
              <a:gd name="connsiteY0" fmla="*/ 16 h 346905"/>
              <a:gd name="connsiteX1" fmla="*/ 79387 w 234969"/>
              <a:gd name="connsiteY1" fmla="*/ 120666 h 346905"/>
              <a:gd name="connsiteX2" fmla="*/ 79387 w 234969"/>
              <a:gd name="connsiteY2" fmla="*/ 155591 h 346905"/>
              <a:gd name="connsiteX3" fmla="*/ 88912 w 234969"/>
              <a:gd name="connsiteY3" fmla="*/ 101616 h 346905"/>
              <a:gd name="connsiteX4" fmla="*/ 136537 w 234969"/>
              <a:gd name="connsiteY4" fmla="*/ 209566 h 346905"/>
              <a:gd name="connsiteX5" fmla="*/ 133362 w 234969"/>
              <a:gd name="connsiteY5" fmla="*/ 161941 h 346905"/>
              <a:gd name="connsiteX6" fmla="*/ 177812 w 234969"/>
              <a:gd name="connsiteY6" fmla="*/ 222266 h 346905"/>
              <a:gd name="connsiteX7" fmla="*/ 234962 w 234969"/>
              <a:gd name="connsiteY7" fmla="*/ 346091 h 346905"/>
              <a:gd name="connsiteX8" fmla="*/ 180987 w 234969"/>
              <a:gd name="connsiteY8" fmla="*/ 266716 h 346905"/>
              <a:gd name="connsiteX9" fmla="*/ 73037 w 234969"/>
              <a:gd name="connsiteY9" fmla="*/ 92091 h 346905"/>
              <a:gd name="connsiteX10" fmla="*/ 63512 w 234969"/>
              <a:gd name="connsiteY10" fmla="*/ 28591 h 346905"/>
              <a:gd name="connsiteX11" fmla="*/ 85737 w 234969"/>
              <a:gd name="connsiteY11" fmla="*/ 111141 h 346905"/>
              <a:gd name="connsiteX12" fmla="*/ 12 w 234969"/>
              <a:gd name="connsiteY12" fmla="*/ 16 h 346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969" h="346905">
                <a:moveTo>
                  <a:pt x="12" y="16"/>
                </a:moveTo>
                <a:cubicBezTo>
                  <a:pt x="-1046" y="1604"/>
                  <a:pt x="66158" y="94737"/>
                  <a:pt x="79387" y="120666"/>
                </a:cubicBezTo>
                <a:cubicBezTo>
                  <a:pt x="92616" y="146595"/>
                  <a:pt x="77800" y="158766"/>
                  <a:pt x="79387" y="155591"/>
                </a:cubicBezTo>
                <a:cubicBezTo>
                  <a:pt x="80974" y="152416"/>
                  <a:pt x="79387" y="92620"/>
                  <a:pt x="88912" y="101616"/>
                </a:cubicBezTo>
                <a:cubicBezTo>
                  <a:pt x="98437" y="110612"/>
                  <a:pt x="129129" y="199512"/>
                  <a:pt x="136537" y="209566"/>
                </a:cubicBezTo>
                <a:cubicBezTo>
                  <a:pt x="143945" y="219620"/>
                  <a:pt x="126483" y="159824"/>
                  <a:pt x="133362" y="161941"/>
                </a:cubicBezTo>
                <a:cubicBezTo>
                  <a:pt x="140241" y="164058"/>
                  <a:pt x="160879" y="191574"/>
                  <a:pt x="177812" y="222266"/>
                </a:cubicBezTo>
                <a:cubicBezTo>
                  <a:pt x="194745" y="252958"/>
                  <a:pt x="234433" y="338683"/>
                  <a:pt x="234962" y="346091"/>
                </a:cubicBezTo>
                <a:cubicBezTo>
                  <a:pt x="235491" y="353499"/>
                  <a:pt x="207975" y="309049"/>
                  <a:pt x="180987" y="266716"/>
                </a:cubicBezTo>
                <a:cubicBezTo>
                  <a:pt x="153999" y="224383"/>
                  <a:pt x="92616" y="131778"/>
                  <a:pt x="73037" y="92091"/>
                </a:cubicBezTo>
                <a:cubicBezTo>
                  <a:pt x="53458" y="52404"/>
                  <a:pt x="61395" y="25416"/>
                  <a:pt x="63512" y="28591"/>
                </a:cubicBezTo>
                <a:cubicBezTo>
                  <a:pt x="65629" y="31766"/>
                  <a:pt x="92616" y="112728"/>
                  <a:pt x="85737" y="111141"/>
                </a:cubicBezTo>
                <a:cubicBezTo>
                  <a:pt x="78858" y="109554"/>
                  <a:pt x="1070" y="-1572"/>
                  <a:pt x="12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235D8BA0-CF46-0594-C047-40159FDC0AE3}"/>
              </a:ext>
            </a:extLst>
          </p:cNvPr>
          <p:cNvSpPr/>
          <p:nvPr/>
        </p:nvSpPr>
        <p:spPr>
          <a:xfrm>
            <a:off x="4961982" y="6978545"/>
            <a:ext cx="1219763" cy="448760"/>
          </a:xfrm>
          <a:custGeom>
            <a:avLst/>
            <a:gdLst>
              <a:gd name="connsiteX0" fmla="*/ 3718 w 1219763"/>
              <a:gd name="connsiteY0" fmla="*/ 447780 h 448760"/>
              <a:gd name="connsiteX1" fmla="*/ 768893 w 1219763"/>
              <a:gd name="connsiteY1" fmla="*/ 165205 h 448760"/>
              <a:gd name="connsiteX2" fmla="*/ 651418 w 1219763"/>
              <a:gd name="connsiteY2" fmla="*/ 206480 h 448760"/>
              <a:gd name="connsiteX3" fmla="*/ 949868 w 1219763"/>
              <a:gd name="connsiteY3" fmla="*/ 142980 h 448760"/>
              <a:gd name="connsiteX4" fmla="*/ 1095918 w 1219763"/>
              <a:gd name="connsiteY4" fmla="*/ 149330 h 448760"/>
              <a:gd name="connsiteX5" fmla="*/ 1035593 w 1219763"/>
              <a:gd name="connsiteY5" fmla="*/ 146155 h 448760"/>
              <a:gd name="connsiteX6" fmla="*/ 1219743 w 1219763"/>
              <a:gd name="connsiteY6" fmla="*/ 25505 h 448760"/>
              <a:gd name="connsiteX7" fmla="*/ 1022893 w 1219763"/>
              <a:gd name="connsiteY7" fmla="*/ 133455 h 448760"/>
              <a:gd name="connsiteX8" fmla="*/ 1121318 w 1219763"/>
              <a:gd name="connsiteY8" fmla="*/ 47730 h 448760"/>
              <a:gd name="connsiteX9" fmla="*/ 956218 w 1219763"/>
              <a:gd name="connsiteY9" fmla="*/ 133455 h 448760"/>
              <a:gd name="connsiteX10" fmla="*/ 962568 w 1219763"/>
              <a:gd name="connsiteY10" fmla="*/ 47730 h 448760"/>
              <a:gd name="connsiteX11" fmla="*/ 876843 w 1219763"/>
              <a:gd name="connsiteY11" fmla="*/ 111230 h 448760"/>
              <a:gd name="connsiteX12" fmla="*/ 876843 w 1219763"/>
              <a:gd name="connsiteY12" fmla="*/ 3280 h 448760"/>
              <a:gd name="connsiteX13" fmla="*/ 854618 w 1219763"/>
              <a:gd name="connsiteY13" fmla="*/ 98530 h 448760"/>
              <a:gd name="connsiteX14" fmla="*/ 778418 w 1219763"/>
              <a:gd name="connsiteY14" fmla="*/ 108055 h 448760"/>
              <a:gd name="connsiteX15" fmla="*/ 772068 w 1219763"/>
              <a:gd name="connsiteY15" fmla="*/ 105 h 448760"/>
              <a:gd name="connsiteX16" fmla="*/ 753018 w 1219763"/>
              <a:gd name="connsiteY16" fmla="*/ 130280 h 448760"/>
              <a:gd name="connsiteX17" fmla="*/ 730793 w 1219763"/>
              <a:gd name="connsiteY17" fmla="*/ 98530 h 448760"/>
              <a:gd name="connsiteX18" fmla="*/ 727618 w 1219763"/>
              <a:gd name="connsiteY18" fmla="*/ 98530 h 448760"/>
              <a:gd name="connsiteX19" fmla="*/ 651418 w 1219763"/>
              <a:gd name="connsiteY19" fmla="*/ 165205 h 448760"/>
              <a:gd name="connsiteX20" fmla="*/ 638718 w 1219763"/>
              <a:gd name="connsiteY20" fmla="*/ 238230 h 448760"/>
              <a:gd name="connsiteX21" fmla="*/ 635543 w 1219763"/>
              <a:gd name="connsiteY21" fmla="*/ 136630 h 448760"/>
              <a:gd name="connsiteX22" fmla="*/ 559343 w 1219763"/>
              <a:gd name="connsiteY22" fmla="*/ 184255 h 448760"/>
              <a:gd name="connsiteX23" fmla="*/ 543468 w 1219763"/>
              <a:gd name="connsiteY23" fmla="*/ 235055 h 448760"/>
              <a:gd name="connsiteX24" fmla="*/ 524418 w 1219763"/>
              <a:gd name="connsiteY24" fmla="*/ 203305 h 448760"/>
              <a:gd name="connsiteX25" fmla="*/ 302168 w 1219763"/>
              <a:gd name="connsiteY25" fmla="*/ 282680 h 448760"/>
              <a:gd name="connsiteX26" fmla="*/ 432343 w 1219763"/>
              <a:gd name="connsiteY26" fmla="*/ 222355 h 448760"/>
              <a:gd name="connsiteX27" fmla="*/ 476793 w 1219763"/>
              <a:gd name="connsiteY27" fmla="*/ 257280 h 448760"/>
              <a:gd name="connsiteX28" fmla="*/ 3718 w 1219763"/>
              <a:gd name="connsiteY28" fmla="*/ 447780 h 448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19763" h="448760">
                <a:moveTo>
                  <a:pt x="3718" y="447780"/>
                </a:moveTo>
                <a:cubicBezTo>
                  <a:pt x="52401" y="432434"/>
                  <a:pt x="660943" y="205422"/>
                  <a:pt x="768893" y="165205"/>
                </a:cubicBezTo>
                <a:cubicBezTo>
                  <a:pt x="876843" y="124988"/>
                  <a:pt x="621256" y="210184"/>
                  <a:pt x="651418" y="206480"/>
                </a:cubicBezTo>
                <a:cubicBezTo>
                  <a:pt x="681581" y="202776"/>
                  <a:pt x="875785" y="152505"/>
                  <a:pt x="949868" y="142980"/>
                </a:cubicBezTo>
                <a:cubicBezTo>
                  <a:pt x="1023951" y="133455"/>
                  <a:pt x="1081631" y="148801"/>
                  <a:pt x="1095918" y="149330"/>
                </a:cubicBezTo>
                <a:cubicBezTo>
                  <a:pt x="1110206" y="149859"/>
                  <a:pt x="1014956" y="166792"/>
                  <a:pt x="1035593" y="146155"/>
                </a:cubicBezTo>
                <a:cubicBezTo>
                  <a:pt x="1056230" y="125518"/>
                  <a:pt x="1221860" y="27622"/>
                  <a:pt x="1219743" y="25505"/>
                </a:cubicBezTo>
                <a:cubicBezTo>
                  <a:pt x="1217626" y="23388"/>
                  <a:pt x="1039297" y="129751"/>
                  <a:pt x="1022893" y="133455"/>
                </a:cubicBezTo>
                <a:cubicBezTo>
                  <a:pt x="1006489" y="137159"/>
                  <a:pt x="1132430" y="47730"/>
                  <a:pt x="1121318" y="47730"/>
                </a:cubicBezTo>
                <a:cubicBezTo>
                  <a:pt x="1110206" y="47730"/>
                  <a:pt x="982676" y="133455"/>
                  <a:pt x="956218" y="133455"/>
                </a:cubicBezTo>
                <a:cubicBezTo>
                  <a:pt x="929760" y="133455"/>
                  <a:pt x="975797" y="51434"/>
                  <a:pt x="962568" y="47730"/>
                </a:cubicBezTo>
                <a:cubicBezTo>
                  <a:pt x="949339" y="44026"/>
                  <a:pt x="891130" y="118638"/>
                  <a:pt x="876843" y="111230"/>
                </a:cubicBezTo>
                <a:cubicBezTo>
                  <a:pt x="862556" y="103822"/>
                  <a:pt x="880547" y="5397"/>
                  <a:pt x="876843" y="3280"/>
                </a:cubicBezTo>
                <a:cubicBezTo>
                  <a:pt x="873139" y="1163"/>
                  <a:pt x="871022" y="81067"/>
                  <a:pt x="854618" y="98530"/>
                </a:cubicBezTo>
                <a:cubicBezTo>
                  <a:pt x="838214" y="115992"/>
                  <a:pt x="792176" y="124459"/>
                  <a:pt x="778418" y="108055"/>
                </a:cubicBezTo>
                <a:cubicBezTo>
                  <a:pt x="764660" y="91651"/>
                  <a:pt x="776301" y="-3599"/>
                  <a:pt x="772068" y="105"/>
                </a:cubicBezTo>
                <a:cubicBezTo>
                  <a:pt x="767835" y="3809"/>
                  <a:pt x="759897" y="113876"/>
                  <a:pt x="753018" y="130280"/>
                </a:cubicBezTo>
                <a:cubicBezTo>
                  <a:pt x="746139" y="146684"/>
                  <a:pt x="730793" y="98530"/>
                  <a:pt x="730793" y="98530"/>
                </a:cubicBezTo>
                <a:cubicBezTo>
                  <a:pt x="726560" y="93238"/>
                  <a:pt x="740847" y="87418"/>
                  <a:pt x="727618" y="98530"/>
                </a:cubicBezTo>
                <a:cubicBezTo>
                  <a:pt x="714389" y="109642"/>
                  <a:pt x="666235" y="141922"/>
                  <a:pt x="651418" y="165205"/>
                </a:cubicBezTo>
                <a:cubicBezTo>
                  <a:pt x="636601" y="188488"/>
                  <a:pt x="641364" y="242992"/>
                  <a:pt x="638718" y="238230"/>
                </a:cubicBezTo>
                <a:cubicBezTo>
                  <a:pt x="636072" y="233468"/>
                  <a:pt x="648772" y="145626"/>
                  <a:pt x="635543" y="136630"/>
                </a:cubicBezTo>
                <a:cubicBezTo>
                  <a:pt x="622314" y="127634"/>
                  <a:pt x="574689" y="167851"/>
                  <a:pt x="559343" y="184255"/>
                </a:cubicBezTo>
                <a:cubicBezTo>
                  <a:pt x="543997" y="200659"/>
                  <a:pt x="549289" y="231880"/>
                  <a:pt x="543468" y="235055"/>
                </a:cubicBezTo>
                <a:cubicBezTo>
                  <a:pt x="537647" y="238230"/>
                  <a:pt x="564635" y="195367"/>
                  <a:pt x="524418" y="203305"/>
                </a:cubicBezTo>
                <a:cubicBezTo>
                  <a:pt x="484201" y="211243"/>
                  <a:pt x="317514" y="279505"/>
                  <a:pt x="302168" y="282680"/>
                </a:cubicBezTo>
                <a:cubicBezTo>
                  <a:pt x="286822" y="285855"/>
                  <a:pt x="403239" y="226588"/>
                  <a:pt x="432343" y="222355"/>
                </a:cubicBezTo>
                <a:cubicBezTo>
                  <a:pt x="461447" y="218122"/>
                  <a:pt x="554580" y="220768"/>
                  <a:pt x="476793" y="257280"/>
                </a:cubicBezTo>
                <a:cubicBezTo>
                  <a:pt x="399006" y="293792"/>
                  <a:pt x="-44965" y="463126"/>
                  <a:pt x="3718" y="447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378CF271-A960-7B19-880B-5C58628405B6}"/>
              </a:ext>
            </a:extLst>
          </p:cNvPr>
          <p:cNvSpPr/>
          <p:nvPr/>
        </p:nvSpPr>
        <p:spPr>
          <a:xfrm>
            <a:off x="5188185" y="7378322"/>
            <a:ext cx="828506" cy="202384"/>
          </a:xfrm>
          <a:custGeom>
            <a:avLst/>
            <a:gdLst>
              <a:gd name="connsiteX0" fmla="*/ 12465 w 828506"/>
              <a:gd name="connsiteY0" fmla="*/ 378 h 202384"/>
              <a:gd name="connsiteX1" fmla="*/ 558565 w 828506"/>
              <a:gd name="connsiteY1" fmla="*/ 70228 h 202384"/>
              <a:gd name="connsiteX2" fmla="*/ 466490 w 828506"/>
              <a:gd name="connsiteY2" fmla="*/ 57528 h 202384"/>
              <a:gd name="connsiteX3" fmla="*/ 707790 w 828506"/>
              <a:gd name="connsiteY3" fmla="*/ 73403 h 202384"/>
              <a:gd name="connsiteX4" fmla="*/ 828440 w 828506"/>
              <a:gd name="connsiteY4" fmla="*/ 175003 h 202384"/>
              <a:gd name="connsiteX5" fmla="*/ 723665 w 828506"/>
              <a:gd name="connsiteY5" fmla="*/ 95628 h 202384"/>
              <a:gd name="connsiteX6" fmla="*/ 647465 w 828506"/>
              <a:gd name="connsiteY6" fmla="*/ 73403 h 202384"/>
              <a:gd name="connsiteX7" fmla="*/ 625240 w 828506"/>
              <a:gd name="connsiteY7" fmla="*/ 124203 h 202384"/>
              <a:gd name="connsiteX8" fmla="*/ 609365 w 828506"/>
              <a:gd name="connsiteY8" fmla="*/ 73403 h 202384"/>
              <a:gd name="connsiteX9" fmla="*/ 476015 w 828506"/>
              <a:gd name="connsiteY9" fmla="*/ 63878 h 202384"/>
              <a:gd name="connsiteX10" fmla="*/ 609365 w 828506"/>
              <a:gd name="connsiteY10" fmla="*/ 146428 h 202384"/>
              <a:gd name="connsiteX11" fmla="*/ 434740 w 828506"/>
              <a:gd name="connsiteY11" fmla="*/ 70228 h 202384"/>
              <a:gd name="connsiteX12" fmla="*/ 536340 w 828506"/>
              <a:gd name="connsiteY12" fmla="*/ 143253 h 202384"/>
              <a:gd name="connsiteX13" fmla="*/ 349015 w 828506"/>
              <a:gd name="connsiteY13" fmla="*/ 73403 h 202384"/>
              <a:gd name="connsiteX14" fmla="*/ 412515 w 828506"/>
              <a:gd name="connsiteY14" fmla="*/ 79753 h 202384"/>
              <a:gd name="connsiteX15" fmla="*/ 358540 w 828506"/>
              <a:gd name="connsiteY15" fmla="*/ 162303 h 202384"/>
              <a:gd name="connsiteX16" fmla="*/ 358540 w 828506"/>
              <a:gd name="connsiteY16" fmla="*/ 197228 h 202384"/>
              <a:gd name="connsiteX17" fmla="*/ 371240 w 828506"/>
              <a:gd name="connsiteY17" fmla="*/ 54353 h 202384"/>
              <a:gd name="connsiteX18" fmla="*/ 247415 w 828506"/>
              <a:gd name="connsiteY18" fmla="*/ 143253 h 202384"/>
              <a:gd name="connsiteX19" fmla="*/ 310915 w 828506"/>
              <a:gd name="connsiteY19" fmla="*/ 70228 h 202384"/>
              <a:gd name="connsiteX20" fmla="*/ 228365 w 828506"/>
              <a:gd name="connsiteY20" fmla="*/ 38478 h 202384"/>
              <a:gd name="connsiteX21" fmla="*/ 168040 w 828506"/>
              <a:gd name="connsiteY21" fmla="*/ 57528 h 202384"/>
              <a:gd name="connsiteX22" fmla="*/ 101365 w 828506"/>
              <a:gd name="connsiteY22" fmla="*/ 111503 h 202384"/>
              <a:gd name="connsiteX23" fmla="*/ 171215 w 828506"/>
              <a:gd name="connsiteY23" fmla="*/ 44828 h 202384"/>
              <a:gd name="connsiteX24" fmla="*/ 12465 w 828506"/>
              <a:gd name="connsiteY24" fmla="*/ 378 h 20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28506" h="202384">
                <a:moveTo>
                  <a:pt x="12465" y="378"/>
                </a:moveTo>
                <a:cubicBezTo>
                  <a:pt x="77023" y="4611"/>
                  <a:pt x="482894" y="60703"/>
                  <a:pt x="558565" y="70228"/>
                </a:cubicBezTo>
                <a:cubicBezTo>
                  <a:pt x="634236" y="79753"/>
                  <a:pt x="441619" y="56999"/>
                  <a:pt x="466490" y="57528"/>
                </a:cubicBezTo>
                <a:cubicBezTo>
                  <a:pt x="491361" y="58057"/>
                  <a:pt x="647465" y="53824"/>
                  <a:pt x="707790" y="73403"/>
                </a:cubicBezTo>
                <a:cubicBezTo>
                  <a:pt x="768115" y="92982"/>
                  <a:pt x="825794" y="171299"/>
                  <a:pt x="828440" y="175003"/>
                </a:cubicBezTo>
                <a:cubicBezTo>
                  <a:pt x="831086" y="178707"/>
                  <a:pt x="753827" y="112561"/>
                  <a:pt x="723665" y="95628"/>
                </a:cubicBezTo>
                <a:cubicBezTo>
                  <a:pt x="693503" y="78695"/>
                  <a:pt x="663869" y="68640"/>
                  <a:pt x="647465" y="73403"/>
                </a:cubicBezTo>
                <a:cubicBezTo>
                  <a:pt x="631061" y="78166"/>
                  <a:pt x="631590" y="124203"/>
                  <a:pt x="625240" y="124203"/>
                </a:cubicBezTo>
                <a:cubicBezTo>
                  <a:pt x="618890" y="124203"/>
                  <a:pt x="634236" y="83457"/>
                  <a:pt x="609365" y="73403"/>
                </a:cubicBezTo>
                <a:cubicBezTo>
                  <a:pt x="584494" y="63349"/>
                  <a:pt x="476015" y="51707"/>
                  <a:pt x="476015" y="63878"/>
                </a:cubicBezTo>
                <a:cubicBezTo>
                  <a:pt x="476015" y="76049"/>
                  <a:pt x="616244" y="145370"/>
                  <a:pt x="609365" y="146428"/>
                </a:cubicBezTo>
                <a:cubicBezTo>
                  <a:pt x="602486" y="147486"/>
                  <a:pt x="446911" y="70757"/>
                  <a:pt x="434740" y="70228"/>
                </a:cubicBezTo>
                <a:cubicBezTo>
                  <a:pt x="422569" y="69699"/>
                  <a:pt x="550628" y="142724"/>
                  <a:pt x="536340" y="143253"/>
                </a:cubicBezTo>
                <a:cubicBezTo>
                  <a:pt x="522053" y="143782"/>
                  <a:pt x="369653" y="83986"/>
                  <a:pt x="349015" y="73403"/>
                </a:cubicBezTo>
                <a:cubicBezTo>
                  <a:pt x="328378" y="62820"/>
                  <a:pt x="410928" y="64936"/>
                  <a:pt x="412515" y="79753"/>
                </a:cubicBezTo>
                <a:cubicBezTo>
                  <a:pt x="414102" y="94570"/>
                  <a:pt x="367536" y="142724"/>
                  <a:pt x="358540" y="162303"/>
                </a:cubicBezTo>
                <a:cubicBezTo>
                  <a:pt x="349544" y="181882"/>
                  <a:pt x="356423" y="215220"/>
                  <a:pt x="358540" y="197228"/>
                </a:cubicBezTo>
                <a:cubicBezTo>
                  <a:pt x="360657" y="179236"/>
                  <a:pt x="389761" y="63349"/>
                  <a:pt x="371240" y="54353"/>
                </a:cubicBezTo>
                <a:cubicBezTo>
                  <a:pt x="352719" y="45357"/>
                  <a:pt x="257469" y="140607"/>
                  <a:pt x="247415" y="143253"/>
                </a:cubicBezTo>
                <a:cubicBezTo>
                  <a:pt x="237361" y="145899"/>
                  <a:pt x="314090" y="87691"/>
                  <a:pt x="310915" y="70228"/>
                </a:cubicBezTo>
                <a:cubicBezTo>
                  <a:pt x="307740" y="52766"/>
                  <a:pt x="252178" y="40595"/>
                  <a:pt x="228365" y="38478"/>
                </a:cubicBezTo>
                <a:cubicBezTo>
                  <a:pt x="204552" y="36361"/>
                  <a:pt x="189207" y="45357"/>
                  <a:pt x="168040" y="57528"/>
                </a:cubicBezTo>
                <a:cubicBezTo>
                  <a:pt x="146873" y="69699"/>
                  <a:pt x="100836" y="113620"/>
                  <a:pt x="101365" y="111503"/>
                </a:cubicBezTo>
                <a:cubicBezTo>
                  <a:pt x="101894" y="109386"/>
                  <a:pt x="188148" y="61232"/>
                  <a:pt x="171215" y="44828"/>
                </a:cubicBezTo>
                <a:cubicBezTo>
                  <a:pt x="154282" y="28424"/>
                  <a:pt x="-52093" y="-3855"/>
                  <a:pt x="12465" y="3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B4D986C0-3ABB-E501-4151-1FA4AAA04879}"/>
              </a:ext>
            </a:extLst>
          </p:cNvPr>
          <p:cNvSpPr/>
          <p:nvPr/>
        </p:nvSpPr>
        <p:spPr>
          <a:xfrm>
            <a:off x="5890085" y="7356083"/>
            <a:ext cx="342896" cy="168727"/>
          </a:xfrm>
          <a:custGeom>
            <a:avLst/>
            <a:gdLst>
              <a:gd name="connsiteX0" fmla="*/ 15415 w 342896"/>
              <a:gd name="connsiteY0" fmla="*/ 392 h 168727"/>
              <a:gd name="connsiteX1" fmla="*/ 113840 w 342896"/>
              <a:gd name="connsiteY1" fmla="*/ 60717 h 168727"/>
              <a:gd name="connsiteX2" fmla="*/ 2715 w 342896"/>
              <a:gd name="connsiteY2" fmla="*/ 152792 h 168727"/>
              <a:gd name="connsiteX3" fmla="*/ 43990 w 342896"/>
              <a:gd name="connsiteY3" fmla="*/ 111517 h 168727"/>
              <a:gd name="connsiteX4" fmla="*/ 151940 w 342896"/>
              <a:gd name="connsiteY4" fmla="*/ 136917 h 168727"/>
              <a:gd name="connsiteX5" fmla="*/ 113840 w 342896"/>
              <a:gd name="connsiteY5" fmla="*/ 73417 h 168727"/>
              <a:gd name="connsiteX6" fmla="*/ 177340 w 342896"/>
              <a:gd name="connsiteY6" fmla="*/ 111517 h 168727"/>
              <a:gd name="connsiteX7" fmla="*/ 237665 w 342896"/>
              <a:gd name="connsiteY7" fmla="*/ 130567 h 168727"/>
              <a:gd name="connsiteX8" fmla="*/ 342440 w 342896"/>
              <a:gd name="connsiteY8" fmla="*/ 168667 h 168727"/>
              <a:gd name="connsiteX9" fmla="*/ 272590 w 342896"/>
              <a:gd name="connsiteY9" fmla="*/ 121042 h 168727"/>
              <a:gd name="connsiteX10" fmla="*/ 196390 w 342896"/>
              <a:gd name="connsiteY10" fmla="*/ 98817 h 168727"/>
              <a:gd name="connsiteX11" fmla="*/ 82090 w 342896"/>
              <a:gd name="connsiteY11" fmla="*/ 89292 h 168727"/>
              <a:gd name="connsiteX12" fmla="*/ 155115 w 342896"/>
              <a:gd name="connsiteY12" fmla="*/ 60717 h 168727"/>
              <a:gd name="connsiteX13" fmla="*/ 186865 w 342896"/>
              <a:gd name="connsiteY13" fmla="*/ 133742 h 168727"/>
              <a:gd name="connsiteX14" fmla="*/ 139240 w 342896"/>
              <a:gd name="connsiteY14" fmla="*/ 16267 h 168727"/>
              <a:gd name="connsiteX15" fmla="*/ 132890 w 342896"/>
              <a:gd name="connsiteY15" fmla="*/ 89292 h 168727"/>
              <a:gd name="connsiteX16" fmla="*/ 15415 w 342896"/>
              <a:gd name="connsiteY16" fmla="*/ 392 h 168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896" h="168727">
                <a:moveTo>
                  <a:pt x="15415" y="392"/>
                </a:moveTo>
                <a:cubicBezTo>
                  <a:pt x="12240" y="-4370"/>
                  <a:pt x="115957" y="35317"/>
                  <a:pt x="113840" y="60717"/>
                </a:cubicBezTo>
                <a:cubicBezTo>
                  <a:pt x="111723" y="86117"/>
                  <a:pt x="14357" y="144325"/>
                  <a:pt x="2715" y="152792"/>
                </a:cubicBezTo>
                <a:cubicBezTo>
                  <a:pt x="-8927" y="161259"/>
                  <a:pt x="19119" y="114163"/>
                  <a:pt x="43990" y="111517"/>
                </a:cubicBezTo>
                <a:cubicBezTo>
                  <a:pt x="68861" y="108871"/>
                  <a:pt x="140298" y="143267"/>
                  <a:pt x="151940" y="136917"/>
                </a:cubicBezTo>
                <a:cubicBezTo>
                  <a:pt x="163582" y="130567"/>
                  <a:pt x="109607" y="77650"/>
                  <a:pt x="113840" y="73417"/>
                </a:cubicBezTo>
                <a:cubicBezTo>
                  <a:pt x="118073" y="69184"/>
                  <a:pt x="156703" y="101992"/>
                  <a:pt x="177340" y="111517"/>
                </a:cubicBezTo>
                <a:cubicBezTo>
                  <a:pt x="197977" y="121042"/>
                  <a:pt x="210148" y="121042"/>
                  <a:pt x="237665" y="130567"/>
                </a:cubicBezTo>
                <a:cubicBezTo>
                  <a:pt x="265182" y="140092"/>
                  <a:pt x="336619" y="170255"/>
                  <a:pt x="342440" y="168667"/>
                </a:cubicBezTo>
                <a:cubicBezTo>
                  <a:pt x="348261" y="167080"/>
                  <a:pt x="296932" y="132684"/>
                  <a:pt x="272590" y="121042"/>
                </a:cubicBezTo>
                <a:cubicBezTo>
                  <a:pt x="248248" y="109400"/>
                  <a:pt x="228140" y="104109"/>
                  <a:pt x="196390" y="98817"/>
                </a:cubicBezTo>
                <a:cubicBezTo>
                  <a:pt x="164640" y="93525"/>
                  <a:pt x="88969" y="95642"/>
                  <a:pt x="82090" y="89292"/>
                </a:cubicBezTo>
                <a:cubicBezTo>
                  <a:pt x="75211" y="82942"/>
                  <a:pt x="137653" y="53309"/>
                  <a:pt x="155115" y="60717"/>
                </a:cubicBezTo>
                <a:cubicBezTo>
                  <a:pt x="172577" y="68125"/>
                  <a:pt x="189511" y="141150"/>
                  <a:pt x="186865" y="133742"/>
                </a:cubicBezTo>
                <a:cubicBezTo>
                  <a:pt x="184219" y="126334"/>
                  <a:pt x="148236" y="23675"/>
                  <a:pt x="139240" y="16267"/>
                </a:cubicBezTo>
                <a:cubicBezTo>
                  <a:pt x="130244" y="8859"/>
                  <a:pt x="152998" y="95113"/>
                  <a:pt x="132890" y="89292"/>
                </a:cubicBezTo>
                <a:cubicBezTo>
                  <a:pt x="112782" y="83471"/>
                  <a:pt x="18590" y="5154"/>
                  <a:pt x="15415" y="3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CA81DB67-CE2F-C6F9-C41D-7EEFBFC32021}"/>
              </a:ext>
            </a:extLst>
          </p:cNvPr>
          <p:cNvSpPr/>
          <p:nvPr/>
        </p:nvSpPr>
        <p:spPr>
          <a:xfrm>
            <a:off x="4892410" y="7162467"/>
            <a:ext cx="556058" cy="225787"/>
          </a:xfrm>
          <a:custGeom>
            <a:avLst/>
            <a:gdLst>
              <a:gd name="connsiteX0" fmla="*/ 555890 w 556058"/>
              <a:gd name="connsiteY0" fmla="*/ 333 h 225787"/>
              <a:gd name="connsiteX1" fmla="*/ 203465 w 556058"/>
              <a:gd name="connsiteY1" fmla="*/ 133683 h 225787"/>
              <a:gd name="connsiteX2" fmla="*/ 403490 w 556058"/>
              <a:gd name="connsiteY2" fmla="*/ 101933 h 225787"/>
              <a:gd name="connsiteX3" fmla="*/ 265 w 556058"/>
              <a:gd name="connsiteY3" fmla="*/ 225758 h 225787"/>
              <a:gd name="connsiteX4" fmla="*/ 339990 w 556058"/>
              <a:gd name="connsiteY4" fmla="*/ 89233 h 225787"/>
              <a:gd name="connsiteX5" fmla="*/ 251090 w 556058"/>
              <a:gd name="connsiteY5" fmla="*/ 95583 h 225787"/>
              <a:gd name="connsiteX6" fmla="*/ 555890 w 556058"/>
              <a:gd name="connsiteY6" fmla="*/ 333 h 225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6058" h="225787">
                <a:moveTo>
                  <a:pt x="555890" y="333"/>
                </a:moveTo>
                <a:cubicBezTo>
                  <a:pt x="547953" y="6683"/>
                  <a:pt x="228865" y="116750"/>
                  <a:pt x="203465" y="133683"/>
                </a:cubicBezTo>
                <a:cubicBezTo>
                  <a:pt x="178065" y="150616"/>
                  <a:pt x="437357" y="86587"/>
                  <a:pt x="403490" y="101933"/>
                </a:cubicBezTo>
                <a:cubicBezTo>
                  <a:pt x="369623" y="117279"/>
                  <a:pt x="10848" y="227875"/>
                  <a:pt x="265" y="225758"/>
                </a:cubicBezTo>
                <a:cubicBezTo>
                  <a:pt x="-10318" y="223641"/>
                  <a:pt x="298186" y="110929"/>
                  <a:pt x="339990" y="89233"/>
                </a:cubicBezTo>
                <a:cubicBezTo>
                  <a:pt x="381794" y="67537"/>
                  <a:pt x="213519" y="110929"/>
                  <a:pt x="251090" y="95583"/>
                </a:cubicBezTo>
                <a:cubicBezTo>
                  <a:pt x="288661" y="80237"/>
                  <a:pt x="563827" y="-6017"/>
                  <a:pt x="555890" y="3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BB8CD914-F9C7-C5FC-864C-CA8490565055}"/>
              </a:ext>
            </a:extLst>
          </p:cNvPr>
          <p:cNvSpPr/>
          <p:nvPr/>
        </p:nvSpPr>
        <p:spPr>
          <a:xfrm>
            <a:off x="5110327" y="7015350"/>
            <a:ext cx="523876" cy="214386"/>
          </a:xfrm>
          <a:custGeom>
            <a:avLst/>
            <a:gdLst>
              <a:gd name="connsiteX0" fmla="*/ 1423 w 523876"/>
              <a:gd name="connsiteY0" fmla="*/ 214125 h 214386"/>
              <a:gd name="connsiteX1" fmla="*/ 312573 w 523876"/>
              <a:gd name="connsiteY1" fmla="*/ 23625 h 214386"/>
              <a:gd name="connsiteX2" fmla="*/ 230023 w 523876"/>
              <a:gd name="connsiteY2" fmla="*/ 74425 h 214386"/>
              <a:gd name="connsiteX3" fmla="*/ 522123 w 523876"/>
              <a:gd name="connsiteY3" fmla="*/ 1400 h 214386"/>
              <a:gd name="connsiteX4" fmla="*/ 341148 w 523876"/>
              <a:gd name="connsiteY4" fmla="*/ 29975 h 214386"/>
              <a:gd name="connsiteX5" fmla="*/ 122073 w 523876"/>
              <a:gd name="connsiteY5" fmla="*/ 74425 h 214386"/>
              <a:gd name="connsiteX6" fmla="*/ 195098 w 523876"/>
              <a:gd name="connsiteY6" fmla="*/ 64900 h 214386"/>
              <a:gd name="connsiteX7" fmla="*/ 1423 w 523876"/>
              <a:gd name="connsiteY7" fmla="*/ 214125 h 214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876" h="214386">
                <a:moveTo>
                  <a:pt x="1423" y="214125"/>
                </a:moveTo>
                <a:cubicBezTo>
                  <a:pt x="21002" y="207246"/>
                  <a:pt x="312573" y="23625"/>
                  <a:pt x="312573" y="23625"/>
                </a:cubicBezTo>
                <a:cubicBezTo>
                  <a:pt x="350673" y="342"/>
                  <a:pt x="195098" y="78129"/>
                  <a:pt x="230023" y="74425"/>
                </a:cubicBezTo>
                <a:cubicBezTo>
                  <a:pt x="264948" y="70721"/>
                  <a:pt x="503602" y="8808"/>
                  <a:pt x="522123" y="1400"/>
                </a:cubicBezTo>
                <a:cubicBezTo>
                  <a:pt x="540644" y="-6008"/>
                  <a:pt x="407823" y="17804"/>
                  <a:pt x="341148" y="29975"/>
                </a:cubicBezTo>
                <a:cubicBezTo>
                  <a:pt x="274473" y="42146"/>
                  <a:pt x="146415" y="68604"/>
                  <a:pt x="122073" y="74425"/>
                </a:cubicBezTo>
                <a:cubicBezTo>
                  <a:pt x="97731" y="80246"/>
                  <a:pt x="219969" y="39500"/>
                  <a:pt x="195098" y="64900"/>
                </a:cubicBezTo>
                <a:cubicBezTo>
                  <a:pt x="170227" y="90300"/>
                  <a:pt x="-18156" y="221004"/>
                  <a:pt x="1423" y="214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FD8B1911-8688-0384-E3A9-4F4DED54D080}"/>
              </a:ext>
            </a:extLst>
          </p:cNvPr>
          <p:cNvSpPr/>
          <p:nvPr/>
        </p:nvSpPr>
        <p:spPr>
          <a:xfrm>
            <a:off x="5509253" y="6943147"/>
            <a:ext cx="580636" cy="351424"/>
          </a:xfrm>
          <a:custGeom>
            <a:avLst/>
            <a:gdLst>
              <a:gd name="connsiteX0" fmla="*/ 2547 w 580636"/>
              <a:gd name="connsiteY0" fmla="*/ 95828 h 351424"/>
              <a:gd name="connsiteX1" fmla="*/ 320047 w 580636"/>
              <a:gd name="connsiteY1" fmla="*/ 70428 h 351424"/>
              <a:gd name="connsiteX2" fmla="*/ 462922 w 580636"/>
              <a:gd name="connsiteY2" fmla="*/ 137103 h 351424"/>
              <a:gd name="connsiteX3" fmla="*/ 386722 w 580636"/>
              <a:gd name="connsiteY3" fmla="*/ 127578 h 351424"/>
              <a:gd name="connsiteX4" fmla="*/ 466097 w 580636"/>
              <a:gd name="connsiteY4" fmla="*/ 181553 h 351424"/>
              <a:gd name="connsiteX5" fmla="*/ 574047 w 580636"/>
              <a:gd name="connsiteY5" fmla="*/ 349828 h 351424"/>
              <a:gd name="connsiteX6" fmla="*/ 542297 w 580636"/>
              <a:gd name="connsiteY6" fmla="*/ 251403 h 351424"/>
              <a:gd name="connsiteX7" fmla="*/ 326397 w 580636"/>
              <a:gd name="connsiteY7" fmla="*/ 13278 h 351424"/>
              <a:gd name="connsiteX8" fmla="*/ 348622 w 580636"/>
              <a:gd name="connsiteY8" fmla="*/ 32328 h 351424"/>
              <a:gd name="connsiteX9" fmla="*/ 104147 w 580636"/>
              <a:gd name="connsiteY9" fmla="*/ 48203 h 351424"/>
              <a:gd name="connsiteX10" fmla="*/ 167647 w 580636"/>
              <a:gd name="connsiteY10" fmla="*/ 48203 h 351424"/>
              <a:gd name="connsiteX11" fmla="*/ 2547 w 580636"/>
              <a:gd name="connsiteY11" fmla="*/ 95828 h 35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0636" h="351424">
                <a:moveTo>
                  <a:pt x="2547" y="95828"/>
                </a:moveTo>
                <a:cubicBezTo>
                  <a:pt x="27947" y="99532"/>
                  <a:pt x="243318" y="63549"/>
                  <a:pt x="320047" y="70428"/>
                </a:cubicBezTo>
                <a:cubicBezTo>
                  <a:pt x="396776" y="77307"/>
                  <a:pt x="451810" y="127578"/>
                  <a:pt x="462922" y="137103"/>
                </a:cubicBezTo>
                <a:cubicBezTo>
                  <a:pt x="474035" y="146628"/>
                  <a:pt x="386193" y="120170"/>
                  <a:pt x="386722" y="127578"/>
                </a:cubicBezTo>
                <a:cubicBezTo>
                  <a:pt x="387251" y="134986"/>
                  <a:pt x="434876" y="144511"/>
                  <a:pt x="466097" y="181553"/>
                </a:cubicBezTo>
                <a:cubicBezTo>
                  <a:pt x="497318" y="218595"/>
                  <a:pt x="561347" y="338186"/>
                  <a:pt x="574047" y="349828"/>
                </a:cubicBezTo>
                <a:cubicBezTo>
                  <a:pt x="586747" y="361470"/>
                  <a:pt x="583572" y="307495"/>
                  <a:pt x="542297" y="251403"/>
                </a:cubicBezTo>
                <a:cubicBezTo>
                  <a:pt x="501022" y="195311"/>
                  <a:pt x="358676" y="49790"/>
                  <a:pt x="326397" y="13278"/>
                </a:cubicBezTo>
                <a:cubicBezTo>
                  <a:pt x="294118" y="-23234"/>
                  <a:pt x="385664" y="26507"/>
                  <a:pt x="348622" y="32328"/>
                </a:cubicBezTo>
                <a:cubicBezTo>
                  <a:pt x="311580" y="38149"/>
                  <a:pt x="134309" y="45557"/>
                  <a:pt x="104147" y="48203"/>
                </a:cubicBezTo>
                <a:cubicBezTo>
                  <a:pt x="73985" y="50849"/>
                  <a:pt x="185639" y="36032"/>
                  <a:pt x="167647" y="48203"/>
                </a:cubicBezTo>
                <a:cubicBezTo>
                  <a:pt x="149655" y="60374"/>
                  <a:pt x="-22853" y="92124"/>
                  <a:pt x="2547" y="958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E2A5D19E-7B5E-0BA2-E81E-9B7DB05D94F8}"/>
              </a:ext>
            </a:extLst>
          </p:cNvPr>
          <p:cNvSpPr/>
          <p:nvPr/>
        </p:nvSpPr>
        <p:spPr>
          <a:xfrm>
            <a:off x="5914550" y="7000782"/>
            <a:ext cx="327775" cy="555863"/>
          </a:xfrm>
          <a:custGeom>
            <a:avLst/>
            <a:gdLst>
              <a:gd name="connsiteX0" fmla="*/ 475 w 327775"/>
              <a:gd name="connsiteY0" fmla="*/ 93 h 555863"/>
              <a:gd name="connsiteX1" fmla="*/ 229075 w 327775"/>
              <a:gd name="connsiteY1" fmla="*/ 273143 h 555863"/>
              <a:gd name="connsiteX2" fmla="*/ 210025 w 327775"/>
              <a:gd name="connsiteY2" fmla="*/ 235043 h 555863"/>
              <a:gd name="connsiteX3" fmla="*/ 283050 w 327775"/>
              <a:gd name="connsiteY3" fmla="*/ 390618 h 555863"/>
              <a:gd name="connsiteX4" fmla="*/ 327500 w 327775"/>
              <a:gd name="connsiteY4" fmla="*/ 555718 h 555863"/>
              <a:gd name="connsiteX5" fmla="*/ 295750 w 327775"/>
              <a:gd name="connsiteY5" fmla="*/ 416018 h 555863"/>
              <a:gd name="connsiteX6" fmla="*/ 184625 w 327775"/>
              <a:gd name="connsiteY6" fmla="*/ 228693 h 555863"/>
              <a:gd name="connsiteX7" fmla="*/ 229075 w 327775"/>
              <a:gd name="connsiteY7" fmla="*/ 362043 h 555863"/>
              <a:gd name="connsiteX8" fmla="*/ 190975 w 327775"/>
              <a:gd name="connsiteY8" fmla="*/ 235043 h 555863"/>
              <a:gd name="connsiteX9" fmla="*/ 57625 w 327775"/>
              <a:gd name="connsiteY9" fmla="*/ 149318 h 555863"/>
              <a:gd name="connsiteX10" fmla="*/ 165575 w 327775"/>
              <a:gd name="connsiteY10" fmla="*/ 241393 h 555863"/>
              <a:gd name="connsiteX11" fmla="*/ 475 w 327775"/>
              <a:gd name="connsiteY11" fmla="*/ 93 h 555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7775" h="555863">
                <a:moveTo>
                  <a:pt x="475" y="93"/>
                </a:moveTo>
                <a:cubicBezTo>
                  <a:pt x="11058" y="5385"/>
                  <a:pt x="194150" y="233985"/>
                  <a:pt x="229075" y="273143"/>
                </a:cubicBezTo>
                <a:cubicBezTo>
                  <a:pt x="264000" y="312301"/>
                  <a:pt x="201029" y="215464"/>
                  <a:pt x="210025" y="235043"/>
                </a:cubicBezTo>
                <a:cubicBezTo>
                  <a:pt x="219021" y="254622"/>
                  <a:pt x="263471" y="337172"/>
                  <a:pt x="283050" y="390618"/>
                </a:cubicBezTo>
                <a:cubicBezTo>
                  <a:pt x="302629" y="444064"/>
                  <a:pt x="325383" y="551485"/>
                  <a:pt x="327500" y="555718"/>
                </a:cubicBezTo>
                <a:cubicBezTo>
                  <a:pt x="329617" y="559951"/>
                  <a:pt x="319562" y="470522"/>
                  <a:pt x="295750" y="416018"/>
                </a:cubicBezTo>
                <a:cubicBezTo>
                  <a:pt x="271938" y="361514"/>
                  <a:pt x="195737" y="237689"/>
                  <a:pt x="184625" y="228693"/>
                </a:cubicBezTo>
                <a:cubicBezTo>
                  <a:pt x="173513" y="219697"/>
                  <a:pt x="228017" y="360985"/>
                  <a:pt x="229075" y="362043"/>
                </a:cubicBezTo>
                <a:cubicBezTo>
                  <a:pt x="230133" y="363101"/>
                  <a:pt x="219550" y="270497"/>
                  <a:pt x="190975" y="235043"/>
                </a:cubicBezTo>
                <a:cubicBezTo>
                  <a:pt x="162400" y="199589"/>
                  <a:pt x="61858" y="148260"/>
                  <a:pt x="57625" y="149318"/>
                </a:cubicBezTo>
                <a:cubicBezTo>
                  <a:pt x="53392" y="150376"/>
                  <a:pt x="171925" y="266264"/>
                  <a:pt x="165575" y="241393"/>
                </a:cubicBezTo>
                <a:cubicBezTo>
                  <a:pt x="159225" y="216522"/>
                  <a:pt x="-10108" y="-5199"/>
                  <a:pt x="475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84267B0C-CA43-4251-20D2-3DDAA19A684B}"/>
              </a:ext>
            </a:extLst>
          </p:cNvPr>
          <p:cNvSpPr/>
          <p:nvPr/>
        </p:nvSpPr>
        <p:spPr>
          <a:xfrm>
            <a:off x="5803890" y="7093381"/>
            <a:ext cx="159769" cy="188668"/>
          </a:xfrm>
          <a:custGeom>
            <a:avLst/>
            <a:gdLst>
              <a:gd name="connsiteX0" fmla="*/ 10 w 159769"/>
              <a:gd name="connsiteY0" fmla="*/ 18619 h 188668"/>
              <a:gd name="connsiteX1" fmla="*/ 104785 w 159769"/>
              <a:gd name="connsiteY1" fmla="*/ 91644 h 188668"/>
              <a:gd name="connsiteX2" fmla="*/ 158760 w 159769"/>
              <a:gd name="connsiteY2" fmla="*/ 186894 h 188668"/>
              <a:gd name="connsiteX3" fmla="*/ 60335 w 159769"/>
              <a:gd name="connsiteY3" fmla="*/ 2744 h 188668"/>
              <a:gd name="connsiteX4" fmla="*/ 111135 w 159769"/>
              <a:gd name="connsiteY4" fmla="*/ 72594 h 188668"/>
              <a:gd name="connsiteX5" fmla="*/ 10 w 159769"/>
              <a:gd name="connsiteY5" fmla="*/ 18619 h 18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9769" h="188668">
                <a:moveTo>
                  <a:pt x="10" y="18619"/>
                </a:moveTo>
                <a:cubicBezTo>
                  <a:pt x="-1048" y="21794"/>
                  <a:pt x="78327" y="63598"/>
                  <a:pt x="104785" y="91644"/>
                </a:cubicBezTo>
                <a:cubicBezTo>
                  <a:pt x="131243" y="119690"/>
                  <a:pt x="166168" y="201711"/>
                  <a:pt x="158760" y="186894"/>
                </a:cubicBezTo>
                <a:cubicBezTo>
                  <a:pt x="151352" y="172077"/>
                  <a:pt x="68272" y="21794"/>
                  <a:pt x="60335" y="2744"/>
                </a:cubicBezTo>
                <a:cubicBezTo>
                  <a:pt x="52398" y="-16306"/>
                  <a:pt x="115897" y="69948"/>
                  <a:pt x="111135" y="72594"/>
                </a:cubicBezTo>
                <a:cubicBezTo>
                  <a:pt x="106373" y="75240"/>
                  <a:pt x="1068" y="15444"/>
                  <a:pt x="10" y="186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46DD094C-DC5C-FA15-B500-EE3D2439C949}"/>
              </a:ext>
            </a:extLst>
          </p:cNvPr>
          <p:cNvSpPr/>
          <p:nvPr/>
        </p:nvSpPr>
        <p:spPr>
          <a:xfrm>
            <a:off x="5558998" y="7117451"/>
            <a:ext cx="368202" cy="280299"/>
          </a:xfrm>
          <a:custGeom>
            <a:avLst/>
            <a:gdLst>
              <a:gd name="connsiteX0" fmla="*/ 248077 w 368202"/>
              <a:gd name="connsiteY0" fmla="*/ 899 h 280299"/>
              <a:gd name="connsiteX1" fmla="*/ 340152 w 368202"/>
              <a:gd name="connsiteY1" fmla="*/ 102499 h 280299"/>
              <a:gd name="connsiteX2" fmla="*/ 359202 w 368202"/>
              <a:gd name="connsiteY2" fmla="*/ 159649 h 280299"/>
              <a:gd name="connsiteX3" fmla="*/ 356027 w 368202"/>
              <a:gd name="connsiteY3" fmla="*/ 242199 h 280299"/>
              <a:gd name="connsiteX4" fmla="*/ 216327 w 368202"/>
              <a:gd name="connsiteY4" fmla="*/ 280299 h 280299"/>
              <a:gd name="connsiteX5" fmla="*/ 102027 w 368202"/>
              <a:gd name="connsiteY5" fmla="*/ 242199 h 280299"/>
              <a:gd name="connsiteX6" fmla="*/ 89327 w 368202"/>
              <a:gd name="connsiteY6" fmla="*/ 159649 h 280299"/>
              <a:gd name="connsiteX7" fmla="*/ 92502 w 368202"/>
              <a:gd name="connsiteY7" fmla="*/ 96149 h 280299"/>
              <a:gd name="connsiteX8" fmla="*/ 48052 w 368202"/>
              <a:gd name="connsiteY8" fmla="*/ 73924 h 280299"/>
              <a:gd name="connsiteX9" fmla="*/ 162352 w 368202"/>
              <a:gd name="connsiteY9" fmla="*/ 45349 h 280299"/>
              <a:gd name="connsiteX10" fmla="*/ 25827 w 368202"/>
              <a:gd name="connsiteY10" fmla="*/ 54874 h 280299"/>
              <a:gd name="connsiteX11" fmla="*/ 25827 w 368202"/>
              <a:gd name="connsiteY11" fmla="*/ 51699 h 280299"/>
              <a:gd name="connsiteX12" fmla="*/ 248077 w 368202"/>
              <a:gd name="connsiteY12" fmla="*/ 899 h 280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8202" h="280299">
                <a:moveTo>
                  <a:pt x="248077" y="899"/>
                </a:moveTo>
                <a:cubicBezTo>
                  <a:pt x="300464" y="9366"/>
                  <a:pt x="321631" y="76041"/>
                  <a:pt x="340152" y="102499"/>
                </a:cubicBezTo>
                <a:cubicBezTo>
                  <a:pt x="358673" y="128957"/>
                  <a:pt x="356556" y="136366"/>
                  <a:pt x="359202" y="159649"/>
                </a:cubicBezTo>
                <a:cubicBezTo>
                  <a:pt x="361848" y="182932"/>
                  <a:pt x="379839" y="222091"/>
                  <a:pt x="356027" y="242199"/>
                </a:cubicBezTo>
                <a:cubicBezTo>
                  <a:pt x="332215" y="262307"/>
                  <a:pt x="258660" y="280299"/>
                  <a:pt x="216327" y="280299"/>
                </a:cubicBezTo>
                <a:cubicBezTo>
                  <a:pt x="173994" y="280299"/>
                  <a:pt x="123194" y="262307"/>
                  <a:pt x="102027" y="242199"/>
                </a:cubicBezTo>
                <a:cubicBezTo>
                  <a:pt x="80860" y="222091"/>
                  <a:pt x="90914" y="183991"/>
                  <a:pt x="89327" y="159649"/>
                </a:cubicBezTo>
                <a:cubicBezTo>
                  <a:pt x="87739" y="135307"/>
                  <a:pt x="99381" y="110437"/>
                  <a:pt x="92502" y="96149"/>
                </a:cubicBezTo>
                <a:cubicBezTo>
                  <a:pt x="85623" y="81862"/>
                  <a:pt x="36410" y="82391"/>
                  <a:pt x="48052" y="73924"/>
                </a:cubicBezTo>
                <a:cubicBezTo>
                  <a:pt x="59694" y="65457"/>
                  <a:pt x="166056" y="48524"/>
                  <a:pt x="162352" y="45349"/>
                </a:cubicBezTo>
                <a:cubicBezTo>
                  <a:pt x="158648" y="42174"/>
                  <a:pt x="48581" y="53816"/>
                  <a:pt x="25827" y="54874"/>
                </a:cubicBezTo>
                <a:cubicBezTo>
                  <a:pt x="3073" y="55932"/>
                  <a:pt x="-18623" y="56991"/>
                  <a:pt x="25827" y="51699"/>
                </a:cubicBezTo>
                <a:cubicBezTo>
                  <a:pt x="70277" y="46407"/>
                  <a:pt x="195690" y="-7568"/>
                  <a:pt x="248077" y="8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>
            <a:extLst>
              <a:ext uri="{FF2B5EF4-FFF2-40B4-BE49-F238E27FC236}">
                <a16:creationId xmlns:a16="http://schemas.microsoft.com/office/drawing/2014/main" id="{488555C6-06E2-4BF2-80A7-031CB9D9312B}"/>
              </a:ext>
            </a:extLst>
          </p:cNvPr>
          <p:cNvSpPr/>
          <p:nvPr/>
        </p:nvSpPr>
        <p:spPr>
          <a:xfrm>
            <a:off x="5722646" y="7160655"/>
            <a:ext cx="68444" cy="684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47037E7E-16BD-C928-B22B-3B6222B5CC16}"/>
              </a:ext>
            </a:extLst>
          </p:cNvPr>
          <p:cNvSpPr/>
          <p:nvPr/>
        </p:nvSpPr>
        <p:spPr>
          <a:xfrm>
            <a:off x="5783431" y="7168765"/>
            <a:ext cx="46076" cy="4607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CA828DA3-9802-6E19-0BC7-DEB264D140F6}"/>
              </a:ext>
            </a:extLst>
          </p:cNvPr>
          <p:cNvSpPr/>
          <p:nvPr/>
        </p:nvSpPr>
        <p:spPr>
          <a:xfrm>
            <a:off x="6149319" y="7086192"/>
            <a:ext cx="68135" cy="410213"/>
          </a:xfrm>
          <a:custGeom>
            <a:avLst/>
            <a:gdLst>
              <a:gd name="connsiteX0" fmla="*/ 656 w 68135"/>
              <a:gd name="connsiteY0" fmla="*/ 408 h 410213"/>
              <a:gd name="connsiteX1" fmla="*/ 60981 w 68135"/>
              <a:gd name="connsiteY1" fmla="*/ 321083 h 410213"/>
              <a:gd name="connsiteX2" fmla="*/ 67331 w 68135"/>
              <a:gd name="connsiteY2" fmla="*/ 203608 h 410213"/>
              <a:gd name="connsiteX3" fmla="*/ 64156 w 68135"/>
              <a:gd name="connsiteY3" fmla="*/ 409983 h 410213"/>
              <a:gd name="connsiteX4" fmla="*/ 60981 w 68135"/>
              <a:gd name="connsiteY4" fmla="*/ 155983 h 410213"/>
              <a:gd name="connsiteX5" fmla="*/ 38756 w 68135"/>
              <a:gd name="connsiteY5" fmla="*/ 251233 h 410213"/>
              <a:gd name="connsiteX6" fmla="*/ 16531 w 68135"/>
              <a:gd name="connsiteY6" fmla="*/ 108358 h 410213"/>
              <a:gd name="connsiteX7" fmla="*/ 26056 w 68135"/>
              <a:gd name="connsiteY7" fmla="*/ 251233 h 410213"/>
              <a:gd name="connsiteX8" fmla="*/ 656 w 68135"/>
              <a:gd name="connsiteY8" fmla="*/ 408 h 410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135" h="410213">
                <a:moveTo>
                  <a:pt x="656" y="408"/>
                </a:moveTo>
                <a:cubicBezTo>
                  <a:pt x="6477" y="12050"/>
                  <a:pt x="49869" y="287216"/>
                  <a:pt x="60981" y="321083"/>
                </a:cubicBezTo>
                <a:cubicBezTo>
                  <a:pt x="72094" y="354950"/>
                  <a:pt x="66802" y="188791"/>
                  <a:pt x="67331" y="203608"/>
                </a:cubicBezTo>
                <a:cubicBezTo>
                  <a:pt x="67860" y="218425"/>
                  <a:pt x="65214" y="417920"/>
                  <a:pt x="64156" y="409983"/>
                </a:cubicBezTo>
                <a:cubicBezTo>
                  <a:pt x="63098" y="402046"/>
                  <a:pt x="65214" y="182441"/>
                  <a:pt x="60981" y="155983"/>
                </a:cubicBezTo>
                <a:cubicBezTo>
                  <a:pt x="56748" y="129525"/>
                  <a:pt x="46164" y="259171"/>
                  <a:pt x="38756" y="251233"/>
                </a:cubicBezTo>
                <a:cubicBezTo>
                  <a:pt x="31348" y="243296"/>
                  <a:pt x="18648" y="108358"/>
                  <a:pt x="16531" y="108358"/>
                </a:cubicBezTo>
                <a:cubicBezTo>
                  <a:pt x="14414" y="108358"/>
                  <a:pt x="22352" y="272929"/>
                  <a:pt x="26056" y="251233"/>
                </a:cubicBezTo>
                <a:cubicBezTo>
                  <a:pt x="29760" y="229537"/>
                  <a:pt x="-5165" y="-11234"/>
                  <a:pt x="656" y="4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51ABEC1C-4800-65A1-DF71-61B00B7C2FCA}"/>
              </a:ext>
            </a:extLst>
          </p:cNvPr>
          <p:cNvSpPr/>
          <p:nvPr/>
        </p:nvSpPr>
        <p:spPr>
          <a:xfrm>
            <a:off x="5320448" y="7035777"/>
            <a:ext cx="594978" cy="188213"/>
          </a:xfrm>
          <a:custGeom>
            <a:avLst/>
            <a:gdLst>
              <a:gd name="connsiteX0" fmla="*/ 16727 w 594978"/>
              <a:gd name="connsiteY0" fmla="*/ 174648 h 188213"/>
              <a:gd name="connsiteX1" fmla="*/ 67527 w 594978"/>
              <a:gd name="connsiteY1" fmla="*/ 165123 h 188213"/>
              <a:gd name="connsiteX2" fmla="*/ 324702 w 594978"/>
              <a:gd name="connsiteY2" fmla="*/ 31773 h 188213"/>
              <a:gd name="connsiteX3" fmla="*/ 299302 w 594978"/>
              <a:gd name="connsiteY3" fmla="*/ 57173 h 188213"/>
              <a:gd name="connsiteX4" fmla="*/ 372327 w 594978"/>
              <a:gd name="connsiteY4" fmla="*/ 34948 h 188213"/>
              <a:gd name="connsiteX5" fmla="*/ 369152 w 594978"/>
              <a:gd name="connsiteY5" fmla="*/ 47648 h 188213"/>
              <a:gd name="connsiteX6" fmla="*/ 426302 w 594978"/>
              <a:gd name="connsiteY6" fmla="*/ 15898 h 188213"/>
              <a:gd name="connsiteX7" fmla="*/ 594577 w 594978"/>
              <a:gd name="connsiteY7" fmla="*/ 23 h 188213"/>
              <a:gd name="connsiteX8" fmla="*/ 467577 w 594978"/>
              <a:gd name="connsiteY8" fmla="*/ 19073 h 188213"/>
              <a:gd name="connsiteX9" fmla="*/ 289777 w 594978"/>
              <a:gd name="connsiteY9" fmla="*/ 41298 h 188213"/>
              <a:gd name="connsiteX10" fmla="*/ 312002 w 594978"/>
              <a:gd name="connsiteY10" fmla="*/ 25423 h 188213"/>
              <a:gd name="connsiteX11" fmla="*/ 16727 w 594978"/>
              <a:gd name="connsiteY11" fmla="*/ 174648 h 188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4978" h="188213">
                <a:moveTo>
                  <a:pt x="16727" y="174648"/>
                </a:moveTo>
                <a:cubicBezTo>
                  <a:pt x="-24019" y="197931"/>
                  <a:pt x="16198" y="188935"/>
                  <a:pt x="67527" y="165123"/>
                </a:cubicBezTo>
                <a:cubicBezTo>
                  <a:pt x="118856" y="141311"/>
                  <a:pt x="286073" y="49765"/>
                  <a:pt x="324702" y="31773"/>
                </a:cubicBezTo>
                <a:cubicBezTo>
                  <a:pt x="363331" y="13781"/>
                  <a:pt x="291365" y="56644"/>
                  <a:pt x="299302" y="57173"/>
                </a:cubicBezTo>
                <a:cubicBezTo>
                  <a:pt x="307240" y="57702"/>
                  <a:pt x="360685" y="36535"/>
                  <a:pt x="372327" y="34948"/>
                </a:cubicBezTo>
                <a:cubicBezTo>
                  <a:pt x="383969" y="33361"/>
                  <a:pt x="360156" y="50823"/>
                  <a:pt x="369152" y="47648"/>
                </a:cubicBezTo>
                <a:cubicBezTo>
                  <a:pt x="378148" y="44473"/>
                  <a:pt x="388731" y="23835"/>
                  <a:pt x="426302" y="15898"/>
                </a:cubicBezTo>
                <a:cubicBezTo>
                  <a:pt x="463873" y="7961"/>
                  <a:pt x="587698" y="-506"/>
                  <a:pt x="594577" y="23"/>
                </a:cubicBezTo>
                <a:cubicBezTo>
                  <a:pt x="601456" y="552"/>
                  <a:pt x="518377" y="12194"/>
                  <a:pt x="467577" y="19073"/>
                </a:cubicBezTo>
                <a:cubicBezTo>
                  <a:pt x="416777" y="25952"/>
                  <a:pt x="315706" y="40240"/>
                  <a:pt x="289777" y="41298"/>
                </a:cubicBezTo>
                <a:cubicBezTo>
                  <a:pt x="263848" y="42356"/>
                  <a:pt x="352748" y="4256"/>
                  <a:pt x="312002" y="25423"/>
                </a:cubicBezTo>
                <a:cubicBezTo>
                  <a:pt x="271256" y="46590"/>
                  <a:pt x="57473" y="151365"/>
                  <a:pt x="16727" y="1746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17CBC1FC-42FC-09DE-3A1C-E9B503385212}"/>
              </a:ext>
            </a:extLst>
          </p:cNvPr>
          <p:cNvSpPr/>
          <p:nvPr/>
        </p:nvSpPr>
        <p:spPr>
          <a:xfrm>
            <a:off x="5965370" y="7180740"/>
            <a:ext cx="251306" cy="344011"/>
          </a:xfrm>
          <a:custGeom>
            <a:avLst/>
            <a:gdLst>
              <a:gd name="connsiteX0" fmla="*/ 455 w 251306"/>
              <a:gd name="connsiteY0" fmla="*/ 1110 h 344011"/>
              <a:gd name="connsiteX1" fmla="*/ 190955 w 251306"/>
              <a:gd name="connsiteY1" fmla="*/ 226535 h 344011"/>
              <a:gd name="connsiteX2" fmla="*/ 171905 w 251306"/>
              <a:gd name="connsiteY2" fmla="*/ 182085 h 344011"/>
              <a:gd name="connsiteX3" fmla="*/ 251280 w 251306"/>
              <a:gd name="connsiteY3" fmla="*/ 344010 h 344011"/>
              <a:gd name="connsiteX4" fmla="*/ 162380 w 251306"/>
              <a:gd name="connsiteY4" fmla="*/ 185260 h 344011"/>
              <a:gd name="connsiteX5" fmla="*/ 130630 w 251306"/>
              <a:gd name="connsiteY5" fmla="*/ 96360 h 344011"/>
              <a:gd name="connsiteX6" fmla="*/ 136980 w 251306"/>
              <a:gd name="connsiteY6" fmla="*/ 137635 h 344011"/>
              <a:gd name="connsiteX7" fmla="*/ 455 w 251306"/>
              <a:gd name="connsiteY7" fmla="*/ 1110 h 344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1306" h="344011">
                <a:moveTo>
                  <a:pt x="455" y="1110"/>
                </a:moveTo>
                <a:cubicBezTo>
                  <a:pt x="9451" y="15927"/>
                  <a:pt x="162380" y="196373"/>
                  <a:pt x="190955" y="226535"/>
                </a:cubicBezTo>
                <a:cubicBezTo>
                  <a:pt x="219530" y="256697"/>
                  <a:pt x="161851" y="162506"/>
                  <a:pt x="171905" y="182085"/>
                </a:cubicBezTo>
                <a:cubicBezTo>
                  <a:pt x="181959" y="201664"/>
                  <a:pt x="252867" y="343481"/>
                  <a:pt x="251280" y="344010"/>
                </a:cubicBezTo>
                <a:cubicBezTo>
                  <a:pt x="249693" y="344539"/>
                  <a:pt x="182488" y="226535"/>
                  <a:pt x="162380" y="185260"/>
                </a:cubicBezTo>
                <a:cubicBezTo>
                  <a:pt x="142272" y="143985"/>
                  <a:pt x="134863" y="104297"/>
                  <a:pt x="130630" y="96360"/>
                </a:cubicBezTo>
                <a:cubicBezTo>
                  <a:pt x="126397" y="88423"/>
                  <a:pt x="155501" y="150864"/>
                  <a:pt x="136980" y="137635"/>
                </a:cubicBezTo>
                <a:cubicBezTo>
                  <a:pt x="118459" y="124406"/>
                  <a:pt x="-8541" y="-13707"/>
                  <a:pt x="455" y="11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B8EBB587-9CFD-3AE1-4264-3A0770E64E4F}"/>
              </a:ext>
            </a:extLst>
          </p:cNvPr>
          <p:cNvSpPr/>
          <p:nvPr/>
        </p:nvSpPr>
        <p:spPr>
          <a:xfrm>
            <a:off x="6118086" y="7172310"/>
            <a:ext cx="91377" cy="349457"/>
          </a:xfrm>
          <a:custGeom>
            <a:avLst/>
            <a:gdLst>
              <a:gd name="connsiteX0" fmla="*/ 139 w 91377"/>
              <a:gd name="connsiteY0" fmla="*/ 15 h 349457"/>
              <a:gd name="connsiteX1" fmla="*/ 63639 w 91377"/>
              <a:gd name="connsiteY1" fmla="*/ 266715 h 349457"/>
              <a:gd name="connsiteX2" fmla="*/ 89039 w 91377"/>
              <a:gd name="connsiteY2" fmla="*/ 349265 h 349457"/>
              <a:gd name="connsiteX3" fmla="*/ 82689 w 91377"/>
              <a:gd name="connsiteY3" fmla="*/ 279415 h 349457"/>
              <a:gd name="connsiteX4" fmla="*/ 139 w 91377"/>
              <a:gd name="connsiteY4" fmla="*/ 15 h 349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77" h="349457">
                <a:moveTo>
                  <a:pt x="139" y="15"/>
                </a:moveTo>
                <a:cubicBezTo>
                  <a:pt x="-3036" y="-2102"/>
                  <a:pt x="48822" y="208507"/>
                  <a:pt x="63639" y="266715"/>
                </a:cubicBezTo>
                <a:cubicBezTo>
                  <a:pt x="78456" y="324923"/>
                  <a:pt x="85864" y="347148"/>
                  <a:pt x="89039" y="349265"/>
                </a:cubicBezTo>
                <a:cubicBezTo>
                  <a:pt x="92214" y="351382"/>
                  <a:pt x="93802" y="336565"/>
                  <a:pt x="82689" y="279415"/>
                </a:cubicBezTo>
                <a:cubicBezTo>
                  <a:pt x="71577" y="222265"/>
                  <a:pt x="3314" y="2132"/>
                  <a:pt x="139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141342D6-8FE1-D558-BBD1-869988A3F8BC}"/>
              </a:ext>
            </a:extLst>
          </p:cNvPr>
          <p:cNvSpPr/>
          <p:nvPr/>
        </p:nvSpPr>
        <p:spPr>
          <a:xfrm>
            <a:off x="5952983" y="6984881"/>
            <a:ext cx="152566" cy="281706"/>
          </a:xfrm>
          <a:custGeom>
            <a:avLst/>
            <a:gdLst>
              <a:gd name="connsiteX0" fmla="*/ 142 w 152566"/>
              <a:gd name="connsiteY0" fmla="*/ 119 h 281706"/>
              <a:gd name="connsiteX1" fmla="*/ 127142 w 152566"/>
              <a:gd name="connsiteY1" fmla="*/ 101719 h 281706"/>
              <a:gd name="connsiteX2" fmla="*/ 101742 w 152566"/>
              <a:gd name="connsiteY2" fmla="*/ 57269 h 281706"/>
              <a:gd name="connsiteX3" fmla="*/ 152542 w 152566"/>
              <a:gd name="connsiteY3" fmla="*/ 279519 h 281706"/>
              <a:gd name="connsiteX4" fmla="*/ 108092 w 152566"/>
              <a:gd name="connsiteY4" fmla="*/ 165219 h 281706"/>
              <a:gd name="connsiteX5" fmla="*/ 82692 w 152566"/>
              <a:gd name="connsiteY5" fmla="*/ 73144 h 281706"/>
              <a:gd name="connsiteX6" fmla="*/ 111267 w 152566"/>
              <a:gd name="connsiteY6" fmla="*/ 155694 h 281706"/>
              <a:gd name="connsiteX7" fmla="*/ 101742 w 152566"/>
              <a:gd name="connsiteY7" fmla="*/ 82669 h 281706"/>
              <a:gd name="connsiteX8" fmla="*/ 142 w 152566"/>
              <a:gd name="connsiteY8" fmla="*/ 119 h 28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2566" h="281706">
                <a:moveTo>
                  <a:pt x="142" y="119"/>
                </a:moveTo>
                <a:cubicBezTo>
                  <a:pt x="4375" y="3294"/>
                  <a:pt x="110209" y="92194"/>
                  <a:pt x="127142" y="101719"/>
                </a:cubicBezTo>
                <a:cubicBezTo>
                  <a:pt x="144075" y="111244"/>
                  <a:pt x="97509" y="27636"/>
                  <a:pt x="101742" y="57269"/>
                </a:cubicBezTo>
                <a:cubicBezTo>
                  <a:pt x="105975" y="86902"/>
                  <a:pt x="151484" y="261528"/>
                  <a:pt x="152542" y="279519"/>
                </a:cubicBezTo>
                <a:cubicBezTo>
                  <a:pt x="153600" y="297510"/>
                  <a:pt x="119734" y="199615"/>
                  <a:pt x="108092" y="165219"/>
                </a:cubicBezTo>
                <a:cubicBezTo>
                  <a:pt x="96450" y="130823"/>
                  <a:pt x="82163" y="74731"/>
                  <a:pt x="82692" y="73144"/>
                </a:cubicBezTo>
                <a:cubicBezTo>
                  <a:pt x="83221" y="71557"/>
                  <a:pt x="108092" y="154107"/>
                  <a:pt x="111267" y="155694"/>
                </a:cubicBezTo>
                <a:cubicBezTo>
                  <a:pt x="114442" y="157281"/>
                  <a:pt x="116030" y="107540"/>
                  <a:pt x="101742" y="82669"/>
                </a:cubicBezTo>
                <a:cubicBezTo>
                  <a:pt x="87455" y="57798"/>
                  <a:pt x="-4091" y="-3056"/>
                  <a:pt x="142" y="1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FE5CEAE9-FD7F-633C-FBF5-365E4E12E97B}"/>
              </a:ext>
            </a:extLst>
          </p:cNvPr>
          <p:cNvSpPr/>
          <p:nvPr/>
        </p:nvSpPr>
        <p:spPr>
          <a:xfrm>
            <a:off x="5446739" y="6907351"/>
            <a:ext cx="560363" cy="125361"/>
          </a:xfrm>
          <a:custGeom>
            <a:avLst/>
            <a:gdLst>
              <a:gd name="connsiteX0" fmla="*/ 1561 w 560363"/>
              <a:gd name="connsiteY0" fmla="*/ 125274 h 125361"/>
              <a:gd name="connsiteX1" fmla="*/ 395261 w 560363"/>
              <a:gd name="connsiteY1" fmla="*/ 20499 h 125361"/>
              <a:gd name="connsiteX2" fmla="*/ 290486 w 560363"/>
              <a:gd name="connsiteY2" fmla="*/ 55424 h 125361"/>
              <a:gd name="connsiteX3" fmla="*/ 554011 w 560363"/>
              <a:gd name="connsiteY3" fmla="*/ 30024 h 125361"/>
              <a:gd name="connsiteX4" fmla="*/ 484161 w 560363"/>
              <a:gd name="connsiteY4" fmla="*/ 45899 h 125361"/>
              <a:gd name="connsiteX5" fmla="*/ 560361 w 560363"/>
              <a:gd name="connsiteY5" fmla="*/ 80824 h 125361"/>
              <a:gd name="connsiteX6" fmla="*/ 480986 w 560363"/>
              <a:gd name="connsiteY6" fmla="*/ 74474 h 125361"/>
              <a:gd name="connsiteX7" fmla="*/ 452411 w 560363"/>
              <a:gd name="connsiteY7" fmla="*/ 90349 h 125361"/>
              <a:gd name="connsiteX8" fmla="*/ 500036 w 560363"/>
              <a:gd name="connsiteY8" fmla="*/ 68124 h 125361"/>
              <a:gd name="connsiteX9" fmla="*/ 452411 w 560363"/>
              <a:gd name="connsiteY9" fmla="*/ 45899 h 125361"/>
              <a:gd name="connsiteX10" fmla="*/ 303186 w 560363"/>
              <a:gd name="connsiteY10" fmla="*/ 1449 h 125361"/>
              <a:gd name="connsiteX11" fmla="*/ 357161 w 560363"/>
              <a:gd name="connsiteY11" fmla="*/ 17324 h 125361"/>
              <a:gd name="connsiteX12" fmla="*/ 144436 w 560363"/>
              <a:gd name="connsiteY12" fmla="*/ 80824 h 125361"/>
              <a:gd name="connsiteX13" fmla="*/ 252386 w 560363"/>
              <a:gd name="connsiteY13" fmla="*/ 39549 h 125361"/>
              <a:gd name="connsiteX14" fmla="*/ 1561 w 560363"/>
              <a:gd name="connsiteY14" fmla="*/ 125274 h 125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0363" h="125361">
                <a:moveTo>
                  <a:pt x="1561" y="125274"/>
                </a:moveTo>
                <a:cubicBezTo>
                  <a:pt x="25374" y="122099"/>
                  <a:pt x="347107" y="32141"/>
                  <a:pt x="395261" y="20499"/>
                </a:cubicBezTo>
                <a:cubicBezTo>
                  <a:pt x="443415" y="8857"/>
                  <a:pt x="264028" y="53836"/>
                  <a:pt x="290486" y="55424"/>
                </a:cubicBezTo>
                <a:cubicBezTo>
                  <a:pt x="316944" y="57011"/>
                  <a:pt x="521732" y="31611"/>
                  <a:pt x="554011" y="30024"/>
                </a:cubicBezTo>
                <a:cubicBezTo>
                  <a:pt x="586290" y="28437"/>
                  <a:pt x="483103" y="37432"/>
                  <a:pt x="484161" y="45899"/>
                </a:cubicBezTo>
                <a:cubicBezTo>
                  <a:pt x="485219" y="54366"/>
                  <a:pt x="560890" y="76061"/>
                  <a:pt x="560361" y="80824"/>
                </a:cubicBezTo>
                <a:cubicBezTo>
                  <a:pt x="559832" y="85586"/>
                  <a:pt x="498978" y="72886"/>
                  <a:pt x="480986" y="74474"/>
                </a:cubicBezTo>
                <a:cubicBezTo>
                  <a:pt x="462994" y="76061"/>
                  <a:pt x="449236" y="91407"/>
                  <a:pt x="452411" y="90349"/>
                </a:cubicBezTo>
                <a:cubicBezTo>
                  <a:pt x="455586" y="89291"/>
                  <a:pt x="500036" y="75532"/>
                  <a:pt x="500036" y="68124"/>
                </a:cubicBezTo>
                <a:cubicBezTo>
                  <a:pt x="500036" y="60716"/>
                  <a:pt x="485219" y="57011"/>
                  <a:pt x="452411" y="45899"/>
                </a:cubicBezTo>
                <a:cubicBezTo>
                  <a:pt x="419603" y="34786"/>
                  <a:pt x="303186" y="1449"/>
                  <a:pt x="303186" y="1449"/>
                </a:cubicBezTo>
                <a:cubicBezTo>
                  <a:pt x="287311" y="-3313"/>
                  <a:pt x="383619" y="4095"/>
                  <a:pt x="357161" y="17324"/>
                </a:cubicBezTo>
                <a:cubicBezTo>
                  <a:pt x="330703" y="30553"/>
                  <a:pt x="161898" y="77120"/>
                  <a:pt x="144436" y="80824"/>
                </a:cubicBezTo>
                <a:cubicBezTo>
                  <a:pt x="126974" y="84528"/>
                  <a:pt x="270907" y="35316"/>
                  <a:pt x="252386" y="39549"/>
                </a:cubicBezTo>
                <a:cubicBezTo>
                  <a:pt x="233865" y="43782"/>
                  <a:pt x="-22252" y="128449"/>
                  <a:pt x="1561" y="1252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2D47EB60-4BDA-C210-BAE7-F2245B6D06E7}"/>
              </a:ext>
            </a:extLst>
          </p:cNvPr>
          <p:cNvSpPr/>
          <p:nvPr/>
        </p:nvSpPr>
        <p:spPr>
          <a:xfrm>
            <a:off x="6359276" y="6718290"/>
            <a:ext cx="89630" cy="317947"/>
          </a:xfrm>
          <a:custGeom>
            <a:avLst/>
            <a:gdLst>
              <a:gd name="connsiteX0" fmla="*/ 3424 w 89630"/>
              <a:gd name="connsiteY0" fmla="*/ 10 h 317947"/>
              <a:gd name="connsiteX1" fmla="*/ 89149 w 89630"/>
              <a:gd name="connsiteY1" fmla="*/ 104785 h 317947"/>
              <a:gd name="connsiteX2" fmla="*/ 38349 w 89630"/>
              <a:gd name="connsiteY2" fmla="*/ 136535 h 317947"/>
              <a:gd name="connsiteX3" fmla="*/ 41524 w 89630"/>
              <a:gd name="connsiteY3" fmla="*/ 219085 h 317947"/>
              <a:gd name="connsiteX4" fmla="*/ 249 w 89630"/>
              <a:gd name="connsiteY4" fmla="*/ 149235 h 317947"/>
              <a:gd name="connsiteX5" fmla="*/ 63749 w 89630"/>
              <a:gd name="connsiteY5" fmla="*/ 314335 h 317947"/>
              <a:gd name="connsiteX6" fmla="*/ 44699 w 89630"/>
              <a:gd name="connsiteY6" fmla="*/ 257185 h 317947"/>
              <a:gd name="connsiteX7" fmla="*/ 25649 w 89630"/>
              <a:gd name="connsiteY7" fmla="*/ 187335 h 317947"/>
              <a:gd name="connsiteX8" fmla="*/ 51049 w 89630"/>
              <a:gd name="connsiteY8" fmla="*/ 127010 h 317947"/>
              <a:gd name="connsiteX9" fmla="*/ 66924 w 89630"/>
              <a:gd name="connsiteY9" fmla="*/ 111135 h 317947"/>
              <a:gd name="connsiteX10" fmla="*/ 3424 w 89630"/>
              <a:gd name="connsiteY10" fmla="*/ 10 h 317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630" h="317947">
                <a:moveTo>
                  <a:pt x="3424" y="10"/>
                </a:moveTo>
                <a:cubicBezTo>
                  <a:pt x="7128" y="-1048"/>
                  <a:pt x="83328" y="82031"/>
                  <a:pt x="89149" y="104785"/>
                </a:cubicBezTo>
                <a:cubicBezTo>
                  <a:pt x="94970" y="127539"/>
                  <a:pt x="46286" y="117485"/>
                  <a:pt x="38349" y="136535"/>
                </a:cubicBezTo>
                <a:cubicBezTo>
                  <a:pt x="30412" y="155585"/>
                  <a:pt x="47874" y="216968"/>
                  <a:pt x="41524" y="219085"/>
                </a:cubicBezTo>
                <a:cubicBezTo>
                  <a:pt x="35174" y="221202"/>
                  <a:pt x="-3455" y="133360"/>
                  <a:pt x="249" y="149235"/>
                </a:cubicBezTo>
                <a:cubicBezTo>
                  <a:pt x="3953" y="165110"/>
                  <a:pt x="56341" y="296343"/>
                  <a:pt x="63749" y="314335"/>
                </a:cubicBezTo>
                <a:cubicBezTo>
                  <a:pt x="71157" y="332327"/>
                  <a:pt x="51049" y="278352"/>
                  <a:pt x="44699" y="257185"/>
                </a:cubicBezTo>
                <a:cubicBezTo>
                  <a:pt x="38349" y="236018"/>
                  <a:pt x="24591" y="209031"/>
                  <a:pt x="25649" y="187335"/>
                </a:cubicBezTo>
                <a:cubicBezTo>
                  <a:pt x="26707" y="165639"/>
                  <a:pt x="51049" y="127010"/>
                  <a:pt x="51049" y="127010"/>
                </a:cubicBezTo>
                <a:cubicBezTo>
                  <a:pt x="57928" y="114310"/>
                  <a:pt x="70628" y="129656"/>
                  <a:pt x="66924" y="111135"/>
                </a:cubicBezTo>
                <a:cubicBezTo>
                  <a:pt x="63220" y="92614"/>
                  <a:pt x="-280" y="1068"/>
                  <a:pt x="3424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4EA5FA3B-5DF7-4606-9147-140A9327F637}"/>
              </a:ext>
            </a:extLst>
          </p:cNvPr>
          <p:cNvSpPr/>
          <p:nvPr/>
        </p:nvSpPr>
        <p:spPr>
          <a:xfrm>
            <a:off x="6095913" y="6708764"/>
            <a:ext cx="297279" cy="241864"/>
          </a:xfrm>
          <a:custGeom>
            <a:avLst/>
            <a:gdLst>
              <a:gd name="connsiteX0" fmla="*/ 87 w 297279"/>
              <a:gd name="connsiteY0" fmla="*/ 11 h 241864"/>
              <a:gd name="connsiteX1" fmla="*/ 139787 w 297279"/>
              <a:gd name="connsiteY1" fmla="*/ 95261 h 241864"/>
              <a:gd name="connsiteX2" fmla="*/ 171537 w 297279"/>
              <a:gd name="connsiteY2" fmla="*/ 149236 h 241864"/>
              <a:gd name="connsiteX3" fmla="*/ 174712 w 297279"/>
              <a:gd name="connsiteY3" fmla="*/ 114311 h 241864"/>
              <a:gd name="connsiteX4" fmla="*/ 174712 w 297279"/>
              <a:gd name="connsiteY4" fmla="*/ 241311 h 241864"/>
              <a:gd name="connsiteX5" fmla="*/ 174712 w 297279"/>
              <a:gd name="connsiteY5" fmla="*/ 161936 h 241864"/>
              <a:gd name="connsiteX6" fmla="*/ 295362 w 297279"/>
              <a:gd name="connsiteY6" fmla="*/ 196861 h 241864"/>
              <a:gd name="connsiteX7" fmla="*/ 244562 w 297279"/>
              <a:gd name="connsiteY7" fmla="*/ 171461 h 241864"/>
              <a:gd name="connsiteX8" fmla="*/ 187412 w 297279"/>
              <a:gd name="connsiteY8" fmla="*/ 152411 h 241864"/>
              <a:gd name="connsiteX9" fmla="*/ 162012 w 297279"/>
              <a:gd name="connsiteY9" fmla="*/ 101611 h 241864"/>
              <a:gd name="connsiteX10" fmla="*/ 87 w 297279"/>
              <a:gd name="connsiteY10" fmla="*/ 11 h 241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7279" h="241864">
                <a:moveTo>
                  <a:pt x="87" y="11"/>
                </a:moveTo>
                <a:cubicBezTo>
                  <a:pt x="-3617" y="-1047"/>
                  <a:pt x="111212" y="70390"/>
                  <a:pt x="139787" y="95261"/>
                </a:cubicBezTo>
                <a:cubicBezTo>
                  <a:pt x="168362" y="120132"/>
                  <a:pt x="165716" y="146061"/>
                  <a:pt x="171537" y="149236"/>
                </a:cubicBezTo>
                <a:cubicBezTo>
                  <a:pt x="177358" y="152411"/>
                  <a:pt x="174183" y="98965"/>
                  <a:pt x="174712" y="114311"/>
                </a:cubicBezTo>
                <a:cubicBezTo>
                  <a:pt x="175241" y="129657"/>
                  <a:pt x="174712" y="241311"/>
                  <a:pt x="174712" y="241311"/>
                </a:cubicBezTo>
                <a:cubicBezTo>
                  <a:pt x="174712" y="249248"/>
                  <a:pt x="154604" y="169344"/>
                  <a:pt x="174712" y="161936"/>
                </a:cubicBezTo>
                <a:cubicBezTo>
                  <a:pt x="194820" y="154528"/>
                  <a:pt x="283720" y="195274"/>
                  <a:pt x="295362" y="196861"/>
                </a:cubicBezTo>
                <a:cubicBezTo>
                  <a:pt x="307004" y="198448"/>
                  <a:pt x="262554" y="178869"/>
                  <a:pt x="244562" y="171461"/>
                </a:cubicBezTo>
                <a:cubicBezTo>
                  <a:pt x="226570" y="164053"/>
                  <a:pt x="201170" y="164053"/>
                  <a:pt x="187412" y="152411"/>
                </a:cubicBezTo>
                <a:cubicBezTo>
                  <a:pt x="173654" y="140769"/>
                  <a:pt x="191645" y="125953"/>
                  <a:pt x="162012" y="101611"/>
                </a:cubicBezTo>
                <a:cubicBezTo>
                  <a:pt x="132379" y="77269"/>
                  <a:pt x="3791" y="1069"/>
                  <a:pt x="87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F3185F3E-9D56-F7E8-DF12-DA1AAD2C651A}"/>
              </a:ext>
            </a:extLst>
          </p:cNvPr>
          <p:cNvSpPr/>
          <p:nvPr/>
        </p:nvSpPr>
        <p:spPr>
          <a:xfrm>
            <a:off x="6257671" y="6740480"/>
            <a:ext cx="93732" cy="165247"/>
          </a:xfrm>
          <a:custGeom>
            <a:avLst/>
            <a:gdLst>
              <a:gd name="connsiteX0" fmla="*/ 254 w 93732"/>
              <a:gd name="connsiteY0" fmla="*/ 45 h 165247"/>
              <a:gd name="connsiteX1" fmla="*/ 60579 w 93732"/>
              <a:gd name="connsiteY1" fmla="*/ 98470 h 165247"/>
              <a:gd name="connsiteX2" fmla="*/ 89154 w 93732"/>
              <a:gd name="connsiteY2" fmla="*/ 165145 h 165247"/>
              <a:gd name="connsiteX3" fmla="*/ 85979 w 93732"/>
              <a:gd name="connsiteY3" fmla="*/ 111170 h 165247"/>
              <a:gd name="connsiteX4" fmla="*/ 254 w 93732"/>
              <a:gd name="connsiteY4" fmla="*/ 45 h 165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732" h="165247">
                <a:moveTo>
                  <a:pt x="254" y="45"/>
                </a:moveTo>
                <a:cubicBezTo>
                  <a:pt x="-3979" y="-2072"/>
                  <a:pt x="45762" y="70953"/>
                  <a:pt x="60579" y="98470"/>
                </a:cubicBezTo>
                <a:cubicBezTo>
                  <a:pt x="75396" y="125987"/>
                  <a:pt x="84921" y="163028"/>
                  <a:pt x="89154" y="165145"/>
                </a:cubicBezTo>
                <a:cubicBezTo>
                  <a:pt x="93387" y="167262"/>
                  <a:pt x="98150" y="136041"/>
                  <a:pt x="85979" y="111170"/>
                </a:cubicBezTo>
                <a:cubicBezTo>
                  <a:pt x="73808" y="86299"/>
                  <a:pt x="4487" y="2162"/>
                  <a:pt x="254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1251439F-366F-A2E3-6D66-0ACE97A60A77}"/>
              </a:ext>
            </a:extLst>
          </p:cNvPr>
          <p:cNvSpPr/>
          <p:nvPr/>
        </p:nvSpPr>
        <p:spPr>
          <a:xfrm>
            <a:off x="6016535" y="6696012"/>
            <a:ext cx="209746" cy="314706"/>
          </a:xfrm>
          <a:custGeom>
            <a:avLst/>
            <a:gdLst>
              <a:gd name="connsiteX0" fmla="*/ 90 w 209746"/>
              <a:gd name="connsiteY0" fmla="*/ 63 h 314706"/>
              <a:gd name="connsiteX1" fmla="*/ 133440 w 209746"/>
              <a:gd name="connsiteY1" fmla="*/ 114363 h 314706"/>
              <a:gd name="connsiteX2" fmla="*/ 152490 w 209746"/>
              <a:gd name="connsiteY2" fmla="*/ 215963 h 314706"/>
              <a:gd name="connsiteX3" fmla="*/ 139790 w 209746"/>
              <a:gd name="connsiteY3" fmla="*/ 142938 h 314706"/>
              <a:gd name="connsiteX4" fmla="*/ 209640 w 209746"/>
              <a:gd name="connsiteY4" fmla="*/ 314388 h 314706"/>
              <a:gd name="connsiteX5" fmla="*/ 155665 w 209746"/>
              <a:gd name="connsiteY5" fmla="*/ 184213 h 314706"/>
              <a:gd name="connsiteX6" fmla="*/ 155665 w 209746"/>
              <a:gd name="connsiteY6" fmla="*/ 130238 h 314706"/>
              <a:gd name="connsiteX7" fmla="*/ 90 w 209746"/>
              <a:gd name="connsiteY7" fmla="*/ 63 h 314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746" h="314706">
                <a:moveTo>
                  <a:pt x="90" y="63"/>
                </a:moveTo>
                <a:cubicBezTo>
                  <a:pt x="-3614" y="-2583"/>
                  <a:pt x="108040" y="78380"/>
                  <a:pt x="133440" y="114363"/>
                </a:cubicBezTo>
                <a:cubicBezTo>
                  <a:pt x="158840" y="150346"/>
                  <a:pt x="151432" y="211201"/>
                  <a:pt x="152490" y="215963"/>
                </a:cubicBezTo>
                <a:cubicBezTo>
                  <a:pt x="153548" y="220725"/>
                  <a:pt x="130265" y="126534"/>
                  <a:pt x="139790" y="142938"/>
                </a:cubicBezTo>
                <a:cubicBezTo>
                  <a:pt x="149315" y="159342"/>
                  <a:pt x="206994" y="307509"/>
                  <a:pt x="209640" y="314388"/>
                </a:cubicBezTo>
                <a:cubicBezTo>
                  <a:pt x="212286" y="321267"/>
                  <a:pt x="164661" y="214905"/>
                  <a:pt x="155665" y="184213"/>
                </a:cubicBezTo>
                <a:cubicBezTo>
                  <a:pt x="146669" y="153521"/>
                  <a:pt x="176832" y="157755"/>
                  <a:pt x="155665" y="130238"/>
                </a:cubicBezTo>
                <a:cubicBezTo>
                  <a:pt x="134498" y="102721"/>
                  <a:pt x="3794" y="2709"/>
                  <a:pt x="90" y="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92DE92E0-F7C0-792F-112D-B98F2FE42808}"/>
              </a:ext>
            </a:extLst>
          </p:cNvPr>
          <p:cNvSpPr/>
          <p:nvPr/>
        </p:nvSpPr>
        <p:spPr>
          <a:xfrm>
            <a:off x="5953125" y="6683290"/>
            <a:ext cx="197823" cy="276255"/>
          </a:xfrm>
          <a:custGeom>
            <a:avLst/>
            <a:gdLst>
              <a:gd name="connsiteX0" fmla="*/ 0 w 197823"/>
              <a:gd name="connsiteY0" fmla="*/ 85 h 276255"/>
              <a:gd name="connsiteX1" fmla="*/ 130175 w 197823"/>
              <a:gd name="connsiteY1" fmla="*/ 63585 h 276255"/>
              <a:gd name="connsiteX2" fmla="*/ 149225 w 197823"/>
              <a:gd name="connsiteY2" fmla="*/ 168360 h 276255"/>
              <a:gd name="connsiteX3" fmla="*/ 130175 w 197823"/>
              <a:gd name="connsiteY3" fmla="*/ 127085 h 276255"/>
              <a:gd name="connsiteX4" fmla="*/ 196850 w 197823"/>
              <a:gd name="connsiteY4" fmla="*/ 273135 h 276255"/>
              <a:gd name="connsiteX5" fmla="*/ 168275 w 197823"/>
              <a:gd name="connsiteY5" fmla="*/ 219160 h 276255"/>
              <a:gd name="connsiteX6" fmla="*/ 146050 w 197823"/>
              <a:gd name="connsiteY6" fmla="*/ 127085 h 276255"/>
              <a:gd name="connsiteX7" fmla="*/ 130175 w 197823"/>
              <a:gd name="connsiteY7" fmla="*/ 76285 h 276255"/>
              <a:gd name="connsiteX8" fmla="*/ 0 w 197823"/>
              <a:gd name="connsiteY8" fmla="*/ 85 h 276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7823" h="276255">
                <a:moveTo>
                  <a:pt x="0" y="85"/>
                </a:moveTo>
                <a:cubicBezTo>
                  <a:pt x="0" y="-2032"/>
                  <a:pt x="105304" y="35539"/>
                  <a:pt x="130175" y="63585"/>
                </a:cubicBezTo>
                <a:cubicBezTo>
                  <a:pt x="155046" y="91631"/>
                  <a:pt x="149225" y="157777"/>
                  <a:pt x="149225" y="168360"/>
                </a:cubicBezTo>
                <a:cubicBezTo>
                  <a:pt x="149225" y="178943"/>
                  <a:pt x="130175" y="127085"/>
                  <a:pt x="130175" y="127085"/>
                </a:cubicBezTo>
                <a:cubicBezTo>
                  <a:pt x="138112" y="144547"/>
                  <a:pt x="190500" y="257789"/>
                  <a:pt x="196850" y="273135"/>
                </a:cubicBezTo>
                <a:cubicBezTo>
                  <a:pt x="203200" y="288481"/>
                  <a:pt x="176742" y="243502"/>
                  <a:pt x="168275" y="219160"/>
                </a:cubicBezTo>
                <a:cubicBezTo>
                  <a:pt x="159808" y="194818"/>
                  <a:pt x="152400" y="150897"/>
                  <a:pt x="146050" y="127085"/>
                </a:cubicBezTo>
                <a:cubicBezTo>
                  <a:pt x="139700" y="103273"/>
                  <a:pt x="150283" y="95864"/>
                  <a:pt x="130175" y="76285"/>
                </a:cubicBezTo>
                <a:cubicBezTo>
                  <a:pt x="110067" y="56706"/>
                  <a:pt x="0" y="2202"/>
                  <a:pt x="0" y="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F5888FED-316E-1D2E-23C1-A8CD1214CBEC}"/>
              </a:ext>
            </a:extLst>
          </p:cNvPr>
          <p:cNvSpPr/>
          <p:nvPr/>
        </p:nvSpPr>
        <p:spPr>
          <a:xfrm>
            <a:off x="5889624" y="6686442"/>
            <a:ext cx="247040" cy="266056"/>
          </a:xfrm>
          <a:custGeom>
            <a:avLst/>
            <a:gdLst>
              <a:gd name="connsiteX0" fmla="*/ 1 w 247040"/>
              <a:gd name="connsiteY0" fmla="*/ 108 h 266056"/>
              <a:gd name="connsiteX1" fmla="*/ 161926 w 247040"/>
              <a:gd name="connsiteY1" fmla="*/ 155683 h 266056"/>
              <a:gd name="connsiteX2" fmla="*/ 127001 w 247040"/>
              <a:gd name="connsiteY2" fmla="*/ 136633 h 266056"/>
              <a:gd name="connsiteX3" fmla="*/ 244476 w 247040"/>
              <a:gd name="connsiteY3" fmla="*/ 263633 h 266056"/>
              <a:gd name="connsiteX4" fmla="*/ 200026 w 247040"/>
              <a:gd name="connsiteY4" fmla="*/ 212833 h 266056"/>
              <a:gd name="connsiteX5" fmla="*/ 107951 w 247040"/>
              <a:gd name="connsiteY5" fmla="*/ 123933 h 266056"/>
              <a:gd name="connsiteX6" fmla="*/ 168276 w 247040"/>
              <a:gd name="connsiteY6" fmla="*/ 149333 h 266056"/>
              <a:gd name="connsiteX7" fmla="*/ 111126 w 247040"/>
              <a:gd name="connsiteY7" fmla="*/ 95358 h 266056"/>
              <a:gd name="connsiteX8" fmla="*/ 165101 w 247040"/>
              <a:gd name="connsiteY8" fmla="*/ 130283 h 266056"/>
              <a:gd name="connsiteX9" fmla="*/ 1 w 247040"/>
              <a:gd name="connsiteY9" fmla="*/ 108 h 266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040" h="266056">
                <a:moveTo>
                  <a:pt x="1" y="108"/>
                </a:moveTo>
                <a:cubicBezTo>
                  <a:pt x="-528" y="4341"/>
                  <a:pt x="140759" y="132929"/>
                  <a:pt x="161926" y="155683"/>
                </a:cubicBezTo>
                <a:cubicBezTo>
                  <a:pt x="183093" y="178437"/>
                  <a:pt x="113243" y="118641"/>
                  <a:pt x="127001" y="136633"/>
                </a:cubicBezTo>
                <a:cubicBezTo>
                  <a:pt x="140759" y="154625"/>
                  <a:pt x="232305" y="250933"/>
                  <a:pt x="244476" y="263633"/>
                </a:cubicBezTo>
                <a:cubicBezTo>
                  <a:pt x="256647" y="276333"/>
                  <a:pt x="222780" y="236116"/>
                  <a:pt x="200026" y="212833"/>
                </a:cubicBezTo>
                <a:cubicBezTo>
                  <a:pt x="177272" y="189550"/>
                  <a:pt x="113243" y="134516"/>
                  <a:pt x="107951" y="123933"/>
                </a:cubicBezTo>
                <a:cubicBezTo>
                  <a:pt x="102659" y="113350"/>
                  <a:pt x="167747" y="154096"/>
                  <a:pt x="168276" y="149333"/>
                </a:cubicBezTo>
                <a:cubicBezTo>
                  <a:pt x="168805" y="144571"/>
                  <a:pt x="111655" y="98533"/>
                  <a:pt x="111126" y="95358"/>
                </a:cubicBezTo>
                <a:cubicBezTo>
                  <a:pt x="110597" y="92183"/>
                  <a:pt x="179389" y="144041"/>
                  <a:pt x="165101" y="130283"/>
                </a:cubicBezTo>
                <a:cubicBezTo>
                  <a:pt x="150813" y="116525"/>
                  <a:pt x="530" y="-4125"/>
                  <a:pt x="1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046FD0D2-3F33-96B1-B954-965E9376BB8F}"/>
              </a:ext>
            </a:extLst>
          </p:cNvPr>
          <p:cNvSpPr/>
          <p:nvPr/>
        </p:nvSpPr>
        <p:spPr>
          <a:xfrm>
            <a:off x="5755362" y="6672837"/>
            <a:ext cx="327427" cy="243187"/>
          </a:xfrm>
          <a:custGeom>
            <a:avLst/>
            <a:gdLst>
              <a:gd name="connsiteX0" fmla="*/ 913 w 327427"/>
              <a:gd name="connsiteY0" fmla="*/ 1013 h 243187"/>
              <a:gd name="connsiteX1" fmla="*/ 226338 w 327427"/>
              <a:gd name="connsiteY1" fmla="*/ 185163 h 243187"/>
              <a:gd name="connsiteX2" fmla="*/ 162838 w 327427"/>
              <a:gd name="connsiteY2" fmla="*/ 156588 h 243187"/>
              <a:gd name="connsiteX3" fmla="*/ 324763 w 327427"/>
              <a:gd name="connsiteY3" fmla="*/ 242313 h 243187"/>
              <a:gd name="connsiteX4" fmla="*/ 258088 w 327427"/>
              <a:gd name="connsiteY4" fmla="*/ 197863 h 243187"/>
              <a:gd name="connsiteX5" fmla="*/ 185063 w 327427"/>
              <a:gd name="connsiteY5" fmla="*/ 147063 h 243187"/>
              <a:gd name="connsiteX6" fmla="*/ 242213 w 327427"/>
              <a:gd name="connsiteY6" fmla="*/ 166113 h 243187"/>
              <a:gd name="connsiteX7" fmla="*/ 105688 w 327427"/>
              <a:gd name="connsiteY7" fmla="*/ 26413 h 243187"/>
              <a:gd name="connsiteX8" fmla="*/ 191413 w 327427"/>
              <a:gd name="connsiteY8" fmla="*/ 140713 h 243187"/>
              <a:gd name="connsiteX9" fmla="*/ 146963 w 327427"/>
              <a:gd name="connsiteY9" fmla="*/ 112138 h 243187"/>
              <a:gd name="connsiteX10" fmla="*/ 913 w 327427"/>
              <a:gd name="connsiteY10" fmla="*/ 1013 h 243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7427" h="243187">
                <a:moveTo>
                  <a:pt x="913" y="1013"/>
                </a:moveTo>
                <a:cubicBezTo>
                  <a:pt x="14142" y="13184"/>
                  <a:pt x="199351" y="159234"/>
                  <a:pt x="226338" y="185163"/>
                </a:cubicBezTo>
                <a:cubicBezTo>
                  <a:pt x="253325" y="211092"/>
                  <a:pt x="146434" y="147063"/>
                  <a:pt x="162838" y="156588"/>
                </a:cubicBezTo>
                <a:cubicBezTo>
                  <a:pt x="179242" y="166113"/>
                  <a:pt x="308888" y="235434"/>
                  <a:pt x="324763" y="242313"/>
                </a:cubicBezTo>
                <a:cubicBezTo>
                  <a:pt x="340638" y="249192"/>
                  <a:pt x="281371" y="213738"/>
                  <a:pt x="258088" y="197863"/>
                </a:cubicBezTo>
                <a:cubicBezTo>
                  <a:pt x="234805" y="181988"/>
                  <a:pt x="187709" y="152355"/>
                  <a:pt x="185063" y="147063"/>
                </a:cubicBezTo>
                <a:cubicBezTo>
                  <a:pt x="182417" y="141771"/>
                  <a:pt x="255442" y="186221"/>
                  <a:pt x="242213" y="166113"/>
                </a:cubicBezTo>
                <a:cubicBezTo>
                  <a:pt x="228984" y="146005"/>
                  <a:pt x="114155" y="30646"/>
                  <a:pt x="105688" y="26413"/>
                </a:cubicBezTo>
                <a:cubicBezTo>
                  <a:pt x="97221" y="22180"/>
                  <a:pt x="184534" y="126426"/>
                  <a:pt x="191413" y="140713"/>
                </a:cubicBezTo>
                <a:cubicBezTo>
                  <a:pt x="198292" y="155001"/>
                  <a:pt x="171834" y="134363"/>
                  <a:pt x="146963" y="112138"/>
                </a:cubicBezTo>
                <a:cubicBezTo>
                  <a:pt x="122092" y="89913"/>
                  <a:pt x="-12316" y="-11158"/>
                  <a:pt x="913" y="10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A91A2695-CBF9-595A-3B61-A6E4E0A4B0FD}"/>
              </a:ext>
            </a:extLst>
          </p:cNvPr>
          <p:cNvSpPr/>
          <p:nvPr/>
        </p:nvSpPr>
        <p:spPr>
          <a:xfrm>
            <a:off x="5622884" y="6648333"/>
            <a:ext cx="388932" cy="273914"/>
          </a:xfrm>
          <a:custGeom>
            <a:avLst/>
            <a:gdLst>
              <a:gd name="connsiteX0" fmla="*/ 41 w 388932"/>
              <a:gd name="connsiteY0" fmla="*/ 117 h 273914"/>
              <a:gd name="connsiteX1" fmla="*/ 149266 w 388932"/>
              <a:gd name="connsiteY1" fmla="*/ 79492 h 273914"/>
              <a:gd name="connsiteX2" fmla="*/ 123866 w 388932"/>
              <a:gd name="connsiteY2" fmla="*/ 54092 h 273914"/>
              <a:gd name="connsiteX3" fmla="*/ 219116 w 388932"/>
              <a:gd name="connsiteY3" fmla="*/ 184267 h 273914"/>
              <a:gd name="connsiteX4" fmla="*/ 206416 w 388932"/>
              <a:gd name="connsiteY4" fmla="*/ 136642 h 273914"/>
              <a:gd name="connsiteX5" fmla="*/ 387391 w 388932"/>
              <a:gd name="connsiteY5" fmla="*/ 273167 h 273914"/>
              <a:gd name="connsiteX6" fmla="*/ 285791 w 388932"/>
              <a:gd name="connsiteY6" fmla="*/ 187442 h 273914"/>
              <a:gd name="connsiteX7" fmla="*/ 149266 w 388932"/>
              <a:gd name="connsiteY7" fmla="*/ 101717 h 273914"/>
              <a:gd name="connsiteX8" fmla="*/ 187366 w 388932"/>
              <a:gd name="connsiteY8" fmla="*/ 114417 h 273914"/>
              <a:gd name="connsiteX9" fmla="*/ 95291 w 388932"/>
              <a:gd name="connsiteY9" fmla="*/ 25517 h 273914"/>
              <a:gd name="connsiteX10" fmla="*/ 133391 w 388932"/>
              <a:gd name="connsiteY10" fmla="*/ 60442 h 273914"/>
              <a:gd name="connsiteX11" fmla="*/ 41 w 388932"/>
              <a:gd name="connsiteY11" fmla="*/ 117 h 273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8932" h="273914">
                <a:moveTo>
                  <a:pt x="41" y="117"/>
                </a:moveTo>
                <a:cubicBezTo>
                  <a:pt x="2687" y="3292"/>
                  <a:pt x="128629" y="70496"/>
                  <a:pt x="149266" y="79492"/>
                </a:cubicBezTo>
                <a:cubicBezTo>
                  <a:pt x="169904" y="88488"/>
                  <a:pt x="112224" y="36630"/>
                  <a:pt x="123866" y="54092"/>
                </a:cubicBezTo>
                <a:cubicBezTo>
                  <a:pt x="135508" y="71554"/>
                  <a:pt x="205358" y="170509"/>
                  <a:pt x="219116" y="184267"/>
                </a:cubicBezTo>
                <a:cubicBezTo>
                  <a:pt x="232874" y="198025"/>
                  <a:pt x="178370" y="121825"/>
                  <a:pt x="206416" y="136642"/>
                </a:cubicBezTo>
                <a:cubicBezTo>
                  <a:pt x="234462" y="151459"/>
                  <a:pt x="374162" y="264700"/>
                  <a:pt x="387391" y="273167"/>
                </a:cubicBezTo>
                <a:cubicBezTo>
                  <a:pt x="400620" y="281634"/>
                  <a:pt x="325479" y="216017"/>
                  <a:pt x="285791" y="187442"/>
                </a:cubicBezTo>
                <a:cubicBezTo>
                  <a:pt x="246104" y="158867"/>
                  <a:pt x="165670" y="113888"/>
                  <a:pt x="149266" y="101717"/>
                </a:cubicBezTo>
                <a:cubicBezTo>
                  <a:pt x="132862" y="89546"/>
                  <a:pt x="196362" y="127117"/>
                  <a:pt x="187366" y="114417"/>
                </a:cubicBezTo>
                <a:cubicBezTo>
                  <a:pt x="178370" y="101717"/>
                  <a:pt x="104287" y="34513"/>
                  <a:pt x="95291" y="25517"/>
                </a:cubicBezTo>
                <a:cubicBezTo>
                  <a:pt x="86295" y="16521"/>
                  <a:pt x="143974" y="61500"/>
                  <a:pt x="133391" y="60442"/>
                </a:cubicBezTo>
                <a:cubicBezTo>
                  <a:pt x="122808" y="59384"/>
                  <a:pt x="-2605" y="-3058"/>
                  <a:pt x="41" y="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EAB2382E-465E-EA87-01C2-04AD9F00A15F}"/>
              </a:ext>
            </a:extLst>
          </p:cNvPr>
          <p:cNvSpPr/>
          <p:nvPr/>
        </p:nvSpPr>
        <p:spPr>
          <a:xfrm>
            <a:off x="5467350" y="6632575"/>
            <a:ext cx="457751" cy="247738"/>
          </a:xfrm>
          <a:custGeom>
            <a:avLst/>
            <a:gdLst>
              <a:gd name="connsiteX0" fmla="*/ 0 w 457751"/>
              <a:gd name="connsiteY0" fmla="*/ 0 h 247738"/>
              <a:gd name="connsiteX1" fmla="*/ 276225 w 457751"/>
              <a:gd name="connsiteY1" fmla="*/ 165100 h 247738"/>
              <a:gd name="connsiteX2" fmla="*/ 196850 w 457751"/>
              <a:gd name="connsiteY2" fmla="*/ 136525 h 247738"/>
              <a:gd name="connsiteX3" fmla="*/ 434975 w 457751"/>
              <a:gd name="connsiteY3" fmla="*/ 238125 h 247738"/>
              <a:gd name="connsiteX4" fmla="*/ 441325 w 457751"/>
              <a:gd name="connsiteY4" fmla="*/ 238125 h 247738"/>
              <a:gd name="connsiteX5" fmla="*/ 374650 w 457751"/>
              <a:gd name="connsiteY5" fmla="*/ 190500 h 247738"/>
              <a:gd name="connsiteX6" fmla="*/ 107950 w 457751"/>
              <a:gd name="connsiteY6" fmla="*/ 184150 h 247738"/>
              <a:gd name="connsiteX7" fmla="*/ 307975 w 457751"/>
              <a:gd name="connsiteY7" fmla="*/ 180975 h 247738"/>
              <a:gd name="connsiteX8" fmla="*/ 263525 w 457751"/>
              <a:gd name="connsiteY8" fmla="*/ 152400 h 247738"/>
              <a:gd name="connsiteX9" fmla="*/ 0 w 457751"/>
              <a:gd name="connsiteY9" fmla="*/ 0 h 247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7751" h="247738">
                <a:moveTo>
                  <a:pt x="0" y="0"/>
                </a:moveTo>
                <a:cubicBezTo>
                  <a:pt x="121708" y="71173"/>
                  <a:pt x="243417" y="142346"/>
                  <a:pt x="276225" y="165100"/>
                </a:cubicBezTo>
                <a:cubicBezTo>
                  <a:pt x="309033" y="187854"/>
                  <a:pt x="170392" y="124354"/>
                  <a:pt x="196850" y="136525"/>
                </a:cubicBezTo>
                <a:cubicBezTo>
                  <a:pt x="223308" y="148696"/>
                  <a:pt x="394229" y="221192"/>
                  <a:pt x="434975" y="238125"/>
                </a:cubicBezTo>
                <a:cubicBezTo>
                  <a:pt x="475721" y="255058"/>
                  <a:pt x="451379" y="246062"/>
                  <a:pt x="441325" y="238125"/>
                </a:cubicBezTo>
                <a:cubicBezTo>
                  <a:pt x="431271" y="230188"/>
                  <a:pt x="430212" y="199496"/>
                  <a:pt x="374650" y="190500"/>
                </a:cubicBezTo>
                <a:cubicBezTo>
                  <a:pt x="319088" y="181504"/>
                  <a:pt x="119062" y="185737"/>
                  <a:pt x="107950" y="184150"/>
                </a:cubicBezTo>
                <a:cubicBezTo>
                  <a:pt x="96838" y="182563"/>
                  <a:pt x="282046" y="186267"/>
                  <a:pt x="307975" y="180975"/>
                </a:cubicBezTo>
                <a:cubicBezTo>
                  <a:pt x="333904" y="175683"/>
                  <a:pt x="263525" y="152400"/>
                  <a:pt x="263525" y="1524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D7DF28FE-D240-252A-0797-704A2D38D383}"/>
              </a:ext>
            </a:extLst>
          </p:cNvPr>
          <p:cNvSpPr/>
          <p:nvPr/>
        </p:nvSpPr>
        <p:spPr>
          <a:xfrm>
            <a:off x="5369543" y="6636458"/>
            <a:ext cx="399507" cy="202704"/>
          </a:xfrm>
          <a:custGeom>
            <a:avLst/>
            <a:gdLst>
              <a:gd name="connsiteX0" fmla="*/ 5732 w 399507"/>
              <a:gd name="connsiteY0" fmla="*/ 2467 h 202704"/>
              <a:gd name="connsiteX1" fmla="*/ 291482 w 399507"/>
              <a:gd name="connsiteY1" fmla="*/ 148517 h 202704"/>
              <a:gd name="connsiteX2" fmla="*/ 399432 w 399507"/>
              <a:gd name="connsiteY2" fmla="*/ 202492 h 202704"/>
              <a:gd name="connsiteX3" fmla="*/ 307357 w 399507"/>
              <a:gd name="connsiteY3" fmla="*/ 167567 h 202704"/>
              <a:gd name="connsiteX4" fmla="*/ 237507 w 399507"/>
              <a:gd name="connsiteY4" fmla="*/ 173917 h 202704"/>
              <a:gd name="connsiteX5" fmla="*/ 386732 w 399507"/>
              <a:gd name="connsiteY5" fmla="*/ 186617 h 202704"/>
              <a:gd name="connsiteX6" fmla="*/ 301007 w 399507"/>
              <a:gd name="connsiteY6" fmla="*/ 145342 h 202704"/>
              <a:gd name="connsiteX7" fmla="*/ 151782 w 399507"/>
              <a:gd name="connsiteY7" fmla="*/ 59617 h 202704"/>
              <a:gd name="connsiteX8" fmla="*/ 221632 w 399507"/>
              <a:gd name="connsiteY8" fmla="*/ 100892 h 202704"/>
              <a:gd name="connsiteX9" fmla="*/ 107332 w 399507"/>
              <a:gd name="connsiteY9" fmla="*/ 59617 h 202704"/>
              <a:gd name="connsiteX10" fmla="*/ 5732 w 399507"/>
              <a:gd name="connsiteY10" fmla="*/ 2467 h 20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9507" h="202704">
                <a:moveTo>
                  <a:pt x="5732" y="2467"/>
                </a:moveTo>
                <a:cubicBezTo>
                  <a:pt x="36424" y="17284"/>
                  <a:pt x="291482" y="148517"/>
                  <a:pt x="291482" y="148517"/>
                </a:cubicBezTo>
                <a:cubicBezTo>
                  <a:pt x="357099" y="181855"/>
                  <a:pt x="396786" y="199317"/>
                  <a:pt x="399432" y="202492"/>
                </a:cubicBezTo>
                <a:cubicBezTo>
                  <a:pt x="402078" y="205667"/>
                  <a:pt x="334344" y="172329"/>
                  <a:pt x="307357" y="167567"/>
                </a:cubicBezTo>
                <a:cubicBezTo>
                  <a:pt x="280370" y="162805"/>
                  <a:pt x="224278" y="170742"/>
                  <a:pt x="237507" y="173917"/>
                </a:cubicBezTo>
                <a:cubicBezTo>
                  <a:pt x="250736" y="177092"/>
                  <a:pt x="376149" y="191380"/>
                  <a:pt x="386732" y="186617"/>
                </a:cubicBezTo>
                <a:cubicBezTo>
                  <a:pt x="397315" y="181855"/>
                  <a:pt x="340165" y="166509"/>
                  <a:pt x="301007" y="145342"/>
                </a:cubicBezTo>
                <a:cubicBezTo>
                  <a:pt x="261849" y="124175"/>
                  <a:pt x="165011" y="67025"/>
                  <a:pt x="151782" y="59617"/>
                </a:cubicBezTo>
                <a:cubicBezTo>
                  <a:pt x="138553" y="52209"/>
                  <a:pt x="229040" y="100892"/>
                  <a:pt x="221632" y="100892"/>
                </a:cubicBezTo>
                <a:cubicBezTo>
                  <a:pt x="214224" y="100892"/>
                  <a:pt x="138553" y="75492"/>
                  <a:pt x="107332" y="59617"/>
                </a:cubicBezTo>
                <a:cubicBezTo>
                  <a:pt x="76111" y="43742"/>
                  <a:pt x="-24960" y="-12350"/>
                  <a:pt x="5732" y="2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7F4E09A9-5E48-E25F-1C93-C761C44A864B}"/>
              </a:ext>
            </a:extLst>
          </p:cNvPr>
          <p:cNvSpPr/>
          <p:nvPr/>
        </p:nvSpPr>
        <p:spPr>
          <a:xfrm>
            <a:off x="4993848" y="6635619"/>
            <a:ext cx="378325" cy="184404"/>
          </a:xfrm>
          <a:custGeom>
            <a:avLst/>
            <a:gdLst>
              <a:gd name="connsiteX0" fmla="*/ 378252 w 378325"/>
              <a:gd name="connsiteY0" fmla="*/ 131 h 184404"/>
              <a:gd name="connsiteX1" fmla="*/ 105202 w 378325"/>
              <a:gd name="connsiteY1" fmla="*/ 127131 h 184404"/>
              <a:gd name="connsiteX2" fmla="*/ 178227 w 378325"/>
              <a:gd name="connsiteY2" fmla="*/ 73156 h 184404"/>
              <a:gd name="connsiteX3" fmla="*/ 427 w 378325"/>
              <a:gd name="connsiteY3" fmla="*/ 184281 h 184404"/>
              <a:gd name="connsiteX4" fmla="*/ 238552 w 378325"/>
              <a:gd name="connsiteY4" fmla="*/ 47756 h 184404"/>
              <a:gd name="connsiteX5" fmla="*/ 133777 w 378325"/>
              <a:gd name="connsiteY5" fmla="*/ 101731 h 184404"/>
              <a:gd name="connsiteX6" fmla="*/ 378252 w 378325"/>
              <a:gd name="connsiteY6" fmla="*/ 131 h 184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8325" h="184404">
                <a:moveTo>
                  <a:pt x="378252" y="131"/>
                </a:moveTo>
                <a:cubicBezTo>
                  <a:pt x="373490" y="4364"/>
                  <a:pt x="138539" y="114960"/>
                  <a:pt x="105202" y="127131"/>
                </a:cubicBezTo>
                <a:cubicBezTo>
                  <a:pt x="71865" y="139302"/>
                  <a:pt x="195689" y="63631"/>
                  <a:pt x="178227" y="73156"/>
                </a:cubicBezTo>
                <a:cubicBezTo>
                  <a:pt x="160764" y="82681"/>
                  <a:pt x="-9627" y="188514"/>
                  <a:pt x="427" y="184281"/>
                </a:cubicBezTo>
                <a:cubicBezTo>
                  <a:pt x="10481" y="180048"/>
                  <a:pt x="216327" y="61514"/>
                  <a:pt x="238552" y="47756"/>
                </a:cubicBezTo>
                <a:cubicBezTo>
                  <a:pt x="260777" y="33998"/>
                  <a:pt x="113669" y="108081"/>
                  <a:pt x="133777" y="101731"/>
                </a:cubicBezTo>
                <a:cubicBezTo>
                  <a:pt x="153885" y="95381"/>
                  <a:pt x="383014" y="-4102"/>
                  <a:pt x="378252" y="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6755C591-CE43-407F-1093-C8805FC98132}"/>
              </a:ext>
            </a:extLst>
          </p:cNvPr>
          <p:cNvSpPr/>
          <p:nvPr/>
        </p:nvSpPr>
        <p:spPr>
          <a:xfrm>
            <a:off x="5162550" y="6664199"/>
            <a:ext cx="460389" cy="162135"/>
          </a:xfrm>
          <a:custGeom>
            <a:avLst/>
            <a:gdLst>
              <a:gd name="connsiteX0" fmla="*/ 0 w 460389"/>
              <a:gd name="connsiteY0" fmla="*/ 126 h 162135"/>
              <a:gd name="connsiteX1" fmla="*/ 288925 w 460389"/>
              <a:gd name="connsiteY1" fmla="*/ 79501 h 162135"/>
              <a:gd name="connsiteX2" fmla="*/ 190500 w 460389"/>
              <a:gd name="connsiteY2" fmla="*/ 89026 h 162135"/>
              <a:gd name="connsiteX3" fmla="*/ 358775 w 460389"/>
              <a:gd name="connsiteY3" fmla="*/ 130301 h 162135"/>
              <a:gd name="connsiteX4" fmla="*/ 460375 w 460389"/>
              <a:gd name="connsiteY4" fmla="*/ 162051 h 162135"/>
              <a:gd name="connsiteX5" fmla="*/ 352425 w 460389"/>
              <a:gd name="connsiteY5" fmla="*/ 120776 h 162135"/>
              <a:gd name="connsiteX6" fmla="*/ 247650 w 460389"/>
              <a:gd name="connsiteY6" fmla="*/ 85851 h 162135"/>
              <a:gd name="connsiteX7" fmla="*/ 311150 w 460389"/>
              <a:gd name="connsiteY7" fmla="*/ 92201 h 162135"/>
              <a:gd name="connsiteX8" fmla="*/ 215900 w 460389"/>
              <a:gd name="connsiteY8" fmla="*/ 44576 h 162135"/>
              <a:gd name="connsiteX9" fmla="*/ 288925 w 460389"/>
              <a:gd name="connsiteY9" fmla="*/ 60451 h 162135"/>
              <a:gd name="connsiteX10" fmla="*/ 0 w 460389"/>
              <a:gd name="connsiteY10" fmla="*/ 126 h 162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0389" h="162135">
                <a:moveTo>
                  <a:pt x="0" y="126"/>
                </a:moveTo>
                <a:cubicBezTo>
                  <a:pt x="0" y="3301"/>
                  <a:pt x="257175" y="64684"/>
                  <a:pt x="288925" y="79501"/>
                </a:cubicBezTo>
                <a:cubicBezTo>
                  <a:pt x="320675" y="94318"/>
                  <a:pt x="178858" y="80559"/>
                  <a:pt x="190500" y="89026"/>
                </a:cubicBezTo>
                <a:cubicBezTo>
                  <a:pt x="202142" y="97493"/>
                  <a:pt x="313796" y="118130"/>
                  <a:pt x="358775" y="130301"/>
                </a:cubicBezTo>
                <a:cubicBezTo>
                  <a:pt x="403754" y="142472"/>
                  <a:pt x="461433" y="163639"/>
                  <a:pt x="460375" y="162051"/>
                </a:cubicBezTo>
                <a:cubicBezTo>
                  <a:pt x="459317" y="160463"/>
                  <a:pt x="387879" y="133476"/>
                  <a:pt x="352425" y="120776"/>
                </a:cubicBezTo>
                <a:cubicBezTo>
                  <a:pt x="316971" y="108076"/>
                  <a:pt x="254529" y="90613"/>
                  <a:pt x="247650" y="85851"/>
                </a:cubicBezTo>
                <a:cubicBezTo>
                  <a:pt x="240771" y="81089"/>
                  <a:pt x="316442" y="99080"/>
                  <a:pt x="311150" y="92201"/>
                </a:cubicBezTo>
                <a:cubicBezTo>
                  <a:pt x="305858" y="85322"/>
                  <a:pt x="219604" y="49868"/>
                  <a:pt x="215900" y="44576"/>
                </a:cubicBezTo>
                <a:cubicBezTo>
                  <a:pt x="212196" y="39284"/>
                  <a:pt x="323321" y="66272"/>
                  <a:pt x="288925" y="60451"/>
                </a:cubicBezTo>
                <a:cubicBezTo>
                  <a:pt x="254529" y="54630"/>
                  <a:pt x="0" y="-3049"/>
                  <a:pt x="0" y="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AE0D1054-DE1F-A6C5-E057-61A1A92CFC6B}"/>
              </a:ext>
            </a:extLst>
          </p:cNvPr>
          <p:cNvSpPr/>
          <p:nvPr/>
        </p:nvSpPr>
        <p:spPr>
          <a:xfrm>
            <a:off x="5032375" y="6705600"/>
            <a:ext cx="289272" cy="82550"/>
          </a:xfrm>
          <a:custGeom>
            <a:avLst/>
            <a:gdLst>
              <a:gd name="connsiteX0" fmla="*/ 0 w 289272"/>
              <a:gd name="connsiteY0" fmla="*/ 0 h 82550"/>
              <a:gd name="connsiteX1" fmla="*/ 161925 w 289272"/>
              <a:gd name="connsiteY1" fmla="*/ 53975 h 82550"/>
              <a:gd name="connsiteX2" fmla="*/ 120650 w 289272"/>
              <a:gd name="connsiteY2" fmla="*/ 63500 h 82550"/>
              <a:gd name="connsiteX3" fmla="*/ 288925 w 289272"/>
              <a:gd name="connsiteY3" fmla="*/ 82550 h 82550"/>
              <a:gd name="connsiteX4" fmla="*/ 165100 w 289272"/>
              <a:gd name="connsiteY4" fmla="*/ 63500 h 82550"/>
              <a:gd name="connsiteX5" fmla="*/ 180975 w 289272"/>
              <a:gd name="connsiteY5" fmla="*/ 50800 h 82550"/>
              <a:gd name="connsiteX6" fmla="*/ 200025 w 289272"/>
              <a:gd name="connsiteY6" fmla="*/ 53975 h 82550"/>
              <a:gd name="connsiteX7" fmla="*/ 0 w 289272"/>
              <a:gd name="connsiteY7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9272" h="82550">
                <a:moveTo>
                  <a:pt x="0" y="0"/>
                </a:moveTo>
                <a:cubicBezTo>
                  <a:pt x="70908" y="21696"/>
                  <a:pt x="141817" y="43392"/>
                  <a:pt x="161925" y="53975"/>
                </a:cubicBezTo>
                <a:cubicBezTo>
                  <a:pt x="182033" y="64558"/>
                  <a:pt x="99483" y="58738"/>
                  <a:pt x="120650" y="63500"/>
                </a:cubicBezTo>
                <a:cubicBezTo>
                  <a:pt x="141817" y="68262"/>
                  <a:pt x="281517" y="82550"/>
                  <a:pt x="288925" y="82550"/>
                </a:cubicBezTo>
                <a:cubicBezTo>
                  <a:pt x="296333" y="82550"/>
                  <a:pt x="183092" y="68792"/>
                  <a:pt x="165100" y="63500"/>
                </a:cubicBezTo>
                <a:cubicBezTo>
                  <a:pt x="147108" y="58208"/>
                  <a:pt x="175154" y="52388"/>
                  <a:pt x="180975" y="50800"/>
                </a:cubicBezTo>
                <a:cubicBezTo>
                  <a:pt x="186796" y="49213"/>
                  <a:pt x="200025" y="53975"/>
                  <a:pt x="200025" y="539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8F509DFD-4399-C9C8-D06D-411EBB124EA0}"/>
              </a:ext>
            </a:extLst>
          </p:cNvPr>
          <p:cNvSpPr/>
          <p:nvPr/>
        </p:nvSpPr>
        <p:spPr>
          <a:xfrm>
            <a:off x="4877331" y="6750043"/>
            <a:ext cx="395638" cy="69857"/>
          </a:xfrm>
          <a:custGeom>
            <a:avLst/>
            <a:gdLst>
              <a:gd name="connsiteX0" fmla="*/ 91544 w 395638"/>
              <a:gd name="connsiteY0" fmla="*/ 7 h 69857"/>
              <a:gd name="connsiteX1" fmla="*/ 272519 w 395638"/>
              <a:gd name="connsiteY1" fmla="*/ 34932 h 69857"/>
              <a:gd name="connsiteX2" fmla="*/ 215369 w 395638"/>
              <a:gd name="connsiteY2" fmla="*/ 38107 h 69857"/>
              <a:gd name="connsiteX3" fmla="*/ 2644 w 395638"/>
              <a:gd name="connsiteY3" fmla="*/ 69857 h 69857"/>
              <a:gd name="connsiteX4" fmla="*/ 380469 w 395638"/>
              <a:gd name="connsiteY4" fmla="*/ 38107 h 69857"/>
              <a:gd name="connsiteX5" fmla="*/ 297919 w 395638"/>
              <a:gd name="connsiteY5" fmla="*/ 38107 h 69857"/>
              <a:gd name="connsiteX6" fmla="*/ 91544 w 395638"/>
              <a:gd name="connsiteY6" fmla="*/ 7 h 69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5638" h="69857">
                <a:moveTo>
                  <a:pt x="91544" y="7"/>
                </a:moveTo>
                <a:cubicBezTo>
                  <a:pt x="87311" y="-522"/>
                  <a:pt x="251882" y="28582"/>
                  <a:pt x="272519" y="34932"/>
                </a:cubicBezTo>
                <a:cubicBezTo>
                  <a:pt x="293156" y="41282"/>
                  <a:pt x="260348" y="32286"/>
                  <a:pt x="215369" y="38107"/>
                </a:cubicBezTo>
                <a:cubicBezTo>
                  <a:pt x="170390" y="43928"/>
                  <a:pt x="-24873" y="69857"/>
                  <a:pt x="2644" y="69857"/>
                </a:cubicBezTo>
                <a:cubicBezTo>
                  <a:pt x="30161" y="69857"/>
                  <a:pt x="331257" y="43399"/>
                  <a:pt x="380469" y="38107"/>
                </a:cubicBezTo>
                <a:cubicBezTo>
                  <a:pt x="429681" y="32815"/>
                  <a:pt x="347661" y="43399"/>
                  <a:pt x="297919" y="38107"/>
                </a:cubicBezTo>
                <a:cubicBezTo>
                  <a:pt x="248177" y="32815"/>
                  <a:pt x="95777" y="536"/>
                  <a:pt x="91544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621FE14C-42B1-6606-CB62-273B0AACB462}"/>
              </a:ext>
            </a:extLst>
          </p:cNvPr>
          <p:cNvSpPr/>
          <p:nvPr/>
        </p:nvSpPr>
        <p:spPr>
          <a:xfrm>
            <a:off x="5460955" y="6635691"/>
            <a:ext cx="407881" cy="197951"/>
          </a:xfrm>
          <a:custGeom>
            <a:avLst/>
            <a:gdLst>
              <a:gd name="connsiteX0" fmla="*/ 45 w 407881"/>
              <a:gd name="connsiteY0" fmla="*/ 59 h 197951"/>
              <a:gd name="connsiteX1" fmla="*/ 257220 w 407881"/>
              <a:gd name="connsiteY1" fmla="*/ 108009 h 197951"/>
              <a:gd name="connsiteX2" fmla="*/ 231820 w 407881"/>
              <a:gd name="connsiteY2" fmla="*/ 108009 h 197951"/>
              <a:gd name="connsiteX3" fmla="*/ 403270 w 407881"/>
              <a:gd name="connsiteY3" fmla="*/ 196909 h 197951"/>
              <a:gd name="connsiteX4" fmla="*/ 342945 w 407881"/>
              <a:gd name="connsiteY4" fmla="*/ 152459 h 197951"/>
              <a:gd name="connsiteX5" fmla="*/ 174670 w 407881"/>
              <a:gd name="connsiteY5" fmla="*/ 88959 h 197951"/>
              <a:gd name="connsiteX6" fmla="*/ 273095 w 407881"/>
              <a:gd name="connsiteY6" fmla="*/ 108009 h 197951"/>
              <a:gd name="connsiteX7" fmla="*/ 203245 w 407881"/>
              <a:gd name="connsiteY7" fmla="*/ 79434 h 197951"/>
              <a:gd name="connsiteX8" fmla="*/ 279445 w 407881"/>
              <a:gd name="connsiteY8" fmla="*/ 92134 h 197951"/>
              <a:gd name="connsiteX9" fmla="*/ 45 w 407881"/>
              <a:gd name="connsiteY9" fmla="*/ 59 h 19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7881" h="197951">
                <a:moveTo>
                  <a:pt x="45" y="59"/>
                </a:moveTo>
                <a:cubicBezTo>
                  <a:pt x="-3659" y="2705"/>
                  <a:pt x="218591" y="90017"/>
                  <a:pt x="257220" y="108009"/>
                </a:cubicBezTo>
                <a:cubicBezTo>
                  <a:pt x="295849" y="126001"/>
                  <a:pt x="207478" y="93192"/>
                  <a:pt x="231820" y="108009"/>
                </a:cubicBezTo>
                <a:cubicBezTo>
                  <a:pt x="256162" y="122826"/>
                  <a:pt x="384749" y="189501"/>
                  <a:pt x="403270" y="196909"/>
                </a:cubicBezTo>
                <a:cubicBezTo>
                  <a:pt x="421791" y="204317"/>
                  <a:pt x="381045" y="170451"/>
                  <a:pt x="342945" y="152459"/>
                </a:cubicBezTo>
                <a:cubicBezTo>
                  <a:pt x="304845" y="134467"/>
                  <a:pt x="186312" y="96367"/>
                  <a:pt x="174670" y="88959"/>
                </a:cubicBezTo>
                <a:cubicBezTo>
                  <a:pt x="163028" y="81551"/>
                  <a:pt x="268333" y="109596"/>
                  <a:pt x="273095" y="108009"/>
                </a:cubicBezTo>
                <a:cubicBezTo>
                  <a:pt x="277857" y="106422"/>
                  <a:pt x="202187" y="82080"/>
                  <a:pt x="203245" y="79434"/>
                </a:cubicBezTo>
                <a:cubicBezTo>
                  <a:pt x="204303" y="76788"/>
                  <a:pt x="308020" y="101130"/>
                  <a:pt x="279445" y="92134"/>
                </a:cubicBezTo>
                <a:cubicBezTo>
                  <a:pt x="250870" y="83138"/>
                  <a:pt x="3749" y="-2587"/>
                  <a:pt x="45" y="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E74E98B0-755B-A82C-2E1F-999863CA88FF}"/>
              </a:ext>
            </a:extLst>
          </p:cNvPr>
          <p:cNvSpPr/>
          <p:nvPr/>
        </p:nvSpPr>
        <p:spPr>
          <a:xfrm>
            <a:off x="6254583" y="6718293"/>
            <a:ext cx="241423" cy="211340"/>
          </a:xfrm>
          <a:custGeom>
            <a:avLst/>
            <a:gdLst>
              <a:gd name="connsiteX0" fmla="*/ 167 w 241423"/>
              <a:gd name="connsiteY0" fmla="*/ 7 h 211340"/>
              <a:gd name="connsiteX1" fmla="*/ 136692 w 241423"/>
              <a:gd name="connsiteY1" fmla="*/ 130182 h 211340"/>
              <a:gd name="connsiteX2" fmla="*/ 120817 w 241423"/>
              <a:gd name="connsiteY2" fmla="*/ 98432 h 211340"/>
              <a:gd name="connsiteX3" fmla="*/ 238292 w 241423"/>
              <a:gd name="connsiteY3" fmla="*/ 209557 h 211340"/>
              <a:gd name="connsiteX4" fmla="*/ 200192 w 241423"/>
              <a:gd name="connsiteY4" fmla="*/ 161932 h 211340"/>
              <a:gd name="connsiteX5" fmla="*/ 120817 w 241423"/>
              <a:gd name="connsiteY5" fmla="*/ 95257 h 211340"/>
              <a:gd name="connsiteX6" fmla="*/ 168442 w 241423"/>
              <a:gd name="connsiteY6" fmla="*/ 136532 h 211340"/>
              <a:gd name="connsiteX7" fmla="*/ 167 w 241423"/>
              <a:gd name="connsiteY7" fmla="*/ 7 h 211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1423" h="211340">
                <a:moveTo>
                  <a:pt x="167" y="7"/>
                </a:moveTo>
                <a:cubicBezTo>
                  <a:pt x="-5124" y="-1051"/>
                  <a:pt x="116584" y="113778"/>
                  <a:pt x="136692" y="130182"/>
                </a:cubicBezTo>
                <a:cubicBezTo>
                  <a:pt x="156800" y="146586"/>
                  <a:pt x="103884" y="85203"/>
                  <a:pt x="120817" y="98432"/>
                </a:cubicBezTo>
                <a:cubicBezTo>
                  <a:pt x="137750" y="111661"/>
                  <a:pt x="225063" y="198974"/>
                  <a:pt x="238292" y="209557"/>
                </a:cubicBezTo>
                <a:cubicBezTo>
                  <a:pt x="251521" y="220140"/>
                  <a:pt x="219771" y="180982"/>
                  <a:pt x="200192" y="161932"/>
                </a:cubicBezTo>
                <a:cubicBezTo>
                  <a:pt x="180613" y="142882"/>
                  <a:pt x="126109" y="99490"/>
                  <a:pt x="120817" y="95257"/>
                </a:cubicBezTo>
                <a:cubicBezTo>
                  <a:pt x="115525" y="91024"/>
                  <a:pt x="185905" y="149232"/>
                  <a:pt x="168442" y="136532"/>
                </a:cubicBezTo>
                <a:cubicBezTo>
                  <a:pt x="150980" y="123832"/>
                  <a:pt x="5458" y="1065"/>
                  <a:pt x="167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0EE36B60-AEDA-81EA-23C1-710CDFF3062E}"/>
              </a:ext>
            </a:extLst>
          </p:cNvPr>
          <p:cNvSpPr/>
          <p:nvPr/>
        </p:nvSpPr>
        <p:spPr>
          <a:xfrm>
            <a:off x="6886505" y="7050644"/>
            <a:ext cx="416563" cy="356265"/>
          </a:xfrm>
          <a:custGeom>
            <a:avLst/>
            <a:gdLst>
              <a:gd name="connsiteX0" fmla="*/ 415995 w 416563"/>
              <a:gd name="connsiteY0" fmla="*/ 1031 h 356265"/>
              <a:gd name="connsiteX1" fmla="*/ 79445 w 416563"/>
              <a:gd name="connsiteY1" fmla="*/ 162956 h 356265"/>
              <a:gd name="connsiteX2" fmla="*/ 146120 w 416563"/>
              <a:gd name="connsiteY2" fmla="*/ 147081 h 356265"/>
              <a:gd name="connsiteX3" fmla="*/ 50870 w 416563"/>
              <a:gd name="connsiteY3" fmla="*/ 194706 h 356265"/>
              <a:gd name="connsiteX4" fmla="*/ 15945 w 416563"/>
              <a:gd name="connsiteY4" fmla="*/ 248681 h 356265"/>
              <a:gd name="connsiteX5" fmla="*/ 12770 w 416563"/>
              <a:gd name="connsiteY5" fmla="*/ 305831 h 356265"/>
              <a:gd name="connsiteX6" fmla="*/ 70 w 416563"/>
              <a:gd name="connsiteY6" fmla="*/ 226456 h 356265"/>
              <a:gd name="connsiteX7" fmla="*/ 19120 w 416563"/>
              <a:gd name="connsiteY7" fmla="*/ 353456 h 356265"/>
              <a:gd name="connsiteX8" fmla="*/ 19120 w 416563"/>
              <a:gd name="connsiteY8" fmla="*/ 299481 h 356265"/>
              <a:gd name="connsiteX9" fmla="*/ 38170 w 416563"/>
              <a:gd name="connsiteY9" fmla="*/ 131206 h 356265"/>
              <a:gd name="connsiteX10" fmla="*/ 34995 w 416563"/>
              <a:gd name="connsiteY10" fmla="*/ 194706 h 356265"/>
              <a:gd name="connsiteX11" fmla="*/ 187395 w 416563"/>
              <a:gd name="connsiteY11" fmla="*/ 74056 h 356265"/>
              <a:gd name="connsiteX12" fmla="*/ 79445 w 416563"/>
              <a:gd name="connsiteY12" fmla="*/ 140731 h 356265"/>
              <a:gd name="connsiteX13" fmla="*/ 250895 w 416563"/>
              <a:gd name="connsiteY13" fmla="*/ 77231 h 356265"/>
              <a:gd name="connsiteX14" fmla="*/ 161995 w 416563"/>
              <a:gd name="connsiteY14" fmla="*/ 93106 h 356265"/>
              <a:gd name="connsiteX15" fmla="*/ 415995 w 416563"/>
              <a:gd name="connsiteY15" fmla="*/ 1031 h 356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16563" h="356265">
                <a:moveTo>
                  <a:pt x="415995" y="1031"/>
                </a:moveTo>
                <a:cubicBezTo>
                  <a:pt x="402237" y="12673"/>
                  <a:pt x="124424" y="138614"/>
                  <a:pt x="79445" y="162956"/>
                </a:cubicBezTo>
                <a:cubicBezTo>
                  <a:pt x="34466" y="187298"/>
                  <a:pt x="150882" y="141789"/>
                  <a:pt x="146120" y="147081"/>
                </a:cubicBezTo>
                <a:cubicBezTo>
                  <a:pt x="141357" y="152373"/>
                  <a:pt x="72566" y="177773"/>
                  <a:pt x="50870" y="194706"/>
                </a:cubicBezTo>
                <a:cubicBezTo>
                  <a:pt x="29174" y="211639"/>
                  <a:pt x="22295" y="230160"/>
                  <a:pt x="15945" y="248681"/>
                </a:cubicBezTo>
                <a:cubicBezTo>
                  <a:pt x="9595" y="267202"/>
                  <a:pt x="15416" y="309535"/>
                  <a:pt x="12770" y="305831"/>
                </a:cubicBezTo>
                <a:cubicBezTo>
                  <a:pt x="10124" y="302127"/>
                  <a:pt x="-988" y="218519"/>
                  <a:pt x="70" y="226456"/>
                </a:cubicBezTo>
                <a:cubicBezTo>
                  <a:pt x="1128" y="234393"/>
                  <a:pt x="15945" y="341285"/>
                  <a:pt x="19120" y="353456"/>
                </a:cubicBezTo>
                <a:cubicBezTo>
                  <a:pt x="22295" y="365627"/>
                  <a:pt x="15945" y="336523"/>
                  <a:pt x="19120" y="299481"/>
                </a:cubicBezTo>
                <a:cubicBezTo>
                  <a:pt x="22295" y="262439"/>
                  <a:pt x="35524" y="148669"/>
                  <a:pt x="38170" y="131206"/>
                </a:cubicBezTo>
                <a:cubicBezTo>
                  <a:pt x="40816" y="113743"/>
                  <a:pt x="10124" y="204231"/>
                  <a:pt x="34995" y="194706"/>
                </a:cubicBezTo>
                <a:cubicBezTo>
                  <a:pt x="59866" y="185181"/>
                  <a:pt x="179987" y="83052"/>
                  <a:pt x="187395" y="74056"/>
                </a:cubicBezTo>
                <a:cubicBezTo>
                  <a:pt x="194803" y="65060"/>
                  <a:pt x="68862" y="140202"/>
                  <a:pt x="79445" y="140731"/>
                </a:cubicBezTo>
                <a:cubicBezTo>
                  <a:pt x="90028" y="141260"/>
                  <a:pt x="237137" y="85169"/>
                  <a:pt x="250895" y="77231"/>
                </a:cubicBezTo>
                <a:cubicBezTo>
                  <a:pt x="264653" y="69294"/>
                  <a:pt x="134478" y="106335"/>
                  <a:pt x="161995" y="93106"/>
                </a:cubicBezTo>
                <a:cubicBezTo>
                  <a:pt x="189512" y="79877"/>
                  <a:pt x="429753" y="-10611"/>
                  <a:pt x="415995" y="10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252800BE-F396-2EF5-0245-549CA8A21F12}"/>
              </a:ext>
            </a:extLst>
          </p:cNvPr>
          <p:cNvSpPr/>
          <p:nvPr/>
        </p:nvSpPr>
        <p:spPr>
          <a:xfrm>
            <a:off x="6976035" y="7111700"/>
            <a:ext cx="386798" cy="228916"/>
          </a:xfrm>
          <a:custGeom>
            <a:avLst/>
            <a:gdLst>
              <a:gd name="connsiteX0" fmla="*/ 386790 w 386798"/>
              <a:gd name="connsiteY0" fmla="*/ 300 h 228916"/>
              <a:gd name="connsiteX1" fmla="*/ 155015 w 386798"/>
              <a:gd name="connsiteY1" fmla="*/ 51100 h 228916"/>
              <a:gd name="connsiteX2" fmla="*/ 266140 w 386798"/>
              <a:gd name="connsiteY2" fmla="*/ 54275 h 228916"/>
              <a:gd name="connsiteX3" fmla="*/ 101040 w 386798"/>
              <a:gd name="connsiteY3" fmla="*/ 101900 h 228916"/>
              <a:gd name="connsiteX4" fmla="*/ 40715 w 386798"/>
              <a:gd name="connsiteY4" fmla="*/ 152700 h 228916"/>
              <a:gd name="connsiteX5" fmla="*/ 104215 w 386798"/>
              <a:gd name="connsiteY5" fmla="*/ 120950 h 228916"/>
              <a:gd name="connsiteX6" fmla="*/ 21665 w 386798"/>
              <a:gd name="connsiteY6" fmla="*/ 155875 h 228916"/>
              <a:gd name="connsiteX7" fmla="*/ 72465 w 386798"/>
              <a:gd name="connsiteY7" fmla="*/ 140000 h 228916"/>
              <a:gd name="connsiteX8" fmla="*/ 47065 w 386798"/>
              <a:gd name="connsiteY8" fmla="*/ 171750 h 228916"/>
              <a:gd name="connsiteX9" fmla="*/ 81990 w 386798"/>
              <a:gd name="connsiteY9" fmla="*/ 187625 h 228916"/>
              <a:gd name="connsiteX10" fmla="*/ 2615 w 386798"/>
              <a:gd name="connsiteY10" fmla="*/ 209850 h 228916"/>
              <a:gd name="connsiteX11" fmla="*/ 196290 w 386798"/>
              <a:gd name="connsiteY11" fmla="*/ 228900 h 228916"/>
              <a:gd name="connsiteX12" fmla="*/ 101040 w 386798"/>
              <a:gd name="connsiteY12" fmla="*/ 206675 h 228916"/>
              <a:gd name="connsiteX13" fmla="*/ 47065 w 386798"/>
              <a:gd name="connsiteY13" fmla="*/ 184450 h 228916"/>
              <a:gd name="connsiteX14" fmla="*/ 120090 w 386798"/>
              <a:gd name="connsiteY14" fmla="*/ 105075 h 228916"/>
              <a:gd name="connsiteX15" fmla="*/ 18490 w 386798"/>
              <a:gd name="connsiteY15" fmla="*/ 105075 h 228916"/>
              <a:gd name="connsiteX16" fmla="*/ 183590 w 386798"/>
              <a:gd name="connsiteY16" fmla="*/ 89200 h 228916"/>
              <a:gd name="connsiteX17" fmla="*/ 145490 w 386798"/>
              <a:gd name="connsiteY17" fmla="*/ 32050 h 228916"/>
              <a:gd name="connsiteX18" fmla="*/ 386790 w 386798"/>
              <a:gd name="connsiteY18" fmla="*/ 300 h 22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6798" h="228916">
                <a:moveTo>
                  <a:pt x="386790" y="300"/>
                </a:moveTo>
                <a:cubicBezTo>
                  <a:pt x="388377" y="3475"/>
                  <a:pt x="175123" y="42104"/>
                  <a:pt x="155015" y="51100"/>
                </a:cubicBezTo>
                <a:cubicBezTo>
                  <a:pt x="134907" y="60096"/>
                  <a:pt x="275136" y="45808"/>
                  <a:pt x="266140" y="54275"/>
                </a:cubicBezTo>
                <a:cubicBezTo>
                  <a:pt x="257144" y="62742"/>
                  <a:pt x="138611" y="85496"/>
                  <a:pt x="101040" y="101900"/>
                </a:cubicBezTo>
                <a:cubicBezTo>
                  <a:pt x="63469" y="118304"/>
                  <a:pt x="40186" y="149525"/>
                  <a:pt x="40715" y="152700"/>
                </a:cubicBezTo>
                <a:cubicBezTo>
                  <a:pt x="41244" y="155875"/>
                  <a:pt x="107390" y="120421"/>
                  <a:pt x="104215" y="120950"/>
                </a:cubicBezTo>
                <a:cubicBezTo>
                  <a:pt x="101040" y="121479"/>
                  <a:pt x="26957" y="152700"/>
                  <a:pt x="21665" y="155875"/>
                </a:cubicBezTo>
                <a:cubicBezTo>
                  <a:pt x="16373" y="159050"/>
                  <a:pt x="68232" y="137354"/>
                  <a:pt x="72465" y="140000"/>
                </a:cubicBezTo>
                <a:cubicBezTo>
                  <a:pt x="76698" y="142646"/>
                  <a:pt x="45477" y="163812"/>
                  <a:pt x="47065" y="171750"/>
                </a:cubicBezTo>
                <a:cubicBezTo>
                  <a:pt x="48653" y="179688"/>
                  <a:pt x="89398" y="181275"/>
                  <a:pt x="81990" y="187625"/>
                </a:cubicBezTo>
                <a:cubicBezTo>
                  <a:pt x="74582" y="193975"/>
                  <a:pt x="-16435" y="202971"/>
                  <a:pt x="2615" y="209850"/>
                </a:cubicBezTo>
                <a:cubicBezTo>
                  <a:pt x="21665" y="216729"/>
                  <a:pt x="179886" y="229429"/>
                  <a:pt x="196290" y="228900"/>
                </a:cubicBezTo>
                <a:cubicBezTo>
                  <a:pt x="212694" y="228371"/>
                  <a:pt x="125911" y="214083"/>
                  <a:pt x="101040" y="206675"/>
                </a:cubicBezTo>
                <a:cubicBezTo>
                  <a:pt x="76169" y="199267"/>
                  <a:pt x="43890" y="201383"/>
                  <a:pt x="47065" y="184450"/>
                </a:cubicBezTo>
                <a:cubicBezTo>
                  <a:pt x="50240" y="167517"/>
                  <a:pt x="124852" y="118304"/>
                  <a:pt x="120090" y="105075"/>
                </a:cubicBezTo>
                <a:cubicBezTo>
                  <a:pt x="115328" y="91846"/>
                  <a:pt x="7907" y="107721"/>
                  <a:pt x="18490" y="105075"/>
                </a:cubicBezTo>
                <a:cubicBezTo>
                  <a:pt x="29073" y="102429"/>
                  <a:pt x="162423" y="101371"/>
                  <a:pt x="183590" y="89200"/>
                </a:cubicBezTo>
                <a:cubicBezTo>
                  <a:pt x="204757" y="77029"/>
                  <a:pt x="116386" y="44221"/>
                  <a:pt x="145490" y="32050"/>
                </a:cubicBezTo>
                <a:cubicBezTo>
                  <a:pt x="174594" y="19879"/>
                  <a:pt x="385203" y="-2875"/>
                  <a:pt x="386790" y="3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04604B7A-B5DE-EE42-322C-B63AD9B89A3C}"/>
              </a:ext>
            </a:extLst>
          </p:cNvPr>
          <p:cNvSpPr/>
          <p:nvPr/>
        </p:nvSpPr>
        <p:spPr>
          <a:xfrm>
            <a:off x="6911719" y="7181307"/>
            <a:ext cx="122928" cy="165643"/>
          </a:xfrm>
          <a:custGeom>
            <a:avLst/>
            <a:gdLst>
              <a:gd name="connsiteX0" fmla="*/ 256 w 122928"/>
              <a:gd name="connsiteY0" fmla="*/ 543 h 165643"/>
              <a:gd name="connsiteX1" fmla="*/ 117731 w 122928"/>
              <a:gd name="connsiteY1" fmla="*/ 143418 h 165643"/>
              <a:gd name="connsiteX2" fmla="*/ 92331 w 122928"/>
              <a:gd name="connsiteY2" fmla="*/ 111668 h 165643"/>
              <a:gd name="connsiteX3" fmla="*/ 3431 w 122928"/>
              <a:gd name="connsiteY3" fmla="*/ 108493 h 165643"/>
              <a:gd name="connsiteX4" fmla="*/ 120906 w 122928"/>
              <a:gd name="connsiteY4" fmla="*/ 165643 h 165643"/>
              <a:gd name="connsiteX5" fmla="*/ 19306 w 122928"/>
              <a:gd name="connsiteY5" fmla="*/ 108493 h 165643"/>
              <a:gd name="connsiteX6" fmla="*/ 98681 w 122928"/>
              <a:gd name="connsiteY6" fmla="*/ 121193 h 165643"/>
              <a:gd name="connsiteX7" fmla="*/ 79631 w 122928"/>
              <a:gd name="connsiteY7" fmla="*/ 54518 h 165643"/>
              <a:gd name="connsiteX8" fmla="*/ 85981 w 122928"/>
              <a:gd name="connsiteY8" fmla="*/ 92618 h 165643"/>
              <a:gd name="connsiteX9" fmla="*/ 256 w 122928"/>
              <a:gd name="connsiteY9" fmla="*/ 543 h 165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2928" h="165643">
                <a:moveTo>
                  <a:pt x="256" y="543"/>
                </a:moveTo>
                <a:cubicBezTo>
                  <a:pt x="5548" y="9010"/>
                  <a:pt x="102385" y="124897"/>
                  <a:pt x="117731" y="143418"/>
                </a:cubicBezTo>
                <a:cubicBezTo>
                  <a:pt x="133077" y="161939"/>
                  <a:pt x="111381" y="117489"/>
                  <a:pt x="92331" y="111668"/>
                </a:cubicBezTo>
                <a:cubicBezTo>
                  <a:pt x="73281" y="105847"/>
                  <a:pt x="-1331" y="99497"/>
                  <a:pt x="3431" y="108493"/>
                </a:cubicBezTo>
                <a:cubicBezTo>
                  <a:pt x="8193" y="117489"/>
                  <a:pt x="118260" y="165643"/>
                  <a:pt x="120906" y="165643"/>
                </a:cubicBezTo>
                <a:cubicBezTo>
                  <a:pt x="123552" y="165643"/>
                  <a:pt x="23010" y="115901"/>
                  <a:pt x="19306" y="108493"/>
                </a:cubicBezTo>
                <a:cubicBezTo>
                  <a:pt x="15602" y="101085"/>
                  <a:pt x="88627" y="130189"/>
                  <a:pt x="98681" y="121193"/>
                </a:cubicBezTo>
                <a:cubicBezTo>
                  <a:pt x="108735" y="112197"/>
                  <a:pt x="81748" y="59280"/>
                  <a:pt x="79631" y="54518"/>
                </a:cubicBezTo>
                <a:cubicBezTo>
                  <a:pt x="77514" y="49756"/>
                  <a:pt x="98681" y="100026"/>
                  <a:pt x="85981" y="92618"/>
                </a:cubicBezTo>
                <a:cubicBezTo>
                  <a:pt x="73281" y="85210"/>
                  <a:pt x="-5036" y="-7924"/>
                  <a:pt x="256" y="5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8683FB24-A144-3943-1D08-D06A0E4C9A85}"/>
              </a:ext>
            </a:extLst>
          </p:cNvPr>
          <p:cNvSpPr/>
          <p:nvPr/>
        </p:nvSpPr>
        <p:spPr>
          <a:xfrm>
            <a:off x="6866428" y="7159619"/>
            <a:ext cx="74150" cy="265013"/>
          </a:xfrm>
          <a:custGeom>
            <a:avLst/>
            <a:gdLst>
              <a:gd name="connsiteX0" fmla="*/ 74122 w 74150"/>
              <a:gd name="connsiteY0" fmla="*/ 6 h 265013"/>
              <a:gd name="connsiteX1" fmla="*/ 10622 w 74150"/>
              <a:gd name="connsiteY1" fmla="*/ 123831 h 265013"/>
              <a:gd name="connsiteX2" fmla="*/ 29672 w 74150"/>
              <a:gd name="connsiteY2" fmla="*/ 111131 h 265013"/>
              <a:gd name="connsiteX3" fmla="*/ 10622 w 74150"/>
              <a:gd name="connsiteY3" fmla="*/ 146056 h 265013"/>
              <a:gd name="connsiteX4" fmla="*/ 29672 w 74150"/>
              <a:gd name="connsiteY4" fmla="*/ 260356 h 265013"/>
              <a:gd name="connsiteX5" fmla="*/ 26497 w 74150"/>
              <a:gd name="connsiteY5" fmla="*/ 231781 h 265013"/>
              <a:gd name="connsiteX6" fmla="*/ 1097 w 74150"/>
              <a:gd name="connsiteY6" fmla="*/ 130181 h 265013"/>
              <a:gd name="connsiteX7" fmla="*/ 74122 w 74150"/>
              <a:gd name="connsiteY7" fmla="*/ 6 h 26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150" h="265013">
                <a:moveTo>
                  <a:pt x="74122" y="6"/>
                </a:moveTo>
                <a:cubicBezTo>
                  <a:pt x="75710" y="-1052"/>
                  <a:pt x="10622" y="123831"/>
                  <a:pt x="10622" y="123831"/>
                </a:cubicBezTo>
                <a:cubicBezTo>
                  <a:pt x="3214" y="142352"/>
                  <a:pt x="29672" y="107427"/>
                  <a:pt x="29672" y="111131"/>
                </a:cubicBezTo>
                <a:cubicBezTo>
                  <a:pt x="29672" y="114835"/>
                  <a:pt x="10622" y="121185"/>
                  <a:pt x="10622" y="146056"/>
                </a:cubicBezTo>
                <a:cubicBezTo>
                  <a:pt x="10622" y="170927"/>
                  <a:pt x="27026" y="246069"/>
                  <a:pt x="29672" y="260356"/>
                </a:cubicBezTo>
                <a:cubicBezTo>
                  <a:pt x="32318" y="274643"/>
                  <a:pt x="31259" y="253477"/>
                  <a:pt x="26497" y="231781"/>
                </a:cubicBezTo>
                <a:cubicBezTo>
                  <a:pt x="21735" y="210085"/>
                  <a:pt x="-5782" y="163519"/>
                  <a:pt x="1097" y="130181"/>
                </a:cubicBezTo>
                <a:cubicBezTo>
                  <a:pt x="7976" y="96843"/>
                  <a:pt x="72534" y="1064"/>
                  <a:pt x="74122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EEEE6E67-A6CC-C922-5C4A-0515926C9796}"/>
              </a:ext>
            </a:extLst>
          </p:cNvPr>
          <p:cNvSpPr/>
          <p:nvPr/>
        </p:nvSpPr>
        <p:spPr>
          <a:xfrm>
            <a:off x="7026243" y="7190267"/>
            <a:ext cx="239364" cy="137647"/>
          </a:xfrm>
          <a:custGeom>
            <a:avLst/>
            <a:gdLst>
              <a:gd name="connsiteX0" fmla="*/ 177832 w 239364"/>
              <a:gd name="connsiteY0" fmla="*/ 1108 h 137647"/>
              <a:gd name="connsiteX1" fmla="*/ 50832 w 239364"/>
              <a:gd name="connsiteY1" fmla="*/ 96358 h 137647"/>
              <a:gd name="connsiteX2" fmla="*/ 111157 w 239364"/>
              <a:gd name="connsiteY2" fmla="*/ 70958 h 137647"/>
              <a:gd name="connsiteX3" fmla="*/ 50832 w 239364"/>
              <a:gd name="connsiteY3" fmla="*/ 109058 h 137647"/>
              <a:gd name="connsiteX4" fmla="*/ 139732 w 239364"/>
              <a:gd name="connsiteY4" fmla="*/ 109058 h 137647"/>
              <a:gd name="connsiteX5" fmla="*/ 238157 w 239364"/>
              <a:gd name="connsiteY5" fmla="*/ 124933 h 137647"/>
              <a:gd name="connsiteX6" fmla="*/ 187357 w 239364"/>
              <a:gd name="connsiteY6" fmla="*/ 121758 h 137647"/>
              <a:gd name="connsiteX7" fmla="*/ 82582 w 239364"/>
              <a:gd name="connsiteY7" fmla="*/ 137633 h 137647"/>
              <a:gd name="connsiteX8" fmla="*/ 161957 w 239364"/>
              <a:gd name="connsiteY8" fmla="*/ 118583 h 137647"/>
              <a:gd name="connsiteX9" fmla="*/ 111157 w 239364"/>
              <a:gd name="connsiteY9" fmla="*/ 109058 h 137647"/>
              <a:gd name="connsiteX10" fmla="*/ 19082 w 239364"/>
              <a:gd name="connsiteY10" fmla="*/ 102708 h 137647"/>
              <a:gd name="connsiteX11" fmla="*/ 95282 w 239364"/>
              <a:gd name="connsiteY11" fmla="*/ 61433 h 137647"/>
              <a:gd name="connsiteX12" fmla="*/ 32 w 239364"/>
              <a:gd name="connsiteY12" fmla="*/ 32858 h 137647"/>
              <a:gd name="connsiteX13" fmla="*/ 85757 w 239364"/>
              <a:gd name="connsiteY13" fmla="*/ 42383 h 137647"/>
              <a:gd name="connsiteX14" fmla="*/ 177832 w 239364"/>
              <a:gd name="connsiteY14" fmla="*/ 1108 h 13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9364" h="137647">
                <a:moveTo>
                  <a:pt x="177832" y="1108"/>
                </a:moveTo>
                <a:cubicBezTo>
                  <a:pt x="172011" y="10104"/>
                  <a:pt x="61944" y="84716"/>
                  <a:pt x="50832" y="96358"/>
                </a:cubicBezTo>
                <a:cubicBezTo>
                  <a:pt x="39719" y="108000"/>
                  <a:pt x="111157" y="68841"/>
                  <a:pt x="111157" y="70958"/>
                </a:cubicBezTo>
                <a:cubicBezTo>
                  <a:pt x="111157" y="73075"/>
                  <a:pt x="46070" y="102708"/>
                  <a:pt x="50832" y="109058"/>
                </a:cubicBezTo>
                <a:cubicBezTo>
                  <a:pt x="55594" y="115408"/>
                  <a:pt x="108511" y="106412"/>
                  <a:pt x="139732" y="109058"/>
                </a:cubicBezTo>
                <a:cubicBezTo>
                  <a:pt x="170953" y="111704"/>
                  <a:pt x="230220" y="122816"/>
                  <a:pt x="238157" y="124933"/>
                </a:cubicBezTo>
                <a:cubicBezTo>
                  <a:pt x="246094" y="127050"/>
                  <a:pt x="213286" y="119641"/>
                  <a:pt x="187357" y="121758"/>
                </a:cubicBezTo>
                <a:cubicBezTo>
                  <a:pt x="161428" y="123875"/>
                  <a:pt x="86815" y="138162"/>
                  <a:pt x="82582" y="137633"/>
                </a:cubicBezTo>
                <a:cubicBezTo>
                  <a:pt x="78349" y="137104"/>
                  <a:pt x="157195" y="123345"/>
                  <a:pt x="161957" y="118583"/>
                </a:cubicBezTo>
                <a:cubicBezTo>
                  <a:pt x="166719" y="113821"/>
                  <a:pt x="134969" y="111704"/>
                  <a:pt x="111157" y="109058"/>
                </a:cubicBezTo>
                <a:cubicBezTo>
                  <a:pt x="87345" y="106412"/>
                  <a:pt x="21728" y="110645"/>
                  <a:pt x="19082" y="102708"/>
                </a:cubicBezTo>
                <a:cubicBezTo>
                  <a:pt x="16436" y="94771"/>
                  <a:pt x="98457" y="73075"/>
                  <a:pt x="95282" y="61433"/>
                </a:cubicBezTo>
                <a:cubicBezTo>
                  <a:pt x="92107" y="49791"/>
                  <a:pt x="1619" y="36033"/>
                  <a:pt x="32" y="32858"/>
                </a:cubicBezTo>
                <a:cubicBezTo>
                  <a:pt x="-1555" y="29683"/>
                  <a:pt x="55595" y="43970"/>
                  <a:pt x="85757" y="42383"/>
                </a:cubicBezTo>
                <a:cubicBezTo>
                  <a:pt x="115919" y="40796"/>
                  <a:pt x="183653" y="-7888"/>
                  <a:pt x="177832" y="1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F5C11567-4CC7-235C-E58E-FD32CCBB8CF2}"/>
              </a:ext>
            </a:extLst>
          </p:cNvPr>
          <p:cNvSpPr/>
          <p:nvPr/>
        </p:nvSpPr>
        <p:spPr>
          <a:xfrm>
            <a:off x="7204009" y="7219651"/>
            <a:ext cx="321131" cy="99946"/>
          </a:xfrm>
          <a:custGeom>
            <a:avLst/>
            <a:gdLst>
              <a:gd name="connsiteX0" fmla="*/ 266766 w 321131"/>
              <a:gd name="connsiteY0" fmla="*/ 299 h 99946"/>
              <a:gd name="connsiteX1" fmla="*/ 304866 w 321131"/>
              <a:gd name="connsiteY1" fmla="*/ 76499 h 99946"/>
              <a:gd name="connsiteX2" fmla="*/ 212791 w 321131"/>
              <a:gd name="connsiteY2" fmla="*/ 82849 h 99946"/>
              <a:gd name="connsiteX3" fmla="*/ 269941 w 321131"/>
              <a:gd name="connsiteY3" fmla="*/ 95549 h 99946"/>
              <a:gd name="connsiteX4" fmla="*/ 133416 w 321131"/>
              <a:gd name="connsiteY4" fmla="*/ 89199 h 99946"/>
              <a:gd name="connsiteX5" fmla="*/ 177866 w 321131"/>
              <a:gd name="connsiteY5" fmla="*/ 95549 h 99946"/>
              <a:gd name="connsiteX6" fmla="*/ 66 w 321131"/>
              <a:gd name="connsiteY6" fmla="*/ 92374 h 99946"/>
              <a:gd name="connsiteX7" fmla="*/ 158816 w 321131"/>
              <a:gd name="connsiteY7" fmla="*/ 98724 h 99946"/>
              <a:gd name="connsiteX8" fmla="*/ 301691 w 321131"/>
              <a:gd name="connsiteY8" fmla="*/ 98724 h 99946"/>
              <a:gd name="connsiteX9" fmla="*/ 320741 w 321131"/>
              <a:gd name="connsiteY9" fmla="*/ 86024 h 99946"/>
              <a:gd name="connsiteX10" fmla="*/ 311216 w 321131"/>
              <a:gd name="connsiteY10" fmla="*/ 51099 h 99946"/>
              <a:gd name="connsiteX11" fmla="*/ 266766 w 321131"/>
              <a:gd name="connsiteY11" fmla="*/ 299 h 99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1131" h="99946">
                <a:moveTo>
                  <a:pt x="266766" y="299"/>
                </a:moveTo>
                <a:cubicBezTo>
                  <a:pt x="265708" y="4532"/>
                  <a:pt x="313862" y="62741"/>
                  <a:pt x="304866" y="76499"/>
                </a:cubicBezTo>
                <a:cubicBezTo>
                  <a:pt x="295870" y="90257"/>
                  <a:pt x="218612" y="79674"/>
                  <a:pt x="212791" y="82849"/>
                </a:cubicBezTo>
                <a:cubicBezTo>
                  <a:pt x="206970" y="86024"/>
                  <a:pt x="283170" y="94491"/>
                  <a:pt x="269941" y="95549"/>
                </a:cubicBezTo>
                <a:cubicBezTo>
                  <a:pt x="256712" y="96607"/>
                  <a:pt x="148762" y="89199"/>
                  <a:pt x="133416" y="89199"/>
                </a:cubicBezTo>
                <a:cubicBezTo>
                  <a:pt x="118070" y="89199"/>
                  <a:pt x="177866" y="95549"/>
                  <a:pt x="177866" y="95549"/>
                </a:cubicBezTo>
                <a:lnTo>
                  <a:pt x="66" y="92374"/>
                </a:lnTo>
                <a:cubicBezTo>
                  <a:pt x="-3109" y="92903"/>
                  <a:pt x="108545" y="97666"/>
                  <a:pt x="158816" y="98724"/>
                </a:cubicBezTo>
                <a:cubicBezTo>
                  <a:pt x="209087" y="99782"/>
                  <a:pt x="274704" y="100841"/>
                  <a:pt x="301691" y="98724"/>
                </a:cubicBezTo>
                <a:cubicBezTo>
                  <a:pt x="328679" y="96607"/>
                  <a:pt x="319153" y="93962"/>
                  <a:pt x="320741" y="86024"/>
                </a:cubicBezTo>
                <a:cubicBezTo>
                  <a:pt x="322329" y="78086"/>
                  <a:pt x="318095" y="64328"/>
                  <a:pt x="311216" y="51099"/>
                </a:cubicBezTo>
                <a:cubicBezTo>
                  <a:pt x="304337" y="37870"/>
                  <a:pt x="267824" y="-3934"/>
                  <a:pt x="266766" y="2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5814BB90-5E9E-43D4-E298-D2BC996C72D9}"/>
              </a:ext>
            </a:extLst>
          </p:cNvPr>
          <p:cNvSpPr/>
          <p:nvPr/>
        </p:nvSpPr>
        <p:spPr>
          <a:xfrm>
            <a:off x="7086600" y="7258047"/>
            <a:ext cx="419817" cy="80442"/>
          </a:xfrm>
          <a:custGeom>
            <a:avLst/>
            <a:gdLst>
              <a:gd name="connsiteX0" fmla="*/ 365125 w 419817"/>
              <a:gd name="connsiteY0" fmla="*/ 3 h 80442"/>
              <a:gd name="connsiteX1" fmla="*/ 400050 w 419817"/>
              <a:gd name="connsiteY1" fmla="*/ 69853 h 80442"/>
              <a:gd name="connsiteX2" fmla="*/ 349250 w 419817"/>
              <a:gd name="connsiteY2" fmla="*/ 73028 h 80442"/>
              <a:gd name="connsiteX3" fmla="*/ 146050 w 419817"/>
              <a:gd name="connsiteY3" fmla="*/ 60328 h 80442"/>
              <a:gd name="connsiteX4" fmla="*/ 323850 w 419817"/>
              <a:gd name="connsiteY4" fmla="*/ 69853 h 80442"/>
              <a:gd name="connsiteX5" fmla="*/ 0 w 419817"/>
              <a:gd name="connsiteY5" fmla="*/ 63503 h 80442"/>
              <a:gd name="connsiteX6" fmla="*/ 371475 w 419817"/>
              <a:gd name="connsiteY6" fmla="*/ 79378 h 80442"/>
              <a:gd name="connsiteX7" fmla="*/ 415925 w 419817"/>
              <a:gd name="connsiteY7" fmla="*/ 73028 h 80442"/>
              <a:gd name="connsiteX8" fmla="*/ 365125 w 419817"/>
              <a:gd name="connsiteY8" fmla="*/ 3 h 8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9817" h="80442">
                <a:moveTo>
                  <a:pt x="365125" y="3"/>
                </a:moveTo>
                <a:cubicBezTo>
                  <a:pt x="362479" y="-526"/>
                  <a:pt x="402696" y="57682"/>
                  <a:pt x="400050" y="69853"/>
                </a:cubicBezTo>
                <a:cubicBezTo>
                  <a:pt x="397404" y="82024"/>
                  <a:pt x="391583" y="74616"/>
                  <a:pt x="349250" y="73028"/>
                </a:cubicBezTo>
                <a:cubicBezTo>
                  <a:pt x="306917" y="71441"/>
                  <a:pt x="150283" y="60857"/>
                  <a:pt x="146050" y="60328"/>
                </a:cubicBezTo>
                <a:cubicBezTo>
                  <a:pt x="141817" y="59799"/>
                  <a:pt x="323850" y="69853"/>
                  <a:pt x="323850" y="69853"/>
                </a:cubicBezTo>
                <a:lnTo>
                  <a:pt x="0" y="63503"/>
                </a:lnTo>
                <a:cubicBezTo>
                  <a:pt x="7938" y="65091"/>
                  <a:pt x="302154" y="77791"/>
                  <a:pt x="371475" y="79378"/>
                </a:cubicBezTo>
                <a:cubicBezTo>
                  <a:pt x="440796" y="80965"/>
                  <a:pt x="414867" y="82024"/>
                  <a:pt x="415925" y="73028"/>
                </a:cubicBezTo>
                <a:cubicBezTo>
                  <a:pt x="416983" y="64032"/>
                  <a:pt x="367771" y="532"/>
                  <a:pt x="365125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4F8EFA3B-055A-3357-F3BF-313139F1A26F}"/>
              </a:ext>
            </a:extLst>
          </p:cNvPr>
          <p:cNvSpPr/>
          <p:nvPr/>
        </p:nvSpPr>
        <p:spPr>
          <a:xfrm>
            <a:off x="7121468" y="7022747"/>
            <a:ext cx="435091" cy="130530"/>
          </a:xfrm>
          <a:custGeom>
            <a:avLst/>
            <a:gdLst>
              <a:gd name="connsiteX0" fmla="*/ 57 w 435091"/>
              <a:gd name="connsiteY0" fmla="*/ 130528 h 130530"/>
              <a:gd name="connsiteX1" fmla="*/ 222307 w 435091"/>
              <a:gd name="connsiteY1" fmla="*/ 22578 h 130530"/>
              <a:gd name="connsiteX2" fmla="*/ 203257 w 435091"/>
              <a:gd name="connsiteY2" fmla="*/ 28928 h 130530"/>
              <a:gd name="connsiteX3" fmla="*/ 339782 w 435091"/>
              <a:gd name="connsiteY3" fmla="*/ 13053 h 130530"/>
              <a:gd name="connsiteX4" fmla="*/ 409632 w 435091"/>
              <a:gd name="connsiteY4" fmla="*/ 13053 h 130530"/>
              <a:gd name="connsiteX5" fmla="*/ 336607 w 435091"/>
              <a:gd name="connsiteY5" fmla="*/ 353 h 130530"/>
              <a:gd name="connsiteX6" fmla="*/ 431857 w 435091"/>
              <a:gd name="connsiteY6" fmla="*/ 3528 h 130530"/>
              <a:gd name="connsiteX7" fmla="*/ 193732 w 435091"/>
              <a:gd name="connsiteY7" fmla="*/ 3528 h 130530"/>
              <a:gd name="connsiteX8" fmla="*/ 273107 w 435091"/>
              <a:gd name="connsiteY8" fmla="*/ 6703 h 130530"/>
              <a:gd name="connsiteX9" fmla="*/ 174682 w 435091"/>
              <a:gd name="connsiteY9" fmla="*/ 19403 h 130530"/>
              <a:gd name="connsiteX10" fmla="*/ 200082 w 435091"/>
              <a:gd name="connsiteY10" fmla="*/ 25753 h 130530"/>
              <a:gd name="connsiteX11" fmla="*/ 57 w 435091"/>
              <a:gd name="connsiteY11" fmla="*/ 130528 h 13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5091" h="130530">
                <a:moveTo>
                  <a:pt x="57" y="130528"/>
                </a:moveTo>
                <a:cubicBezTo>
                  <a:pt x="3761" y="129999"/>
                  <a:pt x="222307" y="22578"/>
                  <a:pt x="222307" y="22578"/>
                </a:cubicBezTo>
                <a:cubicBezTo>
                  <a:pt x="256174" y="5645"/>
                  <a:pt x="183678" y="30515"/>
                  <a:pt x="203257" y="28928"/>
                </a:cubicBezTo>
                <a:cubicBezTo>
                  <a:pt x="222836" y="27341"/>
                  <a:pt x="305386" y="15699"/>
                  <a:pt x="339782" y="13053"/>
                </a:cubicBezTo>
                <a:cubicBezTo>
                  <a:pt x="374178" y="10407"/>
                  <a:pt x="410161" y="15170"/>
                  <a:pt x="409632" y="13053"/>
                </a:cubicBezTo>
                <a:cubicBezTo>
                  <a:pt x="409103" y="10936"/>
                  <a:pt x="332903" y="1940"/>
                  <a:pt x="336607" y="353"/>
                </a:cubicBezTo>
                <a:cubicBezTo>
                  <a:pt x="340311" y="-1234"/>
                  <a:pt x="455669" y="2999"/>
                  <a:pt x="431857" y="3528"/>
                </a:cubicBezTo>
                <a:cubicBezTo>
                  <a:pt x="408045" y="4057"/>
                  <a:pt x="220190" y="2999"/>
                  <a:pt x="193732" y="3528"/>
                </a:cubicBezTo>
                <a:cubicBezTo>
                  <a:pt x="167274" y="4057"/>
                  <a:pt x="276282" y="4057"/>
                  <a:pt x="273107" y="6703"/>
                </a:cubicBezTo>
                <a:cubicBezTo>
                  <a:pt x="269932" y="9349"/>
                  <a:pt x="186853" y="16228"/>
                  <a:pt x="174682" y="19403"/>
                </a:cubicBezTo>
                <a:cubicBezTo>
                  <a:pt x="162511" y="22578"/>
                  <a:pt x="228128" y="9349"/>
                  <a:pt x="200082" y="25753"/>
                </a:cubicBezTo>
                <a:cubicBezTo>
                  <a:pt x="172036" y="42157"/>
                  <a:pt x="-3647" y="131057"/>
                  <a:pt x="57" y="1305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BBBC2BA4-7537-C596-6FF8-BA100B56B6EA}"/>
              </a:ext>
            </a:extLst>
          </p:cNvPr>
          <p:cNvSpPr/>
          <p:nvPr/>
        </p:nvSpPr>
        <p:spPr>
          <a:xfrm>
            <a:off x="7404049" y="7004037"/>
            <a:ext cx="165529" cy="222686"/>
          </a:xfrm>
          <a:custGeom>
            <a:avLst/>
            <a:gdLst>
              <a:gd name="connsiteX0" fmla="*/ 51 w 165529"/>
              <a:gd name="connsiteY0" fmla="*/ 13 h 222686"/>
              <a:gd name="connsiteX1" fmla="*/ 69901 w 165529"/>
              <a:gd name="connsiteY1" fmla="*/ 82563 h 222686"/>
              <a:gd name="connsiteX2" fmla="*/ 50851 w 165529"/>
              <a:gd name="connsiteY2" fmla="*/ 142888 h 222686"/>
              <a:gd name="connsiteX3" fmla="*/ 92126 w 165529"/>
              <a:gd name="connsiteY3" fmla="*/ 111138 h 222686"/>
              <a:gd name="connsiteX4" fmla="*/ 50851 w 165529"/>
              <a:gd name="connsiteY4" fmla="*/ 155588 h 222686"/>
              <a:gd name="connsiteX5" fmla="*/ 117526 w 165529"/>
              <a:gd name="connsiteY5" fmla="*/ 196863 h 222686"/>
              <a:gd name="connsiteX6" fmla="*/ 79426 w 165529"/>
              <a:gd name="connsiteY6" fmla="*/ 200038 h 222686"/>
              <a:gd name="connsiteX7" fmla="*/ 69901 w 165529"/>
              <a:gd name="connsiteY7" fmla="*/ 222263 h 222686"/>
              <a:gd name="connsiteX8" fmla="*/ 95301 w 165529"/>
              <a:gd name="connsiteY8" fmla="*/ 177813 h 222686"/>
              <a:gd name="connsiteX9" fmla="*/ 165151 w 165529"/>
              <a:gd name="connsiteY9" fmla="*/ 47638 h 222686"/>
              <a:gd name="connsiteX10" fmla="*/ 120701 w 165529"/>
              <a:gd name="connsiteY10" fmla="*/ 92088 h 222686"/>
              <a:gd name="connsiteX11" fmla="*/ 66726 w 165529"/>
              <a:gd name="connsiteY11" fmla="*/ 28588 h 222686"/>
              <a:gd name="connsiteX12" fmla="*/ 108001 w 165529"/>
              <a:gd name="connsiteY12" fmla="*/ 98438 h 222686"/>
              <a:gd name="connsiteX13" fmla="*/ 82601 w 165529"/>
              <a:gd name="connsiteY13" fmla="*/ 123838 h 222686"/>
              <a:gd name="connsiteX14" fmla="*/ 82601 w 165529"/>
              <a:gd name="connsiteY14" fmla="*/ 88913 h 222686"/>
              <a:gd name="connsiteX15" fmla="*/ 51 w 165529"/>
              <a:gd name="connsiteY15" fmla="*/ 13 h 222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5529" h="222686">
                <a:moveTo>
                  <a:pt x="51" y="13"/>
                </a:moveTo>
                <a:cubicBezTo>
                  <a:pt x="-2066" y="-1045"/>
                  <a:pt x="61434" y="58751"/>
                  <a:pt x="69901" y="82563"/>
                </a:cubicBezTo>
                <a:cubicBezTo>
                  <a:pt x="78368" y="106375"/>
                  <a:pt x="47147" y="138126"/>
                  <a:pt x="50851" y="142888"/>
                </a:cubicBezTo>
                <a:cubicBezTo>
                  <a:pt x="54555" y="147650"/>
                  <a:pt x="92126" y="109021"/>
                  <a:pt x="92126" y="111138"/>
                </a:cubicBezTo>
                <a:cubicBezTo>
                  <a:pt x="92126" y="113255"/>
                  <a:pt x="46618" y="141301"/>
                  <a:pt x="50851" y="155588"/>
                </a:cubicBezTo>
                <a:cubicBezTo>
                  <a:pt x="55084" y="169875"/>
                  <a:pt x="112764" y="189455"/>
                  <a:pt x="117526" y="196863"/>
                </a:cubicBezTo>
                <a:cubicBezTo>
                  <a:pt x="122289" y="204271"/>
                  <a:pt x="87363" y="195805"/>
                  <a:pt x="79426" y="200038"/>
                </a:cubicBezTo>
                <a:cubicBezTo>
                  <a:pt x="71489" y="204271"/>
                  <a:pt x="67255" y="225967"/>
                  <a:pt x="69901" y="222263"/>
                </a:cubicBezTo>
                <a:cubicBezTo>
                  <a:pt x="72547" y="218559"/>
                  <a:pt x="79426" y="206917"/>
                  <a:pt x="95301" y="177813"/>
                </a:cubicBezTo>
                <a:cubicBezTo>
                  <a:pt x="111176" y="148709"/>
                  <a:pt x="160918" y="61925"/>
                  <a:pt x="165151" y="47638"/>
                </a:cubicBezTo>
                <a:cubicBezTo>
                  <a:pt x="169384" y="33351"/>
                  <a:pt x="137105" y="95263"/>
                  <a:pt x="120701" y="92088"/>
                </a:cubicBezTo>
                <a:cubicBezTo>
                  <a:pt x="104297" y="88913"/>
                  <a:pt x="68843" y="27530"/>
                  <a:pt x="66726" y="28588"/>
                </a:cubicBezTo>
                <a:cubicBezTo>
                  <a:pt x="64609" y="29646"/>
                  <a:pt x="105355" y="82563"/>
                  <a:pt x="108001" y="98438"/>
                </a:cubicBezTo>
                <a:cubicBezTo>
                  <a:pt x="110647" y="114313"/>
                  <a:pt x="86834" y="125425"/>
                  <a:pt x="82601" y="123838"/>
                </a:cubicBezTo>
                <a:cubicBezTo>
                  <a:pt x="78368" y="122251"/>
                  <a:pt x="90009" y="105317"/>
                  <a:pt x="82601" y="88913"/>
                </a:cubicBezTo>
                <a:cubicBezTo>
                  <a:pt x="75193" y="72509"/>
                  <a:pt x="2168" y="1071"/>
                  <a:pt x="51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82C18391-E3F2-4619-F89B-E3E72F2CC4C9}"/>
              </a:ext>
            </a:extLst>
          </p:cNvPr>
          <p:cNvSpPr/>
          <p:nvPr/>
        </p:nvSpPr>
        <p:spPr>
          <a:xfrm>
            <a:off x="7127684" y="6911224"/>
            <a:ext cx="571925" cy="248401"/>
          </a:xfrm>
          <a:custGeom>
            <a:avLst/>
            <a:gdLst>
              <a:gd name="connsiteX0" fmla="*/ 191 w 571925"/>
              <a:gd name="connsiteY0" fmla="*/ 248401 h 248401"/>
              <a:gd name="connsiteX1" fmla="*/ 317691 w 571925"/>
              <a:gd name="connsiteY1" fmla="*/ 146801 h 248401"/>
              <a:gd name="connsiteX2" fmla="*/ 282766 w 571925"/>
              <a:gd name="connsiteY2" fmla="*/ 159501 h 248401"/>
              <a:gd name="connsiteX3" fmla="*/ 568516 w 571925"/>
              <a:gd name="connsiteY3" fmla="*/ 89651 h 248401"/>
              <a:gd name="connsiteX4" fmla="*/ 444691 w 571925"/>
              <a:gd name="connsiteY4" fmla="*/ 127751 h 248401"/>
              <a:gd name="connsiteX5" fmla="*/ 514541 w 571925"/>
              <a:gd name="connsiteY5" fmla="*/ 64251 h 248401"/>
              <a:gd name="connsiteX6" fmla="*/ 536766 w 571925"/>
              <a:gd name="connsiteY6" fmla="*/ 32501 h 248401"/>
              <a:gd name="connsiteX7" fmla="*/ 438341 w 571925"/>
              <a:gd name="connsiteY7" fmla="*/ 96001 h 248401"/>
              <a:gd name="connsiteX8" fmla="*/ 393891 w 571925"/>
              <a:gd name="connsiteY8" fmla="*/ 121401 h 248401"/>
              <a:gd name="connsiteX9" fmla="*/ 441516 w 571925"/>
              <a:gd name="connsiteY9" fmla="*/ 67426 h 248401"/>
              <a:gd name="connsiteX10" fmla="*/ 492316 w 571925"/>
              <a:gd name="connsiteY10" fmla="*/ 16626 h 248401"/>
              <a:gd name="connsiteX11" fmla="*/ 412941 w 571925"/>
              <a:gd name="connsiteY11" fmla="*/ 86476 h 248401"/>
              <a:gd name="connsiteX12" fmla="*/ 324041 w 571925"/>
              <a:gd name="connsiteY12" fmla="*/ 121401 h 248401"/>
              <a:gd name="connsiteX13" fmla="*/ 352616 w 571925"/>
              <a:gd name="connsiteY13" fmla="*/ 67426 h 248401"/>
              <a:gd name="connsiteX14" fmla="*/ 330391 w 571925"/>
              <a:gd name="connsiteY14" fmla="*/ 751 h 248401"/>
              <a:gd name="connsiteX15" fmla="*/ 336741 w 571925"/>
              <a:gd name="connsiteY15" fmla="*/ 35676 h 248401"/>
              <a:gd name="connsiteX16" fmla="*/ 295466 w 571925"/>
              <a:gd name="connsiteY16" fmla="*/ 99176 h 248401"/>
              <a:gd name="connsiteX17" fmla="*/ 187516 w 571925"/>
              <a:gd name="connsiteY17" fmla="*/ 143626 h 248401"/>
              <a:gd name="connsiteX18" fmla="*/ 247841 w 571925"/>
              <a:gd name="connsiteY18" fmla="*/ 130926 h 248401"/>
              <a:gd name="connsiteX19" fmla="*/ 184341 w 571925"/>
              <a:gd name="connsiteY19" fmla="*/ 165851 h 248401"/>
              <a:gd name="connsiteX20" fmla="*/ 270066 w 571925"/>
              <a:gd name="connsiteY20" fmla="*/ 146801 h 248401"/>
              <a:gd name="connsiteX21" fmla="*/ 191 w 571925"/>
              <a:gd name="connsiteY21" fmla="*/ 248401 h 24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71925" h="248401">
                <a:moveTo>
                  <a:pt x="191" y="248401"/>
                </a:moveTo>
                <a:cubicBezTo>
                  <a:pt x="8128" y="248401"/>
                  <a:pt x="270595" y="161618"/>
                  <a:pt x="317691" y="146801"/>
                </a:cubicBezTo>
                <a:cubicBezTo>
                  <a:pt x="364787" y="131984"/>
                  <a:pt x="240962" y="169026"/>
                  <a:pt x="282766" y="159501"/>
                </a:cubicBezTo>
                <a:cubicBezTo>
                  <a:pt x="324570" y="149976"/>
                  <a:pt x="541529" y="94943"/>
                  <a:pt x="568516" y="89651"/>
                </a:cubicBezTo>
                <a:cubicBezTo>
                  <a:pt x="595504" y="84359"/>
                  <a:pt x="453687" y="131984"/>
                  <a:pt x="444691" y="127751"/>
                </a:cubicBezTo>
                <a:cubicBezTo>
                  <a:pt x="435695" y="123518"/>
                  <a:pt x="499195" y="80126"/>
                  <a:pt x="514541" y="64251"/>
                </a:cubicBezTo>
                <a:cubicBezTo>
                  <a:pt x="529887" y="48376"/>
                  <a:pt x="549466" y="27209"/>
                  <a:pt x="536766" y="32501"/>
                </a:cubicBezTo>
                <a:cubicBezTo>
                  <a:pt x="524066" y="37793"/>
                  <a:pt x="462153" y="81184"/>
                  <a:pt x="438341" y="96001"/>
                </a:cubicBezTo>
                <a:cubicBezTo>
                  <a:pt x="414529" y="110818"/>
                  <a:pt x="393362" y="126163"/>
                  <a:pt x="393891" y="121401"/>
                </a:cubicBezTo>
                <a:cubicBezTo>
                  <a:pt x="394420" y="116638"/>
                  <a:pt x="425112" y="84888"/>
                  <a:pt x="441516" y="67426"/>
                </a:cubicBezTo>
                <a:cubicBezTo>
                  <a:pt x="457920" y="49963"/>
                  <a:pt x="497078" y="13451"/>
                  <a:pt x="492316" y="16626"/>
                </a:cubicBezTo>
                <a:cubicBezTo>
                  <a:pt x="487554" y="19801"/>
                  <a:pt x="440987" y="69013"/>
                  <a:pt x="412941" y="86476"/>
                </a:cubicBezTo>
                <a:cubicBezTo>
                  <a:pt x="384895" y="103938"/>
                  <a:pt x="334095" y="124576"/>
                  <a:pt x="324041" y="121401"/>
                </a:cubicBezTo>
                <a:cubicBezTo>
                  <a:pt x="313987" y="118226"/>
                  <a:pt x="351558" y="87534"/>
                  <a:pt x="352616" y="67426"/>
                </a:cubicBezTo>
                <a:cubicBezTo>
                  <a:pt x="353674" y="47318"/>
                  <a:pt x="333037" y="6043"/>
                  <a:pt x="330391" y="751"/>
                </a:cubicBezTo>
                <a:cubicBezTo>
                  <a:pt x="327745" y="-4541"/>
                  <a:pt x="342562" y="19272"/>
                  <a:pt x="336741" y="35676"/>
                </a:cubicBezTo>
                <a:cubicBezTo>
                  <a:pt x="330920" y="52080"/>
                  <a:pt x="320337" y="81184"/>
                  <a:pt x="295466" y="99176"/>
                </a:cubicBezTo>
                <a:cubicBezTo>
                  <a:pt x="270595" y="117168"/>
                  <a:pt x="195453" y="138334"/>
                  <a:pt x="187516" y="143626"/>
                </a:cubicBezTo>
                <a:cubicBezTo>
                  <a:pt x="179579" y="148918"/>
                  <a:pt x="248370" y="127222"/>
                  <a:pt x="247841" y="130926"/>
                </a:cubicBezTo>
                <a:cubicBezTo>
                  <a:pt x="247312" y="134630"/>
                  <a:pt x="180637" y="163205"/>
                  <a:pt x="184341" y="165851"/>
                </a:cubicBezTo>
                <a:cubicBezTo>
                  <a:pt x="188045" y="168497"/>
                  <a:pt x="307108" y="135159"/>
                  <a:pt x="270066" y="146801"/>
                </a:cubicBezTo>
                <a:cubicBezTo>
                  <a:pt x="233024" y="158443"/>
                  <a:pt x="-7746" y="248401"/>
                  <a:pt x="191" y="2484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AB852DD2-1ECF-F39D-2A33-EF95213AA67E}"/>
              </a:ext>
            </a:extLst>
          </p:cNvPr>
          <p:cNvSpPr/>
          <p:nvPr/>
        </p:nvSpPr>
        <p:spPr>
          <a:xfrm>
            <a:off x="7467009" y="7032617"/>
            <a:ext cx="283306" cy="195889"/>
          </a:xfrm>
          <a:custGeom>
            <a:avLst/>
            <a:gdLst>
              <a:gd name="connsiteX0" fmla="*/ 89491 w 283306"/>
              <a:gd name="connsiteY0" fmla="*/ 8 h 195889"/>
              <a:gd name="connsiteX1" fmla="*/ 108541 w 283306"/>
              <a:gd name="connsiteY1" fmla="*/ 47633 h 195889"/>
              <a:gd name="connsiteX2" fmla="*/ 591 w 283306"/>
              <a:gd name="connsiteY2" fmla="*/ 149233 h 195889"/>
              <a:gd name="connsiteX3" fmla="*/ 64091 w 283306"/>
              <a:gd name="connsiteY3" fmla="*/ 127008 h 195889"/>
              <a:gd name="connsiteX4" fmla="*/ 38691 w 283306"/>
              <a:gd name="connsiteY4" fmla="*/ 152408 h 195889"/>
              <a:gd name="connsiteX5" fmla="*/ 73616 w 283306"/>
              <a:gd name="connsiteY5" fmla="*/ 174633 h 195889"/>
              <a:gd name="connsiteX6" fmla="*/ 213316 w 283306"/>
              <a:gd name="connsiteY6" fmla="*/ 193683 h 195889"/>
              <a:gd name="connsiteX7" fmla="*/ 124416 w 283306"/>
              <a:gd name="connsiteY7" fmla="*/ 190508 h 195889"/>
              <a:gd name="connsiteX8" fmla="*/ 67266 w 283306"/>
              <a:gd name="connsiteY8" fmla="*/ 149233 h 195889"/>
              <a:gd name="connsiteX9" fmla="*/ 133941 w 283306"/>
              <a:gd name="connsiteY9" fmla="*/ 142883 h 195889"/>
              <a:gd name="connsiteX10" fmla="*/ 283166 w 283306"/>
              <a:gd name="connsiteY10" fmla="*/ 127008 h 195889"/>
              <a:gd name="connsiteX11" fmla="*/ 105366 w 283306"/>
              <a:gd name="connsiteY11" fmla="*/ 127008 h 195889"/>
              <a:gd name="connsiteX12" fmla="*/ 118066 w 283306"/>
              <a:gd name="connsiteY12" fmla="*/ 104783 h 195889"/>
              <a:gd name="connsiteX13" fmla="*/ 248241 w 283306"/>
              <a:gd name="connsiteY13" fmla="*/ 47633 h 195889"/>
              <a:gd name="connsiteX14" fmla="*/ 143466 w 283306"/>
              <a:gd name="connsiteY14" fmla="*/ 66683 h 195889"/>
              <a:gd name="connsiteX15" fmla="*/ 152991 w 283306"/>
              <a:gd name="connsiteY15" fmla="*/ 41283 h 195889"/>
              <a:gd name="connsiteX16" fmla="*/ 216491 w 283306"/>
              <a:gd name="connsiteY16" fmla="*/ 22233 h 195889"/>
              <a:gd name="connsiteX17" fmla="*/ 172041 w 283306"/>
              <a:gd name="connsiteY17" fmla="*/ 25408 h 195889"/>
              <a:gd name="connsiteX18" fmla="*/ 124416 w 283306"/>
              <a:gd name="connsiteY18" fmla="*/ 50808 h 195889"/>
              <a:gd name="connsiteX19" fmla="*/ 89491 w 283306"/>
              <a:gd name="connsiteY19" fmla="*/ 8 h 195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3306" h="195889">
                <a:moveTo>
                  <a:pt x="89491" y="8"/>
                </a:moveTo>
                <a:cubicBezTo>
                  <a:pt x="86845" y="-521"/>
                  <a:pt x="123358" y="22762"/>
                  <a:pt x="108541" y="47633"/>
                </a:cubicBezTo>
                <a:cubicBezTo>
                  <a:pt x="93724" y="72504"/>
                  <a:pt x="7999" y="136004"/>
                  <a:pt x="591" y="149233"/>
                </a:cubicBezTo>
                <a:cubicBezTo>
                  <a:pt x="-6817" y="162462"/>
                  <a:pt x="57741" y="126479"/>
                  <a:pt x="64091" y="127008"/>
                </a:cubicBezTo>
                <a:cubicBezTo>
                  <a:pt x="70441" y="127537"/>
                  <a:pt x="37103" y="144470"/>
                  <a:pt x="38691" y="152408"/>
                </a:cubicBezTo>
                <a:cubicBezTo>
                  <a:pt x="40279" y="160346"/>
                  <a:pt x="44512" y="167754"/>
                  <a:pt x="73616" y="174633"/>
                </a:cubicBezTo>
                <a:cubicBezTo>
                  <a:pt x="102720" y="181512"/>
                  <a:pt x="204849" y="191037"/>
                  <a:pt x="213316" y="193683"/>
                </a:cubicBezTo>
                <a:cubicBezTo>
                  <a:pt x="221783" y="196329"/>
                  <a:pt x="148758" y="197916"/>
                  <a:pt x="124416" y="190508"/>
                </a:cubicBezTo>
                <a:cubicBezTo>
                  <a:pt x="100074" y="183100"/>
                  <a:pt x="65678" y="157171"/>
                  <a:pt x="67266" y="149233"/>
                </a:cubicBezTo>
                <a:cubicBezTo>
                  <a:pt x="68854" y="141295"/>
                  <a:pt x="133941" y="142883"/>
                  <a:pt x="133941" y="142883"/>
                </a:cubicBezTo>
                <a:cubicBezTo>
                  <a:pt x="169924" y="139179"/>
                  <a:pt x="287928" y="129654"/>
                  <a:pt x="283166" y="127008"/>
                </a:cubicBezTo>
                <a:cubicBezTo>
                  <a:pt x="278404" y="124362"/>
                  <a:pt x="132883" y="130712"/>
                  <a:pt x="105366" y="127008"/>
                </a:cubicBezTo>
                <a:cubicBezTo>
                  <a:pt x="77849" y="123304"/>
                  <a:pt x="94254" y="118012"/>
                  <a:pt x="118066" y="104783"/>
                </a:cubicBezTo>
                <a:cubicBezTo>
                  <a:pt x="141878" y="91554"/>
                  <a:pt x="244008" y="53983"/>
                  <a:pt x="248241" y="47633"/>
                </a:cubicBezTo>
                <a:cubicBezTo>
                  <a:pt x="252474" y="41283"/>
                  <a:pt x="143466" y="66683"/>
                  <a:pt x="143466" y="66683"/>
                </a:cubicBezTo>
                <a:cubicBezTo>
                  <a:pt x="127591" y="65625"/>
                  <a:pt x="140820" y="48691"/>
                  <a:pt x="152991" y="41283"/>
                </a:cubicBezTo>
                <a:cubicBezTo>
                  <a:pt x="165162" y="33875"/>
                  <a:pt x="213316" y="24879"/>
                  <a:pt x="216491" y="22233"/>
                </a:cubicBezTo>
                <a:cubicBezTo>
                  <a:pt x="219666" y="19587"/>
                  <a:pt x="187387" y="20645"/>
                  <a:pt x="172041" y="25408"/>
                </a:cubicBezTo>
                <a:cubicBezTo>
                  <a:pt x="156695" y="30171"/>
                  <a:pt x="135528" y="52395"/>
                  <a:pt x="124416" y="50808"/>
                </a:cubicBezTo>
                <a:cubicBezTo>
                  <a:pt x="113304" y="49221"/>
                  <a:pt x="92137" y="537"/>
                  <a:pt x="89491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0B05F7BA-5BC5-EC45-D9ED-4C520B40B64B}"/>
              </a:ext>
            </a:extLst>
          </p:cNvPr>
          <p:cNvSpPr/>
          <p:nvPr/>
        </p:nvSpPr>
        <p:spPr>
          <a:xfrm>
            <a:off x="7227985" y="7047482"/>
            <a:ext cx="291536" cy="271342"/>
          </a:xfrm>
          <a:custGeom>
            <a:avLst/>
            <a:gdLst>
              <a:gd name="connsiteX0" fmla="*/ 201515 w 291536"/>
              <a:gd name="connsiteY0" fmla="*/ 1018 h 271342"/>
              <a:gd name="connsiteX1" fmla="*/ 287240 w 291536"/>
              <a:gd name="connsiteY1" fmla="*/ 102618 h 271342"/>
              <a:gd name="connsiteX2" fmla="*/ 271365 w 291536"/>
              <a:gd name="connsiteY2" fmla="*/ 153418 h 271342"/>
              <a:gd name="connsiteX3" fmla="*/ 207865 w 291536"/>
              <a:gd name="connsiteY3" fmla="*/ 229618 h 271342"/>
              <a:gd name="connsiteX4" fmla="*/ 122140 w 291536"/>
              <a:gd name="connsiteY4" fmla="*/ 270893 h 271342"/>
              <a:gd name="connsiteX5" fmla="*/ 90390 w 291536"/>
              <a:gd name="connsiteY5" fmla="*/ 248668 h 271342"/>
              <a:gd name="connsiteX6" fmla="*/ 80865 w 291536"/>
              <a:gd name="connsiteY6" fmla="*/ 204218 h 271342"/>
              <a:gd name="connsiteX7" fmla="*/ 64990 w 291536"/>
              <a:gd name="connsiteY7" fmla="*/ 223268 h 271342"/>
              <a:gd name="connsiteX8" fmla="*/ 93565 w 291536"/>
              <a:gd name="connsiteY8" fmla="*/ 108968 h 271342"/>
              <a:gd name="connsiteX9" fmla="*/ 4665 w 291536"/>
              <a:gd name="connsiteY9" fmla="*/ 67693 h 271342"/>
              <a:gd name="connsiteX10" fmla="*/ 80865 w 291536"/>
              <a:gd name="connsiteY10" fmla="*/ 39118 h 271342"/>
              <a:gd name="connsiteX11" fmla="*/ 1490 w 291536"/>
              <a:gd name="connsiteY11" fmla="*/ 48643 h 271342"/>
              <a:gd name="connsiteX12" fmla="*/ 201515 w 291536"/>
              <a:gd name="connsiteY12" fmla="*/ 1018 h 271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1536" h="271342">
                <a:moveTo>
                  <a:pt x="201515" y="1018"/>
                </a:moveTo>
                <a:cubicBezTo>
                  <a:pt x="249140" y="10014"/>
                  <a:pt x="275598" y="77218"/>
                  <a:pt x="287240" y="102618"/>
                </a:cubicBezTo>
                <a:cubicBezTo>
                  <a:pt x="298882" y="128018"/>
                  <a:pt x="284594" y="132251"/>
                  <a:pt x="271365" y="153418"/>
                </a:cubicBezTo>
                <a:cubicBezTo>
                  <a:pt x="258136" y="174585"/>
                  <a:pt x="232736" y="210039"/>
                  <a:pt x="207865" y="229618"/>
                </a:cubicBezTo>
                <a:cubicBezTo>
                  <a:pt x="182994" y="249197"/>
                  <a:pt x="141719" y="267718"/>
                  <a:pt x="122140" y="270893"/>
                </a:cubicBezTo>
                <a:cubicBezTo>
                  <a:pt x="102561" y="274068"/>
                  <a:pt x="97269" y="259780"/>
                  <a:pt x="90390" y="248668"/>
                </a:cubicBezTo>
                <a:cubicBezTo>
                  <a:pt x="83511" y="237556"/>
                  <a:pt x="85098" y="208451"/>
                  <a:pt x="80865" y="204218"/>
                </a:cubicBezTo>
                <a:cubicBezTo>
                  <a:pt x="76632" y="199985"/>
                  <a:pt x="62873" y="239143"/>
                  <a:pt x="64990" y="223268"/>
                </a:cubicBezTo>
                <a:cubicBezTo>
                  <a:pt x="67107" y="207393"/>
                  <a:pt x="103619" y="134897"/>
                  <a:pt x="93565" y="108968"/>
                </a:cubicBezTo>
                <a:cubicBezTo>
                  <a:pt x="83511" y="83039"/>
                  <a:pt x="6782" y="79335"/>
                  <a:pt x="4665" y="67693"/>
                </a:cubicBezTo>
                <a:cubicBezTo>
                  <a:pt x="2548" y="56051"/>
                  <a:pt x="81394" y="42293"/>
                  <a:pt x="80865" y="39118"/>
                </a:cubicBezTo>
                <a:cubicBezTo>
                  <a:pt x="80336" y="35943"/>
                  <a:pt x="-12797" y="51818"/>
                  <a:pt x="1490" y="48643"/>
                </a:cubicBezTo>
                <a:cubicBezTo>
                  <a:pt x="15777" y="45468"/>
                  <a:pt x="153890" y="-7978"/>
                  <a:pt x="201515" y="101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>
            <a:extLst>
              <a:ext uri="{FF2B5EF4-FFF2-40B4-BE49-F238E27FC236}">
                <a16:creationId xmlns:a16="http://schemas.microsoft.com/office/drawing/2014/main" id="{78C496CE-5380-0B83-F28F-057059A81C9F}"/>
              </a:ext>
            </a:extLst>
          </p:cNvPr>
          <p:cNvSpPr/>
          <p:nvPr/>
        </p:nvSpPr>
        <p:spPr>
          <a:xfrm>
            <a:off x="7364793" y="7100413"/>
            <a:ext cx="58939" cy="5893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A0A82B1D-3AA6-4466-E88A-22BDB58352D1}"/>
              </a:ext>
            </a:extLst>
          </p:cNvPr>
          <p:cNvSpPr/>
          <p:nvPr/>
        </p:nvSpPr>
        <p:spPr>
          <a:xfrm>
            <a:off x="7063412" y="6919741"/>
            <a:ext cx="186499" cy="218224"/>
          </a:xfrm>
          <a:custGeom>
            <a:avLst/>
            <a:gdLst>
              <a:gd name="connsiteX0" fmla="*/ 963 w 186499"/>
              <a:gd name="connsiteY0" fmla="*/ 217659 h 218224"/>
              <a:gd name="connsiteX1" fmla="*/ 185113 w 186499"/>
              <a:gd name="connsiteY1" fmla="*/ 1759 h 218224"/>
              <a:gd name="connsiteX2" fmla="*/ 86688 w 186499"/>
              <a:gd name="connsiteY2" fmla="*/ 112884 h 218224"/>
              <a:gd name="connsiteX3" fmla="*/ 112088 w 186499"/>
              <a:gd name="connsiteY3" fmla="*/ 65259 h 218224"/>
              <a:gd name="connsiteX4" fmla="*/ 963 w 186499"/>
              <a:gd name="connsiteY4" fmla="*/ 217659 h 218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499" h="218224">
                <a:moveTo>
                  <a:pt x="963" y="217659"/>
                </a:moveTo>
                <a:cubicBezTo>
                  <a:pt x="13134" y="207076"/>
                  <a:pt x="170826" y="19221"/>
                  <a:pt x="185113" y="1759"/>
                </a:cubicBezTo>
                <a:cubicBezTo>
                  <a:pt x="199400" y="-15703"/>
                  <a:pt x="98859" y="102301"/>
                  <a:pt x="86688" y="112884"/>
                </a:cubicBezTo>
                <a:cubicBezTo>
                  <a:pt x="74517" y="123467"/>
                  <a:pt x="128492" y="43563"/>
                  <a:pt x="112088" y="65259"/>
                </a:cubicBezTo>
                <a:cubicBezTo>
                  <a:pt x="95684" y="86955"/>
                  <a:pt x="-11208" y="228242"/>
                  <a:pt x="963" y="2176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463A7672-7CA5-CA27-382B-7FC07BE9D066}"/>
              </a:ext>
            </a:extLst>
          </p:cNvPr>
          <p:cNvSpPr/>
          <p:nvPr/>
        </p:nvSpPr>
        <p:spPr>
          <a:xfrm>
            <a:off x="7171274" y="6934897"/>
            <a:ext cx="278657" cy="155302"/>
          </a:xfrm>
          <a:custGeom>
            <a:avLst/>
            <a:gdLst>
              <a:gd name="connsiteX0" fmla="*/ 1051 w 278657"/>
              <a:gd name="connsiteY0" fmla="*/ 154878 h 155302"/>
              <a:gd name="connsiteX1" fmla="*/ 178851 w 278657"/>
              <a:gd name="connsiteY1" fmla="*/ 2478 h 155302"/>
              <a:gd name="connsiteX2" fmla="*/ 58201 w 278657"/>
              <a:gd name="connsiteY2" fmla="*/ 56453 h 155302"/>
              <a:gd name="connsiteX3" fmla="*/ 277276 w 278657"/>
              <a:gd name="connsiteY3" fmla="*/ 2478 h 155302"/>
              <a:gd name="connsiteX4" fmla="*/ 147101 w 278657"/>
              <a:gd name="connsiteY4" fmla="*/ 31053 h 155302"/>
              <a:gd name="connsiteX5" fmla="*/ 58201 w 278657"/>
              <a:gd name="connsiteY5" fmla="*/ 91378 h 155302"/>
              <a:gd name="connsiteX6" fmla="*/ 102651 w 278657"/>
              <a:gd name="connsiteY6" fmla="*/ 50103 h 155302"/>
              <a:gd name="connsiteX7" fmla="*/ 1051 w 278657"/>
              <a:gd name="connsiteY7" fmla="*/ 154878 h 15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8657" h="155302">
                <a:moveTo>
                  <a:pt x="1051" y="154878"/>
                </a:moveTo>
                <a:cubicBezTo>
                  <a:pt x="13751" y="146941"/>
                  <a:pt x="169326" y="18882"/>
                  <a:pt x="178851" y="2478"/>
                </a:cubicBezTo>
                <a:cubicBezTo>
                  <a:pt x="188376" y="-13926"/>
                  <a:pt x="41797" y="56453"/>
                  <a:pt x="58201" y="56453"/>
                </a:cubicBezTo>
                <a:cubicBezTo>
                  <a:pt x="74605" y="56453"/>
                  <a:pt x="262459" y="6711"/>
                  <a:pt x="277276" y="2478"/>
                </a:cubicBezTo>
                <a:cubicBezTo>
                  <a:pt x="292093" y="-1755"/>
                  <a:pt x="183613" y="16236"/>
                  <a:pt x="147101" y="31053"/>
                </a:cubicBezTo>
                <a:cubicBezTo>
                  <a:pt x="110589" y="45870"/>
                  <a:pt x="65609" y="88203"/>
                  <a:pt x="58201" y="91378"/>
                </a:cubicBezTo>
                <a:cubicBezTo>
                  <a:pt x="50793" y="94553"/>
                  <a:pt x="110589" y="43224"/>
                  <a:pt x="102651" y="50103"/>
                </a:cubicBezTo>
                <a:cubicBezTo>
                  <a:pt x="94713" y="56982"/>
                  <a:pt x="-11649" y="162815"/>
                  <a:pt x="1051" y="1548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90581463-D039-B6FA-86F6-F4393717AD30}"/>
              </a:ext>
            </a:extLst>
          </p:cNvPr>
          <p:cNvSpPr/>
          <p:nvPr/>
        </p:nvSpPr>
        <p:spPr>
          <a:xfrm>
            <a:off x="6956420" y="6857437"/>
            <a:ext cx="311469" cy="337139"/>
          </a:xfrm>
          <a:custGeom>
            <a:avLst/>
            <a:gdLst>
              <a:gd name="connsiteX0" fmla="*/ 311155 w 311469"/>
              <a:gd name="connsiteY0" fmla="*/ 563 h 337139"/>
              <a:gd name="connsiteX1" fmla="*/ 79380 w 311469"/>
              <a:gd name="connsiteY1" fmla="*/ 194238 h 337139"/>
              <a:gd name="connsiteX2" fmla="*/ 155580 w 311469"/>
              <a:gd name="connsiteY2" fmla="*/ 118038 h 337139"/>
              <a:gd name="connsiteX3" fmla="*/ 5 w 311469"/>
              <a:gd name="connsiteY3" fmla="*/ 337113 h 337139"/>
              <a:gd name="connsiteX4" fmla="*/ 161930 w 311469"/>
              <a:gd name="connsiteY4" fmla="*/ 102163 h 337139"/>
              <a:gd name="connsiteX5" fmla="*/ 130180 w 311469"/>
              <a:gd name="connsiteY5" fmla="*/ 133913 h 337139"/>
              <a:gd name="connsiteX6" fmla="*/ 311155 w 311469"/>
              <a:gd name="connsiteY6" fmla="*/ 563 h 337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1469" h="337139">
                <a:moveTo>
                  <a:pt x="311155" y="563"/>
                </a:moveTo>
                <a:cubicBezTo>
                  <a:pt x="302688" y="10617"/>
                  <a:pt x="105309" y="174659"/>
                  <a:pt x="79380" y="194238"/>
                </a:cubicBezTo>
                <a:cubicBezTo>
                  <a:pt x="53451" y="213817"/>
                  <a:pt x="168809" y="94226"/>
                  <a:pt x="155580" y="118038"/>
                </a:cubicBezTo>
                <a:cubicBezTo>
                  <a:pt x="142351" y="141850"/>
                  <a:pt x="-1053" y="339759"/>
                  <a:pt x="5" y="337113"/>
                </a:cubicBezTo>
                <a:cubicBezTo>
                  <a:pt x="1063" y="334467"/>
                  <a:pt x="140234" y="136030"/>
                  <a:pt x="161930" y="102163"/>
                </a:cubicBezTo>
                <a:cubicBezTo>
                  <a:pt x="183626" y="68296"/>
                  <a:pt x="105838" y="149788"/>
                  <a:pt x="130180" y="133913"/>
                </a:cubicBezTo>
                <a:cubicBezTo>
                  <a:pt x="154522" y="118038"/>
                  <a:pt x="319622" y="-9491"/>
                  <a:pt x="311155" y="5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FAEF4745-D5EC-FA88-48DB-EA4A7D6CAEA5}"/>
              </a:ext>
            </a:extLst>
          </p:cNvPr>
          <p:cNvSpPr/>
          <p:nvPr/>
        </p:nvSpPr>
        <p:spPr>
          <a:xfrm>
            <a:off x="7257696" y="6869764"/>
            <a:ext cx="310059" cy="162963"/>
          </a:xfrm>
          <a:custGeom>
            <a:avLst/>
            <a:gdLst>
              <a:gd name="connsiteX0" fmla="*/ 3529 w 310059"/>
              <a:gd name="connsiteY0" fmla="*/ 13636 h 162963"/>
              <a:gd name="connsiteX1" fmla="*/ 117829 w 310059"/>
              <a:gd name="connsiteY1" fmla="*/ 936 h 162963"/>
              <a:gd name="connsiteX2" fmla="*/ 213079 w 310059"/>
              <a:gd name="connsiteY2" fmla="*/ 42211 h 162963"/>
              <a:gd name="connsiteX3" fmla="*/ 155929 w 310059"/>
              <a:gd name="connsiteY3" fmla="*/ 23161 h 162963"/>
              <a:gd name="connsiteX4" fmla="*/ 260704 w 310059"/>
              <a:gd name="connsiteY4" fmla="*/ 93011 h 162963"/>
              <a:gd name="connsiteX5" fmla="*/ 206729 w 310059"/>
              <a:gd name="connsiteY5" fmla="*/ 162861 h 162963"/>
              <a:gd name="connsiteX6" fmla="*/ 308329 w 310059"/>
              <a:gd name="connsiteY6" fmla="*/ 77136 h 162963"/>
              <a:gd name="connsiteX7" fmla="*/ 273404 w 310059"/>
              <a:gd name="connsiteY7" fmla="*/ 96186 h 162963"/>
              <a:gd name="connsiteX8" fmla="*/ 267054 w 310059"/>
              <a:gd name="connsiteY8" fmla="*/ 80311 h 162963"/>
              <a:gd name="connsiteX9" fmla="*/ 79729 w 310059"/>
              <a:gd name="connsiteY9" fmla="*/ 7286 h 162963"/>
              <a:gd name="connsiteX10" fmla="*/ 260704 w 310059"/>
              <a:gd name="connsiteY10" fmla="*/ 16811 h 162963"/>
              <a:gd name="connsiteX11" fmla="*/ 3529 w 310059"/>
              <a:gd name="connsiteY11" fmla="*/ 13636 h 162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0059" h="162963">
                <a:moveTo>
                  <a:pt x="3529" y="13636"/>
                </a:moveTo>
                <a:cubicBezTo>
                  <a:pt x="-20283" y="10990"/>
                  <a:pt x="82904" y="-3827"/>
                  <a:pt x="117829" y="936"/>
                </a:cubicBezTo>
                <a:cubicBezTo>
                  <a:pt x="152754" y="5698"/>
                  <a:pt x="206729" y="38507"/>
                  <a:pt x="213079" y="42211"/>
                </a:cubicBezTo>
                <a:cubicBezTo>
                  <a:pt x="219429" y="45915"/>
                  <a:pt x="147992" y="14694"/>
                  <a:pt x="155929" y="23161"/>
                </a:cubicBezTo>
                <a:cubicBezTo>
                  <a:pt x="163867" y="31628"/>
                  <a:pt x="252237" y="69728"/>
                  <a:pt x="260704" y="93011"/>
                </a:cubicBezTo>
                <a:cubicBezTo>
                  <a:pt x="269171" y="116294"/>
                  <a:pt x="198792" y="165507"/>
                  <a:pt x="206729" y="162861"/>
                </a:cubicBezTo>
                <a:cubicBezTo>
                  <a:pt x="214666" y="160215"/>
                  <a:pt x="297217" y="88248"/>
                  <a:pt x="308329" y="77136"/>
                </a:cubicBezTo>
                <a:cubicBezTo>
                  <a:pt x="319441" y="66024"/>
                  <a:pt x="273404" y="96186"/>
                  <a:pt x="273404" y="96186"/>
                </a:cubicBezTo>
                <a:cubicBezTo>
                  <a:pt x="266525" y="96715"/>
                  <a:pt x="299333" y="95128"/>
                  <a:pt x="267054" y="80311"/>
                </a:cubicBezTo>
                <a:cubicBezTo>
                  <a:pt x="234775" y="65494"/>
                  <a:pt x="80787" y="17869"/>
                  <a:pt x="79729" y="7286"/>
                </a:cubicBezTo>
                <a:cubicBezTo>
                  <a:pt x="78671" y="-3297"/>
                  <a:pt x="274992" y="17340"/>
                  <a:pt x="260704" y="16811"/>
                </a:cubicBezTo>
                <a:cubicBezTo>
                  <a:pt x="246417" y="16282"/>
                  <a:pt x="27341" y="16282"/>
                  <a:pt x="3529" y="136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5248048B-709A-90F1-57A9-13746B62A4F4}"/>
              </a:ext>
            </a:extLst>
          </p:cNvPr>
          <p:cNvSpPr/>
          <p:nvPr/>
        </p:nvSpPr>
        <p:spPr>
          <a:xfrm>
            <a:off x="7250704" y="6804798"/>
            <a:ext cx="350697" cy="155185"/>
          </a:xfrm>
          <a:custGeom>
            <a:avLst/>
            <a:gdLst>
              <a:gd name="connsiteX0" fmla="*/ 996 w 350697"/>
              <a:gd name="connsiteY0" fmla="*/ 81777 h 155185"/>
              <a:gd name="connsiteX1" fmla="*/ 194671 w 350697"/>
              <a:gd name="connsiteY1" fmla="*/ 2402 h 155185"/>
              <a:gd name="connsiteX2" fmla="*/ 156571 w 350697"/>
              <a:gd name="connsiteY2" fmla="*/ 27802 h 155185"/>
              <a:gd name="connsiteX3" fmla="*/ 261346 w 350697"/>
              <a:gd name="connsiteY3" fmla="*/ 100827 h 155185"/>
              <a:gd name="connsiteX4" fmla="*/ 242296 w 350697"/>
              <a:gd name="connsiteY4" fmla="*/ 81777 h 155185"/>
              <a:gd name="connsiteX5" fmla="*/ 350246 w 350697"/>
              <a:gd name="connsiteY5" fmla="*/ 154802 h 155185"/>
              <a:gd name="connsiteX6" fmla="*/ 277221 w 350697"/>
              <a:gd name="connsiteY6" fmla="*/ 107177 h 155185"/>
              <a:gd name="connsiteX7" fmla="*/ 188321 w 350697"/>
              <a:gd name="connsiteY7" fmla="*/ 34152 h 155185"/>
              <a:gd name="connsiteX8" fmla="*/ 39096 w 350697"/>
              <a:gd name="connsiteY8" fmla="*/ 24627 h 155185"/>
              <a:gd name="connsiteX9" fmla="*/ 115296 w 350697"/>
              <a:gd name="connsiteY9" fmla="*/ 24627 h 155185"/>
              <a:gd name="connsiteX10" fmla="*/ 996 w 350697"/>
              <a:gd name="connsiteY10" fmla="*/ 81777 h 155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0697" h="155185">
                <a:moveTo>
                  <a:pt x="996" y="81777"/>
                </a:moveTo>
                <a:cubicBezTo>
                  <a:pt x="14225" y="78073"/>
                  <a:pt x="168742" y="11398"/>
                  <a:pt x="194671" y="2402"/>
                </a:cubicBezTo>
                <a:cubicBezTo>
                  <a:pt x="220600" y="-6594"/>
                  <a:pt x="145459" y="11398"/>
                  <a:pt x="156571" y="27802"/>
                </a:cubicBezTo>
                <a:cubicBezTo>
                  <a:pt x="167683" y="44206"/>
                  <a:pt x="261346" y="100827"/>
                  <a:pt x="261346" y="100827"/>
                </a:cubicBezTo>
                <a:cubicBezTo>
                  <a:pt x="275633" y="109823"/>
                  <a:pt x="227479" y="72781"/>
                  <a:pt x="242296" y="81777"/>
                </a:cubicBezTo>
                <a:cubicBezTo>
                  <a:pt x="257113" y="90773"/>
                  <a:pt x="344425" y="150569"/>
                  <a:pt x="350246" y="154802"/>
                </a:cubicBezTo>
                <a:cubicBezTo>
                  <a:pt x="356067" y="159035"/>
                  <a:pt x="304209" y="127285"/>
                  <a:pt x="277221" y="107177"/>
                </a:cubicBezTo>
                <a:cubicBezTo>
                  <a:pt x="250234" y="87069"/>
                  <a:pt x="228008" y="47910"/>
                  <a:pt x="188321" y="34152"/>
                </a:cubicBezTo>
                <a:cubicBezTo>
                  <a:pt x="148634" y="20394"/>
                  <a:pt x="51267" y="26214"/>
                  <a:pt x="39096" y="24627"/>
                </a:cubicBezTo>
                <a:cubicBezTo>
                  <a:pt x="26925" y="23040"/>
                  <a:pt x="120059" y="14044"/>
                  <a:pt x="115296" y="24627"/>
                </a:cubicBezTo>
                <a:cubicBezTo>
                  <a:pt x="110534" y="35210"/>
                  <a:pt x="-12233" y="85481"/>
                  <a:pt x="996" y="817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1FE1D86B-843E-A801-90B8-ECF199292FDC}"/>
              </a:ext>
            </a:extLst>
          </p:cNvPr>
          <p:cNvSpPr/>
          <p:nvPr/>
        </p:nvSpPr>
        <p:spPr>
          <a:xfrm>
            <a:off x="6862680" y="6845447"/>
            <a:ext cx="366376" cy="373508"/>
          </a:xfrm>
          <a:custGeom>
            <a:avLst/>
            <a:gdLst>
              <a:gd name="connsiteX0" fmla="*/ 363620 w 366376"/>
              <a:gd name="connsiteY0" fmla="*/ 3028 h 373508"/>
              <a:gd name="connsiteX1" fmla="*/ 1670 w 366376"/>
              <a:gd name="connsiteY1" fmla="*/ 285603 h 373508"/>
              <a:gd name="connsiteX2" fmla="*/ 223920 w 366376"/>
              <a:gd name="connsiteY2" fmla="*/ 152253 h 373508"/>
              <a:gd name="connsiteX3" fmla="*/ 109620 w 366376"/>
              <a:gd name="connsiteY3" fmla="*/ 260203 h 373508"/>
              <a:gd name="connsiteX4" fmla="*/ 11195 w 366376"/>
              <a:gd name="connsiteY4" fmla="*/ 371328 h 373508"/>
              <a:gd name="connsiteX5" fmla="*/ 204870 w 366376"/>
              <a:gd name="connsiteY5" fmla="*/ 155428 h 373508"/>
              <a:gd name="connsiteX6" fmla="*/ 87395 w 366376"/>
              <a:gd name="connsiteY6" fmla="*/ 234803 h 373508"/>
              <a:gd name="connsiteX7" fmla="*/ 268370 w 366376"/>
              <a:gd name="connsiteY7" fmla="*/ 76053 h 373508"/>
              <a:gd name="connsiteX8" fmla="*/ 173120 w 366376"/>
              <a:gd name="connsiteY8" fmla="*/ 133203 h 373508"/>
              <a:gd name="connsiteX9" fmla="*/ 363620 w 366376"/>
              <a:gd name="connsiteY9" fmla="*/ 3028 h 37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6376" h="373508">
                <a:moveTo>
                  <a:pt x="363620" y="3028"/>
                </a:moveTo>
                <a:cubicBezTo>
                  <a:pt x="335045" y="28428"/>
                  <a:pt x="24953" y="260732"/>
                  <a:pt x="1670" y="285603"/>
                </a:cubicBezTo>
                <a:cubicBezTo>
                  <a:pt x="-21613" y="310474"/>
                  <a:pt x="205928" y="156486"/>
                  <a:pt x="223920" y="152253"/>
                </a:cubicBezTo>
                <a:cubicBezTo>
                  <a:pt x="241912" y="148020"/>
                  <a:pt x="145074" y="223691"/>
                  <a:pt x="109620" y="260203"/>
                </a:cubicBezTo>
                <a:cubicBezTo>
                  <a:pt x="74166" y="296716"/>
                  <a:pt x="-4680" y="388790"/>
                  <a:pt x="11195" y="371328"/>
                </a:cubicBezTo>
                <a:cubicBezTo>
                  <a:pt x="27070" y="353866"/>
                  <a:pt x="192170" y="178182"/>
                  <a:pt x="204870" y="155428"/>
                </a:cubicBezTo>
                <a:cubicBezTo>
                  <a:pt x="217570" y="132674"/>
                  <a:pt x="76812" y="248032"/>
                  <a:pt x="87395" y="234803"/>
                </a:cubicBezTo>
                <a:cubicBezTo>
                  <a:pt x="97978" y="221574"/>
                  <a:pt x="254083" y="92986"/>
                  <a:pt x="268370" y="76053"/>
                </a:cubicBezTo>
                <a:cubicBezTo>
                  <a:pt x="282657" y="59120"/>
                  <a:pt x="156716" y="146432"/>
                  <a:pt x="173120" y="133203"/>
                </a:cubicBezTo>
                <a:cubicBezTo>
                  <a:pt x="189524" y="119974"/>
                  <a:pt x="392195" y="-22372"/>
                  <a:pt x="363620" y="30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7D886993-C6A6-CA14-C6AE-6E98E6E14F18}"/>
              </a:ext>
            </a:extLst>
          </p:cNvPr>
          <p:cNvSpPr/>
          <p:nvPr/>
        </p:nvSpPr>
        <p:spPr>
          <a:xfrm>
            <a:off x="6890184" y="6949899"/>
            <a:ext cx="91667" cy="225949"/>
          </a:xfrm>
          <a:custGeom>
            <a:avLst/>
            <a:gdLst>
              <a:gd name="connsiteX0" fmla="*/ 91641 w 91667"/>
              <a:gd name="connsiteY0" fmla="*/ 176 h 225949"/>
              <a:gd name="connsiteX1" fmla="*/ 2741 w 91667"/>
              <a:gd name="connsiteY1" fmla="*/ 222426 h 225949"/>
              <a:gd name="connsiteX2" fmla="*/ 21791 w 91667"/>
              <a:gd name="connsiteY2" fmla="*/ 139876 h 225949"/>
              <a:gd name="connsiteX3" fmla="*/ 12266 w 91667"/>
              <a:gd name="connsiteY3" fmla="*/ 184326 h 225949"/>
              <a:gd name="connsiteX4" fmla="*/ 91641 w 91667"/>
              <a:gd name="connsiteY4" fmla="*/ 176 h 22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67" h="225949">
                <a:moveTo>
                  <a:pt x="91641" y="176"/>
                </a:moveTo>
                <a:cubicBezTo>
                  <a:pt x="90053" y="6526"/>
                  <a:pt x="14383" y="199143"/>
                  <a:pt x="2741" y="222426"/>
                </a:cubicBezTo>
                <a:cubicBezTo>
                  <a:pt x="-8901" y="245709"/>
                  <a:pt x="20203" y="146226"/>
                  <a:pt x="21791" y="139876"/>
                </a:cubicBezTo>
                <a:cubicBezTo>
                  <a:pt x="23378" y="133526"/>
                  <a:pt x="624" y="208139"/>
                  <a:pt x="12266" y="184326"/>
                </a:cubicBezTo>
                <a:cubicBezTo>
                  <a:pt x="23908" y="160513"/>
                  <a:pt x="93229" y="-6174"/>
                  <a:pt x="91641" y="1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0EB83BEF-E6B3-6649-F896-0CE5D1D2A747}"/>
              </a:ext>
            </a:extLst>
          </p:cNvPr>
          <p:cNvSpPr/>
          <p:nvPr/>
        </p:nvSpPr>
        <p:spPr>
          <a:xfrm>
            <a:off x="6974282" y="6898616"/>
            <a:ext cx="280912" cy="301347"/>
          </a:xfrm>
          <a:custGeom>
            <a:avLst/>
            <a:gdLst>
              <a:gd name="connsiteX0" fmla="*/ 280593 w 280912"/>
              <a:gd name="connsiteY0" fmla="*/ 659 h 301347"/>
              <a:gd name="connsiteX1" fmla="*/ 125018 w 280912"/>
              <a:gd name="connsiteY1" fmla="*/ 127659 h 301347"/>
              <a:gd name="connsiteX2" fmla="*/ 150418 w 280912"/>
              <a:gd name="connsiteY2" fmla="*/ 108609 h 301347"/>
              <a:gd name="connsiteX3" fmla="*/ 29768 w 280912"/>
              <a:gd name="connsiteY3" fmla="*/ 261009 h 301347"/>
              <a:gd name="connsiteX4" fmla="*/ 4368 w 280912"/>
              <a:gd name="connsiteY4" fmla="*/ 295934 h 301347"/>
              <a:gd name="connsiteX5" fmla="*/ 99618 w 280912"/>
              <a:gd name="connsiteY5" fmla="*/ 168934 h 301347"/>
              <a:gd name="connsiteX6" fmla="*/ 144068 w 280912"/>
              <a:gd name="connsiteY6" fmla="*/ 111784 h 301347"/>
              <a:gd name="connsiteX7" fmla="*/ 125018 w 280912"/>
              <a:gd name="connsiteY7" fmla="*/ 124484 h 301347"/>
              <a:gd name="connsiteX8" fmla="*/ 207568 w 280912"/>
              <a:gd name="connsiteY8" fmla="*/ 57809 h 301347"/>
              <a:gd name="connsiteX9" fmla="*/ 166293 w 280912"/>
              <a:gd name="connsiteY9" fmla="*/ 76859 h 301347"/>
              <a:gd name="connsiteX10" fmla="*/ 280593 w 280912"/>
              <a:gd name="connsiteY10" fmla="*/ 659 h 30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912" h="301347">
                <a:moveTo>
                  <a:pt x="280593" y="659"/>
                </a:moveTo>
                <a:cubicBezTo>
                  <a:pt x="273714" y="9126"/>
                  <a:pt x="146714" y="109667"/>
                  <a:pt x="125018" y="127659"/>
                </a:cubicBezTo>
                <a:cubicBezTo>
                  <a:pt x="103322" y="145651"/>
                  <a:pt x="166293" y="86384"/>
                  <a:pt x="150418" y="108609"/>
                </a:cubicBezTo>
                <a:cubicBezTo>
                  <a:pt x="134543" y="130834"/>
                  <a:pt x="54110" y="229788"/>
                  <a:pt x="29768" y="261009"/>
                </a:cubicBezTo>
                <a:cubicBezTo>
                  <a:pt x="5426" y="292230"/>
                  <a:pt x="-7274" y="311280"/>
                  <a:pt x="4368" y="295934"/>
                </a:cubicBezTo>
                <a:cubicBezTo>
                  <a:pt x="16010" y="280588"/>
                  <a:pt x="76335" y="199626"/>
                  <a:pt x="99618" y="168934"/>
                </a:cubicBezTo>
                <a:cubicBezTo>
                  <a:pt x="122901" y="138242"/>
                  <a:pt x="144068" y="111784"/>
                  <a:pt x="144068" y="111784"/>
                </a:cubicBezTo>
                <a:cubicBezTo>
                  <a:pt x="148301" y="104376"/>
                  <a:pt x="114435" y="133480"/>
                  <a:pt x="125018" y="124484"/>
                </a:cubicBezTo>
                <a:cubicBezTo>
                  <a:pt x="135601" y="115488"/>
                  <a:pt x="200689" y="65747"/>
                  <a:pt x="207568" y="57809"/>
                </a:cubicBezTo>
                <a:cubicBezTo>
                  <a:pt x="214447" y="49871"/>
                  <a:pt x="151476" y="85855"/>
                  <a:pt x="166293" y="76859"/>
                </a:cubicBezTo>
                <a:cubicBezTo>
                  <a:pt x="181110" y="67863"/>
                  <a:pt x="287472" y="-7808"/>
                  <a:pt x="280593" y="6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524C1B66-36F1-8BAD-CAFD-B04C6412B0EC}"/>
              </a:ext>
            </a:extLst>
          </p:cNvPr>
          <p:cNvSpPr/>
          <p:nvPr/>
        </p:nvSpPr>
        <p:spPr>
          <a:xfrm>
            <a:off x="7258007" y="6948605"/>
            <a:ext cx="168520" cy="125296"/>
          </a:xfrm>
          <a:custGeom>
            <a:avLst/>
            <a:gdLst>
              <a:gd name="connsiteX0" fmla="*/ 43 w 168520"/>
              <a:gd name="connsiteY0" fmla="*/ 125295 h 125296"/>
              <a:gd name="connsiteX1" fmla="*/ 92118 w 168520"/>
              <a:gd name="connsiteY1" fmla="*/ 14170 h 125296"/>
              <a:gd name="connsiteX2" fmla="*/ 85768 w 168520"/>
              <a:gd name="connsiteY2" fmla="*/ 33220 h 125296"/>
              <a:gd name="connsiteX3" fmla="*/ 130218 w 168520"/>
              <a:gd name="connsiteY3" fmla="*/ 49095 h 125296"/>
              <a:gd name="connsiteX4" fmla="*/ 114343 w 168520"/>
              <a:gd name="connsiteY4" fmla="*/ 74495 h 125296"/>
              <a:gd name="connsiteX5" fmla="*/ 168318 w 168520"/>
              <a:gd name="connsiteY5" fmla="*/ 1470 h 125296"/>
              <a:gd name="connsiteX6" fmla="*/ 130218 w 168520"/>
              <a:gd name="connsiteY6" fmla="*/ 26870 h 125296"/>
              <a:gd name="connsiteX7" fmla="*/ 66718 w 168520"/>
              <a:gd name="connsiteY7" fmla="*/ 42745 h 125296"/>
              <a:gd name="connsiteX8" fmla="*/ 79418 w 168520"/>
              <a:gd name="connsiteY8" fmla="*/ 10995 h 125296"/>
              <a:gd name="connsiteX9" fmla="*/ 43 w 168520"/>
              <a:gd name="connsiteY9" fmla="*/ 125295 h 125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8520" h="125296">
                <a:moveTo>
                  <a:pt x="43" y="125295"/>
                </a:moveTo>
                <a:cubicBezTo>
                  <a:pt x="2160" y="125824"/>
                  <a:pt x="92118" y="14170"/>
                  <a:pt x="92118" y="14170"/>
                </a:cubicBezTo>
                <a:cubicBezTo>
                  <a:pt x="106406" y="-1176"/>
                  <a:pt x="79418" y="27399"/>
                  <a:pt x="85768" y="33220"/>
                </a:cubicBezTo>
                <a:cubicBezTo>
                  <a:pt x="92118" y="39041"/>
                  <a:pt x="125456" y="42216"/>
                  <a:pt x="130218" y="49095"/>
                </a:cubicBezTo>
                <a:cubicBezTo>
                  <a:pt x="134980" y="55974"/>
                  <a:pt x="107993" y="82432"/>
                  <a:pt x="114343" y="74495"/>
                </a:cubicBezTo>
                <a:cubicBezTo>
                  <a:pt x="120693" y="66558"/>
                  <a:pt x="165672" y="9407"/>
                  <a:pt x="168318" y="1470"/>
                </a:cubicBezTo>
                <a:cubicBezTo>
                  <a:pt x="170964" y="-6467"/>
                  <a:pt x="147151" y="19991"/>
                  <a:pt x="130218" y="26870"/>
                </a:cubicBezTo>
                <a:cubicBezTo>
                  <a:pt x="113285" y="33749"/>
                  <a:pt x="75185" y="45391"/>
                  <a:pt x="66718" y="42745"/>
                </a:cubicBezTo>
                <a:cubicBezTo>
                  <a:pt x="58251" y="40099"/>
                  <a:pt x="85768" y="941"/>
                  <a:pt x="79418" y="10995"/>
                </a:cubicBezTo>
                <a:cubicBezTo>
                  <a:pt x="73068" y="21049"/>
                  <a:pt x="-2074" y="124766"/>
                  <a:pt x="43" y="1252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9ED071F7-A353-6637-918C-2B5F0334955B}"/>
              </a:ext>
            </a:extLst>
          </p:cNvPr>
          <p:cNvSpPr/>
          <p:nvPr/>
        </p:nvSpPr>
        <p:spPr>
          <a:xfrm>
            <a:off x="7171936" y="7298841"/>
            <a:ext cx="484006" cy="168959"/>
          </a:xfrm>
          <a:custGeom>
            <a:avLst/>
            <a:gdLst>
              <a:gd name="connsiteX0" fmla="*/ 389 w 484006"/>
              <a:gd name="connsiteY0" fmla="*/ 35409 h 168959"/>
              <a:gd name="connsiteX1" fmla="*/ 57539 w 484006"/>
              <a:gd name="connsiteY1" fmla="*/ 41759 h 168959"/>
              <a:gd name="connsiteX2" fmla="*/ 359164 w 484006"/>
              <a:gd name="connsiteY2" fmla="*/ 41759 h 168959"/>
              <a:gd name="connsiteX3" fmla="*/ 346464 w 484006"/>
              <a:gd name="connsiteY3" fmla="*/ 484 h 168959"/>
              <a:gd name="connsiteX4" fmla="*/ 479814 w 484006"/>
              <a:gd name="connsiteY4" fmla="*/ 73509 h 168959"/>
              <a:gd name="connsiteX5" fmla="*/ 444889 w 484006"/>
              <a:gd name="connsiteY5" fmla="*/ 51284 h 168959"/>
              <a:gd name="connsiteX6" fmla="*/ 387739 w 484006"/>
              <a:gd name="connsiteY6" fmla="*/ 38584 h 168959"/>
              <a:gd name="connsiteX7" fmla="*/ 400439 w 484006"/>
              <a:gd name="connsiteY7" fmla="*/ 83034 h 168959"/>
              <a:gd name="connsiteX8" fmla="*/ 432189 w 484006"/>
              <a:gd name="connsiteY8" fmla="*/ 105259 h 168959"/>
              <a:gd name="connsiteX9" fmla="*/ 327414 w 484006"/>
              <a:gd name="connsiteY9" fmla="*/ 48109 h 168959"/>
              <a:gd name="connsiteX10" fmla="*/ 311539 w 484006"/>
              <a:gd name="connsiteY10" fmla="*/ 60809 h 168959"/>
              <a:gd name="connsiteX11" fmla="*/ 343289 w 484006"/>
              <a:gd name="connsiteY11" fmla="*/ 83034 h 168959"/>
              <a:gd name="connsiteX12" fmla="*/ 295664 w 484006"/>
              <a:gd name="connsiteY12" fmla="*/ 168759 h 168959"/>
              <a:gd name="connsiteX13" fmla="*/ 317889 w 484006"/>
              <a:gd name="connsiteY13" fmla="*/ 105259 h 168959"/>
              <a:gd name="connsiteX14" fmla="*/ 241689 w 484006"/>
              <a:gd name="connsiteY14" fmla="*/ 57634 h 168959"/>
              <a:gd name="connsiteX15" fmla="*/ 244864 w 484006"/>
              <a:gd name="connsiteY15" fmla="*/ 92559 h 168959"/>
              <a:gd name="connsiteX16" fmla="*/ 257564 w 484006"/>
              <a:gd name="connsiteY16" fmla="*/ 159234 h 168959"/>
              <a:gd name="connsiteX17" fmla="*/ 238514 w 484006"/>
              <a:gd name="connsiteY17" fmla="*/ 114784 h 168959"/>
              <a:gd name="connsiteX18" fmla="*/ 181364 w 484006"/>
              <a:gd name="connsiteY18" fmla="*/ 51284 h 168959"/>
              <a:gd name="connsiteX19" fmla="*/ 79764 w 484006"/>
              <a:gd name="connsiteY19" fmla="*/ 124309 h 168959"/>
              <a:gd name="connsiteX20" fmla="*/ 152789 w 484006"/>
              <a:gd name="connsiteY20" fmla="*/ 63984 h 168959"/>
              <a:gd name="connsiteX21" fmla="*/ 95639 w 484006"/>
              <a:gd name="connsiteY21" fmla="*/ 54459 h 168959"/>
              <a:gd name="connsiteX22" fmla="*/ 389 w 484006"/>
              <a:gd name="connsiteY22" fmla="*/ 35409 h 16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84006" h="168959">
                <a:moveTo>
                  <a:pt x="389" y="35409"/>
                </a:moveTo>
                <a:cubicBezTo>
                  <a:pt x="-934" y="38055"/>
                  <a:pt x="-2257" y="40701"/>
                  <a:pt x="57539" y="41759"/>
                </a:cubicBezTo>
                <a:cubicBezTo>
                  <a:pt x="117335" y="42817"/>
                  <a:pt x="311010" y="48638"/>
                  <a:pt x="359164" y="41759"/>
                </a:cubicBezTo>
                <a:cubicBezTo>
                  <a:pt x="407318" y="34880"/>
                  <a:pt x="326356" y="-4808"/>
                  <a:pt x="346464" y="484"/>
                </a:cubicBezTo>
                <a:cubicBezTo>
                  <a:pt x="366572" y="5776"/>
                  <a:pt x="479814" y="73509"/>
                  <a:pt x="479814" y="73509"/>
                </a:cubicBezTo>
                <a:cubicBezTo>
                  <a:pt x="496218" y="81976"/>
                  <a:pt x="460235" y="57105"/>
                  <a:pt x="444889" y="51284"/>
                </a:cubicBezTo>
                <a:cubicBezTo>
                  <a:pt x="429543" y="45463"/>
                  <a:pt x="395147" y="33292"/>
                  <a:pt x="387739" y="38584"/>
                </a:cubicBezTo>
                <a:cubicBezTo>
                  <a:pt x="380331" y="43876"/>
                  <a:pt x="393031" y="71922"/>
                  <a:pt x="400439" y="83034"/>
                </a:cubicBezTo>
                <a:cubicBezTo>
                  <a:pt x="407847" y="94147"/>
                  <a:pt x="444360" y="111080"/>
                  <a:pt x="432189" y="105259"/>
                </a:cubicBezTo>
                <a:cubicBezTo>
                  <a:pt x="420018" y="99438"/>
                  <a:pt x="347522" y="55517"/>
                  <a:pt x="327414" y="48109"/>
                </a:cubicBezTo>
                <a:cubicBezTo>
                  <a:pt x="307306" y="40701"/>
                  <a:pt x="308893" y="54988"/>
                  <a:pt x="311539" y="60809"/>
                </a:cubicBezTo>
                <a:cubicBezTo>
                  <a:pt x="314185" y="66630"/>
                  <a:pt x="345935" y="65042"/>
                  <a:pt x="343289" y="83034"/>
                </a:cubicBezTo>
                <a:cubicBezTo>
                  <a:pt x="340643" y="101026"/>
                  <a:pt x="299897" y="165055"/>
                  <a:pt x="295664" y="168759"/>
                </a:cubicBezTo>
                <a:cubicBezTo>
                  <a:pt x="291431" y="172463"/>
                  <a:pt x="326885" y="123780"/>
                  <a:pt x="317889" y="105259"/>
                </a:cubicBezTo>
                <a:cubicBezTo>
                  <a:pt x="308893" y="86738"/>
                  <a:pt x="253860" y="59751"/>
                  <a:pt x="241689" y="57634"/>
                </a:cubicBezTo>
                <a:cubicBezTo>
                  <a:pt x="229518" y="55517"/>
                  <a:pt x="242218" y="75626"/>
                  <a:pt x="244864" y="92559"/>
                </a:cubicBezTo>
                <a:cubicBezTo>
                  <a:pt x="247510" y="109492"/>
                  <a:pt x="258622" y="155530"/>
                  <a:pt x="257564" y="159234"/>
                </a:cubicBezTo>
                <a:cubicBezTo>
                  <a:pt x="256506" y="162938"/>
                  <a:pt x="251214" y="132776"/>
                  <a:pt x="238514" y="114784"/>
                </a:cubicBezTo>
                <a:cubicBezTo>
                  <a:pt x="225814" y="96792"/>
                  <a:pt x="207822" y="49697"/>
                  <a:pt x="181364" y="51284"/>
                </a:cubicBezTo>
                <a:cubicBezTo>
                  <a:pt x="154906" y="52872"/>
                  <a:pt x="84526" y="122192"/>
                  <a:pt x="79764" y="124309"/>
                </a:cubicBezTo>
                <a:cubicBezTo>
                  <a:pt x="75002" y="126426"/>
                  <a:pt x="150143" y="75626"/>
                  <a:pt x="152789" y="63984"/>
                </a:cubicBezTo>
                <a:cubicBezTo>
                  <a:pt x="155435" y="52342"/>
                  <a:pt x="95639" y="54459"/>
                  <a:pt x="95639" y="54459"/>
                </a:cubicBezTo>
                <a:lnTo>
                  <a:pt x="389" y="3540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A3E01FF1-BF6C-EB0E-4434-27A786AEA25D}"/>
              </a:ext>
            </a:extLst>
          </p:cNvPr>
          <p:cNvSpPr/>
          <p:nvPr/>
        </p:nvSpPr>
        <p:spPr>
          <a:xfrm>
            <a:off x="7546443" y="6648388"/>
            <a:ext cx="105353" cy="267765"/>
          </a:xfrm>
          <a:custGeom>
            <a:avLst/>
            <a:gdLst>
              <a:gd name="connsiteX0" fmla="*/ 64032 w 105353"/>
              <a:gd name="connsiteY0" fmla="*/ 62 h 267765"/>
              <a:gd name="connsiteX1" fmla="*/ 86257 w 105353"/>
              <a:gd name="connsiteY1" fmla="*/ 104837 h 267765"/>
              <a:gd name="connsiteX2" fmla="*/ 51332 w 105353"/>
              <a:gd name="connsiteY2" fmla="*/ 149287 h 267765"/>
              <a:gd name="connsiteX3" fmla="*/ 79907 w 105353"/>
              <a:gd name="connsiteY3" fmla="*/ 123887 h 267765"/>
              <a:gd name="connsiteX4" fmla="*/ 532 w 105353"/>
              <a:gd name="connsiteY4" fmla="*/ 266762 h 267765"/>
              <a:gd name="connsiteX5" fmla="*/ 48157 w 105353"/>
              <a:gd name="connsiteY5" fmla="*/ 184212 h 267765"/>
              <a:gd name="connsiteX6" fmla="*/ 105307 w 105353"/>
              <a:gd name="connsiteY6" fmla="*/ 120712 h 267765"/>
              <a:gd name="connsiteX7" fmla="*/ 64032 w 105353"/>
              <a:gd name="connsiteY7" fmla="*/ 62 h 26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353" h="267765">
                <a:moveTo>
                  <a:pt x="64032" y="62"/>
                </a:moveTo>
                <a:cubicBezTo>
                  <a:pt x="60857" y="-2584"/>
                  <a:pt x="88374" y="79966"/>
                  <a:pt x="86257" y="104837"/>
                </a:cubicBezTo>
                <a:cubicBezTo>
                  <a:pt x="84140" y="129708"/>
                  <a:pt x="52390" y="146112"/>
                  <a:pt x="51332" y="149287"/>
                </a:cubicBezTo>
                <a:cubicBezTo>
                  <a:pt x="50274" y="152462"/>
                  <a:pt x="88374" y="104308"/>
                  <a:pt x="79907" y="123887"/>
                </a:cubicBezTo>
                <a:cubicBezTo>
                  <a:pt x="71440" y="143466"/>
                  <a:pt x="5824" y="256708"/>
                  <a:pt x="532" y="266762"/>
                </a:cubicBezTo>
                <a:cubicBezTo>
                  <a:pt x="-4760" y="276816"/>
                  <a:pt x="30694" y="208554"/>
                  <a:pt x="48157" y="184212"/>
                </a:cubicBezTo>
                <a:cubicBezTo>
                  <a:pt x="65620" y="159870"/>
                  <a:pt x="103720" y="147699"/>
                  <a:pt x="105307" y="120712"/>
                </a:cubicBezTo>
                <a:cubicBezTo>
                  <a:pt x="106894" y="93725"/>
                  <a:pt x="67207" y="2708"/>
                  <a:pt x="64032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BD1258E6-1EBC-AC8D-281E-4D43B52CCA1B}"/>
              </a:ext>
            </a:extLst>
          </p:cNvPr>
          <p:cNvSpPr/>
          <p:nvPr/>
        </p:nvSpPr>
        <p:spPr>
          <a:xfrm>
            <a:off x="7060791" y="6705408"/>
            <a:ext cx="187800" cy="214052"/>
          </a:xfrm>
          <a:custGeom>
            <a:avLst/>
            <a:gdLst>
              <a:gd name="connsiteX0" fmla="*/ 187734 w 187800"/>
              <a:gd name="connsiteY0" fmla="*/ 192 h 214052"/>
              <a:gd name="connsiteX1" fmla="*/ 57559 w 187800"/>
              <a:gd name="connsiteY1" fmla="*/ 143067 h 214052"/>
              <a:gd name="connsiteX2" fmla="*/ 57559 w 187800"/>
              <a:gd name="connsiteY2" fmla="*/ 114492 h 214052"/>
              <a:gd name="connsiteX3" fmla="*/ 409 w 187800"/>
              <a:gd name="connsiteY3" fmla="*/ 212917 h 214052"/>
              <a:gd name="connsiteX4" fmla="*/ 35334 w 187800"/>
              <a:gd name="connsiteY4" fmla="*/ 162117 h 214052"/>
              <a:gd name="connsiteX5" fmla="*/ 98834 w 187800"/>
              <a:gd name="connsiteY5" fmla="*/ 73217 h 214052"/>
              <a:gd name="connsiteX6" fmla="*/ 38509 w 187800"/>
              <a:gd name="connsiteY6" fmla="*/ 111317 h 214052"/>
              <a:gd name="connsiteX7" fmla="*/ 187734 w 187800"/>
              <a:gd name="connsiteY7" fmla="*/ 192 h 214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7800" h="214052">
                <a:moveTo>
                  <a:pt x="187734" y="192"/>
                </a:moveTo>
                <a:cubicBezTo>
                  <a:pt x="190909" y="5484"/>
                  <a:pt x="79255" y="124017"/>
                  <a:pt x="57559" y="143067"/>
                </a:cubicBezTo>
                <a:cubicBezTo>
                  <a:pt x="35863" y="162117"/>
                  <a:pt x="67084" y="102850"/>
                  <a:pt x="57559" y="114492"/>
                </a:cubicBezTo>
                <a:cubicBezTo>
                  <a:pt x="48034" y="126134"/>
                  <a:pt x="4113" y="204980"/>
                  <a:pt x="409" y="212917"/>
                </a:cubicBezTo>
                <a:cubicBezTo>
                  <a:pt x="-3295" y="220854"/>
                  <a:pt x="18930" y="185400"/>
                  <a:pt x="35334" y="162117"/>
                </a:cubicBezTo>
                <a:cubicBezTo>
                  <a:pt x="51738" y="138834"/>
                  <a:pt x="98305" y="81684"/>
                  <a:pt x="98834" y="73217"/>
                </a:cubicBezTo>
                <a:cubicBezTo>
                  <a:pt x="99363" y="64750"/>
                  <a:pt x="22105" y="122429"/>
                  <a:pt x="38509" y="111317"/>
                </a:cubicBezTo>
                <a:cubicBezTo>
                  <a:pt x="54913" y="100205"/>
                  <a:pt x="184559" y="-5100"/>
                  <a:pt x="187734" y="1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E9E6FDE4-2BDE-AEA0-854E-A6D5996E6201}"/>
              </a:ext>
            </a:extLst>
          </p:cNvPr>
          <p:cNvSpPr/>
          <p:nvPr/>
        </p:nvSpPr>
        <p:spPr>
          <a:xfrm>
            <a:off x="7136099" y="6632886"/>
            <a:ext cx="236340" cy="231556"/>
          </a:xfrm>
          <a:custGeom>
            <a:avLst/>
            <a:gdLst>
              <a:gd name="connsiteX0" fmla="*/ 236251 w 236340"/>
              <a:gd name="connsiteY0" fmla="*/ 2864 h 231556"/>
              <a:gd name="connsiteX1" fmla="*/ 58451 w 236340"/>
              <a:gd name="connsiteY1" fmla="*/ 155264 h 231556"/>
              <a:gd name="connsiteX2" fmla="*/ 112426 w 236340"/>
              <a:gd name="connsiteY2" fmla="*/ 142564 h 231556"/>
              <a:gd name="connsiteX3" fmla="*/ 1301 w 236340"/>
              <a:gd name="connsiteY3" fmla="*/ 231464 h 231556"/>
              <a:gd name="connsiteX4" fmla="*/ 201326 w 236340"/>
              <a:gd name="connsiteY4" fmla="*/ 123514 h 231556"/>
              <a:gd name="connsiteX5" fmla="*/ 80676 w 236340"/>
              <a:gd name="connsiteY5" fmla="*/ 174314 h 231556"/>
              <a:gd name="connsiteX6" fmla="*/ 80676 w 236340"/>
              <a:gd name="connsiteY6" fmla="*/ 142564 h 231556"/>
              <a:gd name="connsiteX7" fmla="*/ 144176 w 236340"/>
              <a:gd name="connsiteY7" fmla="*/ 79064 h 231556"/>
              <a:gd name="connsiteX8" fmla="*/ 121951 w 236340"/>
              <a:gd name="connsiteY8" fmla="*/ 85414 h 231556"/>
              <a:gd name="connsiteX9" fmla="*/ 153701 w 236340"/>
              <a:gd name="connsiteY9" fmla="*/ 50489 h 231556"/>
              <a:gd name="connsiteX10" fmla="*/ 83851 w 236340"/>
              <a:gd name="connsiteY10" fmla="*/ 53664 h 231556"/>
              <a:gd name="connsiteX11" fmla="*/ 236251 w 236340"/>
              <a:gd name="connsiteY11" fmla="*/ 2864 h 231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6340" h="231556">
                <a:moveTo>
                  <a:pt x="236251" y="2864"/>
                </a:moveTo>
                <a:cubicBezTo>
                  <a:pt x="232018" y="19797"/>
                  <a:pt x="79088" y="131981"/>
                  <a:pt x="58451" y="155264"/>
                </a:cubicBezTo>
                <a:cubicBezTo>
                  <a:pt x="37814" y="178547"/>
                  <a:pt x="121951" y="129864"/>
                  <a:pt x="112426" y="142564"/>
                </a:cubicBezTo>
                <a:cubicBezTo>
                  <a:pt x="102901" y="155264"/>
                  <a:pt x="-13516" y="234639"/>
                  <a:pt x="1301" y="231464"/>
                </a:cubicBezTo>
                <a:cubicBezTo>
                  <a:pt x="16118" y="228289"/>
                  <a:pt x="188097" y="133039"/>
                  <a:pt x="201326" y="123514"/>
                </a:cubicBezTo>
                <a:cubicBezTo>
                  <a:pt x="214555" y="113989"/>
                  <a:pt x="100784" y="171139"/>
                  <a:pt x="80676" y="174314"/>
                </a:cubicBezTo>
                <a:cubicBezTo>
                  <a:pt x="60568" y="177489"/>
                  <a:pt x="70093" y="158439"/>
                  <a:pt x="80676" y="142564"/>
                </a:cubicBezTo>
                <a:cubicBezTo>
                  <a:pt x="91259" y="126689"/>
                  <a:pt x="137297" y="88589"/>
                  <a:pt x="144176" y="79064"/>
                </a:cubicBezTo>
                <a:cubicBezTo>
                  <a:pt x="151055" y="69539"/>
                  <a:pt x="120364" y="90176"/>
                  <a:pt x="121951" y="85414"/>
                </a:cubicBezTo>
                <a:cubicBezTo>
                  <a:pt x="123538" y="80652"/>
                  <a:pt x="160051" y="55781"/>
                  <a:pt x="153701" y="50489"/>
                </a:cubicBezTo>
                <a:cubicBezTo>
                  <a:pt x="147351" y="45197"/>
                  <a:pt x="74855" y="57897"/>
                  <a:pt x="83851" y="53664"/>
                </a:cubicBezTo>
                <a:cubicBezTo>
                  <a:pt x="92847" y="49431"/>
                  <a:pt x="240484" y="-14069"/>
                  <a:pt x="236251" y="28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E0EF79A0-4A07-A9EE-2CEF-E998A1B82904}"/>
              </a:ext>
            </a:extLst>
          </p:cNvPr>
          <p:cNvSpPr/>
          <p:nvPr/>
        </p:nvSpPr>
        <p:spPr>
          <a:xfrm>
            <a:off x="7258074" y="6470612"/>
            <a:ext cx="311170" cy="307395"/>
          </a:xfrm>
          <a:custGeom>
            <a:avLst/>
            <a:gdLst>
              <a:gd name="connsiteX0" fmla="*/ 311126 w 311170"/>
              <a:gd name="connsiteY0" fmla="*/ 38 h 307395"/>
              <a:gd name="connsiteX1" fmla="*/ 146026 w 311170"/>
              <a:gd name="connsiteY1" fmla="*/ 184188 h 307395"/>
              <a:gd name="connsiteX2" fmla="*/ 184126 w 311170"/>
              <a:gd name="connsiteY2" fmla="*/ 149263 h 307395"/>
              <a:gd name="connsiteX3" fmla="*/ 6326 w 311170"/>
              <a:gd name="connsiteY3" fmla="*/ 301663 h 307395"/>
              <a:gd name="connsiteX4" fmla="*/ 53951 w 311170"/>
              <a:gd name="connsiteY4" fmla="*/ 257213 h 307395"/>
              <a:gd name="connsiteX5" fmla="*/ 190476 w 311170"/>
              <a:gd name="connsiteY5" fmla="*/ 88938 h 307395"/>
              <a:gd name="connsiteX6" fmla="*/ 126976 w 311170"/>
              <a:gd name="connsiteY6" fmla="*/ 161963 h 307395"/>
              <a:gd name="connsiteX7" fmla="*/ 111101 w 311170"/>
              <a:gd name="connsiteY7" fmla="*/ 206413 h 307395"/>
              <a:gd name="connsiteX8" fmla="*/ 161901 w 311170"/>
              <a:gd name="connsiteY8" fmla="*/ 168313 h 307395"/>
              <a:gd name="connsiteX9" fmla="*/ 311126 w 311170"/>
              <a:gd name="connsiteY9" fmla="*/ 38 h 307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170" h="307395">
                <a:moveTo>
                  <a:pt x="311126" y="38"/>
                </a:moveTo>
                <a:cubicBezTo>
                  <a:pt x="308480" y="2684"/>
                  <a:pt x="167193" y="159317"/>
                  <a:pt x="146026" y="184188"/>
                </a:cubicBezTo>
                <a:cubicBezTo>
                  <a:pt x="124859" y="209059"/>
                  <a:pt x="207409" y="129684"/>
                  <a:pt x="184126" y="149263"/>
                </a:cubicBezTo>
                <a:cubicBezTo>
                  <a:pt x="160843" y="168842"/>
                  <a:pt x="28022" y="283671"/>
                  <a:pt x="6326" y="301663"/>
                </a:cubicBezTo>
                <a:cubicBezTo>
                  <a:pt x="-15370" y="319655"/>
                  <a:pt x="23259" y="292667"/>
                  <a:pt x="53951" y="257213"/>
                </a:cubicBezTo>
                <a:cubicBezTo>
                  <a:pt x="84643" y="221759"/>
                  <a:pt x="178305" y="104813"/>
                  <a:pt x="190476" y="88938"/>
                </a:cubicBezTo>
                <a:cubicBezTo>
                  <a:pt x="202647" y="73063"/>
                  <a:pt x="140205" y="142384"/>
                  <a:pt x="126976" y="161963"/>
                </a:cubicBezTo>
                <a:cubicBezTo>
                  <a:pt x="113747" y="181542"/>
                  <a:pt x="105280" y="205355"/>
                  <a:pt x="111101" y="206413"/>
                </a:cubicBezTo>
                <a:cubicBezTo>
                  <a:pt x="116922" y="207471"/>
                  <a:pt x="124859" y="205884"/>
                  <a:pt x="161901" y="168313"/>
                </a:cubicBezTo>
                <a:cubicBezTo>
                  <a:pt x="198943" y="130742"/>
                  <a:pt x="313772" y="-2608"/>
                  <a:pt x="311126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3143F7A1-744D-543C-2C2B-D114D59883C2}"/>
              </a:ext>
            </a:extLst>
          </p:cNvPr>
          <p:cNvSpPr/>
          <p:nvPr/>
        </p:nvSpPr>
        <p:spPr>
          <a:xfrm>
            <a:off x="7638710" y="6424741"/>
            <a:ext cx="77810" cy="242768"/>
          </a:xfrm>
          <a:custGeom>
            <a:avLst/>
            <a:gdLst>
              <a:gd name="connsiteX0" fmla="*/ 340 w 77810"/>
              <a:gd name="connsiteY0" fmla="*/ 23684 h 242768"/>
              <a:gd name="connsiteX1" fmla="*/ 38440 w 77810"/>
              <a:gd name="connsiteY1" fmla="*/ 61784 h 242768"/>
              <a:gd name="connsiteX2" fmla="*/ 35265 w 77810"/>
              <a:gd name="connsiteY2" fmla="*/ 147509 h 242768"/>
              <a:gd name="connsiteX3" fmla="*/ 35265 w 77810"/>
              <a:gd name="connsiteY3" fmla="*/ 80834 h 242768"/>
              <a:gd name="connsiteX4" fmla="*/ 35265 w 77810"/>
              <a:gd name="connsiteY4" fmla="*/ 191959 h 242768"/>
              <a:gd name="connsiteX5" fmla="*/ 35265 w 77810"/>
              <a:gd name="connsiteY5" fmla="*/ 144334 h 242768"/>
              <a:gd name="connsiteX6" fmla="*/ 6690 w 77810"/>
              <a:gd name="connsiteY6" fmla="*/ 242759 h 242768"/>
              <a:gd name="connsiteX7" fmla="*/ 38440 w 77810"/>
              <a:gd name="connsiteY7" fmla="*/ 137984 h 242768"/>
              <a:gd name="connsiteX8" fmla="*/ 76540 w 77810"/>
              <a:gd name="connsiteY8" fmla="*/ 1459 h 242768"/>
              <a:gd name="connsiteX9" fmla="*/ 63840 w 77810"/>
              <a:gd name="connsiteY9" fmla="*/ 64959 h 242768"/>
              <a:gd name="connsiteX10" fmla="*/ 340 w 77810"/>
              <a:gd name="connsiteY10" fmla="*/ 23684 h 242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810" h="242768">
                <a:moveTo>
                  <a:pt x="340" y="23684"/>
                </a:moveTo>
                <a:cubicBezTo>
                  <a:pt x="-3893" y="23155"/>
                  <a:pt x="32619" y="41147"/>
                  <a:pt x="38440" y="61784"/>
                </a:cubicBezTo>
                <a:cubicBezTo>
                  <a:pt x="44261" y="82421"/>
                  <a:pt x="35794" y="144334"/>
                  <a:pt x="35265" y="147509"/>
                </a:cubicBezTo>
                <a:cubicBezTo>
                  <a:pt x="34736" y="150684"/>
                  <a:pt x="35265" y="80834"/>
                  <a:pt x="35265" y="80834"/>
                </a:cubicBezTo>
                <a:lnTo>
                  <a:pt x="35265" y="191959"/>
                </a:lnTo>
                <a:cubicBezTo>
                  <a:pt x="35265" y="202542"/>
                  <a:pt x="40028" y="135867"/>
                  <a:pt x="35265" y="144334"/>
                </a:cubicBezTo>
                <a:cubicBezTo>
                  <a:pt x="30502" y="152801"/>
                  <a:pt x="6161" y="243817"/>
                  <a:pt x="6690" y="242759"/>
                </a:cubicBezTo>
                <a:cubicBezTo>
                  <a:pt x="7219" y="241701"/>
                  <a:pt x="26798" y="178201"/>
                  <a:pt x="38440" y="137984"/>
                </a:cubicBezTo>
                <a:cubicBezTo>
                  <a:pt x="50082" y="97767"/>
                  <a:pt x="72307" y="13630"/>
                  <a:pt x="76540" y="1459"/>
                </a:cubicBezTo>
                <a:cubicBezTo>
                  <a:pt x="80773" y="-10712"/>
                  <a:pt x="73894" y="57022"/>
                  <a:pt x="63840" y="64959"/>
                </a:cubicBezTo>
                <a:cubicBezTo>
                  <a:pt x="53786" y="72896"/>
                  <a:pt x="4573" y="24213"/>
                  <a:pt x="340" y="236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6D29C48C-7C2F-729C-E74F-418FE8284647}"/>
              </a:ext>
            </a:extLst>
          </p:cNvPr>
          <p:cNvSpPr/>
          <p:nvPr/>
        </p:nvSpPr>
        <p:spPr>
          <a:xfrm>
            <a:off x="7336326" y="6396846"/>
            <a:ext cx="331520" cy="363395"/>
          </a:xfrm>
          <a:custGeom>
            <a:avLst/>
            <a:gdLst>
              <a:gd name="connsiteX0" fmla="*/ 331299 w 331520"/>
              <a:gd name="connsiteY0" fmla="*/ 779 h 363395"/>
              <a:gd name="connsiteX1" fmla="*/ 182074 w 331520"/>
              <a:gd name="connsiteY1" fmla="*/ 223029 h 363395"/>
              <a:gd name="connsiteX2" fmla="*/ 197949 w 331520"/>
              <a:gd name="connsiteY2" fmla="*/ 181754 h 363395"/>
              <a:gd name="connsiteX3" fmla="*/ 128099 w 331520"/>
              <a:gd name="connsiteY3" fmla="*/ 267479 h 363395"/>
              <a:gd name="connsiteX4" fmla="*/ 140799 w 331520"/>
              <a:gd name="connsiteY4" fmla="*/ 223029 h 363395"/>
              <a:gd name="connsiteX5" fmla="*/ 4274 w 331520"/>
              <a:gd name="connsiteY5" fmla="*/ 359554 h 363395"/>
              <a:gd name="connsiteX6" fmla="*/ 48724 w 331520"/>
              <a:gd name="connsiteY6" fmla="*/ 315104 h 363395"/>
              <a:gd name="connsiteX7" fmla="*/ 191599 w 331520"/>
              <a:gd name="connsiteY7" fmla="*/ 203979 h 363395"/>
              <a:gd name="connsiteX8" fmla="*/ 163024 w 331520"/>
              <a:gd name="connsiteY8" fmla="*/ 223029 h 363395"/>
              <a:gd name="connsiteX9" fmla="*/ 229699 w 331520"/>
              <a:gd name="connsiteY9" fmla="*/ 108729 h 363395"/>
              <a:gd name="connsiteX10" fmla="*/ 147149 w 331520"/>
              <a:gd name="connsiteY10" fmla="*/ 280179 h 363395"/>
              <a:gd name="connsiteX11" fmla="*/ 255099 w 331520"/>
              <a:gd name="connsiteY11" fmla="*/ 105554 h 363395"/>
              <a:gd name="connsiteX12" fmla="*/ 216999 w 331520"/>
              <a:gd name="connsiteY12" fmla="*/ 146829 h 363395"/>
              <a:gd name="connsiteX13" fmla="*/ 331299 w 331520"/>
              <a:gd name="connsiteY13" fmla="*/ 779 h 363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1520" h="363395">
                <a:moveTo>
                  <a:pt x="331299" y="779"/>
                </a:moveTo>
                <a:cubicBezTo>
                  <a:pt x="325478" y="13479"/>
                  <a:pt x="204299" y="192867"/>
                  <a:pt x="182074" y="223029"/>
                </a:cubicBezTo>
                <a:cubicBezTo>
                  <a:pt x="159849" y="253191"/>
                  <a:pt x="206945" y="174346"/>
                  <a:pt x="197949" y="181754"/>
                </a:cubicBezTo>
                <a:cubicBezTo>
                  <a:pt x="188953" y="189162"/>
                  <a:pt x="137624" y="260600"/>
                  <a:pt x="128099" y="267479"/>
                </a:cubicBezTo>
                <a:cubicBezTo>
                  <a:pt x="118574" y="274358"/>
                  <a:pt x="161436" y="207683"/>
                  <a:pt x="140799" y="223029"/>
                </a:cubicBezTo>
                <a:cubicBezTo>
                  <a:pt x="120162" y="238375"/>
                  <a:pt x="4274" y="359554"/>
                  <a:pt x="4274" y="359554"/>
                </a:cubicBezTo>
                <a:cubicBezTo>
                  <a:pt x="-11072" y="374900"/>
                  <a:pt x="17503" y="341033"/>
                  <a:pt x="48724" y="315104"/>
                </a:cubicBezTo>
                <a:cubicBezTo>
                  <a:pt x="79945" y="289175"/>
                  <a:pt x="172549" y="219325"/>
                  <a:pt x="191599" y="203979"/>
                </a:cubicBezTo>
                <a:cubicBezTo>
                  <a:pt x="210649" y="188633"/>
                  <a:pt x="156674" y="238904"/>
                  <a:pt x="163024" y="223029"/>
                </a:cubicBezTo>
                <a:cubicBezTo>
                  <a:pt x="169374" y="207154"/>
                  <a:pt x="232345" y="99204"/>
                  <a:pt x="229699" y="108729"/>
                </a:cubicBezTo>
                <a:cubicBezTo>
                  <a:pt x="227053" y="118254"/>
                  <a:pt x="142916" y="280708"/>
                  <a:pt x="147149" y="280179"/>
                </a:cubicBezTo>
                <a:cubicBezTo>
                  <a:pt x="151382" y="279650"/>
                  <a:pt x="243457" y="127779"/>
                  <a:pt x="255099" y="105554"/>
                </a:cubicBezTo>
                <a:cubicBezTo>
                  <a:pt x="266741" y="83329"/>
                  <a:pt x="207474" y="159000"/>
                  <a:pt x="216999" y="146829"/>
                </a:cubicBezTo>
                <a:cubicBezTo>
                  <a:pt x="226524" y="134658"/>
                  <a:pt x="337120" y="-11921"/>
                  <a:pt x="331299" y="7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8D1DA75D-8278-0727-04E2-4DE5A8664882}"/>
              </a:ext>
            </a:extLst>
          </p:cNvPr>
          <p:cNvSpPr/>
          <p:nvPr/>
        </p:nvSpPr>
        <p:spPr>
          <a:xfrm>
            <a:off x="7483404" y="6410224"/>
            <a:ext cx="206577" cy="244578"/>
          </a:xfrm>
          <a:custGeom>
            <a:avLst/>
            <a:gdLst>
              <a:gd name="connsiteX0" fmla="*/ 206446 w 206577"/>
              <a:gd name="connsiteY0" fmla="*/ 101 h 244578"/>
              <a:gd name="connsiteX1" fmla="*/ 101671 w 206577"/>
              <a:gd name="connsiteY1" fmla="*/ 142976 h 244578"/>
              <a:gd name="connsiteX2" fmla="*/ 149296 w 206577"/>
              <a:gd name="connsiteY2" fmla="*/ 104876 h 244578"/>
              <a:gd name="connsiteX3" fmla="*/ 88971 w 206577"/>
              <a:gd name="connsiteY3" fmla="*/ 190601 h 244578"/>
              <a:gd name="connsiteX4" fmla="*/ 63571 w 206577"/>
              <a:gd name="connsiteY4" fmla="*/ 222351 h 244578"/>
              <a:gd name="connsiteX5" fmla="*/ 139771 w 206577"/>
              <a:gd name="connsiteY5" fmla="*/ 165201 h 244578"/>
              <a:gd name="connsiteX6" fmla="*/ 71 w 206577"/>
              <a:gd name="connsiteY6" fmla="*/ 244576 h 244578"/>
              <a:gd name="connsiteX7" fmla="*/ 120721 w 206577"/>
              <a:gd name="connsiteY7" fmla="*/ 162026 h 244578"/>
              <a:gd name="connsiteX8" fmla="*/ 120721 w 206577"/>
              <a:gd name="connsiteY8" fmla="*/ 120751 h 244578"/>
              <a:gd name="connsiteX9" fmla="*/ 76271 w 206577"/>
              <a:gd name="connsiteY9" fmla="*/ 168376 h 244578"/>
              <a:gd name="connsiteX10" fmla="*/ 206446 w 206577"/>
              <a:gd name="connsiteY10" fmla="*/ 101 h 244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6577" h="244578">
                <a:moveTo>
                  <a:pt x="206446" y="101"/>
                </a:moveTo>
                <a:cubicBezTo>
                  <a:pt x="210679" y="-4132"/>
                  <a:pt x="111196" y="125514"/>
                  <a:pt x="101671" y="142976"/>
                </a:cubicBezTo>
                <a:cubicBezTo>
                  <a:pt x="92146" y="160439"/>
                  <a:pt x="151413" y="96939"/>
                  <a:pt x="149296" y="104876"/>
                </a:cubicBezTo>
                <a:cubicBezTo>
                  <a:pt x="147179" y="112813"/>
                  <a:pt x="103258" y="171022"/>
                  <a:pt x="88971" y="190601"/>
                </a:cubicBezTo>
                <a:cubicBezTo>
                  <a:pt x="74684" y="210180"/>
                  <a:pt x="55104" y="226584"/>
                  <a:pt x="63571" y="222351"/>
                </a:cubicBezTo>
                <a:cubicBezTo>
                  <a:pt x="72038" y="218118"/>
                  <a:pt x="150354" y="161497"/>
                  <a:pt x="139771" y="165201"/>
                </a:cubicBezTo>
                <a:cubicBezTo>
                  <a:pt x="129188" y="168905"/>
                  <a:pt x="3246" y="245105"/>
                  <a:pt x="71" y="244576"/>
                </a:cubicBezTo>
                <a:cubicBezTo>
                  <a:pt x="-3104" y="244047"/>
                  <a:pt x="100613" y="182663"/>
                  <a:pt x="120721" y="162026"/>
                </a:cubicBezTo>
                <a:cubicBezTo>
                  <a:pt x="140829" y="141389"/>
                  <a:pt x="128129" y="119693"/>
                  <a:pt x="120721" y="120751"/>
                </a:cubicBezTo>
                <a:cubicBezTo>
                  <a:pt x="113313" y="121809"/>
                  <a:pt x="58809" y="183722"/>
                  <a:pt x="76271" y="168376"/>
                </a:cubicBezTo>
                <a:cubicBezTo>
                  <a:pt x="93733" y="153030"/>
                  <a:pt x="202213" y="4334"/>
                  <a:pt x="206446" y="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892D85B2-E325-B86E-BAB3-5410E2984B82}"/>
              </a:ext>
            </a:extLst>
          </p:cNvPr>
          <p:cNvSpPr/>
          <p:nvPr/>
        </p:nvSpPr>
        <p:spPr>
          <a:xfrm>
            <a:off x="7135241" y="7013359"/>
            <a:ext cx="242541" cy="172082"/>
          </a:xfrm>
          <a:custGeom>
            <a:avLst/>
            <a:gdLst>
              <a:gd name="connsiteX0" fmla="*/ 2159 w 242541"/>
              <a:gd name="connsiteY0" fmla="*/ 171666 h 172082"/>
              <a:gd name="connsiteX1" fmla="*/ 233934 w 242541"/>
              <a:gd name="connsiteY1" fmla="*/ 12916 h 172082"/>
              <a:gd name="connsiteX2" fmla="*/ 195834 w 242541"/>
              <a:gd name="connsiteY2" fmla="*/ 31966 h 172082"/>
              <a:gd name="connsiteX3" fmla="*/ 224409 w 242541"/>
              <a:gd name="connsiteY3" fmla="*/ 216 h 172082"/>
              <a:gd name="connsiteX4" fmla="*/ 119634 w 242541"/>
              <a:gd name="connsiteY4" fmla="*/ 51016 h 172082"/>
              <a:gd name="connsiteX5" fmla="*/ 138684 w 242541"/>
              <a:gd name="connsiteY5" fmla="*/ 31966 h 172082"/>
              <a:gd name="connsiteX6" fmla="*/ 94234 w 242541"/>
              <a:gd name="connsiteY6" fmla="*/ 101816 h 172082"/>
              <a:gd name="connsiteX7" fmla="*/ 116459 w 242541"/>
              <a:gd name="connsiteY7" fmla="*/ 60541 h 172082"/>
              <a:gd name="connsiteX8" fmla="*/ 2159 w 242541"/>
              <a:gd name="connsiteY8" fmla="*/ 171666 h 172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2541" h="172082">
                <a:moveTo>
                  <a:pt x="2159" y="171666"/>
                </a:moveTo>
                <a:cubicBezTo>
                  <a:pt x="21738" y="163728"/>
                  <a:pt x="201655" y="36199"/>
                  <a:pt x="233934" y="12916"/>
                </a:cubicBezTo>
                <a:cubicBezTo>
                  <a:pt x="266213" y="-10367"/>
                  <a:pt x="197422" y="34083"/>
                  <a:pt x="195834" y="31966"/>
                </a:cubicBezTo>
                <a:cubicBezTo>
                  <a:pt x="194246" y="29849"/>
                  <a:pt x="237109" y="-2959"/>
                  <a:pt x="224409" y="216"/>
                </a:cubicBezTo>
                <a:cubicBezTo>
                  <a:pt x="211709" y="3391"/>
                  <a:pt x="133921" y="45724"/>
                  <a:pt x="119634" y="51016"/>
                </a:cubicBezTo>
                <a:cubicBezTo>
                  <a:pt x="105347" y="56308"/>
                  <a:pt x="142917" y="23499"/>
                  <a:pt x="138684" y="31966"/>
                </a:cubicBezTo>
                <a:cubicBezTo>
                  <a:pt x="134451" y="40433"/>
                  <a:pt x="97938" y="97054"/>
                  <a:pt x="94234" y="101816"/>
                </a:cubicBezTo>
                <a:cubicBezTo>
                  <a:pt x="90530" y="106578"/>
                  <a:pt x="130747" y="49428"/>
                  <a:pt x="116459" y="60541"/>
                </a:cubicBezTo>
                <a:cubicBezTo>
                  <a:pt x="102172" y="71653"/>
                  <a:pt x="-17420" y="179604"/>
                  <a:pt x="2159" y="1716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801CA6EC-B817-2D08-AEF0-06D05682BA16}"/>
              </a:ext>
            </a:extLst>
          </p:cNvPr>
          <p:cNvSpPr/>
          <p:nvPr/>
        </p:nvSpPr>
        <p:spPr>
          <a:xfrm>
            <a:off x="6787699" y="7233045"/>
            <a:ext cx="150685" cy="601861"/>
          </a:xfrm>
          <a:custGeom>
            <a:avLst/>
            <a:gdLst>
              <a:gd name="connsiteX0" fmla="*/ 451 w 150685"/>
              <a:gd name="connsiteY0" fmla="*/ 2780 h 601861"/>
              <a:gd name="connsiteX1" fmla="*/ 73476 w 150685"/>
              <a:gd name="connsiteY1" fmla="*/ 415530 h 601861"/>
              <a:gd name="connsiteX2" fmla="*/ 63951 w 150685"/>
              <a:gd name="connsiteY2" fmla="*/ 371080 h 601861"/>
              <a:gd name="connsiteX3" fmla="*/ 105226 w 150685"/>
              <a:gd name="connsiteY3" fmla="*/ 526655 h 601861"/>
              <a:gd name="connsiteX4" fmla="*/ 105226 w 150685"/>
              <a:gd name="connsiteY4" fmla="*/ 488555 h 601861"/>
              <a:gd name="connsiteX5" fmla="*/ 149676 w 150685"/>
              <a:gd name="connsiteY5" fmla="*/ 599680 h 601861"/>
              <a:gd name="connsiteX6" fmla="*/ 133801 w 150685"/>
              <a:gd name="connsiteY6" fmla="*/ 555230 h 601861"/>
              <a:gd name="connsiteX7" fmla="*/ 105226 w 150685"/>
              <a:gd name="connsiteY7" fmla="*/ 469505 h 601861"/>
              <a:gd name="connsiteX8" fmla="*/ 105226 w 150685"/>
              <a:gd name="connsiteY8" fmla="*/ 339330 h 601861"/>
              <a:gd name="connsiteX9" fmla="*/ 102051 w 150685"/>
              <a:gd name="connsiteY9" fmla="*/ 453630 h 601861"/>
              <a:gd name="connsiteX10" fmla="*/ 102051 w 150685"/>
              <a:gd name="connsiteY10" fmla="*/ 412355 h 601861"/>
              <a:gd name="connsiteX11" fmla="*/ 98876 w 150685"/>
              <a:gd name="connsiteY11" fmla="*/ 437755 h 601861"/>
              <a:gd name="connsiteX12" fmla="*/ 9976 w 150685"/>
              <a:gd name="connsiteY12" fmla="*/ 225030 h 601861"/>
              <a:gd name="connsiteX13" fmla="*/ 25851 w 150685"/>
              <a:gd name="connsiteY13" fmla="*/ 282180 h 601861"/>
              <a:gd name="connsiteX14" fmla="*/ 38551 w 150685"/>
              <a:gd name="connsiteY14" fmla="*/ 202805 h 601861"/>
              <a:gd name="connsiteX15" fmla="*/ 41726 w 150685"/>
              <a:gd name="connsiteY15" fmla="*/ 234555 h 601861"/>
              <a:gd name="connsiteX16" fmla="*/ 451 w 150685"/>
              <a:gd name="connsiteY16" fmla="*/ 2780 h 60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0685" h="601861">
                <a:moveTo>
                  <a:pt x="451" y="2780"/>
                </a:moveTo>
                <a:cubicBezTo>
                  <a:pt x="5743" y="32942"/>
                  <a:pt x="62893" y="354147"/>
                  <a:pt x="73476" y="415530"/>
                </a:cubicBezTo>
                <a:cubicBezTo>
                  <a:pt x="84059" y="476913"/>
                  <a:pt x="58659" y="352559"/>
                  <a:pt x="63951" y="371080"/>
                </a:cubicBezTo>
                <a:cubicBezTo>
                  <a:pt x="69243" y="389601"/>
                  <a:pt x="98347" y="507076"/>
                  <a:pt x="105226" y="526655"/>
                </a:cubicBezTo>
                <a:cubicBezTo>
                  <a:pt x="112105" y="546234"/>
                  <a:pt x="97818" y="476384"/>
                  <a:pt x="105226" y="488555"/>
                </a:cubicBezTo>
                <a:cubicBezTo>
                  <a:pt x="112634" y="500726"/>
                  <a:pt x="144914" y="588568"/>
                  <a:pt x="149676" y="599680"/>
                </a:cubicBezTo>
                <a:cubicBezTo>
                  <a:pt x="154438" y="610792"/>
                  <a:pt x="141209" y="576926"/>
                  <a:pt x="133801" y="555230"/>
                </a:cubicBezTo>
                <a:cubicBezTo>
                  <a:pt x="126393" y="533534"/>
                  <a:pt x="109988" y="505488"/>
                  <a:pt x="105226" y="469505"/>
                </a:cubicBezTo>
                <a:cubicBezTo>
                  <a:pt x="100464" y="433522"/>
                  <a:pt x="105755" y="341976"/>
                  <a:pt x="105226" y="339330"/>
                </a:cubicBezTo>
                <a:cubicBezTo>
                  <a:pt x="104697" y="336684"/>
                  <a:pt x="102580" y="441459"/>
                  <a:pt x="102051" y="453630"/>
                </a:cubicBezTo>
                <a:cubicBezTo>
                  <a:pt x="101522" y="465801"/>
                  <a:pt x="102580" y="415001"/>
                  <a:pt x="102051" y="412355"/>
                </a:cubicBezTo>
                <a:cubicBezTo>
                  <a:pt x="101522" y="409709"/>
                  <a:pt x="114222" y="468976"/>
                  <a:pt x="98876" y="437755"/>
                </a:cubicBezTo>
                <a:cubicBezTo>
                  <a:pt x="83530" y="406534"/>
                  <a:pt x="22147" y="250959"/>
                  <a:pt x="9976" y="225030"/>
                </a:cubicBezTo>
                <a:cubicBezTo>
                  <a:pt x="-2195" y="199101"/>
                  <a:pt x="21089" y="285884"/>
                  <a:pt x="25851" y="282180"/>
                </a:cubicBezTo>
                <a:cubicBezTo>
                  <a:pt x="30613" y="278476"/>
                  <a:pt x="35905" y="210742"/>
                  <a:pt x="38551" y="202805"/>
                </a:cubicBezTo>
                <a:cubicBezTo>
                  <a:pt x="41197" y="194868"/>
                  <a:pt x="45430" y="272126"/>
                  <a:pt x="41726" y="234555"/>
                </a:cubicBezTo>
                <a:cubicBezTo>
                  <a:pt x="38022" y="196984"/>
                  <a:pt x="-4841" y="-27382"/>
                  <a:pt x="451" y="2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51D5DC36-35A5-F2DB-FD10-DE53E983D743}"/>
              </a:ext>
            </a:extLst>
          </p:cNvPr>
          <p:cNvSpPr/>
          <p:nvPr/>
        </p:nvSpPr>
        <p:spPr>
          <a:xfrm>
            <a:off x="6826095" y="7677054"/>
            <a:ext cx="168589" cy="232273"/>
          </a:xfrm>
          <a:custGeom>
            <a:avLst/>
            <a:gdLst>
              <a:gd name="connsiteX0" fmla="*/ 155 w 168589"/>
              <a:gd name="connsiteY0" fmla="*/ 96 h 232273"/>
              <a:gd name="connsiteX1" fmla="*/ 143030 w 168589"/>
              <a:gd name="connsiteY1" fmla="*/ 174721 h 232273"/>
              <a:gd name="connsiteX2" fmla="*/ 123980 w 168589"/>
              <a:gd name="connsiteY2" fmla="*/ 95346 h 232273"/>
              <a:gd name="connsiteX3" fmla="*/ 168430 w 168589"/>
              <a:gd name="connsiteY3" fmla="*/ 228696 h 232273"/>
              <a:gd name="connsiteX4" fmla="*/ 139855 w 168589"/>
              <a:gd name="connsiteY4" fmla="*/ 196946 h 232273"/>
              <a:gd name="connsiteX5" fmla="*/ 149380 w 168589"/>
              <a:gd name="connsiteY5" fmla="*/ 206471 h 232273"/>
              <a:gd name="connsiteX6" fmla="*/ 101755 w 168589"/>
              <a:gd name="connsiteY6" fmla="*/ 149321 h 232273"/>
              <a:gd name="connsiteX7" fmla="*/ 114455 w 168589"/>
              <a:gd name="connsiteY7" fmla="*/ 231871 h 232273"/>
              <a:gd name="connsiteX8" fmla="*/ 108105 w 168589"/>
              <a:gd name="connsiteY8" fmla="*/ 120746 h 232273"/>
              <a:gd name="connsiteX9" fmla="*/ 114455 w 168589"/>
              <a:gd name="connsiteY9" fmla="*/ 149321 h 232273"/>
              <a:gd name="connsiteX10" fmla="*/ 155 w 168589"/>
              <a:gd name="connsiteY10" fmla="*/ 96 h 232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8589" h="232273">
                <a:moveTo>
                  <a:pt x="155" y="96"/>
                </a:moveTo>
                <a:cubicBezTo>
                  <a:pt x="4917" y="4329"/>
                  <a:pt x="122393" y="158846"/>
                  <a:pt x="143030" y="174721"/>
                </a:cubicBezTo>
                <a:cubicBezTo>
                  <a:pt x="163668" y="190596"/>
                  <a:pt x="119747" y="86350"/>
                  <a:pt x="123980" y="95346"/>
                </a:cubicBezTo>
                <a:cubicBezTo>
                  <a:pt x="128213" y="104342"/>
                  <a:pt x="165784" y="211763"/>
                  <a:pt x="168430" y="228696"/>
                </a:cubicBezTo>
                <a:cubicBezTo>
                  <a:pt x="171076" y="245629"/>
                  <a:pt x="139855" y="196946"/>
                  <a:pt x="139855" y="196946"/>
                </a:cubicBezTo>
                <a:cubicBezTo>
                  <a:pt x="136680" y="193242"/>
                  <a:pt x="155730" y="214408"/>
                  <a:pt x="149380" y="206471"/>
                </a:cubicBezTo>
                <a:cubicBezTo>
                  <a:pt x="143030" y="198534"/>
                  <a:pt x="107576" y="145088"/>
                  <a:pt x="101755" y="149321"/>
                </a:cubicBezTo>
                <a:cubicBezTo>
                  <a:pt x="95934" y="153554"/>
                  <a:pt x="113397" y="236633"/>
                  <a:pt x="114455" y="231871"/>
                </a:cubicBezTo>
                <a:cubicBezTo>
                  <a:pt x="115513" y="227109"/>
                  <a:pt x="108105" y="134504"/>
                  <a:pt x="108105" y="120746"/>
                </a:cubicBezTo>
                <a:cubicBezTo>
                  <a:pt x="108105" y="106988"/>
                  <a:pt x="127684" y="166254"/>
                  <a:pt x="114455" y="149321"/>
                </a:cubicBezTo>
                <a:cubicBezTo>
                  <a:pt x="101226" y="132388"/>
                  <a:pt x="-4607" y="-4137"/>
                  <a:pt x="155" y="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482C69D3-9135-2FEF-C578-A13DE43D414C}"/>
              </a:ext>
            </a:extLst>
          </p:cNvPr>
          <p:cNvSpPr/>
          <p:nvPr/>
        </p:nvSpPr>
        <p:spPr>
          <a:xfrm>
            <a:off x="6917611" y="7886974"/>
            <a:ext cx="141712" cy="486819"/>
          </a:xfrm>
          <a:custGeom>
            <a:avLst/>
            <a:gdLst>
              <a:gd name="connsiteX0" fmla="*/ 714 w 141712"/>
              <a:gd name="connsiteY0" fmla="*/ 2901 h 486819"/>
              <a:gd name="connsiteX1" fmla="*/ 124539 w 141712"/>
              <a:gd name="connsiteY1" fmla="*/ 244201 h 486819"/>
              <a:gd name="connsiteX2" fmla="*/ 111839 w 141712"/>
              <a:gd name="connsiteY2" fmla="*/ 206101 h 486819"/>
              <a:gd name="connsiteX3" fmla="*/ 134064 w 141712"/>
              <a:gd name="connsiteY3" fmla="*/ 329926 h 486819"/>
              <a:gd name="connsiteX4" fmla="*/ 127714 w 141712"/>
              <a:gd name="connsiteY4" fmla="*/ 383901 h 486819"/>
              <a:gd name="connsiteX5" fmla="*/ 140414 w 141712"/>
              <a:gd name="connsiteY5" fmla="*/ 339451 h 486819"/>
              <a:gd name="connsiteX6" fmla="*/ 130889 w 141712"/>
              <a:gd name="connsiteY6" fmla="*/ 485501 h 486819"/>
              <a:gd name="connsiteX7" fmla="*/ 127714 w 141712"/>
              <a:gd name="connsiteY7" fmla="*/ 409301 h 486819"/>
              <a:gd name="connsiteX8" fmla="*/ 137239 w 141712"/>
              <a:gd name="connsiteY8" fmla="*/ 371201 h 486819"/>
              <a:gd name="connsiteX9" fmla="*/ 61039 w 141712"/>
              <a:gd name="connsiteY9" fmla="*/ 221976 h 486819"/>
              <a:gd name="connsiteX10" fmla="*/ 134064 w 141712"/>
              <a:gd name="connsiteY10" fmla="*/ 342626 h 486819"/>
              <a:gd name="connsiteX11" fmla="*/ 130889 w 141712"/>
              <a:gd name="connsiteY11" fmla="*/ 256901 h 486819"/>
              <a:gd name="connsiteX12" fmla="*/ 57864 w 141712"/>
              <a:gd name="connsiteY12" fmla="*/ 164826 h 486819"/>
              <a:gd name="connsiteX13" fmla="*/ 80089 w 141712"/>
              <a:gd name="connsiteY13" fmla="*/ 187051 h 486819"/>
              <a:gd name="connsiteX14" fmla="*/ 73739 w 141712"/>
              <a:gd name="connsiteY14" fmla="*/ 31476 h 486819"/>
              <a:gd name="connsiteX15" fmla="*/ 80089 w 141712"/>
              <a:gd name="connsiteY15" fmla="*/ 142601 h 486819"/>
              <a:gd name="connsiteX16" fmla="*/ 73739 w 141712"/>
              <a:gd name="connsiteY16" fmla="*/ 110851 h 486819"/>
              <a:gd name="connsiteX17" fmla="*/ 714 w 141712"/>
              <a:gd name="connsiteY17" fmla="*/ 2901 h 486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41712" h="486819">
                <a:moveTo>
                  <a:pt x="714" y="2901"/>
                </a:moveTo>
                <a:cubicBezTo>
                  <a:pt x="9181" y="25126"/>
                  <a:pt x="106018" y="210334"/>
                  <a:pt x="124539" y="244201"/>
                </a:cubicBezTo>
                <a:cubicBezTo>
                  <a:pt x="143060" y="278068"/>
                  <a:pt x="110252" y="191814"/>
                  <a:pt x="111839" y="206101"/>
                </a:cubicBezTo>
                <a:cubicBezTo>
                  <a:pt x="113426" y="220388"/>
                  <a:pt x="131418" y="300293"/>
                  <a:pt x="134064" y="329926"/>
                </a:cubicBezTo>
                <a:cubicBezTo>
                  <a:pt x="136710" y="359559"/>
                  <a:pt x="126656" y="382313"/>
                  <a:pt x="127714" y="383901"/>
                </a:cubicBezTo>
                <a:cubicBezTo>
                  <a:pt x="128772" y="385489"/>
                  <a:pt x="139885" y="322518"/>
                  <a:pt x="140414" y="339451"/>
                </a:cubicBezTo>
                <a:cubicBezTo>
                  <a:pt x="140943" y="356384"/>
                  <a:pt x="133006" y="473859"/>
                  <a:pt x="130889" y="485501"/>
                </a:cubicBezTo>
                <a:cubicBezTo>
                  <a:pt x="128772" y="497143"/>
                  <a:pt x="126656" y="428351"/>
                  <a:pt x="127714" y="409301"/>
                </a:cubicBezTo>
                <a:cubicBezTo>
                  <a:pt x="128772" y="390251"/>
                  <a:pt x="148351" y="402422"/>
                  <a:pt x="137239" y="371201"/>
                </a:cubicBezTo>
                <a:cubicBezTo>
                  <a:pt x="126127" y="339980"/>
                  <a:pt x="61568" y="226739"/>
                  <a:pt x="61039" y="221976"/>
                </a:cubicBezTo>
                <a:cubicBezTo>
                  <a:pt x="60510" y="217214"/>
                  <a:pt x="122422" y="336805"/>
                  <a:pt x="134064" y="342626"/>
                </a:cubicBezTo>
                <a:cubicBezTo>
                  <a:pt x="145706" y="348447"/>
                  <a:pt x="143589" y="286534"/>
                  <a:pt x="130889" y="256901"/>
                </a:cubicBezTo>
                <a:cubicBezTo>
                  <a:pt x="118189" y="227268"/>
                  <a:pt x="66331" y="176468"/>
                  <a:pt x="57864" y="164826"/>
                </a:cubicBezTo>
                <a:cubicBezTo>
                  <a:pt x="49397" y="153184"/>
                  <a:pt x="77443" y="209276"/>
                  <a:pt x="80089" y="187051"/>
                </a:cubicBezTo>
                <a:cubicBezTo>
                  <a:pt x="82735" y="164826"/>
                  <a:pt x="73739" y="38884"/>
                  <a:pt x="73739" y="31476"/>
                </a:cubicBezTo>
                <a:cubicBezTo>
                  <a:pt x="73739" y="24068"/>
                  <a:pt x="80089" y="129372"/>
                  <a:pt x="80089" y="142601"/>
                </a:cubicBezTo>
                <a:cubicBezTo>
                  <a:pt x="80089" y="155830"/>
                  <a:pt x="85910" y="128843"/>
                  <a:pt x="73739" y="110851"/>
                </a:cubicBezTo>
                <a:cubicBezTo>
                  <a:pt x="61568" y="92859"/>
                  <a:pt x="-7753" y="-19324"/>
                  <a:pt x="714" y="29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62574DDF-1DDD-FA49-0F79-193EE5D4F3F9}"/>
              </a:ext>
            </a:extLst>
          </p:cNvPr>
          <p:cNvSpPr/>
          <p:nvPr/>
        </p:nvSpPr>
        <p:spPr>
          <a:xfrm>
            <a:off x="6730568" y="7197335"/>
            <a:ext cx="54411" cy="419391"/>
          </a:xfrm>
          <a:custGeom>
            <a:avLst/>
            <a:gdLst>
              <a:gd name="connsiteX0" fmla="*/ 54407 w 54411"/>
              <a:gd name="connsiteY0" fmla="*/ 390 h 419391"/>
              <a:gd name="connsiteX1" fmla="*/ 432 w 54411"/>
              <a:gd name="connsiteY1" fmla="*/ 279790 h 419391"/>
              <a:gd name="connsiteX2" fmla="*/ 32182 w 54411"/>
              <a:gd name="connsiteY2" fmla="*/ 232165 h 419391"/>
              <a:gd name="connsiteX3" fmla="*/ 3607 w 54411"/>
              <a:gd name="connsiteY3" fmla="*/ 365515 h 419391"/>
              <a:gd name="connsiteX4" fmla="*/ 13132 w 54411"/>
              <a:gd name="connsiteY4" fmla="*/ 406790 h 419391"/>
              <a:gd name="connsiteX5" fmla="*/ 41707 w 54411"/>
              <a:gd name="connsiteY5" fmla="*/ 152790 h 419391"/>
              <a:gd name="connsiteX6" fmla="*/ 22657 w 54411"/>
              <a:gd name="connsiteY6" fmla="*/ 270265 h 419391"/>
              <a:gd name="connsiteX7" fmla="*/ 32182 w 54411"/>
              <a:gd name="connsiteY7" fmla="*/ 200415 h 419391"/>
              <a:gd name="connsiteX8" fmla="*/ 432 w 54411"/>
              <a:gd name="connsiteY8" fmla="*/ 257565 h 419391"/>
              <a:gd name="connsiteX9" fmla="*/ 13132 w 54411"/>
              <a:gd name="connsiteY9" fmla="*/ 152790 h 419391"/>
              <a:gd name="connsiteX10" fmla="*/ 3607 w 54411"/>
              <a:gd name="connsiteY10" fmla="*/ 216290 h 419391"/>
              <a:gd name="connsiteX11" fmla="*/ 54407 w 54411"/>
              <a:gd name="connsiteY11" fmla="*/ 390 h 419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411" h="419391">
                <a:moveTo>
                  <a:pt x="54407" y="390"/>
                </a:moveTo>
                <a:cubicBezTo>
                  <a:pt x="53878" y="10973"/>
                  <a:pt x="4136" y="241161"/>
                  <a:pt x="432" y="279790"/>
                </a:cubicBezTo>
                <a:cubicBezTo>
                  <a:pt x="-3272" y="318419"/>
                  <a:pt x="31653" y="217878"/>
                  <a:pt x="32182" y="232165"/>
                </a:cubicBezTo>
                <a:cubicBezTo>
                  <a:pt x="32711" y="246453"/>
                  <a:pt x="6782" y="336411"/>
                  <a:pt x="3607" y="365515"/>
                </a:cubicBezTo>
                <a:cubicBezTo>
                  <a:pt x="432" y="394619"/>
                  <a:pt x="6782" y="442244"/>
                  <a:pt x="13132" y="406790"/>
                </a:cubicBezTo>
                <a:cubicBezTo>
                  <a:pt x="19482" y="371336"/>
                  <a:pt x="40120" y="175544"/>
                  <a:pt x="41707" y="152790"/>
                </a:cubicBezTo>
                <a:cubicBezTo>
                  <a:pt x="43294" y="130036"/>
                  <a:pt x="24245" y="262327"/>
                  <a:pt x="22657" y="270265"/>
                </a:cubicBezTo>
                <a:cubicBezTo>
                  <a:pt x="21069" y="278203"/>
                  <a:pt x="35886" y="202532"/>
                  <a:pt x="32182" y="200415"/>
                </a:cubicBezTo>
                <a:cubicBezTo>
                  <a:pt x="28478" y="198298"/>
                  <a:pt x="3607" y="265503"/>
                  <a:pt x="432" y="257565"/>
                </a:cubicBezTo>
                <a:cubicBezTo>
                  <a:pt x="-2743" y="249627"/>
                  <a:pt x="12603" y="159669"/>
                  <a:pt x="13132" y="152790"/>
                </a:cubicBezTo>
                <a:cubicBezTo>
                  <a:pt x="13661" y="145911"/>
                  <a:pt x="-3801" y="234811"/>
                  <a:pt x="3607" y="216290"/>
                </a:cubicBezTo>
                <a:cubicBezTo>
                  <a:pt x="11015" y="197769"/>
                  <a:pt x="54936" y="-10193"/>
                  <a:pt x="54407" y="3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9347408D-B3F6-DAC8-2882-DBD20222B47E}"/>
              </a:ext>
            </a:extLst>
          </p:cNvPr>
          <p:cNvSpPr/>
          <p:nvPr/>
        </p:nvSpPr>
        <p:spPr>
          <a:xfrm>
            <a:off x="6791304" y="7664411"/>
            <a:ext cx="76025" cy="277069"/>
          </a:xfrm>
          <a:custGeom>
            <a:avLst/>
            <a:gdLst>
              <a:gd name="connsiteX0" fmla="*/ 21 w 76025"/>
              <a:gd name="connsiteY0" fmla="*/ 39 h 277069"/>
              <a:gd name="connsiteX1" fmla="*/ 44471 w 76025"/>
              <a:gd name="connsiteY1" fmla="*/ 228639 h 277069"/>
              <a:gd name="connsiteX2" fmla="*/ 47646 w 76025"/>
              <a:gd name="connsiteY2" fmla="*/ 206414 h 277069"/>
              <a:gd name="connsiteX3" fmla="*/ 73046 w 76025"/>
              <a:gd name="connsiteY3" fmla="*/ 276264 h 277069"/>
              <a:gd name="connsiteX4" fmla="*/ 73046 w 76025"/>
              <a:gd name="connsiteY4" fmla="*/ 228639 h 277069"/>
              <a:gd name="connsiteX5" fmla="*/ 50821 w 76025"/>
              <a:gd name="connsiteY5" fmla="*/ 15914 h 277069"/>
              <a:gd name="connsiteX6" fmla="*/ 57171 w 76025"/>
              <a:gd name="connsiteY6" fmla="*/ 228639 h 277069"/>
              <a:gd name="connsiteX7" fmla="*/ 47646 w 76025"/>
              <a:gd name="connsiteY7" fmla="*/ 168314 h 277069"/>
              <a:gd name="connsiteX8" fmla="*/ 50821 w 76025"/>
              <a:gd name="connsiteY8" fmla="*/ 209589 h 277069"/>
              <a:gd name="connsiteX9" fmla="*/ 21 w 76025"/>
              <a:gd name="connsiteY9" fmla="*/ 39 h 277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6025" h="277069">
                <a:moveTo>
                  <a:pt x="21" y="39"/>
                </a:moveTo>
                <a:cubicBezTo>
                  <a:pt x="-1037" y="3214"/>
                  <a:pt x="36534" y="194243"/>
                  <a:pt x="44471" y="228639"/>
                </a:cubicBezTo>
                <a:cubicBezTo>
                  <a:pt x="52408" y="263035"/>
                  <a:pt x="42884" y="198477"/>
                  <a:pt x="47646" y="206414"/>
                </a:cubicBezTo>
                <a:cubicBezTo>
                  <a:pt x="52409" y="214352"/>
                  <a:pt x="68813" y="272560"/>
                  <a:pt x="73046" y="276264"/>
                </a:cubicBezTo>
                <a:cubicBezTo>
                  <a:pt x="77279" y="279968"/>
                  <a:pt x="76750" y="272031"/>
                  <a:pt x="73046" y="228639"/>
                </a:cubicBezTo>
                <a:cubicBezTo>
                  <a:pt x="69342" y="185247"/>
                  <a:pt x="53467" y="15914"/>
                  <a:pt x="50821" y="15914"/>
                </a:cubicBezTo>
                <a:cubicBezTo>
                  <a:pt x="48175" y="15914"/>
                  <a:pt x="57700" y="203239"/>
                  <a:pt x="57171" y="228639"/>
                </a:cubicBezTo>
                <a:cubicBezTo>
                  <a:pt x="56642" y="254039"/>
                  <a:pt x="48704" y="171489"/>
                  <a:pt x="47646" y="168314"/>
                </a:cubicBezTo>
                <a:cubicBezTo>
                  <a:pt x="46588" y="165139"/>
                  <a:pt x="58229" y="234989"/>
                  <a:pt x="50821" y="209589"/>
                </a:cubicBezTo>
                <a:cubicBezTo>
                  <a:pt x="43413" y="184189"/>
                  <a:pt x="1079" y="-3136"/>
                  <a:pt x="21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D40860DF-0504-39AF-8DE8-EAA768BC81F4}"/>
              </a:ext>
            </a:extLst>
          </p:cNvPr>
          <p:cNvSpPr/>
          <p:nvPr/>
        </p:nvSpPr>
        <p:spPr>
          <a:xfrm>
            <a:off x="6800226" y="7693998"/>
            <a:ext cx="205097" cy="677528"/>
          </a:xfrm>
          <a:custGeom>
            <a:avLst/>
            <a:gdLst>
              <a:gd name="connsiteX0" fmla="*/ 624 w 205097"/>
              <a:gd name="connsiteY0" fmla="*/ 2202 h 677528"/>
              <a:gd name="connsiteX1" fmla="*/ 149849 w 205097"/>
              <a:gd name="connsiteY1" fmla="*/ 411777 h 677528"/>
              <a:gd name="connsiteX2" fmla="*/ 156199 w 205097"/>
              <a:gd name="connsiteY2" fmla="*/ 513377 h 677528"/>
              <a:gd name="connsiteX3" fmla="*/ 159374 w 205097"/>
              <a:gd name="connsiteY3" fmla="*/ 468927 h 677528"/>
              <a:gd name="connsiteX4" fmla="*/ 197474 w 205097"/>
              <a:gd name="connsiteY4" fmla="*/ 586402 h 677528"/>
              <a:gd name="connsiteX5" fmla="*/ 197474 w 205097"/>
              <a:gd name="connsiteY5" fmla="*/ 538777 h 677528"/>
              <a:gd name="connsiteX6" fmla="*/ 203824 w 205097"/>
              <a:gd name="connsiteY6" fmla="*/ 672127 h 677528"/>
              <a:gd name="connsiteX7" fmla="*/ 168899 w 205097"/>
              <a:gd name="connsiteY7" fmla="*/ 322877 h 677528"/>
              <a:gd name="connsiteX8" fmla="*/ 175249 w 205097"/>
              <a:gd name="connsiteY8" fmla="*/ 472102 h 677528"/>
              <a:gd name="connsiteX9" fmla="*/ 127624 w 205097"/>
              <a:gd name="connsiteY9" fmla="*/ 329227 h 677528"/>
              <a:gd name="connsiteX10" fmla="*/ 127624 w 205097"/>
              <a:gd name="connsiteY10" fmla="*/ 386377 h 677528"/>
              <a:gd name="connsiteX11" fmla="*/ 70474 w 205097"/>
              <a:gd name="connsiteY11" fmla="*/ 221277 h 677528"/>
              <a:gd name="connsiteX12" fmla="*/ 127624 w 205097"/>
              <a:gd name="connsiteY12" fmla="*/ 303827 h 677528"/>
              <a:gd name="connsiteX13" fmla="*/ 89524 w 205097"/>
              <a:gd name="connsiteY13" fmla="*/ 141902 h 677528"/>
              <a:gd name="connsiteX14" fmla="*/ 95874 w 205097"/>
              <a:gd name="connsiteY14" fmla="*/ 243502 h 677528"/>
              <a:gd name="connsiteX15" fmla="*/ 624 w 205097"/>
              <a:gd name="connsiteY15" fmla="*/ 2202 h 677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05097" h="677528">
                <a:moveTo>
                  <a:pt x="624" y="2202"/>
                </a:moveTo>
                <a:cubicBezTo>
                  <a:pt x="9620" y="30248"/>
                  <a:pt x="123920" y="326581"/>
                  <a:pt x="149849" y="411777"/>
                </a:cubicBezTo>
                <a:cubicBezTo>
                  <a:pt x="175778" y="496973"/>
                  <a:pt x="154612" y="503852"/>
                  <a:pt x="156199" y="513377"/>
                </a:cubicBezTo>
                <a:cubicBezTo>
                  <a:pt x="157787" y="522902"/>
                  <a:pt x="152495" y="456756"/>
                  <a:pt x="159374" y="468927"/>
                </a:cubicBezTo>
                <a:cubicBezTo>
                  <a:pt x="166253" y="481098"/>
                  <a:pt x="191124" y="574760"/>
                  <a:pt x="197474" y="586402"/>
                </a:cubicBezTo>
                <a:cubicBezTo>
                  <a:pt x="203824" y="598044"/>
                  <a:pt x="196416" y="524490"/>
                  <a:pt x="197474" y="538777"/>
                </a:cubicBezTo>
                <a:cubicBezTo>
                  <a:pt x="198532" y="553064"/>
                  <a:pt x="208586" y="708110"/>
                  <a:pt x="203824" y="672127"/>
                </a:cubicBezTo>
                <a:cubicBezTo>
                  <a:pt x="199062" y="636144"/>
                  <a:pt x="173661" y="356214"/>
                  <a:pt x="168899" y="322877"/>
                </a:cubicBezTo>
                <a:cubicBezTo>
                  <a:pt x="164137" y="289540"/>
                  <a:pt x="182128" y="471044"/>
                  <a:pt x="175249" y="472102"/>
                </a:cubicBezTo>
                <a:cubicBezTo>
                  <a:pt x="168370" y="473160"/>
                  <a:pt x="135561" y="343514"/>
                  <a:pt x="127624" y="329227"/>
                </a:cubicBezTo>
                <a:cubicBezTo>
                  <a:pt x="119687" y="314940"/>
                  <a:pt x="137149" y="404369"/>
                  <a:pt x="127624" y="386377"/>
                </a:cubicBezTo>
                <a:cubicBezTo>
                  <a:pt x="118099" y="368385"/>
                  <a:pt x="70474" y="235035"/>
                  <a:pt x="70474" y="221277"/>
                </a:cubicBezTo>
                <a:cubicBezTo>
                  <a:pt x="70474" y="207519"/>
                  <a:pt x="124449" y="317056"/>
                  <a:pt x="127624" y="303827"/>
                </a:cubicBezTo>
                <a:cubicBezTo>
                  <a:pt x="130799" y="290598"/>
                  <a:pt x="94816" y="151956"/>
                  <a:pt x="89524" y="141902"/>
                </a:cubicBezTo>
                <a:cubicBezTo>
                  <a:pt x="84232" y="131848"/>
                  <a:pt x="109103" y="264140"/>
                  <a:pt x="95874" y="243502"/>
                </a:cubicBezTo>
                <a:cubicBezTo>
                  <a:pt x="82645" y="222864"/>
                  <a:pt x="-8372" y="-25844"/>
                  <a:pt x="624" y="22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72FF8E93-88B6-2EE8-6056-364BA3BA34FB}"/>
              </a:ext>
            </a:extLst>
          </p:cNvPr>
          <p:cNvSpPr/>
          <p:nvPr/>
        </p:nvSpPr>
        <p:spPr>
          <a:xfrm>
            <a:off x="6674917" y="7161836"/>
            <a:ext cx="87902" cy="464553"/>
          </a:xfrm>
          <a:custGeom>
            <a:avLst/>
            <a:gdLst>
              <a:gd name="connsiteX0" fmla="*/ 87833 w 87902"/>
              <a:gd name="connsiteY0" fmla="*/ 964 h 464553"/>
              <a:gd name="connsiteX1" fmla="*/ 17983 w 87902"/>
              <a:gd name="connsiteY1" fmla="*/ 254964 h 464553"/>
              <a:gd name="connsiteX2" fmla="*/ 37033 w 87902"/>
              <a:gd name="connsiteY2" fmla="*/ 213689 h 464553"/>
              <a:gd name="connsiteX3" fmla="*/ 37033 w 87902"/>
              <a:gd name="connsiteY3" fmla="*/ 375614 h 464553"/>
              <a:gd name="connsiteX4" fmla="*/ 56083 w 87902"/>
              <a:gd name="connsiteY4" fmla="*/ 464514 h 464553"/>
              <a:gd name="connsiteX5" fmla="*/ 56083 w 87902"/>
              <a:gd name="connsiteY5" fmla="*/ 385139 h 464553"/>
              <a:gd name="connsiteX6" fmla="*/ 2108 w 87902"/>
              <a:gd name="connsiteY6" fmla="*/ 261314 h 464553"/>
              <a:gd name="connsiteX7" fmla="*/ 11633 w 87902"/>
              <a:gd name="connsiteY7" fmla="*/ 124789 h 464553"/>
              <a:gd name="connsiteX8" fmla="*/ 17983 w 87902"/>
              <a:gd name="connsiteY8" fmla="*/ 223214 h 464553"/>
              <a:gd name="connsiteX9" fmla="*/ 30683 w 87902"/>
              <a:gd name="connsiteY9" fmla="*/ 169239 h 464553"/>
              <a:gd name="connsiteX10" fmla="*/ 87833 w 87902"/>
              <a:gd name="connsiteY10" fmla="*/ 964 h 464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7902" h="464553">
                <a:moveTo>
                  <a:pt x="87833" y="964"/>
                </a:moveTo>
                <a:cubicBezTo>
                  <a:pt x="85716" y="15252"/>
                  <a:pt x="26450" y="219510"/>
                  <a:pt x="17983" y="254964"/>
                </a:cubicBezTo>
                <a:cubicBezTo>
                  <a:pt x="9516" y="290418"/>
                  <a:pt x="33858" y="193581"/>
                  <a:pt x="37033" y="213689"/>
                </a:cubicBezTo>
                <a:cubicBezTo>
                  <a:pt x="40208" y="233797"/>
                  <a:pt x="33858" y="333810"/>
                  <a:pt x="37033" y="375614"/>
                </a:cubicBezTo>
                <a:cubicBezTo>
                  <a:pt x="40208" y="417418"/>
                  <a:pt x="52908" y="462927"/>
                  <a:pt x="56083" y="464514"/>
                </a:cubicBezTo>
                <a:cubicBezTo>
                  <a:pt x="59258" y="466101"/>
                  <a:pt x="65079" y="419006"/>
                  <a:pt x="56083" y="385139"/>
                </a:cubicBezTo>
                <a:cubicBezTo>
                  <a:pt x="47087" y="351272"/>
                  <a:pt x="9516" y="304706"/>
                  <a:pt x="2108" y="261314"/>
                </a:cubicBezTo>
                <a:cubicBezTo>
                  <a:pt x="-5300" y="217922"/>
                  <a:pt x="8987" y="131139"/>
                  <a:pt x="11633" y="124789"/>
                </a:cubicBezTo>
                <a:cubicBezTo>
                  <a:pt x="14279" y="118439"/>
                  <a:pt x="14808" y="215806"/>
                  <a:pt x="17983" y="223214"/>
                </a:cubicBezTo>
                <a:cubicBezTo>
                  <a:pt x="21158" y="230622"/>
                  <a:pt x="17983" y="203106"/>
                  <a:pt x="30683" y="169239"/>
                </a:cubicBezTo>
                <a:cubicBezTo>
                  <a:pt x="43383" y="135372"/>
                  <a:pt x="89950" y="-13324"/>
                  <a:pt x="87833" y="9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A428704E-FC82-EC73-4118-F72722C6918C}"/>
              </a:ext>
            </a:extLst>
          </p:cNvPr>
          <p:cNvSpPr/>
          <p:nvPr/>
        </p:nvSpPr>
        <p:spPr>
          <a:xfrm>
            <a:off x="6756245" y="7667593"/>
            <a:ext cx="134896" cy="539901"/>
          </a:xfrm>
          <a:custGeom>
            <a:avLst/>
            <a:gdLst>
              <a:gd name="connsiteX0" fmla="*/ 155 w 134896"/>
              <a:gd name="connsiteY0" fmla="*/ 32 h 539901"/>
              <a:gd name="connsiteX1" fmla="*/ 63655 w 134896"/>
              <a:gd name="connsiteY1" fmla="*/ 225457 h 539901"/>
              <a:gd name="connsiteX2" fmla="*/ 57305 w 134896"/>
              <a:gd name="connsiteY2" fmla="*/ 212757 h 539901"/>
              <a:gd name="connsiteX3" fmla="*/ 85880 w 134896"/>
              <a:gd name="connsiteY3" fmla="*/ 288957 h 539901"/>
              <a:gd name="connsiteX4" fmla="*/ 50955 w 134896"/>
              <a:gd name="connsiteY4" fmla="*/ 228632 h 539901"/>
              <a:gd name="connsiteX5" fmla="*/ 133505 w 134896"/>
              <a:gd name="connsiteY5" fmla="*/ 371507 h 539901"/>
              <a:gd name="connsiteX6" fmla="*/ 104930 w 134896"/>
              <a:gd name="connsiteY6" fmla="*/ 539782 h 539901"/>
              <a:gd name="connsiteX7" fmla="*/ 133505 w 134896"/>
              <a:gd name="connsiteY7" fmla="*/ 396907 h 539901"/>
              <a:gd name="connsiteX8" fmla="*/ 95405 w 134896"/>
              <a:gd name="connsiteY8" fmla="*/ 311182 h 539901"/>
              <a:gd name="connsiteX9" fmla="*/ 120805 w 134896"/>
              <a:gd name="connsiteY9" fmla="*/ 384207 h 539901"/>
              <a:gd name="connsiteX10" fmla="*/ 108105 w 134896"/>
              <a:gd name="connsiteY10" fmla="*/ 304832 h 539901"/>
              <a:gd name="connsiteX11" fmla="*/ 16030 w 134896"/>
              <a:gd name="connsiteY11" fmla="*/ 212757 h 539901"/>
              <a:gd name="connsiteX12" fmla="*/ 44605 w 134896"/>
              <a:gd name="connsiteY12" fmla="*/ 244507 h 539901"/>
              <a:gd name="connsiteX13" fmla="*/ 155 w 134896"/>
              <a:gd name="connsiteY13" fmla="*/ 32 h 53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4896" h="539901">
                <a:moveTo>
                  <a:pt x="155" y="32"/>
                </a:moveTo>
                <a:cubicBezTo>
                  <a:pt x="3330" y="-3143"/>
                  <a:pt x="63655" y="225457"/>
                  <a:pt x="63655" y="225457"/>
                </a:cubicBezTo>
                <a:cubicBezTo>
                  <a:pt x="73180" y="260911"/>
                  <a:pt x="53601" y="202174"/>
                  <a:pt x="57305" y="212757"/>
                </a:cubicBezTo>
                <a:cubicBezTo>
                  <a:pt x="61009" y="223340"/>
                  <a:pt x="86938" y="286311"/>
                  <a:pt x="85880" y="288957"/>
                </a:cubicBezTo>
                <a:cubicBezTo>
                  <a:pt x="84822" y="291603"/>
                  <a:pt x="50955" y="228632"/>
                  <a:pt x="50955" y="228632"/>
                </a:cubicBezTo>
                <a:cubicBezTo>
                  <a:pt x="58893" y="242390"/>
                  <a:pt x="124509" y="319649"/>
                  <a:pt x="133505" y="371507"/>
                </a:cubicBezTo>
                <a:cubicBezTo>
                  <a:pt x="142501" y="423365"/>
                  <a:pt x="104930" y="535549"/>
                  <a:pt x="104930" y="539782"/>
                </a:cubicBezTo>
                <a:cubicBezTo>
                  <a:pt x="104930" y="544015"/>
                  <a:pt x="135093" y="435007"/>
                  <a:pt x="133505" y="396907"/>
                </a:cubicBezTo>
                <a:cubicBezTo>
                  <a:pt x="131917" y="358807"/>
                  <a:pt x="97522" y="313299"/>
                  <a:pt x="95405" y="311182"/>
                </a:cubicBezTo>
                <a:cubicBezTo>
                  <a:pt x="93288" y="309065"/>
                  <a:pt x="118688" y="385265"/>
                  <a:pt x="120805" y="384207"/>
                </a:cubicBezTo>
                <a:cubicBezTo>
                  <a:pt x="122922" y="383149"/>
                  <a:pt x="125567" y="333407"/>
                  <a:pt x="108105" y="304832"/>
                </a:cubicBezTo>
                <a:cubicBezTo>
                  <a:pt x="90643" y="276257"/>
                  <a:pt x="26613" y="222811"/>
                  <a:pt x="16030" y="212757"/>
                </a:cubicBezTo>
                <a:cubicBezTo>
                  <a:pt x="5447" y="202703"/>
                  <a:pt x="45663" y="275728"/>
                  <a:pt x="44605" y="244507"/>
                </a:cubicBezTo>
                <a:cubicBezTo>
                  <a:pt x="43547" y="213286"/>
                  <a:pt x="-3020" y="3207"/>
                  <a:pt x="155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277D644F-A7A4-EF2D-D65F-BEF6CB909B71}"/>
              </a:ext>
            </a:extLst>
          </p:cNvPr>
          <p:cNvSpPr/>
          <p:nvPr/>
        </p:nvSpPr>
        <p:spPr>
          <a:xfrm>
            <a:off x="6737336" y="7636402"/>
            <a:ext cx="54185" cy="533138"/>
          </a:xfrm>
          <a:custGeom>
            <a:avLst/>
            <a:gdLst>
              <a:gd name="connsiteX0" fmla="*/ 28589 w 54185"/>
              <a:gd name="connsiteY0" fmla="*/ 2648 h 533138"/>
              <a:gd name="connsiteX1" fmla="*/ 9539 w 54185"/>
              <a:gd name="connsiteY1" fmla="*/ 218548 h 533138"/>
              <a:gd name="connsiteX2" fmla="*/ 53989 w 54185"/>
              <a:gd name="connsiteY2" fmla="*/ 294748 h 533138"/>
              <a:gd name="connsiteX3" fmla="*/ 25414 w 54185"/>
              <a:gd name="connsiteY3" fmla="*/ 282048 h 533138"/>
              <a:gd name="connsiteX4" fmla="*/ 15889 w 54185"/>
              <a:gd name="connsiteY4" fmla="*/ 351898 h 533138"/>
              <a:gd name="connsiteX5" fmla="*/ 19064 w 54185"/>
              <a:gd name="connsiteY5" fmla="*/ 532873 h 533138"/>
              <a:gd name="connsiteX6" fmla="*/ 19064 w 54185"/>
              <a:gd name="connsiteY6" fmla="*/ 386823 h 533138"/>
              <a:gd name="connsiteX7" fmla="*/ 14 w 54185"/>
              <a:gd name="connsiteY7" fmla="*/ 167748 h 533138"/>
              <a:gd name="connsiteX8" fmla="*/ 15889 w 54185"/>
              <a:gd name="connsiteY8" fmla="*/ 202673 h 533138"/>
              <a:gd name="connsiteX9" fmla="*/ 15889 w 54185"/>
              <a:gd name="connsiteY9" fmla="*/ 104248 h 533138"/>
              <a:gd name="connsiteX10" fmla="*/ 28589 w 54185"/>
              <a:gd name="connsiteY10" fmla="*/ 2648 h 53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185" h="533138">
                <a:moveTo>
                  <a:pt x="28589" y="2648"/>
                </a:moveTo>
                <a:cubicBezTo>
                  <a:pt x="27531" y="21698"/>
                  <a:pt x="5306" y="169865"/>
                  <a:pt x="9539" y="218548"/>
                </a:cubicBezTo>
                <a:cubicBezTo>
                  <a:pt x="13772" y="267231"/>
                  <a:pt x="51343" y="284165"/>
                  <a:pt x="53989" y="294748"/>
                </a:cubicBezTo>
                <a:cubicBezTo>
                  <a:pt x="56635" y="305331"/>
                  <a:pt x="31764" y="272523"/>
                  <a:pt x="25414" y="282048"/>
                </a:cubicBezTo>
                <a:cubicBezTo>
                  <a:pt x="19064" y="291573"/>
                  <a:pt x="16947" y="310094"/>
                  <a:pt x="15889" y="351898"/>
                </a:cubicBezTo>
                <a:cubicBezTo>
                  <a:pt x="14831" y="393702"/>
                  <a:pt x="18535" y="527052"/>
                  <a:pt x="19064" y="532873"/>
                </a:cubicBezTo>
                <a:cubicBezTo>
                  <a:pt x="19593" y="538694"/>
                  <a:pt x="22239" y="447677"/>
                  <a:pt x="19064" y="386823"/>
                </a:cubicBezTo>
                <a:cubicBezTo>
                  <a:pt x="15889" y="325969"/>
                  <a:pt x="543" y="198440"/>
                  <a:pt x="14" y="167748"/>
                </a:cubicBezTo>
                <a:cubicBezTo>
                  <a:pt x="-515" y="137056"/>
                  <a:pt x="13243" y="213256"/>
                  <a:pt x="15889" y="202673"/>
                </a:cubicBezTo>
                <a:cubicBezTo>
                  <a:pt x="18535" y="192090"/>
                  <a:pt x="12714" y="135998"/>
                  <a:pt x="15889" y="104248"/>
                </a:cubicBezTo>
                <a:cubicBezTo>
                  <a:pt x="19064" y="72498"/>
                  <a:pt x="29647" y="-16402"/>
                  <a:pt x="28589" y="26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17C6C404-7A41-D160-5FA0-28558C98F570}"/>
              </a:ext>
            </a:extLst>
          </p:cNvPr>
          <p:cNvSpPr/>
          <p:nvPr/>
        </p:nvSpPr>
        <p:spPr>
          <a:xfrm>
            <a:off x="6705600" y="7691280"/>
            <a:ext cx="22225" cy="602114"/>
          </a:xfrm>
          <a:custGeom>
            <a:avLst/>
            <a:gdLst>
              <a:gd name="connsiteX0" fmla="*/ 0 w 22225"/>
              <a:gd name="connsiteY0" fmla="*/ 4920 h 602114"/>
              <a:gd name="connsiteX1" fmla="*/ 15875 w 22225"/>
              <a:gd name="connsiteY1" fmla="*/ 598645 h 602114"/>
              <a:gd name="connsiteX2" fmla="*/ 22225 w 22225"/>
              <a:gd name="connsiteY2" fmla="*/ 252570 h 602114"/>
              <a:gd name="connsiteX3" fmla="*/ 15875 w 22225"/>
              <a:gd name="connsiteY3" fmla="*/ 312895 h 602114"/>
              <a:gd name="connsiteX4" fmla="*/ 0 w 22225"/>
              <a:gd name="connsiteY4" fmla="*/ 4920 h 6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25" h="602114">
                <a:moveTo>
                  <a:pt x="0" y="4920"/>
                </a:moveTo>
                <a:cubicBezTo>
                  <a:pt x="0" y="52545"/>
                  <a:pt x="12171" y="557370"/>
                  <a:pt x="15875" y="598645"/>
                </a:cubicBezTo>
                <a:cubicBezTo>
                  <a:pt x="19579" y="639920"/>
                  <a:pt x="22225" y="300195"/>
                  <a:pt x="22225" y="252570"/>
                </a:cubicBezTo>
                <a:cubicBezTo>
                  <a:pt x="22225" y="204945"/>
                  <a:pt x="17462" y="355757"/>
                  <a:pt x="15875" y="312895"/>
                </a:cubicBezTo>
                <a:cubicBezTo>
                  <a:pt x="14288" y="270033"/>
                  <a:pt x="0" y="-42705"/>
                  <a:pt x="0" y="49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3DE5E65C-E8F5-FB58-0E37-46C333D20B32}"/>
              </a:ext>
            </a:extLst>
          </p:cNvPr>
          <p:cNvSpPr/>
          <p:nvPr/>
        </p:nvSpPr>
        <p:spPr>
          <a:xfrm>
            <a:off x="6978578" y="8394700"/>
            <a:ext cx="168712" cy="353125"/>
          </a:xfrm>
          <a:custGeom>
            <a:avLst/>
            <a:gdLst>
              <a:gd name="connsiteX0" fmla="*/ 117547 w 168712"/>
              <a:gd name="connsiteY0" fmla="*/ 0 h 353125"/>
              <a:gd name="connsiteX1" fmla="*/ 146122 w 168712"/>
              <a:gd name="connsiteY1" fmla="*/ 104775 h 353125"/>
              <a:gd name="connsiteX2" fmla="*/ 136597 w 168712"/>
              <a:gd name="connsiteY2" fmla="*/ 171450 h 353125"/>
              <a:gd name="connsiteX3" fmla="*/ 152472 w 168712"/>
              <a:gd name="connsiteY3" fmla="*/ 149225 h 353125"/>
              <a:gd name="connsiteX4" fmla="*/ 85797 w 168712"/>
              <a:gd name="connsiteY4" fmla="*/ 250825 h 353125"/>
              <a:gd name="connsiteX5" fmla="*/ 111197 w 168712"/>
              <a:gd name="connsiteY5" fmla="*/ 190500 h 353125"/>
              <a:gd name="connsiteX6" fmla="*/ 72 w 168712"/>
              <a:gd name="connsiteY6" fmla="*/ 352425 h 353125"/>
              <a:gd name="connsiteX7" fmla="*/ 95322 w 168712"/>
              <a:gd name="connsiteY7" fmla="*/ 244475 h 353125"/>
              <a:gd name="connsiteX8" fmla="*/ 165172 w 168712"/>
              <a:gd name="connsiteY8" fmla="*/ 130175 h 353125"/>
              <a:gd name="connsiteX9" fmla="*/ 152472 w 168712"/>
              <a:gd name="connsiteY9" fmla="*/ 165100 h 353125"/>
              <a:gd name="connsiteX10" fmla="*/ 168347 w 168712"/>
              <a:gd name="connsiteY10" fmla="*/ 120650 h 353125"/>
              <a:gd name="connsiteX11" fmla="*/ 133422 w 168712"/>
              <a:gd name="connsiteY11" fmla="*/ 50800 h 353125"/>
              <a:gd name="connsiteX12" fmla="*/ 165172 w 168712"/>
              <a:gd name="connsiteY12" fmla="*/ 104775 h 353125"/>
              <a:gd name="connsiteX13" fmla="*/ 117547 w 168712"/>
              <a:gd name="connsiteY13" fmla="*/ 0 h 35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8712" h="353125">
                <a:moveTo>
                  <a:pt x="117547" y="0"/>
                </a:moveTo>
                <a:cubicBezTo>
                  <a:pt x="114372" y="0"/>
                  <a:pt x="142947" y="76200"/>
                  <a:pt x="146122" y="104775"/>
                </a:cubicBezTo>
                <a:cubicBezTo>
                  <a:pt x="149297" y="133350"/>
                  <a:pt x="135539" y="164042"/>
                  <a:pt x="136597" y="171450"/>
                </a:cubicBezTo>
                <a:cubicBezTo>
                  <a:pt x="137655" y="178858"/>
                  <a:pt x="160939" y="135996"/>
                  <a:pt x="152472" y="149225"/>
                </a:cubicBezTo>
                <a:cubicBezTo>
                  <a:pt x="144005" y="162454"/>
                  <a:pt x="92676" y="243946"/>
                  <a:pt x="85797" y="250825"/>
                </a:cubicBezTo>
                <a:cubicBezTo>
                  <a:pt x="78918" y="257704"/>
                  <a:pt x="125484" y="173567"/>
                  <a:pt x="111197" y="190500"/>
                </a:cubicBezTo>
                <a:cubicBezTo>
                  <a:pt x="96910" y="207433"/>
                  <a:pt x="2718" y="343429"/>
                  <a:pt x="72" y="352425"/>
                </a:cubicBezTo>
                <a:cubicBezTo>
                  <a:pt x="-2574" y="361421"/>
                  <a:pt x="67805" y="281517"/>
                  <a:pt x="95322" y="244475"/>
                </a:cubicBezTo>
                <a:cubicBezTo>
                  <a:pt x="122839" y="207433"/>
                  <a:pt x="155647" y="143404"/>
                  <a:pt x="165172" y="130175"/>
                </a:cubicBezTo>
                <a:cubicBezTo>
                  <a:pt x="174697" y="116946"/>
                  <a:pt x="151943" y="166687"/>
                  <a:pt x="152472" y="165100"/>
                </a:cubicBezTo>
                <a:cubicBezTo>
                  <a:pt x="153001" y="163513"/>
                  <a:pt x="171522" y="139700"/>
                  <a:pt x="168347" y="120650"/>
                </a:cubicBezTo>
                <a:cubicBezTo>
                  <a:pt x="165172" y="101600"/>
                  <a:pt x="133951" y="53446"/>
                  <a:pt x="133422" y="50800"/>
                </a:cubicBezTo>
                <a:cubicBezTo>
                  <a:pt x="132893" y="48154"/>
                  <a:pt x="167289" y="111125"/>
                  <a:pt x="165172" y="104775"/>
                </a:cubicBezTo>
                <a:cubicBezTo>
                  <a:pt x="163055" y="98425"/>
                  <a:pt x="120722" y="0"/>
                  <a:pt x="11754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C74C71B0-7134-A3AF-1D2A-3EFF1CC6363C}"/>
              </a:ext>
            </a:extLst>
          </p:cNvPr>
          <p:cNvSpPr/>
          <p:nvPr/>
        </p:nvSpPr>
        <p:spPr>
          <a:xfrm>
            <a:off x="7028000" y="8170203"/>
            <a:ext cx="96701" cy="250495"/>
          </a:xfrm>
          <a:custGeom>
            <a:avLst/>
            <a:gdLst>
              <a:gd name="connsiteX0" fmla="*/ 1450 w 96701"/>
              <a:gd name="connsiteY0" fmla="*/ 2247 h 250495"/>
              <a:gd name="connsiteX1" fmla="*/ 90350 w 96701"/>
              <a:gd name="connsiteY1" fmla="*/ 237197 h 250495"/>
              <a:gd name="connsiteX2" fmla="*/ 80825 w 96701"/>
              <a:gd name="connsiteY2" fmla="*/ 218147 h 250495"/>
              <a:gd name="connsiteX3" fmla="*/ 10975 w 96701"/>
              <a:gd name="connsiteY3" fmla="*/ 192747 h 250495"/>
              <a:gd name="connsiteX4" fmla="*/ 68125 w 96701"/>
              <a:gd name="connsiteY4" fmla="*/ 240372 h 250495"/>
              <a:gd name="connsiteX5" fmla="*/ 68125 w 96701"/>
              <a:gd name="connsiteY5" fmla="*/ 199097 h 250495"/>
              <a:gd name="connsiteX6" fmla="*/ 39550 w 96701"/>
              <a:gd name="connsiteY6" fmla="*/ 122897 h 250495"/>
              <a:gd name="connsiteX7" fmla="*/ 1450 w 96701"/>
              <a:gd name="connsiteY7" fmla="*/ 2247 h 250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701" h="250495">
                <a:moveTo>
                  <a:pt x="1450" y="2247"/>
                </a:moveTo>
                <a:cubicBezTo>
                  <a:pt x="9917" y="21297"/>
                  <a:pt x="90350" y="237197"/>
                  <a:pt x="90350" y="237197"/>
                </a:cubicBezTo>
                <a:cubicBezTo>
                  <a:pt x="103579" y="273180"/>
                  <a:pt x="94054" y="225555"/>
                  <a:pt x="80825" y="218147"/>
                </a:cubicBezTo>
                <a:cubicBezTo>
                  <a:pt x="67596" y="210739"/>
                  <a:pt x="13092" y="189043"/>
                  <a:pt x="10975" y="192747"/>
                </a:cubicBezTo>
                <a:cubicBezTo>
                  <a:pt x="8858" y="196451"/>
                  <a:pt x="58600" y="239314"/>
                  <a:pt x="68125" y="240372"/>
                </a:cubicBezTo>
                <a:cubicBezTo>
                  <a:pt x="77650" y="241430"/>
                  <a:pt x="72887" y="218676"/>
                  <a:pt x="68125" y="199097"/>
                </a:cubicBezTo>
                <a:cubicBezTo>
                  <a:pt x="63363" y="179518"/>
                  <a:pt x="55425" y="155176"/>
                  <a:pt x="39550" y="122897"/>
                </a:cubicBezTo>
                <a:cubicBezTo>
                  <a:pt x="23675" y="90618"/>
                  <a:pt x="-7017" y="-16803"/>
                  <a:pt x="1450" y="2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F67AE8B3-132B-EB1C-C639-71830465B9BA}"/>
              </a:ext>
            </a:extLst>
          </p:cNvPr>
          <p:cNvSpPr/>
          <p:nvPr/>
        </p:nvSpPr>
        <p:spPr>
          <a:xfrm>
            <a:off x="6826398" y="8375595"/>
            <a:ext cx="334213" cy="127510"/>
          </a:xfrm>
          <a:custGeom>
            <a:avLst/>
            <a:gdLst>
              <a:gd name="connsiteX0" fmla="*/ 3027 w 334213"/>
              <a:gd name="connsiteY0" fmla="*/ 127055 h 127510"/>
              <a:gd name="connsiteX1" fmla="*/ 149077 w 334213"/>
              <a:gd name="connsiteY1" fmla="*/ 44505 h 127510"/>
              <a:gd name="connsiteX2" fmla="*/ 234802 w 334213"/>
              <a:gd name="connsiteY2" fmla="*/ 44505 h 127510"/>
              <a:gd name="connsiteX3" fmla="*/ 218927 w 334213"/>
              <a:gd name="connsiteY3" fmla="*/ 28630 h 127510"/>
              <a:gd name="connsiteX4" fmla="*/ 333227 w 334213"/>
              <a:gd name="connsiteY4" fmla="*/ 85780 h 127510"/>
              <a:gd name="connsiteX5" fmla="*/ 269727 w 334213"/>
              <a:gd name="connsiteY5" fmla="*/ 41330 h 127510"/>
              <a:gd name="connsiteX6" fmla="*/ 190352 w 334213"/>
              <a:gd name="connsiteY6" fmla="*/ 55 h 127510"/>
              <a:gd name="connsiteX7" fmla="*/ 107802 w 334213"/>
              <a:gd name="connsiteY7" fmla="*/ 31805 h 127510"/>
              <a:gd name="connsiteX8" fmla="*/ 228452 w 334213"/>
              <a:gd name="connsiteY8" fmla="*/ 3230 h 127510"/>
              <a:gd name="connsiteX9" fmla="*/ 193527 w 334213"/>
              <a:gd name="connsiteY9" fmla="*/ 25455 h 127510"/>
              <a:gd name="connsiteX10" fmla="*/ 60177 w 334213"/>
              <a:gd name="connsiteY10" fmla="*/ 76255 h 127510"/>
              <a:gd name="connsiteX11" fmla="*/ 3027 w 334213"/>
              <a:gd name="connsiteY11" fmla="*/ 127055 h 127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4213" h="127510">
                <a:moveTo>
                  <a:pt x="3027" y="127055"/>
                </a:moveTo>
                <a:cubicBezTo>
                  <a:pt x="17844" y="121763"/>
                  <a:pt x="110448" y="58263"/>
                  <a:pt x="149077" y="44505"/>
                </a:cubicBezTo>
                <a:cubicBezTo>
                  <a:pt x="187706" y="30747"/>
                  <a:pt x="234802" y="44505"/>
                  <a:pt x="234802" y="44505"/>
                </a:cubicBezTo>
                <a:cubicBezTo>
                  <a:pt x="246444" y="41859"/>
                  <a:pt x="202523" y="21751"/>
                  <a:pt x="218927" y="28630"/>
                </a:cubicBezTo>
                <a:cubicBezTo>
                  <a:pt x="235331" y="35509"/>
                  <a:pt x="324760" y="83663"/>
                  <a:pt x="333227" y="85780"/>
                </a:cubicBezTo>
                <a:cubicBezTo>
                  <a:pt x="341694" y="87897"/>
                  <a:pt x="293539" y="55617"/>
                  <a:pt x="269727" y="41330"/>
                </a:cubicBezTo>
                <a:cubicBezTo>
                  <a:pt x="245915" y="27043"/>
                  <a:pt x="217339" y="1642"/>
                  <a:pt x="190352" y="55"/>
                </a:cubicBezTo>
                <a:cubicBezTo>
                  <a:pt x="163365" y="-1532"/>
                  <a:pt x="101452" y="31276"/>
                  <a:pt x="107802" y="31805"/>
                </a:cubicBezTo>
                <a:cubicBezTo>
                  <a:pt x="114152" y="32334"/>
                  <a:pt x="214165" y="4288"/>
                  <a:pt x="228452" y="3230"/>
                </a:cubicBezTo>
                <a:cubicBezTo>
                  <a:pt x="242739" y="2172"/>
                  <a:pt x="221573" y="13284"/>
                  <a:pt x="193527" y="25455"/>
                </a:cubicBezTo>
                <a:cubicBezTo>
                  <a:pt x="165481" y="37626"/>
                  <a:pt x="89281" y="62497"/>
                  <a:pt x="60177" y="76255"/>
                </a:cubicBezTo>
                <a:cubicBezTo>
                  <a:pt x="31073" y="90013"/>
                  <a:pt x="-11790" y="132347"/>
                  <a:pt x="3027" y="1270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5D28F024-51BB-4318-94BD-D4899E71091F}"/>
              </a:ext>
            </a:extLst>
          </p:cNvPr>
          <p:cNvSpPr/>
          <p:nvPr/>
        </p:nvSpPr>
        <p:spPr>
          <a:xfrm>
            <a:off x="7000712" y="8375537"/>
            <a:ext cx="203698" cy="374858"/>
          </a:xfrm>
          <a:custGeom>
            <a:avLst/>
            <a:gdLst>
              <a:gd name="connsiteX0" fmla="*/ 98588 w 203698"/>
              <a:gd name="connsiteY0" fmla="*/ 113 h 374858"/>
              <a:gd name="connsiteX1" fmla="*/ 171613 w 203698"/>
              <a:gd name="connsiteY1" fmla="*/ 133463 h 374858"/>
              <a:gd name="connsiteX2" fmla="*/ 149388 w 203698"/>
              <a:gd name="connsiteY2" fmla="*/ 177913 h 374858"/>
              <a:gd name="connsiteX3" fmla="*/ 174788 w 203698"/>
              <a:gd name="connsiteY3" fmla="*/ 171563 h 374858"/>
              <a:gd name="connsiteX4" fmla="*/ 98588 w 203698"/>
              <a:gd name="connsiteY4" fmla="*/ 254113 h 374858"/>
              <a:gd name="connsiteX5" fmla="*/ 162088 w 203698"/>
              <a:gd name="connsiteY5" fmla="*/ 184263 h 374858"/>
              <a:gd name="connsiteX6" fmla="*/ 163 w 203698"/>
              <a:gd name="connsiteY6" fmla="*/ 374763 h 374858"/>
              <a:gd name="connsiteX7" fmla="*/ 197013 w 203698"/>
              <a:gd name="connsiteY7" fmla="*/ 155688 h 374858"/>
              <a:gd name="connsiteX8" fmla="*/ 158913 w 203698"/>
              <a:gd name="connsiteY8" fmla="*/ 165213 h 374858"/>
              <a:gd name="connsiteX9" fmla="*/ 171613 w 203698"/>
              <a:gd name="connsiteY9" fmla="*/ 111238 h 374858"/>
              <a:gd name="connsiteX10" fmla="*/ 98588 w 203698"/>
              <a:gd name="connsiteY10" fmla="*/ 113 h 374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3698" h="374858">
                <a:moveTo>
                  <a:pt x="98588" y="113"/>
                </a:moveTo>
                <a:cubicBezTo>
                  <a:pt x="98588" y="3817"/>
                  <a:pt x="163146" y="103830"/>
                  <a:pt x="171613" y="133463"/>
                </a:cubicBezTo>
                <a:cubicBezTo>
                  <a:pt x="180080" y="163096"/>
                  <a:pt x="148859" y="171563"/>
                  <a:pt x="149388" y="177913"/>
                </a:cubicBezTo>
                <a:cubicBezTo>
                  <a:pt x="149917" y="184263"/>
                  <a:pt x="183255" y="158863"/>
                  <a:pt x="174788" y="171563"/>
                </a:cubicBezTo>
                <a:cubicBezTo>
                  <a:pt x="166321" y="184263"/>
                  <a:pt x="100705" y="251996"/>
                  <a:pt x="98588" y="254113"/>
                </a:cubicBezTo>
                <a:cubicBezTo>
                  <a:pt x="96471" y="256230"/>
                  <a:pt x="178492" y="164155"/>
                  <a:pt x="162088" y="184263"/>
                </a:cubicBezTo>
                <a:cubicBezTo>
                  <a:pt x="145684" y="204371"/>
                  <a:pt x="-5658" y="379525"/>
                  <a:pt x="163" y="374763"/>
                </a:cubicBezTo>
                <a:cubicBezTo>
                  <a:pt x="5984" y="370001"/>
                  <a:pt x="170555" y="190613"/>
                  <a:pt x="197013" y="155688"/>
                </a:cubicBezTo>
                <a:cubicBezTo>
                  <a:pt x="223471" y="120763"/>
                  <a:pt x="163146" y="172621"/>
                  <a:pt x="158913" y="165213"/>
                </a:cubicBezTo>
                <a:cubicBezTo>
                  <a:pt x="154680" y="157805"/>
                  <a:pt x="174788" y="138226"/>
                  <a:pt x="171613" y="111238"/>
                </a:cubicBezTo>
                <a:cubicBezTo>
                  <a:pt x="168438" y="84250"/>
                  <a:pt x="98588" y="-3591"/>
                  <a:pt x="98588" y="1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EFFDD3B3-8C9C-6AE2-DD78-0C1FFE82EECF}"/>
              </a:ext>
            </a:extLst>
          </p:cNvPr>
          <p:cNvSpPr/>
          <p:nvPr/>
        </p:nvSpPr>
        <p:spPr>
          <a:xfrm>
            <a:off x="6803908" y="7962898"/>
            <a:ext cx="59148" cy="336552"/>
          </a:xfrm>
          <a:custGeom>
            <a:avLst/>
            <a:gdLst>
              <a:gd name="connsiteX0" fmla="*/ 117 w 59148"/>
              <a:gd name="connsiteY0" fmla="*/ 2 h 336552"/>
              <a:gd name="connsiteX1" fmla="*/ 44567 w 59148"/>
              <a:gd name="connsiteY1" fmla="*/ 104777 h 336552"/>
              <a:gd name="connsiteX2" fmla="*/ 25517 w 59148"/>
              <a:gd name="connsiteY2" fmla="*/ 82552 h 336552"/>
              <a:gd name="connsiteX3" fmla="*/ 28692 w 59148"/>
              <a:gd name="connsiteY3" fmla="*/ 177802 h 336552"/>
              <a:gd name="connsiteX4" fmla="*/ 31867 w 59148"/>
              <a:gd name="connsiteY4" fmla="*/ 250827 h 336552"/>
              <a:gd name="connsiteX5" fmla="*/ 57267 w 59148"/>
              <a:gd name="connsiteY5" fmla="*/ 238127 h 336552"/>
              <a:gd name="connsiteX6" fmla="*/ 57267 w 59148"/>
              <a:gd name="connsiteY6" fmla="*/ 336552 h 336552"/>
              <a:gd name="connsiteX7" fmla="*/ 57267 w 59148"/>
              <a:gd name="connsiteY7" fmla="*/ 266702 h 336552"/>
              <a:gd name="connsiteX8" fmla="*/ 57267 w 59148"/>
              <a:gd name="connsiteY8" fmla="*/ 149227 h 336552"/>
              <a:gd name="connsiteX9" fmla="*/ 50917 w 59148"/>
              <a:gd name="connsiteY9" fmla="*/ 123827 h 336552"/>
              <a:gd name="connsiteX10" fmla="*/ 31867 w 59148"/>
              <a:gd name="connsiteY10" fmla="*/ 212727 h 336552"/>
              <a:gd name="connsiteX11" fmla="*/ 31867 w 59148"/>
              <a:gd name="connsiteY11" fmla="*/ 107952 h 336552"/>
              <a:gd name="connsiteX12" fmla="*/ 117 w 59148"/>
              <a:gd name="connsiteY12" fmla="*/ 2 h 33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148" h="336552">
                <a:moveTo>
                  <a:pt x="117" y="2"/>
                </a:moveTo>
                <a:cubicBezTo>
                  <a:pt x="2234" y="-527"/>
                  <a:pt x="40334" y="91019"/>
                  <a:pt x="44567" y="104777"/>
                </a:cubicBezTo>
                <a:cubicBezTo>
                  <a:pt x="48800" y="118535"/>
                  <a:pt x="28163" y="70381"/>
                  <a:pt x="25517" y="82552"/>
                </a:cubicBezTo>
                <a:cubicBezTo>
                  <a:pt x="22871" y="94723"/>
                  <a:pt x="27634" y="149756"/>
                  <a:pt x="28692" y="177802"/>
                </a:cubicBezTo>
                <a:cubicBezTo>
                  <a:pt x="29750" y="205848"/>
                  <a:pt x="27105" y="240773"/>
                  <a:pt x="31867" y="250827"/>
                </a:cubicBezTo>
                <a:cubicBezTo>
                  <a:pt x="36630" y="260881"/>
                  <a:pt x="53034" y="223840"/>
                  <a:pt x="57267" y="238127"/>
                </a:cubicBezTo>
                <a:cubicBezTo>
                  <a:pt x="61500" y="252414"/>
                  <a:pt x="57267" y="336552"/>
                  <a:pt x="57267" y="336552"/>
                </a:cubicBezTo>
                <a:lnTo>
                  <a:pt x="57267" y="266702"/>
                </a:lnTo>
                <a:cubicBezTo>
                  <a:pt x="57267" y="235481"/>
                  <a:pt x="58325" y="173039"/>
                  <a:pt x="57267" y="149227"/>
                </a:cubicBezTo>
                <a:cubicBezTo>
                  <a:pt x="56209" y="125415"/>
                  <a:pt x="55150" y="113244"/>
                  <a:pt x="50917" y="123827"/>
                </a:cubicBezTo>
                <a:cubicBezTo>
                  <a:pt x="46684" y="134410"/>
                  <a:pt x="35042" y="215373"/>
                  <a:pt x="31867" y="212727"/>
                </a:cubicBezTo>
                <a:cubicBezTo>
                  <a:pt x="28692" y="210081"/>
                  <a:pt x="38746" y="143406"/>
                  <a:pt x="31867" y="107952"/>
                </a:cubicBezTo>
                <a:cubicBezTo>
                  <a:pt x="24988" y="72498"/>
                  <a:pt x="-2000" y="531"/>
                  <a:pt x="117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D9339C03-8AF0-ED2A-291F-F1ED9012835C}"/>
              </a:ext>
            </a:extLst>
          </p:cNvPr>
          <p:cNvSpPr/>
          <p:nvPr/>
        </p:nvSpPr>
        <p:spPr>
          <a:xfrm>
            <a:off x="6926977" y="8115812"/>
            <a:ext cx="42179" cy="367373"/>
          </a:xfrm>
          <a:custGeom>
            <a:avLst/>
            <a:gdLst>
              <a:gd name="connsiteX0" fmla="*/ 42148 w 42179"/>
              <a:gd name="connsiteY0" fmla="*/ 2663 h 367373"/>
              <a:gd name="connsiteX1" fmla="*/ 13573 w 42179"/>
              <a:gd name="connsiteY1" fmla="*/ 358263 h 367373"/>
              <a:gd name="connsiteX2" fmla="*/ 19923 w 42179"/>
              <a:gd name="connsiteY2" fmla="*/ 253488 h 367373"/>
              <a:gd name="connsiteX3" fmla="*/ 873 w 42179"/>
              <a:gd name="connsiteY3" fmla="*/ 161413 h 367373"/>
              <a:gd name="connsiteX4" fmla="*/ 7223 w 42179"/>
              <a:gd name="connsiteY4" fmla="*/ 193163 h 367373"/>
              <a:gd name="connsiteX5" fmla="*/ 42148 w 42179"/>
              <a:gd name="connsiteY5" fmla="*/ 2663 h 367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179" h="367373">
                <a:moveTo>
                  <a:pt x="42148" y="2663"/>
                </a:moveTo>
                <a:cubicBezTo>
                  <a:pt x="43206" y="30180"/>
                  <a:pt x="17277" y="316459"/>
                  <a:pt x="13573" y="358263"/>
                </a:cubicBezTo>
                <a:cubicBezTo>
                  <a:pt x="9869" y="400067"/>
                  <a:pt x="22040" y="286296"/>
                  <a:pt x="19923" y="253488"/>
                </a:cubicBezTo>
                <a:cubicBezTo>
                  <a:pt x="17806" y="220680"/>
                  <a:pt x="2990" y="171467"/>
                  <a:pt x="873" y="161413"/>
                </a:cubicBezTo>
                <a:cubicBezTo>
                  <a:pt x="-1244" y="151359"/>
                  <a:pt x="344" y="216975"/>
                  <a:pt x="7223" y="193163"/>
                </a:cubicBezTo>
                <a:cubicBezTo>
                  <a:pt x="14102" y="169351"/>
                  <a:pt x="41090" y="-24854"/>
                  <a:pt x="42148" y="26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A9FB93B4-D0B7-A3A9-C75D-E6E6DFA85923}"/>
              </a:ext>
            </a:extLst>
          </p:cNvPr>
          <p:cNvSpPr/>
          <p:nvPr/>
        </p:nvSpPr>
        <p:spPr>
          <a:xfrm>
            <a:off x="6797987" y="8215225"/>
            <a:ext cx="270487" cy="296161"/>
          </a:xfrm>
          <a:custGeom>
            <a:avLst/>
            <a:gdLst>
              <a:gd name="connsiteX0" fmla="*/ 2863 w 270487"/>
              <a:gd name="connsiteY0" fmla="*/ 293775 h 296161"/>
              <a:gd name="connsiteX1" fmla="*/ 212413 w 270487"/>
              <a:gd name="connsiteY1" fmla="*/ 119150 h 296161"/>
              <a:gd name="connsiteX2" fmla="*/ 187013 w 270487"/>
              <a:gd name="connsiteY2" fmla="*/ 157250 h 296161"/>
              <a:gd name="connsiteX3" fmla="*/ 269563 w 270487"/>
              <a:gd name="connsiteY3" fmla="*/ 138200 h 296161"/>
              <a:gd name="connsiteX4" fmla="*/ 123513 w 270487"/>
              <a:gd name="connsiteY4" fmla="*/ 173125 h 296161"/>
              <a:gd name="connsiteX5" fmla="*/ 107638 w 270487"/>
              <a:gd name="connsiteY5" fmla="*/ 96925 h 296161"/>
              <a:gd name="connsiteX6" fmla="*/ 79063 w 270487"/>
              <a:gd name="connsiteY6" fmla="*/ 1675 h 296161"/>
              <a:gd name="connsiteX7" fmla="*/ 107638 w 270487"/>
              <a:gd name="connsiteY7" fmla="*/ 182650 h 296161"/>
              <a:gd name="connsiteX8" fmla="*/ 34613 w 270487"/>
              <a:gd name="connsiteY8" fmla="*/ 122325 h 296161"/>
              <a:gd name="connsiteX9" fmla="*/ 101288 w 270487"/>
              <a:gd name="connsiteY9" fmla="*/ 201700 h 296161"/>
              <a:gd name="connsiteX10" fmla="*/ 88588 w 270487"/>
              <a:gd name="connsiteY10" fmla="*/ 220750 h 296161"/>
              <a:gd name="connsiteX11" fmla="*/ 2863 w 270487"/>
              <a:gd name="connsiteY11" fmla="*/ 293775 h 29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0487" h="296161">
                <a:moveTo>
                  <a:pt x="2863" y="293775"/>
                </a:moveTo>
                <a:cubicBezTo>
                  <a:pt x="23501" y="276842"/>
                  <a:pt x="181721" y="141904"/>
                  <a:pt x="212413" y="119150"/>
                </a:cubicBezTo>
                <a:cubicBezTo>
                  <a:pt x="243105" y="96396"/>
                  <a:pt x="177488" y="154075"/>
                  <a:pt x="187013" y="157250"/>
                </a:cubicBezTo>
                <a:cubicBezTo>
                  <a:pt x="196538" y="160425"/>
                  <a:pt x="280146" y="135554"/>
                  <a:pt x="269563" y="138200"/>
                </a:cubicBezTo>
                <a:cubicBezTo>
                  <a:pt x="258980" y="140846"/>
                  <a:pt x="150500" y="180004"/>
                  <a:pt x="123513" y="173125"/>
                </a:cubicBezTo>
                <a:cubicBezTo>
                  <a:pt x="96526" y="166246"/>
                  <a:pt x="115046" y="125500"/>
                  <a:pt x="107638" y="96925"/>
                </a:cubicBezTo>
                <a:cubicBezTo>
                  <a:pt x="100230" y="68350"/>
                  <a:pt x="79063" y="-12612"/>
                  <a:pt x="79063" y="1675"/>
                </a:cubicBezTo>
                <a:cubicBezTo>
                  <a:pt x="79063" y="15962"/>
                  <a:pt x="115046" y="162542"/>
                  <a:pt x="107638" y="182650"/>
                </a:cubicBezTo>
                <a:cubicBezTo>
                  <a:pt x="100230" y="202758"/>
                  <a:pt x="35671" y="119150"/>
                  <a:pt x="34613" y="122325"/>
                </a:cubicBezTo>
                <a:cubicBezTo>
                  <a:pt x="33555" y="125500"/>
                  <a:pt x="92292" y="185296"/>
                  <a:pt x="101288" y="201700"/>
                </a:cubicBezTo>
                <a:cubicBezTo>
                  <a:pt x="110284" y="218104"/>
                  <a:pt x="97584" y="209108"/>
                  <a:pt x="88588" y="220750"/>
                </a:cubicBezTo>
                <a:cubicBezTo>
                  <a:pt x="79592" y="232392"/>
                  <a:pt x="-17775" y="310708"/>
                  <a:pt x="2863" y="2937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EAFAC929-7E49-4014-420D-D004FF660A20}"/>
              </a:ext>
            </a:extLst>
          </p:cNvPr>
          <p:cNvSpPr/>
          <p:nvPr/>
        </p:nvSpPr>
        <p:spPr>
          <a:xfrm>
            <a:off x="6884517" y="8486588"/>
            <a:ext cx="224584" cy="252940"/>
          </a:xfrm>
          <a:custGeom>
            <a:avLst/>
            <a:gdLst>
              <a:gd name="connsiteX0" fmla="*/ 100483 w 224584"/>
              <a:gd name="connsiteY0" fmla="*/ 187 h 252940"/>
              <a:gd name="connsiteX1" fmla="*/ 160808 w 224584"/>
              <a:gd name="connsiteY1" fmla="*/ 57337 h 252940"/>
              <a:gd name="connsiteX2" fmla="*/ 157633 w 224584"/>
              <a:gd name="connsiteY2" fmla="*/ 108137 h 252940"/>
              <a:gd name="connsiteX3" fmla="*/ 176683 w 224584"/>
              <a:gd name="connsiteY3" fmla="*/ 95437 h 252940"/>
              <a:gd name="connsiteX4" fmla="*/ 68733 w 224584"/>
              <a:gd name="connsiteY4" fmla="*/ 251012 h 252940"/>
              <a:gd name="connsiteX5" fmla="*/ 110008 w 224584"/>
              <a:gd name="connsiteY5" fmla="*/ 181162 h 252940"/>
              <a:gd name="connsiteX6" fmla="*/ 24283 w 224584"/>
              <a:gd name="connsiteY6" fmla="*/ 162112 h 252940"/>
              <a:gd name="connsiteX7" fmla="*/ 2058 w 224584"/>
              <a:gd name="connsiteY7" fmla="*/ 101787 h 252940"/>
              <a:gd name="connsiteX8" fmla="*/ 65558 w 224584"/>
              <a:gd name="connsiteY8" fmla="*/ 184337 h 252940"/>
              <a:gd name="connsiteX9" fmla="*/ 97308 w 224584"/>
              <a:gd name="connsiteY9" fmla="*/ 193862 h 252940"/>
              <a:gd name="connsiteX10" fmla="*/ 40158 w 224584"/>
              <a:gd name="connsiteY10" fmla="*/ 54162 h 252940"/>
              <a:gd name="connsiteX11" fmla="*/ 78258 w 224584"/>
              <a:gd name="connsiteY11" fmla="*/ 177987 h 252940"/>
              <a:gd name="connsiteX12" fmla="*/ 135408 w 224584"/>
              <a:gd name="connsiteY12" fmla="*/ 162112 h 252940"/>
              <a:gd name="connsiteX13" fmla="*/ 56033 w 224584"/>
              <a:gd name="connsiteY13" fmla="*/ 143062 h 252940"/>
              <a:gd name="connsiteX14" fmla="*/ 141758 w 224584"/>
              <a:gd name="connsiteY14" fmla="*/ 136712 h 252940"/>
              <a:gd name="connsiteX15" fmla="*/ 154458 w 224584"/>
              <a:gd name="connsiteY15" fmla="*/ 54162 h 252940"/>
              <a:gd name="connsiteX16" fmla="*/ 224308 w 224584"/>
              <a:gd name="connsiteY16" fmla="*/ 25587 h 252940"/>
              <a:gd name="connsiteX17" fmla="*/ 176683 w 224584"/>
              <a:gd name="connsiteY17" fmla="*/ 38287 h 252940"/>
              <a:gd name="connsiteX18" fmla="*/ 100483 w 224584"/>
              <a:gd name="connsiteY18" fmla="*/ 187 h 25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24584" h="252940">
                <a:moveTo>
                  <a:pt x="100483" y="187"/>
                </a:moveTo>
                <a:cubicBezTo>
                  <a:pt x="97837" y="3362"/>
                  <a:pt x="151283" y="39345"/>
                  <a:pt x="160808" y="57337"/>
                </a:cubicBezTo>
                <a:cubicBezTo>
                  <a:pt x="170333" y="75329"/>
                  <a:pt x="157633" y="108137"/>
                  <a:pt x="157633" y="108137"/>
                </a:cubicBezTo>
                <a:cubicBezTo>
                  <a:pt x="160279" y="114487"/>
                  <a:pt x="191500" y="71625"/>
                  <a:pt x="176683" y="95437"/>
                </a:cubicBezTo>
                <a:cubicBezTo>
                  <a:pt x="161866" y="119249"/>
                  <a:pt x="79845" y="236725"/>
                  <a:pt x="68733" y="251012"/>
                </a:cubicBezTo>
                <a:cubicBezTo>
                  <a:pt x="57620" y="265300"/>
                  <a:pt x="117416" y="195979"/>
                  <a:pt x="110008" y="181162"/>
                </a:cubicBezTo>
                <a:cubicBezTo>
                  <a:pt x="102600" y="166345"/>
                  <a:pt x="42275" y="175341"/>
                  <a:pt x="24283" y="162112"/>
                </a:cubicBezTo>
                <a:cubicBezTo>
                  <a:pt x="6291" y="148883"/>
                  <a:pt x="-4821" y="98083"/>
                  <a:pt x="2058" y="101787"/>
                </a:cubicBezTo>
                <a:cubicBezTo>
                  <a:pt x="8937" y="105491"/>
                  <a:pt x="49683" y="168991"/>
                  <a:pt x="65558" y="184337"/>
                </a:cubicBezTo>
                <a:cubicBezTo>
                  <a:pt x="81433" y="199683"/>
                  <a:pt x="101541" y="215558"/>
                  <a:pt x="97308" y="193862"/>
                </a:cubicBezTo>
                <a:cubicBezTo>
                  <a:pt x="93075" y="172166"/>
                  <a:pt x="43333" y="56808"/>
                  <a:pt x="40158" y="54162"/>
                </a:cubicBezTo>
                <a:cubicBezTo>
                  <a:pt x="36983" y="51516"/>
                  <a:pt x="62383" y="159995"/>
                  <a:pt x="78258" y="177987"/>
                </a:cubicBezTo>
                <a:cubicBezTo>
                  <a:pt x="94133" y="195979"/>
                  <a:pt x="139112" y="167933"/>
                  <a:pt x="135408" y="162112"/>
                </a:cubicBezTo>
                <a:cubicBezTo>
                  <a:pt x="131704" y="156291"/>
                  <a:pt x="54975" y="147295"/>
                  <a:pt x="56033" y="143062"/>
                </a:cubicBezTo>
                <a:cubicBezTo>
                  <a:pt x="57091" y="138829"/>
                  <a:pt x="125354" y="151529"/>
                  <a:pt x="141758" y="136712"/>
                </a:cubicBezTo>
                <a:cubicBezTo>
                  <a:pt x="158162" y="121895"/>
                  <a:pt x="140700" y="72683"/>
                  <a:pt x="154458" y="54162"/>
                </a:cubicBezTo>
                <a:cubicBezTo>
                  <a:pt x="168216" y="35641"/>
                  <a:pt x="220604" y="28233"/>
                  <a:pt x="224308" y="25587"/>
                </a:cubicBezTo>
                <a:cubicBezTo>
                  <a:pt x="228012" y="22941"/>
                  <a:pt x="193616" y="41462"/>
                  <a:pt x="176683" y="38287"/>
                </a:cubicBezTo>
                <a:cubicBezTo>
                  <a:pt x="159750" y="35112"/>
                  <a:pt x="103129" y="-2988"/>
                  <a:pt x="100483" y="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BEF6A51F-661D-4E33-C0A1-C96F33505399}"/>
              </a:ext>
            </a:extLst>
          </p:cNvPr>
          <p:cNvSpPr/>
          <p:nvPr/>
        </p:nvSpPr>
        <p:spPr>
          <a:xfrm>
            <a:off x="6407150" y="8378400"/>
            <a:ext cx="76387" cy="238915"/>
          </a:xfrm>
          <a:custGeom>
            <a:avLst/>
            <a:gdLst>
              <a:gd name="connsiteX0" fmla="*/ 0 w 76387"/>
              <a:gd name="connsiteY0" fmla="*/ 25825 h 238915"/>
              <a:gd name="connsiteX1" fmla="*/ 44450 w 76387"/>
              <a:gd name="connsiteY1" fmla="*/ 127425 h 238915"/>
              <a:gd name="connsiteX2" fmla="*/ 28575 w 76387"/>
              <a:gd name="connsiteY2" fmla="*/ 200450 h 238915"/>
              <a:gd name="connsiteX3" fmla="*/ 60325 w 76387"/>
              <a:gd name="connsiteY3" fmla="*/ 165525 h 238915"/>
              <a:gd name="connsiteX4" fmla="*/ 47625 w 76387"/>
              <a:gd name="connsiteY4" fmla="*/ 238550 h 238915"/>
              <a:gd name="connsiteX5" fmla="*/ 57150 w 76387"/>
              <a:gd name="connsiteY5" fmla="*/ 184575 h 238915"/>
              <a:gd name="connsiteX6" fmla="*/ 76200 w 76387"/>
              <a:gd name="connsiteY6" fmla="*/ 425 h 238915"/>
              <a:gd name="connsiteX7" fmla="*/ 44450 w 76387"/>
              <a:gd name="connsiteY7" fmla="*/ 130600 h 238915"/>
              <a:gd name="connsiteX8" fmla="*/ 0 w 76387"/>
              <a:gd name="connsiteY8" fmla="*/ 25825 h 238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87" h="238915">
                <a:moveTo>
                  <a:pt x="0" y="25825"/>
                </a:moveTo>
                <a:cubicBezTo>
                  <a:pt x="0" y="25296"/>
                  <a:pt x="39688" y="98321"/>
                  <a:pt x="44450" y="127425"/>
                </a:cubicBezTo>
                <a:cubicBezTo>
                  <a:pt x="49212" y="156529"/>
                  <a:pt x="25929" y="194100"/>
                  <a:pt x="28575" y="200450"/>
                </a:cubicBezTo>
                <a:cubicBezTo>
                  <a:pt x="31221" y="206800"/>
                  <a:pt x="57150" y="159175"/>
                  <a:pt x="60325" y="165525"/>
                </a:cubicBezTo>
                <a:cubicBezTo>
                  <a:pt x="63500" y="171875"/>
                  <a:pt x="48154" y="235375"/>
                  <a:pt x="47625" y="238550"/>
                </a:cubicBezTo>
                <a:cubicBezTo>
                  <a:pt x="47096" y="241725"/>
                  <a:pt x="52388" y="224263"/>
                  <a:pt x="57150" y="184575"/>
                </a:cubicBezTo>
                <a:cubicBezTo>
                  <a:pt x="61913" y="144888"/>
                  <a:pt x="78317" y="9421"/>
                  <a:pt x="76200" y="425"/>
                </a:cubicBezTo>
                <a:cubicBezTo>
                  <a:pt x="74083" y="-8571"/>
                  <a:pt x="55033" y="127954"/>
                  <a:pt x="44450" y="130600"/>
                </a:cubicBezTo>
                <a:cubicBezTo>
                  <a:pt x="33867" y="133246"/>
                  <a:pt x="0" y="26354"/>
                  <a:pt x="0" y="258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AA2D72E2-54F0-9934-BDDD-6D783CF7FAE9}"/>
              </a:ext>
            </a:extLst>
          </p:cNvPr>
          <p:cNvSpPr/>
          <p:nvPr/>
        </p:nvSpPr>
        <p:spPr>
          <a:xfrm>
            <a:off x="6097143" y="8394640"/>
            <a:ext cx="245817" cy="259671"/>
          </a:xfrm>
          <a:custGeom>
            <a:avLst/>
            <a:gdLst>
              <a:gd name="connsiteX0" fmla="*/ 90932 w 245817"/>
              <a:gd name="connsiteY0" fmla="*/ 60 h 259671"/>
              <a:gd name="connsiteX1" fmla="*/ 97282 w 245817"/>
              <a:gd name="connsiteY1" fmla="*/ 76260 h 259671"/>
              <a:gd name="connsiteX2" fmla="*/ 205232 w 245817"/>
              <a:gd name="connsiteY2" fmla="*/ 146110 h 259671"/>
              <a:gd name="connsiteX3" fmla="*/ 132207 w 245817"/>
              <a:gd name="connsiteY3" fmla="*/ 130235 h 259671"/>
              <a:gd name="connsiteX4" fmla="*/ 198882 w 245817"/>
              <a:gd name="connsiteY4" fmla="*/ 184210 h 259671"/>
              <a:gd name="connsiteX5" fmla="*/ 243332 w 245817"/>
              <a:gd name="connsiteY5" fmla="*/ 257235 h 259671"/>
              <a:gd name="connsiteX6" fmla="*/ 240157 w 245817"/>
              <a:gd name="connsiteY6" fmla="*/ 222310 h 259671"/>
              <a:gd name="connsiteX7" fmla="*/ 240157 w 245817"/>
              <a:gd name="connsiteY7" fmla="*/ 34985 h 259671"/>
              <a:gd name="connsiteX8" fmla="*/ 227457 w 245817"/>
              <a:gd name="connsiteY8" fmla="*/ 184210 h 259671"/>
              <a:gd name="connsiteX9" fmla="*/ 186182 w 245817"/>
              <a:gd name="connsiteY9" fmla="*/ 158810 h 259671"/>
              <a:gd name="connsiteX10" fmla="*/ 2032 w 245817"/>
              <a:gd name="connsiteY10" fmla="*/ 104835 h 259671"/>
              <a:gd name="connsiteX11" fmla="*/ 87757 w 245817"/>
              <a:gd name="connsiteY11" fmla="*/ 123885 h 259671"/>
              <a:gd name="connsiteX12" fmla="*/ 87757 w 245817"/>
              <a:gd name="connsiteY12" fmla="*/ 88960 h 259671"/>
              <a:gd name="connsiteX13" fmla="*/ 90932 w 245817"/>
              <a:gd name="connsiteY13" fmla="*/ 60 h 259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5817" h="259671">
                <a:moveTo>
                  <a:pt x="90932" y="60"/>
                </a:moveTo>
                <a:cubicBezTo>
                  <a:pt x="92520" y="-2057"/>
                  <a:pt x="78232" y="51918"/>
                  <a:pt x="97282" y="76260"/>
                </a:cubicBezTo>
                <a:cubicBezTo>
                  <a:pt x="116332" y="100602"/>
                  <a:pt x="199411" y="137114"/>
                  <a:pt x="205232" y="146110"/>
                </a:cubicBezTo>
                <a:cubicBezTo>
                  <a:pt x="211053" y="155106"/>
                  <a:pt x="133265" y="123885"/>
                  <a:pt x="132207" y="130235"/>
                </a:cubicBezTo>
                <a:cubicBezTo>
                  <a:pt x="131149" y="136585"/>
                  <a:pt x="180361" y="163043"/>
                  <a:pt x="198882" y="184210"/>
                </a:cubicBezTo>
                <a:cubicBezTo>
                  <a:pt x="217403" y="205377"/>
                  <a:pt x="236453" y="250885"/>
                  <a:pt x="243332" y="257235"/>
                </a:cubicBezTo>
                <a:cubicBezTo>
                  <a:pt x="250211" y="263585"/>
                  <a:pt x="240686" y="259352"/>
                  <a:pt x="240157" y="222310"/>
                </a:cubicBezTo>
                <a:cubicBezTo>
                  <a:pt x="239628" y="185268"/>
                  <a:pt x="242274" y="41335"/>
                  <a:pt x="240157" y="34985"/>
                </a:cubicBezTo>
                <a:cubicBezTo>
                  <a:pt x="238040" y="28635"/>
                  <a:pt x="236453" y="163573"/>
                  <a:pt x="227457" y="184210"/>
                </a:cubicBezTo>
                <a:cubicBezTo>
                  <a:pt x="218461" y="204848"/>
                  <a:pt x="223753" y="172039"/>
                  <a:pt x="186182" y="158810"/>
                </a:cubicBezTo>
                <a:cubicBezTo>
                  <a:pt x="148611" y="145581"/>
                  <a:pt x="18436" y="110656"/>
                  <a:pt x="2032" y="104835"/>
                </a:cubicBezTo>
                <a:cubicBezTo>
                  <a:pt x="-14372" y="99014"/>
                  <a:pt x="73470" y="126531"/>
                  <a:pt x="87757" y="123885"/>
                </a:cubicBezTo>
                <a:cubicBezTo>
                  <a:pt x="102044" y="121239"/>
                  <a:pt x="88286" y="111714"/>
                  <a:pt x="87757" y="88960"/>
                </a:cubicBezTo>
                <a:cubicBezTo>
                  <a:pt x="87228" y="66206"/>
                  <a:pt x="89344" y="2177"/>
                  <a:pt x="90932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D324EFFD-1DC3-6EE0-03E6-B4C443EA6F1D}"/>
              </a:ext>
            </a:extLst>
          </p:cNvPr>
          <p:cNvSpPr/>
          <p:nvPr/>
        </p:nvSpPr>
        <p:spPr>
          <a:xfrm>
            <a:off x="6049291" y="8328014"/>
            <a:ext cx="274041" cy="350500"/>
          </a:xfrm>
          <a:custGeom>
            <a:avLst/>
            <a:gdLst>
              <a:gd name="connsiteX0" fmla="*/ 167359 w 274041"/>
              <a:gd name="connsiteY0" fmla="*/ 11 h 350500"/>
              <a:gd name="connsiteX1" fmla="*/ 87984 w 274041"/>
              <a:gd name="connsiteY1" fmla="*/ 193686 h 350500"/>
              <a:gd name="connsiteX2" fmla="*/ 100684 w 274041"/>
              <a:gd name="connsiteY2" fmla="*/ 222261 h 350500"/>
              <a:gd name="connsiteX3" fmla="*/ 87984 w 274041"/>
              <a:gd name="connsiteY3" fmla="*/ 190511 h 350500"/>
              <a:gd name="connsiteX4" fmla="*/ 170534 w 274041"/>
              <a:gd name="connsiteY4" fmla="*/ 292111 h 350500"/>
              <a:gd name="connsiteX5" fmla="*/ 138784 w 274041"/>
              <a:gd name="connsiteY5" fmla="*/ 301636 h 350500"/>
              <a:gd name="connsiteX6" fmla="*/ 237209 w 274041"/>
              <a:gd name="connsiteY6" fmla="*/ 314336 h 350500"/>
              <a:gd name="connsiteX7" fmla="*/ 272134 w 274041"/>
              <a:gd name="connsiteY7" fmla="*/ 346086 h 350500"/>
              <a:gd name="connsiteX8" fmla="*/ 186409 w 274041"/>
              <a:gd name="connsiteY8" fmla="*/ 206386 h 350500"/>
              <a:gd name="connsiteX9" fmla="*/ 221334 w 274041"/>
              <a:gd name="connsiteY9" fmla="*/ 292111 h 350500"/>
              <a:gd name="connsiteX10" fmla="*/ 176884 w 274041"/>
              <a:gd name="connsiteY10" fmla="*/ 273061 h 350500"/>
              <a:gd name="connsiteX11" fmla="*/ 2259 w 274041"/>
              <a:gd name="connsiteY11" fmla="*/ 174636 h 350500"/>
              <a:gd name="connsiteX12" fmla="*/ 78459 w 274041"/>
              <a:gd name="connsiteY12" fmla="*/ 234961 h 350500"/>
              <a:gd name="connsiteX13" fmla="*/ 91159 w 274041"/>
              <a:gd name="connsiteY13" fmla="*/ 114311 h 350500"/>
              <a:gd name="connsiteX14" fmla="*/ 59409 w 274041"/>
              <a:gd name="connsiteY14" fmla="*/ 184161 h 350500"/>
              <a:gd name="connsiteX15" fmla="*/ 167359 w 274041"/>
              <a:gd name="connsiteY15" fmla="*/ 11 h 35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4041" h="350500">
                <a:moveTo>
                  <a:pt x="167359" y="11"/>
                </a:moveTo>
                <a:cubicBezTo>
                  <a:pt x="172121" y="1598"/>
                  <a:pt x="99096" y="156644"/>
                  <a:pt x="87984" y="193686"/>
                </a:cubicBezTo>
                <a:cubicBezTo>
                  <a:pt x="76872" y="230728"/>
                  <a:pt x="100684" y="222790"/>
                  <a:pt x="100684" y="222261"/>
                </a:cubicBezTo>
                <a:cubicBezTo>
                  <a:pt x="100684" y="221732"/>
                  <a:pt x="76342" y="178869"/>
                  <a:pt x="87984" y="190511"/>
                </a:cubicBezTo>
                <a:cubicBezTo>
                  <a:pt x="99626" y="202153"/>
                  <a:pt x="162067" y="273590"/>
                  <a:pt x="170534" y="292111"/>
                </a:cubicBezTo>
                <a:cubicBezTo>
                  <a:pt x="179001" y="310632"/>
                  <a:pt x="127672" y="297932"/>
                  <a:pt x="138784" y="301636"/>
                </a:cubicBezTo>
                <a:cubicBezTo>
                  <a:pt x="149896" y="305340"/>
                  <a:pt x="214984" y="306928"/>
                  <a:pt x="237209" y="314336"/>
                </a:cubicBezTo>
                <a:cubicBezTo>
                  <a:pt x="259434" y="321744"/>
                  <a:pt x="280601" y="364078"/>
                  <a:pt x="272134" y="346086"/>
                </a:cubicBezTo>
                <a:cubicBezTo>
                  <a:pt x="263667" y="328094"/>
                  <a:pt x="194876" y="215382"/>
                  <a:pt x="186409" y="206386"/>
                </a:cubicBezTo>
                <a:cubicBezTo>
                  <a:pt x="177942" y="197390"/>
                  <a:pt x="222921" y="280999"/>
                  <a:pt x="221334" y="292111"/>
                </a:cubicBezTo>
                <a:cubicBezTo>
                  <a:pt x="219747" y="303223"/>
                  <a:pt x="213397" y="292640"/>
                  <a:pt x="176884" y="273061"/>
                </a:cubicBezTo>
                <a:cubicBezTo>
                  <a:pt x="140371" y="253482"/>
                  <a:pt x="18663" y="180986"/>
                  <a:pt x="2259" y="174636"/>
                </a:cubicBezTo>
                <a:cubicBezTo>
                  <a:pt x="-14145" y="168286"/>
                  <a:pt x="63642" y="245015"/>
                  <a:pt x="78459" y="234961"/>
                </a:cubicBezTo>
                <a:cubicBezTo>
                  <a:pt x="93276" y="224907"/>
                  <a:pt x="94334" y="122778"/>
                  <a:pt x="91159" y="114311"/>
                </a:cubicBezTo>
                <a:cubicBezTo>
                  <a:pt x="87984" y="105844"/>
                  <a:pt x="43005" y="200036"/>
                  <a:pt x="59409" y="184161"/>
                </a:cubicBezTo>
                <a:cubicBezTo>
                  <a:pt x="75813" y="168286"/>
                  <a:pt x="162597" y="-1576"/>
                  <a:pt x="167359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A29BA4B1-0478-648C-FA79-F19CA9C16728}"/>
              </a:ext>
            </a:extLst>
          </p:cNvPr>
          <p:cNvSpPr/>
          <p:nvPr/>
        </p:nvSpPr>
        <p:spPr>
          <a:xfrm>
            <a:off x="6251521" y="8294374"/>
            <a:ext cx="230852" cy="352722"/>
          </a:xfrm>
          <a:custGeom>
            <a:avLst/>
            <a:gdLst>
              <a:gd name="connsiteX0" fmla="*/ 85779 w 230852"/>
              <a:gd name="connsiteY0" fmla="*/ 1901 h 352722"/>
              <a:gd name="connsiteX1" fmla="*/ 149279 w 230852"/>
              <a:gd name="connsiteY1" fmla="*/ 265426 h 352722"/>
              <a:gd name="connsiteX2" fmla="*/ 149279 w 230852"/>
              <a:gd name="connsiteY2" fmla="*/ 195576 h 352722"/>
              <a:gd name="connsiteX3" fmla="*/ 228654 w 230852"/>
              <a:gd name="connsiteY3" fmla="*/ 351151 h 352722"/>
              <a:gd name="connsiteX4" fmla="*/ 203254 w 230852"/>
              <a:gd name="connsiteY4" fmla="*/ 271776 h 352722"/>
              <a:gd name="connsiteX5" fmla="*/ 146104 w 230852"/>
              <a:gd name="connsiteY5" fmla="*/ 205101 h 352722"/>
              <a:gd name="connsiteX6" fmla="*/ 130229 w 230852"/>
              <a:gd name="connsiteY6" fmla="*/ 297176 h 352722"/>
              <a:gd name="connsiteX7" fmla="*/ 133404 w 230852"/>
              <a:gd name="connsiteY7" fmla="*/ 347976 h 352722"/>
              <a:gd name="connsiteX8" fmla="*/ 146104 w 230852"/>
              <a:gd name="connsiteY8" fmla="*/ 271776 h 352722"/>
              <a:gd name="connsiteX9" fmla="*/ 136579 w 230852"/>
              <a:gd name="connsiteY9" fmla="*/ 230501 h 352722"/>
              <a:gd name="connsiteX10" fmla="*/ 41329 w 230852"/>
              <a:gd name="connsiteY10" fmla="*/ 214626 h 352722"/>
              <a:gd name="connsiteX11" fmla="*/ 130229 w 230852"/>
              <a:gd name="connsiteY11" fmla="*/ 214626 h 352722"/>
              <a:gd name="connsiteX12" fmla="*/ 79429 w 230852"/>
              <a:gd name="connsiteY12" fmla="*/ 147951 h 352722"/>
              <a:gd name="connsiteX13" fmla="*/ 54 w 230852"/>
              <a:gd name="connsiteY13" fmla="*/ 74926 h 352722"/>
              <a:gd name="connsiteX14" fmla="*/ 92129 w 230852"/>
              <a:gd name="connsiteY14" fmla="*/ 141601 h 352722"/>
              <a:gd name="connsiteX15" fmla="*/ 85779 w 230852"/>
              <a:gd name="connsiteY15" fmla="*/ 1901 h 352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0852" h="352722">
                <a:moveTo>
                  <a:pt x="85779" y="1901"/>
                </a:moveTo>
                <a:cubicBezTo>
                  <a:pt x="95304" y="22538"/>
                  <a:pt x="138696" y="233147"/>
                  <a:pt x="149279" y="265426"/>
                </a:cubicBezTo>
                <a:cubicBezTo>
                  <a:pt x="159862" y="297705"/>
                  <a:pt x="136050" y="181289"/>
                  <a:pt x="149279" y="195576"/>
                </a:cubicBezTo>
                <a:cubicBezTo>
                  <a:pt x="162508" y="209864"/>
                  <a:pt x="219658" y="338451"/>
                  <a:pt x="228654" y="351151"/>
                </a:cubicBezTo>
                <a:cubicBezTo>
                  <a:pt x="237650" y="363851"/>
                  <a:pt x="217012" y="296118"/>
                  <a:pt x="203254" y="271776"/>
                </a:cubicBezTo>
                <a:cubicBezTo>
                  <a:pt x="189496" y="247434"/>
                  <a:pt x="158275" y="200868"/>
                  <a:pt x="146104" y="205101"/>
                </a:cubicBezTo>
                <a:cubicBezTo>
                  <a:pt x="133933" y="209334"/>
                  <a:pt x="132346" y="273363"/>
                  <a:pt x="130229" y="297176"/>
                </a:cubicBezTo>
                <a:cubicBezTo>
                  <a:pt x="128112" y="320989"/>
                  <a:pt x="130758" y="352209"/>
                  <a:pt x="133404" y="347976"/>
                </a:cubicBezTo>
                <a:cubicBezTo>
                  <a:pt x="136050" y="343743"/>
                  <a:pt x="145575" y="291355"/>
                  <a:pt x="146104" y="271776"/>
                </a:cubicBezTo>
                <a:cubicBezTo>
                  <a:pt x="146633" y="252197"/>
                  <a:pt x="154042" y="240026"/>
                  <a:pt x="136579" y="230501"/>
                </a:cubicBezTo>
                <a:cubicBezTo>
                  <a:pt x="119117" y="220976"/>
                  <a:pt x="42387" y="217272"/>
                  <a:pt x="41329" y="214626"/>
                </a:cubicBezTo>
                <a:cubicBezTo>
                  <a:pt x="40271" y="211980"/>
                  <a:pt x="123879" y="225738"/>
                  <a:pt x="130229" y="214626"/>
                </a:cubicBezTo>
                <a:cubicBezTo>
                  <a:pt x="136579" y="203514"/>
                  <a:pt x="101125" y="171234"/>
                  <a:pt x="79429" y="147951"/>
                </a:cubicBezTo>
                <a:cubicBezTo>
                  <a:pt x="57733" y="124668"/>
                  <a:pt x="-2063" y="75984"/>
                  <a:pt x="54" y="74926"/>
                </a:cubicBezTo>
                <a:cubicBezTo>
                  <a:pt x="2171" y="73868"/>
                  <a:pt x="77312" y="147951"/>
                  <a:pt x="92129" y="141601"/>
                </a:cubicBezTo>
                <a:cubicBezTo>
                  <a:pt x="106946" y="135251"/>
                  <a:pt x="76254" y="-18736"/>
                  <a:pt x="85779" y="19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D10E038F-B0A7-AAD4-047C-42EA62F66D7D}"/>
              </a:ext>
            </a:extLst>
          </p:cNvPr>
          <p:cNvSpPr/>
          <p:nvPr/>
        </p:nvSpPr>
        <p:spPr>
          <a:xfrm>
            <a:off x="6356350" y="8404049"/>
            <a:ext cx="441430" cy="282811"/>
          </a:xfrm>
          <a:custGeom>
            <a:avLst/>
            <a:gdLst>
              <a:gd name="connsiteX0" fmla="*/ 0 w 441430"/>
              <a:gd name="connsiteY0" fmla="*/ 235126 h 282811"/>
              <a:gd name="connsiteX1" fmla="*/ 234950 w 441430"/>
              <a:gd name="connsiteY1" fmla="*/ 222426 h 282811"/>
              <a:gd name="connsiteX2" fmla="*/ 130175 w 441430"/>
              <a:gd name="connsiteY2" fmla="*/ 206551 h 282811"/>
              <a:gd name="connsiteX3" fmla="*/ 222250 w 441430"/>
              <a:gd name="connsiteY3" fmla="*/ 44626 h 282811"/>
              <a:gd name="connsiteX4" fmla="*/ 149225 w 441430"/>
              <a:gd name="connsiteY4" fmla="*/ 165276 h 282811"/>
              <a:gd name="connsiteX5" fmla="*/ 171450 w 441430"/>
              <a:gd name="connsiteY5" fmla="*/ 187501 h 282811"/>
              <a:gd name="connsiteX6" fmla="*/ 254000 w 441430"/>
              <a:gd name="connsiteY6" fmla="*/ 209726 h 282811"/>
              <a:gd name="connsiteX7" fmla="*/ 225425 w 441430"/>
              <a:gd name="connsiteY7" fmla="*/ 168451 h 282811"/>
              <a:gd name="connsiteX8" fmla="*/ 393700 w 441430"/>
              <a:gd name="connsiteY8" fmla="*/ 260526 h 282811"/>
              <a:gd name="connsiteX9" fmla="*/ 371475 w 441430"/>
              <a:gd name="connsiteY9" fmla="*/ 197026 h 282811"/>
              <a:gd name="connsiteX10" fmla="*/ 441325 w 441430"/>
              <a:gd name="connsiteY10" fmla="*/ 282751 h 282811"/>
              <a:gd name="connsiteX11" fmla="*/ 387350 w 441430"/>
              <a:gd name="connsiteY11" fmla="*/ 181151 h 282811"/>
              <a:gd name="connsiteX12" fmla="*/ 390525 w 441430"/>
              <a:gd name="connsiteY12" fmla="*/ 176 h 282811"/>
              <a:gd name="connsiteX13" fmla="*/ 377825 w 441430"/>
              <a:gd name="connsiteY13" fmla="*/ 216076 h 282811"/>
              <a:gd name="connsiteX14" fmla="*/ 254000 w 441430"/>
              <a:gd name="connsiteY14" fmla="*/ 177976 h 282811"/>
              <a:gd name="connsiteX15" fmla="*/ 158750 w 441430"/>
              <a:gd name="connsiteY15" fmla="*/ 219251 h 282811"/>
              <a:gd name="connsiteX16" fmla="*/ 234950 w 441430"/>
              <a:gd name="connsiteY16" fmla="*/ 197026 h 282811"/>
              <a:gd name="connsiteX17" fmla="*/ 0 w 441430"/>
              <a:gd name="connsiteY17" fmla="*/ 235126 h 282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41430" h="282811">
                <a:moveTo>
                  <a:pt x="0" y="235126"/>
                </a:moveTo>
                <a:cubicBezTo>
                  <a:pt x="0" y="239359"/>
                  <a:pt x="213254" y="227188"/>
                  <a:pt x="234950" y="222426"/>
                </a:cubicBezTo>
                <a:cubicBezTo>
                  <a:pt x="256646" y="217664"/>
                  <a:pt x="132292" y="236184"/>
                  <a:pt x="130175" y="206551"/>
                </a:cubicBezTo>
                <a:cubicBezTo>
                  <a:pt x="128058" y="176918"/>
                  <a:pt x="219075" y="51505"/>
                  <a:pt x="222250" y="44626"/>
                </a:cubicBezTo>
                <a:cubicBezTo>
                  <a:pt x="225425" y="37747"/>
                  <a:pt x="157692" y="141464"/>
                  <a:pt x="149225" y="165276"/>
                </a:cubicBezTo>
                <a:cubicBezTo>
                  <a:pt x="140758" y="189088"/>
                  <a:pt x="153988" y="180093"/>
                  <a:pt x="171450" y="187501"/>
                </a:cubicBezTo>
                <a:cubicBezTo>
                  <a:pt x="188912" y="194909"/>
                  <a:pt x="245004" y="212901"/>
                  <a:pt x="254000" y="209726"/>
                </a:cubicBezTo>
                <a:cubicBezTo>
                  <a:pt x="262996" y="206551"/>
                  <a:pt x="202142" y="159984"/>
                  <a:pt x="225425" y="168451"/>
                </a:cubicBezTo>
                <a:cubicBezTo>
                  <a:pt x="248708" y="176918"/>
                  <a:pt x="369358" y="255764"/>
                  <a:pt x="393700" y="260526"/>
                </a:cubicBezTo>
                <a:cubicBezTo>
                  <a:pt x="418042" y="265288"/>
                  <a:pt x="363538" y="193322"/>
                  <a:pt x="371475" y="197026"/>
                </a:cubicBezTo>
                <a:cubicBezTo>
                  <a:pt x="379412" y="200730"/>
                  <a:pt x="438679" y="285397"/>
                  <a:pt x="441325" y="282751"/>
                </a:cubicBezTo>
                <a:cubicBezTo>
                  <a:pt x="443971" y="280105"/>
                  <a:pt x="395817" y="228247"/>
                  <a:pt x="387350" y="181151"/>
                </a:cubicBezTo>
                <a:cubicBezTo>
                  <a:pt x="378883" y="134055"/>
                  <a:pt x="392113" y="-5645"/>
                  <a:pt x="390525" y="176"/>
                </a:cubicBezTo>
                <a:cubicBezTo>
                  <a:pt x="388938" y="5997"/>
                  <a:pt x="400579" y="186443"/>
                  <a:pt x="377825" y="216076"/>
                </a:cubicBezTo>
                <a:cubicBezTo>
                  <a:pt x="355071" y="245709"/>
                  <a:pt x="290512" y="177447"/>
                  <a:pt x="254000" y="177976"/>
                </a:cubicBezTo>
                <a:cubicBezTo>
                  <a:pt x="217488" y="178505"/>
                  <a:pt x="161925" y="216076"/>
                  <a:pt x="158750" y="219251"/>
                </a:cubicBezTo>
                <a:cubicBezTo>
                  <a:pt x="155575" y="222426"/>
                  <a:pt x="267229" y="192263"/>
                  <a:pt x="234950" y="197026"/>
                </a:cubicBezTo>
                <a:cubicBezTo>
                  <a:pt x="202671" y="201788"/>
                  <a:pt x="0" y="230893"/>
                  <a:pt x="0" y="235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0542339E-2F81-B8F3-4115-6BEF1D221BAA}"/>
              </a:ext>
            </a:extLst>
          </p:cNvPr>
          <p:cNvSpPr/>
          <p:nvPr/>
        </p:nvSpPr>
        <p:spPr>
          <a:xfrm>
            <a:off x="6349804" y="8203494"/>
            <a:ext cx="158958" cy="270928"/>
          </a:xfrm>
          <a:custGeom>
            <a:avLst/>
            <a:gdLst>
              <a:gd name="connsiteX0" fmla="*/ 158946 w 158958"/>
              <a:gd name="connsiteY0" fmla="*/ 38806 h 270928"/>
              <a:gd name="connsiteX1" fmla="*/ 73221 w 158958"/>
              <a:gd name="connsiteY1" fmla="*/ 165806 h 270928"/>
              <a:gd name="connsiteX2" fmla="*/ 50996 w 158958"/>
              <a:gd name="connsiteY2" fmla="*/ 270581 h 270928"/>
              <a:gd name="connsiteX3" fmla="*/ 92271 w 158958"/>
              <a:gd name="connsiteY3" fmla="*/ 197556 h 270928"/>
              <a:gd name="connsiteX4" fmla="*/ 79571 w 158958"/>
              <a:gd name="connsiteY4" fmla="*/ 140406 h 270928"/>
              <a:gd name="connsiteX5" fmla="*/ 196 w 158958"/>
              <a:gd name="connsiteY5" fmla="*/ 706 h 270928"/>
              <a:gd name="connsiteX6" fmla="*/ 57346 w 158958"/>
              <a:gd name="connsiteY6" fmla="*/ 89606 h 270928"/>
              <a:gd name="connsiteX7" fmla="*/ 66871 w 158958"/>
              <a:gd name="connsiteY7" fmla="*/ 165806 h 270928"/>
              <a:gd name="connsiteX8" fmla="*/ 158946 w 158958"/>
              <a:gd name="connsiteY8" fmla="*/ 38806 h 27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8958" h="270928">
                <a:moveTo>
                  <a:pt x="158946" y="38806"/>
                </a:moveTo>
                <a:cubicBezTo>
                  <a:pt x="160004" y="38806"/>
                  <a:pt x="91213" y="127177"/>
                  <a:pt x="73221" y="165806"/>
                </a:cubicBezTo>
                <a:cubicBezTo>
                  <a:pt x="55229" y="204435"/>
                  <a:pt x="47821" y="265289"/>
                  <a:pt x="50996" y="270581"/>
                </a:cubicBezTo>
                <a:cubicBezTo>
                  <a:pt x="54171" y="275873"/>
                  <a:pt x="87509" y="219252"/>
                  <a:pt x="92271" y="197556"/>
                </a:cubicBezTo>
                <a:cubicBezTo>
                  <a:pt x="97033" y="175860"/>
                  <a:pt x="94917" y="173214"/>
                  <a:pt x="79571" y="140406"/>
                </a:cubicBezTo>
                <a:cubicBezTo>
                  <a:pt x="64225" y="107598"/>
                  <a:pt x="3900" y="9173"/>
                  <a:pt x="196" y="706"/>
                </a:cubicBezTo>
                <a:cubicBezTo>
                  <a:pt x="-3508" y="-7761"/>
                  <a:pt x="46234" y="62089"/>
                  <a:pt x="57346" y="89606"/>
                </a:cubicBezTo>
                <a:cubicBezTo>
                  <a:pt x="68458" y="117123"/>
                  <a:pt x="52584" y="173214"/>
                  <a:pt x="66871" y="165806"/>
                </a:cubicBezTo>
                <a:cubicBezTo>
                  <a:pt x="81158" y="158398"/>
                  <a:pt x="157888" y="38806"/>
                  <a:pt x="158946" y="38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CE4F0117-5148-3142-2D20-7E663D6B6065}"/>
              </a:ext>
            </a:extLst>
          </p:cNvPr>
          <p:cNvSpPr/>
          <p:nvPr/>
        </p:nvSpPr>
        <p:spPr>
          <a:xfrm>
            <a:off x="6473099" y="8239040"/>
            <a:ext cx="268713" cy="333873"/>
          </a:xfrm>
          <a:custGeom>
            <a:avLst/>
            <a:gdLst>
              <a:gd name="connsiteX0" fmla="*/ 13426 w 268713"/>
              <a:gd name="connsiteY0" fmla="*/ 85 h 333873"/>
              <a:gd name="connsiteX1" fmla="*/ 111851 w 268713"/>
              <a:gd name="connsiteY1" fmla="*/ 152485 h 333873"/>
              <a:gd name="connsiteX2" fmla="*/ 80101 w 268713"/>
              <a:gd name="connsiteY2" fmla="*/ 231860 h 333873"/>
              <a:gd name="connsiteX3" fmla="*/ 121376 w 268713"/>
              <a:gd name="connsiteY3" fmla="*/ 168360 h 333873"/>
              <a:gd name="connsiteX4" fmla="*/ 137251 w 268713"/>
              <a:gd name="connsiteY4" fmla="*/ 238210 h 333873"/>
              <a:gd name="connsiteX5" fmla="*/ 111851 w 268713"/>
              <a:gd name="connsiteY5" fmla="*/ 263610 h 333873"/>
              <a:gd name="connsiteX6" fmla="*/ 235676 w 268713"/>
              <a:gd name="connsiteY6" fmla="*/ 301710 h 333873"/>
              <a:gd name="connsiteX7" fmla="*/ 267426 w 268713"/>
              <a:gd name="connsiteY7" fmla="*/ 327110 h 333873"/>
              <a:gd name="connsiteX8" fmla="*/ 203926 w 268713"/>
              <a:gd name="connsiteY8" fmla="*/ 171535 h 333873"/>
              <a:gd name="connsiteX9" fmla="*/ 219801 w 268713"/>
              <a:gd name="connsiteY9" fmla="*/ 120735 h 333873"/>
              <a:gd name="connsiteX10" fmla="*/ 207101 w 268713"/>
              <a:gd name="connsiteY10" fmla="*/ 257260 h 333873"/>
              <a:gd name="connsiteX11" fmla="*/ 130901 w 268713"/>
              <a:gd name="connsiteY11" fmla="*/ 260435 h 333873"/>
              <a:gd name="connsiteX12" fmla="*/ 73751 w 268713"/>
              <a:gd name="connsiteY12" fmla="*/ 196935 h 333873"/>
              <a:gd name="connsiteX13" fmla="*/ 726 w 268713"/>
              <a:gd name="connsiteY13" fmla="*/ 88985 h 333873"/>
              <a:gd name="connsiteX14" fmla="*/ 121376 w 268713"/>
              <a:gd name="connsiteY14" fmla="*/ 228685 h 333873"/>
              <a:gd name="connsiteX15" fmla="*/ 127726 w 268713"/>
              <a:gd name="connsiteY15" fmla="*/ 174710 h 333873"/>
              <a:gd name="connsiteX16" fmla="*/ 13426 w 268713"/>
              <a:gd name="connsiteY16" fmla="*/ 85 h 333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68713" h="333873">
                <a:moveTo>
                  <a:pt x="13426" y="85"/>
                </a:moveTo>
                <a:cubicBezTo>
                  <a:pt x="10780" y="-3619"/>
                  <a:pt x="100739" y="113856"/>
                  <a:pt x="111851" y="152485"/>
                </a:cubicBezTo>
                <a:cubicBezTo>
                  <a:pt x="122963" y="191114"/>
                  <a:pt x="78514" y="229214"/>
                  <a:pt x="80101" y="231860"/>
                </a:cubicBezTo>
                <a:cubicBezTo>
                  <a:pt x="81689" y="234506"/>
                  <a:pt x="111851" y="167302"/>
                  <a:pt x="121376" y="168360"/>
                </a:cubicBezTo>
                <a:cubicBezTo>
                  <a:pt x="130901" y="169418"/>
                  <a:pt x="138839" y="222335"/>
                  <a:pt x="137251" y="238210"/>
                </a:cubicBezTo>
                <a:cubicBezTo>
                  <a:pt x="135664" y="254085"/>
                  <a:pt x="95447" y="253027"/>
                  <a:pt x="111851" y="263610"/>
                </a:cubicBezTo>
                <a:cubicBezTo>
                  <a:pt x="128255" y="274193"/>
                  <a:pt x="209747" y="291127"/>
                  <a:pt x="235676" y="301710"/>
                </a:cubicBezTo>
                <a:cubicBezTo>
                  <a:pt x="261605" y="312293"/>
                  <a:pt x="272718" y="348806"/>
                  <a:pt x="267426" y="327110"/>
                </a:cubicBezTo>
                <a:cubicBezTo>
                  <a:pt x="262134" y="305414"/>
                  <a:pt x="211863" y="205931"/>
                  <a:pt x="203926" y="171535"/>
                </a:cubicBezTo>
                <a:cubicBezTo>
                  <a:pt x="195989" y="137139"/>
                  <a:pt x="219272" y="106448"/>
                  <a:pt x="219801" y="120735"/>
                </a:cubicBezTo>
                <a:cubicBezTo>
                  <a:pt x="220330" y="135023"/>
                  <a:pt x="221918" y="233977"/>
                  <a:pt x="207101" y="257260"/>
                </a:cubicBezTo>
                <a:cubicBezTo>
                  <a:pt x="192284" y="280543"/>
                  <a:pt x="153126" y="270489"/>
                  <a:pt x="130901" y="260435"/>
                </a:cubicBezTo>
                <a:cubicBezTo>
                  <a:pt x="108676" y="250381"/>
                  <a:pt x="95447" y="225510"/>
                  <a:pt x="73751" y="196935"/>
                </a:cubicBezTo>
                <a:cubicBezTo>
                  <a:pt x="52055" y="168360"/>
                  <a:pt x="-7211" y="83693"/>
                  <a:pt x="726" y="88985"/>
                </a:cubicBezTo>
                <a:cubicBezTo>
                  <a:pt x="8663" y="94277"/>
                  <a:pt x="100209" y="214398"/>
                  <a:pt x="121376" y="228685"/>
                </a:cubicBezTo>
                <a:cubicBezTo>
                  <a:pt x="142543" y="242973"/>
                  <a:pt x="144130" y="208048"/>
                  <a:pt x="127726" y="174710"/>
                </a:cubicBezTo>
                <a:cubicBezTo>
                  <a:pt x="111322" y="141372"/>
                  <a:pt x="16072" y="3789"/>
                  <a:pt x="13426" y="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A92FBEF8-B57B-C1B0-A01E-161DC6E99D19}"/>
              </a:ext>
            </a:extLst>
          </p:cNvPr>
          <p:cNvSpPr/>
          <p:nvPr/>
        </p:nvSpPr>
        <p:spPr>
          <a:xfrm>
            <a:off x="6698172" y="8020323"/>
            <a:ext cx="212476" cy="685845"/>
          </a:xfrm>
          <a:custGeom>
            <a:avLst/>
            <a:gdLst>
              <a:gd name="connsiteX0" fmla="*/ 93153 w 212476"/>
              <a:gd name="connsiteY0" fmla="*/ 2902 h 685845"/>
              <a:gd name="connsiteX1" fmla="*/ 93153 w 212476"/>
              <a:gd name="connsiteY1" fmla="*/ 323577 h 685845"/>
              <a:gd name="connsiteX2" fmla="*/ 96328 w 212476"/>
              <a:gd name="connsiteY2" fmla="*/ 247377 h 685845"/>
              <a:gd name="connsiteX3" fmla="*/ 140778 w 212476"/>
              <a:gd name="connsiteY3" fmla="*/ 329927 h 685845"/>
              <a:gd name="connsiteX4" fmla="*/ 109028 w 212476"/>
              <a:gd name="connsiteY4" fmla="*/ 441052 h 685845"/>
              <a:gd name="connsiteX5" fmla="*/ 169353 w 212476"/>
              <a:gd name="connsiteY5" fmla="*/ 374377 h 685845"/>
              <a:gd name="connsiteX6" fmla="*/ 83628 w 212476"/>
              <a:gd name="connsiteY6" fmla="*/ 520427 h 685845"/>
              <a:gd name="connsiteX7" fmla="*/ 80453 w 212476"/>
              <a:gd name="connsiteY7" fmla="*/ 469627 h 685845"/>
              <a:gd name="connsiteX8" fmla="*/ 166178 w 212476"/>
              <a:gd name="connsiteY8" fmla="*/ 555352 h 685845"/>
              <a:gd name="connsiteX9" fmla="*/ 134428 w 212476"/>
              <a:gd name="connsiteY9" fmla="*/ 434702 h 685845"/>
              <a:gd name="connsiteX10" fmla="*/ 204278 w 212476"/>
              <a:gd name="connsiteY10" fmla="*/ 628377 h 685845"/>
              <a:gd name="connsiteX11" fmla="*/ 194753 w 212476"/>
              <a:gd name="connsiteY11" fmla="*/ 606152 h 685845"/>
              <a:gd name="connsiteX12" fmla="*/ 58228 w 212476"/>
              <a:gd name="connsiteY12" fmla="*/ 685527 h 685845"/>
              <a:gd name="connsiteX13" fmla="*/ 197928 w 212476"/>
              <a:gd name="connsiteY13" fmla="*/ 571227 h 685845"/>
              <a:gd name="connsiteX14" fmla="*/ 115378 w 212476"/>
              <a:gd name="connsiteY14" fmla="*/ 491852 h 685845"/>
              <a:gd name="connsiteX15" fmla="*/ 153478 w 212476"/>
              <a:gd name="connsiteY15" fmla="*/ 329927 h 685845"/>
              <a:gd name="connsiteX16" fmla="*/ 61403 w 212476"/>
              <a:gd name="connsiteY16" fmla="*/ 368027 h 685845"/>
              <a:gd name="connsiteX17" fmla="*/ 96328 w 212476"/>
              <a:gd name="connsiteY17" fmla="*/ 307702 h 685845"/>
              <a:gd name="connsiteX18" fmla="*/ 67753 w 212476"/>
              <a:gd name="connsiteY18" fmla="*/ 507727 h 685845"/>
              <a:gd name="connsiteX19" fmla="*/ 105853 w 212476"/>
              <a:gd name="connsiteY19" fmla="*/ 304527 h 685845"/>
              <a:gd name="connsiteX20" fmla="*/ 70928 w 212476"/>
              <a:gd name="connsiteY20" fmla="*/ 199752 h 685845"/>
              <a:gd name="connsiteX21" fmla="*/ 36003 w 212476"/>
              <a:gd name="connsiteY21" fmla="*/ 247377 h 685845"/>
              <a:gd name="connsiteX22" fmla="*/ 74103 w 212476"/>
              <a:gd name="connsiteY22" fmla="*/ 209277 h 685845"/>
              <a:gd name="connsiteX23" fmla="*/ 1078 w 212476"/>
              <a:gd name="connsiteY23" fmla="*/ 155302 h 685845"/>
              <a:gd name="connsiteX24" fmla="*/ 140778 w 212476"/>
              <a:gd name="connsiteY24" fmla="*/ 196577 h 685845"/>
              <a:gd name="connsiteX25" fmla="*/ 93153 w 212476"/>
              <a:gd name="connsiteY25" fmla="*/ 164827 h 685845"/>
              <a:gd name="connsiteX26" fmla="*/ 93153 w 212476"/>
              <a:gd name="connsiteY26" fmla="*/ 2902 h 685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12476" h="685845">
                <a:moveTo>
                  <a:pt x="93153" y="2902"/>
                </a:moveTo>
                <a:cubicBezTo>
                  <a:pt x="93153" y="29360"/>
                  <a:pt x="92624" y="282831"/>
                  <a:pt x="93153" y="323577"/>
                </a:cubicBezTo>
                <a:cubicBezTo>
                  <a:pt x="93682" y="364323"/>
                  <a:pt x="88391" y="246319"/>
                  <a:pt x="96328" y="247377"/>
                </a:cubicBezTo>
                <a:cubicBezTo>
                  <a:pt x="104265" y="248435"/>
                  <a:pt x="138661" y="297648"/>
                  <a:pt x="140778" y="329927"/>
                </a:cubicBezTo>
                <a:cubicBezTo>
                  <a:pt x="142895" y="362206"/>
                  <a:pt x="104266" y="433644"/>
                  <a:pt x="109028" y="441052"/>
                </a:cubicBezTo>
                <a:cubicBezTo>
                  <a:pt x="113791" y="448460"/>
                  <a:pt x="173586" y="361148"/>
                  <a:pt x="169353" y="374377"/>
                </a:cubicBezTo>
                <a:cubicBezTo>
                  <a:pt x="165120" y="387606"/>
                  <a:pt x="98445" y="504552"/>
                  <a:pt x="83628" y="520427"/>
                </a:cubicBezTo>
                <a:cubicBezTo>
                  <a:pt x="68811" y="536302"/>
                  <a:pt x="66695" y="463806"/>
                  <a:pt x="80453" y="469627"/>
                </a:cubicBezTo>
                <a:cubicBezTo>
                  <a:pt x="94211" y="475448"/>
                  <a:pt x="157182" y="561173"/>
                  <a:pt x="166178" y="555352"/>
                </a:cubicBezTo>
                <a:cubicBezTo>
                  <a:pt x="175174" y="549531"/>
                  <a:pt x="128078" y="422531"/>
                  <a:pt x="134428" y="434702"/>
                </a:cubicBezTo>
                <a:cubicBezTo>
                  <a:pt x="140778" y="446873"/>
                  <a:pt x="194224" y="599802"/>
                  <a:pt x="204278" y="628377"/>
                </a:cubicBezTo>
                <a:cubicBezTo>
                  <a:pt x="214332" y="656952"/>
                  <a:pt x="219095" y="596627"/>
                  <a:pt x="194753" y="606152"/>
                </a:cubicBezTo>
                <a:cubicBezTo>
                  <a:pt x="170411" y="615677"/>
                  <a:pt x="57699" y="691348"/>
                  <a:pt x="58228" y="685527"/>
                </a:cubicBezTo>
                <a:cubicBezTo>
                  <a:pt x="58757" y="679706"/>
                  <a:pt x="188403" y="603506"/>
                  <a:pt x="197928" y="571227"/>
                </a:cubicBezTo>
                <a:cubicBezTo>
                  <a:pt x="207453" y="538948"/>
                  <a:pt x="122786" y="532069"/>
                  <a:pt x="115378" y="491852"/>
                </a:cubicBezTo>
                <a:cubicBezTo>
                  <a:pt x="107970" y="451635"/>
                  <a:pt x="162474" y="350565"/>
                  <a:pt x="153478" y="329927"/>
                </a:cubicBezTo>
                <a:cubicBezTo>
                  <a:pt x="144482" y="309290"/>
                  <a:pt x="70928" y="371731"/>
                  <a:pt x="61403" y="368027"/>
                </a:cubicBezTo>
                <a:cubicBezTo>
                  <a:pt x="51878" y="364323"/>
                  <a:pt x="95270" y="284419"/>
                  <a:pt x="96328" y="307702"/>
                </a:cubicBezTo>
                <a:cubicBezTo>
                  <a:pt x="97386" y="330985"/>
                  <a:pt x="66166" y="508256"/>
                  <a:pt x="67753" y="507727"/>
                </a:cubicBezTo>
                <a:cubicBezTo>
                  <a:pt x="69340" y="507198"/>
                  <a:pt x="105324" y="355856"/>
                  <a:pt x="105853" y="304527"/>
                </a:cubicBezTo>
                <a:cubicBezTo>
                  <a:pt x="106382" y="253198"/>
                  <a:pt x="82570" y="209277"/>
                  <a:pt x="70928" y="199752"/>
                </a:cubicBezTo>
                <a:cubicBezTo>
                  <a:pt x="59286" y="190227"/>
                  <a:pt x="35474" y="245790"/>
                  <a:pt x="36003" y="247377"/>
                </a:cubicBezTo>
                <a:cubicBezTo>
                  <a:pt x="36532" y="248964"/>
                  <a:pt x="79924" y="224623"/>
                  <a:pt x="74103" y="209277"/>
                </a:cubicBezTo>
                <a:cubicBezTo>
                  <a:pt x="68282" y="193931"/>
                  <a:pt x="-10034" y="157419"/>
                  <a:pt x="1078" y="155302"/>
                </a:cubicBezTo>
                <a:cubicBezTo>
                  <a:pt x="12190" y="153185"/>
                  <a:pt x="125432" y="194990"/>
                  <a:pt x="140778" y="196577"/>
                </a:cubicBezTo>
                <a:cubicBezTo>
                  <a:pt x="156124" y="198165"/>
                  <a:pt x="100032" y="190756"/>
                  <a:pt x="93153" y="164827"/>
                </a:cubicBezTo>
                <a:cubicBezTo>
                  <a:pt x="86274" y="138898"/>
                  <a:pt x="93153" y="-23556"/>
                  <a:pt x="93153" y="29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A394249B-8893-6840-C928-C2268DA4B510}"/>
              </a:ext>
            </a:extLst>
          </p:cNvPr>
          <p:cNvSpPr/>
          <p:nvPr/>
        </p:nvSpPr>
        <p:spPr>
          <a:xfrm>
            <a:off x="6205159" y="8137375"/>
            <a:ext cx="180876" cy="413180"/>
          </a:xfrm>
          <a:custGeom>
            <a:avLst/>
            <a:gdLst>
              <a:gd name="connsiteX0" fmla="*/ 179766 w 180876"/>
              <a:gd name="connsiteY0" fmla="*/ 3325 h 413180"/>
              <a:gd name="connsiteX1" fmla="*/ 43241 w 180876"/>
              <a:gd name="connsiteY1" fmla="*/ 266850 h 413180"/>
              <a:gd name="connsiteX2" fmla="*/ 78166 w 180876"/>
              <a:gd name="connsiteY2" fmla="*/ 219225 h 413180"/>
              <a:gd name="connsiteX3" fmla="*/ 24191 w 180876"/>
              <a:gd name="connsiteY3" fmla="*/ 317650 h 413180"/>
              <a:gd name="connsiteX4" fmla="*/ 36891 w 180876"/>
              <a:gd name="connsiteY4" fmla="*/ 311300 h 413180"/>
              <a:gd name="connsiteX5" fmla="*/ 100391 w 180876"/>
              <a:gd name="connsiteY5" fmla="*/ 412900 h 413180"/>
              <a:gd name="connsiteX6" fmla="*/ 55941 w 180876"/>
              <a:gd name="connsiteY6" fmla="*/ 339875 h 413180"/>
              <a:gd name="connsiteX7" fmla="*/ 5141 w 180876"/>
              <a:gd name="connsiteY7" fmla="*/ 289075 h 413180"/>
              <a:gd name="connsiteX8" fmla="*/ 24191 w 180876"/>
              <a:gd name="connsiteY8" fmla="*/ 200175 h 413180"/>
              <a:gd name="connsiteX9" fmla="*/ 1966 w 180876"/>
              <a:gd name="connsiteY9" fmla="*/ 279550 h 413180"/>
              <a:gd name="connsiteX10" fmla="*/ 84516 w 180876"/>
              <a:gd name="connsiteY10" fmla="*/ 181125 h 413180"/>
              <a:gd name="connsiteX11" fmla="*/ 90866 w 180876"/>
              <a:gd name="connsiteY11" fmla="*/ 120800 h 413180"/>
              <a:gd name="connsiteX12" fmla="*/ 17841 w 180876"/>
              <a:gd name="connsiteY12" fmla="*/ 187475 h 413180"/>
              <a:gd name="connsiteX13" fmla="*/ 103566 w 180876"/>
              <a:gd name="connsiteY13" fmla="*/ 120800 h 413180"/>
              <a:gd name="connsiteX14" fmla="*/ 179766 w 180876"/>
              <a:gd name="connsiteY14" fmla="*/ 3325 h 413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876" h="413180">
                <a:moveTo>
                  <a:pt x="179766" y="3325"/>
                </a:moveTo>
                <a:cubicBezTo>
                  <a:pt x="169712" y="27667"/>
                  <a:pt x="60174" y="230867"/>
                  <a:pt x="43241" y="266850"/>
                </a:cubicBezTo>
                <a:cubicBezTo>
                  <a:pt x="26308" y="302833"/>
                  <a:pt x="81341" y="210758"/>
                  <a:pt x="78166" y="219225"/>
                </a:cubicBezTo>
                <a:cubicBezTo>
                  <a:pt x="74991" y="227692"/>
                  <a:pt x="31070" y="302304"/>
                  <a:pt x="24191" y="317650"/>
                </a:cubicBezTo>
                <a:cubicBezTo>
                  <a:pt x="17312" y="332996"/>
                  <a:pt x="24191" y="295425"/>
                  <a:pt x="36891" y="311300"/>
                </a:cubicBezTo>
                <a:cubicBezTo>
                  <a:pt x="49591" y="327175"/>
                  <a:pt x="97216" y="408138"/>
                  <a:pt x="100391" y="412900"/>
                </a:cubicBezTo>
                <a:cubicBezTo>
                  <a:pt x="103566" y="417662"/>
                  <a:pt x="71816" y="360513"/>
                  <a:pt x="55941" y="339875"/>
                </a:cubicBezTo>
                <a:cubicBezTo>
                  <a:pt x="40066" y="319238"/>
                  <a:pt x="10433" y="312358"/>
                  <a:pt x="5141" y="289075"/>
                </a:cubicBezTo>
                <a:cubicBezTo>
                  <a:pt x="-151" y="265792"/>
                  <a:pt x="24720" y="201762"/>
                  <a:pt x="24191" y="200175"/>
                </a:cubicBezTo>
                <a:cubicBezTo>
                  <a:pt x="23662" y="198588"/>
                  <a:pt x="-8088" y="282725"/>
                  <a:pt x="1966" y="279550"/>
                </a:cubicBezTo>
                <a:cubicBezTo>
                  <a:pt x="12020" y="276375"/>
                  <a:pt x="69699" y="207583"/>
                  <a:pt x="84516" y="181125"/>
                </a:cubicBezTo>
                <a:cubicBezTo>
                  <a:pt x="99333" y="154667"/>
                  <a:pt x="101978" y="119742"/>
                  <a:pt x="90866" y="120800"/>
                </a:cubicBezTo>
                <a:cubicBezTo>
                  <a:pt x="79754" y="121858"/>
                  <a:pt x="15724" y="187475"/>
                  <a:pt x="17841" y="187475"/>
                </a:cubicBezTo>
                <a:cubicBezTo>
                  <a:pt x="19958" y="187475"/>
                  <a:pt x="78166" y="146200"/>
                  <a:pt x="103566" y="120800"/>
                </a:cubicBezTo>
                <a:cubicBezTo>
                  <a:pt x="128966" y="95400"/>
                  <a:pt x="189820" y="-21017"/>
                  <a:pt x="179766" y="33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48FA5A84-F651-568F-F5C7-275585BEB9FF}"/>
              </a:ext>
            </a:extLst>
          </p:cNvPr>
          <p:cNvSpPr/>
          <p:nvPr/>
        </p:nvSpPr>
        <p:spPr>
          <a:xfrm>
            <a:off x="6435072" y="8181262"/>
            <a:ext cx="318364" cy="195123"/>
          </a:xfrm>
          <a:custGeom>
            <a:avLst/>
            <a:gdLst>
              <a:gd name="connsiteX0" fmla="*/ 653 w 318364"/>
              <a:gd name="connsiteY0" fmla="*/ 713 h 195123"/>
              <a:gd name="connsiteX1" fmla="*/ 111778 w 318364"/>
              <a:gd name="connsiteY1" fmla="*/ 111838 h 195123"/>
              <a:gd name="connsiteX2" fmla="*/ 203853 w 318364"/>
              <a:gd name="connsiteY2" fmla="*/ 194388 h 195123"/>
              <a:gd name="connsiteX3" fmla="*/ 140353 w 318364"/>
              <a:gd name="connsiteY3" fmla="*/ 64213 h 195123"/>
              <a:gd name="connsiteX4" fmla="*/ 318153 w 318364"/>
              <a:gd name="connsiteY4" fmla="*/ 194388 h 195123"/>
              <a:gd name="connsiteX5" fmla="*/ 175278 w 318364"/>
              <a:gd name="connsiteY5" fmla="*/ 73738 h 195123"/>
              <a:gd name="connsiteX6" fmla="*/ 121303 w 318364"/>
              <a:gd name="connsiteY6" fmla="*/ 67388 h 195123"/>
              <a:gd name="connsiteX7" fmla="*/ 165753 w 318364"/>
              <a:gd name="connsiteY7" fmla="*/ 168988 h 195123"/>
              <a:gd name="connsiteX8" fmla="*/ 653 w 318364"/>
              <a:gd name="connsiteY8" fmla="*/ 713 h 19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8364" h="195123">
                <a:moveTo>
                  <a:pt x="653" y="713"/>
                </a:moveTo>
                <a:cubicBezTo>
                  <a:pt x="-8343" y="-8812"/>
                  <a:pt x="77911" y="79559"/>
                  <a:pt x="111778" y="111838"/>
                </a:cubicBezTo>
                <a:cubicBezTo>
                  <a:pt x="145645" y="144117"/>
                  <a:pt x="199091" y="202326"/>
                  <a:pt x="203853" y="194388"/>
                </a:cubicBezTo>
                <a:cubicBezTo>
                  <a:pt x="208616" y="186451"/>
                  <a:pt x="121303" y="64213"/>
                  <a:pt x="140353" y="64213"/>
                </a:cubicBezTo>
                <a:cubicBezTo>
                  <a:pt x="159403" y="64213"/>
                  <a:pt x="312332" y="192801"/>
                  <a:pt x="318153" y="194388"/>
                </a:cubicBezTo>
                <a:cubicBezTo>
                  <a:pt x="323974" y="195976"/>
                  <a:pt x="208086" y="94905"/>
                  <a:pt x="175278" y="73738"/>
                </a:cubicBezTo>
                <a:cubicBezTo>
                  <a:pt x="142470" y="52571"/>
                  <a:pt x="122891" y="51513"/>
                  <a:pt x="121303" y="67388"/>
                </a:cubicBezTo>
                <a:cubicBezTo>
                  <a:pt x="119716" y="83263"/>
                  <a:pt x="183215" y="176396"/>
                  <a:pt x="165753" y="168988"/>
                </a:cubicBezTo>
                <a:cubicBezTo>
                  <a:pt x="148291" y="161580"/>
                  <a:pt x="9649" y="10238"/>
                  <a:pt x="653" y="7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1FBA1179-4AB2-7A5A-E754-49ABC6CC3432}"/>
              </a:ext>
            </a:extLst>
          </p:cNvPr>
          <p:cNvSpPr/>
          <p:nvPr/>
        </p:nvSpPr>
        <p:spPr>
          <a:xfrm>
            <a:off x="6618385" y="7305674"/>
            <a:ext cx="69193" cy="369279"/>
          </a:xfrm>
          <a:custGeom>
            <a:avLst/>
            <a:gdLst>
              <a:gd name="connsiteX0" fmla="*/ 42765 w 69193"/>
              <a:gd name="connsiteY0" fmla="*/ 1 h 369279"/>
              <a:gd name="connsiteX1" fmla="*/ 26890 w 69193"/>
              <a:gd name="connsiteY1" fmla="*/ 215901 h 369279"/>
              <a:gd name="connsiteX2" fmla="*/ 68165 w 69193"/>
              <a:gd name="connsiteY2" fmla="*/ 365126 h 369279"/>
              <a:gd name="connsiteX3" fmla="*/ 52290 w 69193"/>
              <a:gd name="connsiteY3" fmla="*/ 317501 h 369279"/>
              <a:gd name="connsiteX4" fmla="*/ 4665 w 69193"/>
              <a:gd name="connsiteY4" fmla="*/ 209551 h 369279"/>
              <a:gd name="connsiteX5" fmla="*/ 4665 w 69193"/>
              <a:gd name="connsiteY5" fmla="*/ 219076 h 369279"/>
              <a:gd name="connsiteX6" fmla="*/ 42765 w 69193"/>
              <a:gd name="connsiteY6" fmla="*/ 1 h 36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193" h="369279">
                <a:moveTo>
                  <a:pt x="42765" y="1"/>
                </a:moveTo>
                <a:cubicBezTo>
                  <a:pt x="46469" y="-528"/>
                  <a:pt x="22657" y="155047"/>
                  <a:pt x="26890" y="215901"/>
                </a:cubicBezTo>
                <a:cubicBezTo>
                  <a:pt x="31123" y="276755"/>
                  <a:pt x="63932" y="348193"/>
                  <a:pt x="68165" y="365126"/>
                </a:cubicBezTo>
                <a:cubicBezTo>
                  <a:pt x="72398" y="382059"/>
                  <a:pt x="62873" y="343430"/>
                  <a:pt x="52290" y="317501"/>
                </a:cubicBezTo>
                <a:cubicBezTo>
                  <a:pt x="41707" y="291572"/>
                  <a:pt x="4665" y="209551"/>
                  <a:pt x="4665" y="209551"/>
                </a:cubicBezTo>
                <a:cubicBezTo>
                  <a:pt x="-3273" y="193147"/>
                  <a:pt x="432" y="247122"/>
                  <a:pt x="4665" y="219076"/>
                </a:cubicBezTo>
                <a:cubicBezTo>
                  <a:pt x="8898" y="191030"/>
                  <a:pt x="39061" y="530"/>
                  <a:pt x="42765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00AC7940-BFBA-055A-A54A-F90590C3B9D1}"/>
              </a:ext>
            </a:extLst>
          </p:cNvPr>
          <p:cNvSpPr/>
          <p:nvPr/>
        </p:nvSpPr>
        <p:spPr>
          <a:xfrm>
            <a:off x="6594415" y="7648923"/>
            <a:ext cx="136790" cy="655576"/>
          </a:xfrm>
          <a:custGeom>
            <a:avLst/>
            <a:gdLst>
              <a:gd name="connsiteX0" fmla="*/ 136585 w 136790"/>
              <a:gd name="connsiteY0" fmla="*/ 2827 h 655576"/>
              <a:gd name="connsiteX1" fmla="*/ 34985 w 136790"/>
              <a:gd name="connsiteY1" fmla="*/ 371127 h 655576"/>
              <a:gd name="connsiteX2" fmla="*/ 66735 w 136790"/>
              <a:gd name="connsiteY2" fmla="*/ 317152 h 655576"/>
              <a:gd name="connsiteX3" fmla="*/ 66735 w 136790"/>
              <a:gd name="connsiteY3" fmla="*/ 425102 h 655576"/>
              <a:gd name="connsiteX4" fmla="*/ 92135 w 136790"/>
              <a:gd name="connsiteY4" fmla="*/ 653702 h 655576"/>
              <a:gd name="connsiteX5" fmla="*/ 95310 w 136790"/>
              <a:gd name="connsiteY5" fmla="*/ 523527 h 655576"/>
              <a:gd name="connsiteX6" fmla="*/ 63560 w 136790"/>
              <a:gd name="connsiteY6" fmla="*/ 345727 h 655576"/>
              <a:gd name="connsiteX7" fmla="*/ 47685 w 136790"/>
              <a:gd name="connsiteY7" fmla="*/ 498127 h 655576"/>
              <a:gd name="connsiteX8" fmla="*/ 38160 w 136790"/>
              <a:gd name="connsiteY8" fmla="*/ 647352 h 655576"/>
              <a:gd name="connsiteX9" fmla="*/ 34985 w 136790"/>
              <a:gd name="connsiteY9" fmla="*/ 453677 h 655576"/>
              <a:gd name="connsiteX10" fmla="*/ 60 w 136790"/>
              <a:gd name="connsiteY10" fmla="*/ 117127 h 655576"/>
              <a:gd name="connsiteX11" fmla="*/ 44510 w 136790"/>
              <a:gd name="connsiteY11" fmla="*/ 377477 h 655576"/>
              <a:gd name="connsiteX12" fmla="*/ 76260 w 136790"/>
              <a:gd name="connsiteY12" fmla="*/ 253652 h 655576"/>
              <a:gd name="connsiteX13" fmla="*/ 28635 w 136790"/>
              <a:gd name="connsiteY13" fmla="*/ 6002 h 655576"/>
              <a:gd name="connsiteX14" fmla="*/ 60385 w 136790"/>
              <a:gd name="connsiteY14" fmla="*/ 190152 h 655576"/>
              <a:gd name="connsiteX15" fmla="*/ 136585 w 136790"/>
              <a:gd name="connsiteY15" fmla="*/ 2827 h 655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6790" h="655576">
                <a:moveTo>
                  <a:pt x="136585" y="2827"/>
                </a:moveTo>
                <a:cubicBezTo>
                  <a:pt x="132352" y="32989"/>
                  <a:pt x="46627" y="318740"/>
                  <a:pt x="34985" y="371127"/>
                </a:cubicBezTo>
                <a:cubicBezTo>
                  <a:pt x="23343" y="423514"/>
                  <a:pt x="61443" y="308156"/>
                  <a:pt x="66735" y="317152"/>
                </a:cubicBezTo>
                <a:cubicBezTo>
                  <a:pt x="72027" y="326148"/>
                  <a:pt x="62502" y="369010"/>
                  <a:pt x="66735" y="425102"/>
                </a:cubicBezTo>
                <a:cubicBezTo>
                  <a:pt x="70968" y="481194"/>
                  <a:pt x="87372" y="637298"/>
                  <a:pt x="92135" y="653702"/>
                </a:cubicBezTo>
                <a:cubicBezTo>
                  <a:pt x="96898" y="670106"/>
                  <a:pt x="100072" y="574856"/>
                  <a:pt x="95310" y="523527"/>
                </a:cubicBezTo>
                <a:cubicBezTo>
                  <a:pt x="90548" y="472198"/>
                  <a:pt x="71497" y="349960"/>
                  <a:pt x="63560" y="345727"/>
                </a:cubicBezTo>
                <a:cubicBezTo>
                  <a:pt x="55623" y="341494"/>
                  <a:pt x="51918" y="447856"/>
                  <a:pt x="47685" y="498127"/>
                </a:cubicBezTo>
                <a:cubicBezTo>
                  <a:pt x="43452" y="548398"/>
                  <a:pt x="40277" y="654760"/>
                  <a:pt x="38160" y="647352"/>
                </a:cubicBezTo>
                <a:cubicBezTo>
                  <a:pt x="36043" y="639944"/>
                  <a:pt x="41335" y="542048"/>
                  <a:pt x="34985" y="453677"/>
                </a:cubicBezTo>
                <a:cubicBezTo>
                  <a:pt x="28635" y="365306"/>
                  <a:pt x="-1527" y="129827"/>
                  <a:pt x="60" y="117127"/>
                </a:cubicBezTo>
                <a:cubicBezTo>
                  <a:pt x="1647" y="104427"/>
                  <a:pt x="31810" y="354723"/>
                  <a:pt x="44510" y="377477"/>
                </a:cubicBezTo>
                <a:cubicBezTo>
                  <a:pt x="57210" y="400231"/>
                  <a:pt x="78906" y="315564"/>
                  <a:pt x="76260" y="253652"/>
                </a:cubicBezTo>
                <a:cubicBezTo>
                  <a:pt x="73614" y="191740"/>
                  <a:pt x="31281" y="16585"/>
                  <a:pt x="28635" y="6002"/>
                </a:cubicBezTo>
                <a:cubicBezTo>
                  <a:pt x="25989" y="-4581"/>
                  <a:pt x="42393" y="186448"/>
                  <a:pt x="60385" y="190152"/>
                </a:cubicBezTo>
                <a:cubicBezTo>
                  <a:pt x="78377" y="193856"/>
                  <a:pt x="140818" y="-27335"/>
                  <a:pt x="136585" y="28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BC95D71D-62EE-7B2E-A7D4-31CCE248A303}"/>
              </a:ext>
            </a:extLst>
          </p:cNvPr>
          <p:cNvSpPr/>
          <p:nvPr/>
        </p:nvSpPr>
        <p:spPr>
          <a:xfrm>
            <a:off x="7048343" y="8248617"/>
            <a:ext cx="173077" cy="349285"/>
          </a:xfrm>
          <a:custGeom>
            <a:avLst/>
            <a:gdLst>
              <a:gd name="connsiteX0" fmla="*/ 157 w 173077"/>
              <a:gd name="connsiteY0" fmla="*/ 33 h 349285"/>
              <a:gd name="connsiteX1" fmla="*/ 117632 w 173077"/>
              <a:gd name="connsiteY1" fmla="*/ 174658 h 349285"/>
              <a:gd name="connsiteX2" fmla="*/ 101757 w 173077"/>
              <a:gd name="connsiteY2" fmla="*/ 123858 h 349285"/>
              <a:gd name="connsiteX3" fmla="*/ 143032 w 173077"/>
              <a:gd name="connsiteY3" fmla="*/ 215933 h 349285"/>
              <a:gd name="connsiteX4" fmla="*/ 136682 w 173077"/>
              <a:gd name="connsiteY4" fmla="*/ 257208 h 349285"/>
              <a:gd name="connsiteX5" fmla="*/ 171607 w 173077"/>
              <a:gd name="connsiteY5" fmla="*/ 219108 h 349285"/>
              <a:gd name="connsiteX6" fmla="*/ 79532 w 173077"/>
              <a:gd name="connsiteY6" fmla="*/ 349283 h 349285"/>
              <a:gd name="connsiteX7" fmla="*/ 168432 w 173077"/>
              <a:gd name="connsiteY7" fmla="*/ 222283 h 349285"/>
              <a:gd name="connsiteX8" fmla="*/ 92232 w 173077"/>
              <a:gd name="connsiteY8" fmla="*/ 152433 h 349285"/>
              <a:gd name="connsiteX9" fmla="*/ 92232 w 173077"/>
              <a:gd name="connsiteY9" fmla="*/ 190533 h 349285"/>
              <a:gd name="connsiteX10" fmla="*/ 157 w 173077"/>
              <a:gd name="connsiteY10" fmla="*/ 33 h 349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3077" h="349285">
                <a:moveTo>
                  <a:pt x="157" y="33"/>
                </a:moveTo>
                <a:cubicBezTo>
                  <a:pt x="4390" y="-2613"/>
                  <a:pt x="100699" y="154021"/>
                  <a:pt x="117632" y="174658"/>
                </a:cubicBezTo>
                <a:cubicBezTo>
                  <a:pt x="134565" y="195296"/>
                  <a:pt x="97524" y="116979"/>
                  <a:pt x="101757" y="123858"/>
                </a:cubicBezTo>
                <a:cubicBezTo>
                  <a:pt x="105990" y="130737"/>
                  <a:pt x="137211" y="193708"/>
                  <a:pt x="143032" y="215933"/>
                </a:cubicBezTo>
                <a:cubicBezTo>
                  <a:pt x="148853" y="238158"/>
                  <a:pt x="131920" y="256679"/>
                  <a:pt x="136682" y="257208"/>
                </a:cubicBezTo>
                <a:cubicBezTo>
                  <a:pt x="141445" y="257737"/>
                  <a:pt x="181132" y="203762"/>
                  <a:pt x="171607" y="219108"/>
                </a:cubicBezTo>
                <a:cubicBezTo>
                  <a:pt x="162082" y="234454"/>
                  <a:pt x="80061" y="348754"/>
                  <a:pt x="79532" y="349283"/>
                </a:cubicBezTo>
                <a:cubicBezTo>
                  <a:pt x="79003" y="349812"/>
                  <a:pt x="166315" y="255091"/>
                  <a:pt x="168432" y="222283"/>
                </a:cubicBezTo>
                <a:cubicBezTo>
                  <a:pt x="170549" y="189475"/>
                  <a:pt x="104932" y="157725"/>
                  <a:pt x="92232" y="152433"/>
                </a:cubicBezTo>
                <a:cubicBezTo>
                  <a:pt x="79532" y="147141"/>
                  <a:pt x="105990" y="215404"/>
                  <a:pt x="92232" y="190533"/>
                </a:cubicBezTo>
                <a:cubicBezTo>
                  <a:pt x="78474" y="165662"/>
                  <a:pt x="-4076" y="2679"/>
                  <a:pt x="157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FB999949-81F2-4AE8-E21B-9856C6F1BD2F}"/>
              </a:ext>
            </a:extLst>
          </p:cNvPr>
          <p:cNvSpPr/>
          <p:nvPr/>
        </p:nvSpPr>
        <p:spPr>
          <a:xfrm>
            <a:off x="6259237" y="8607056"/>
            <a:ext cx="573503" cy="79759"/>
          </a:xfrm>
          <a:custGeom>
            <a:avLst/>
            <a:gdLst>
              <a:gd name="connsiteX0" fmla="*/ 20913 w 573503"/>
              <a:gd name="connsiteY0" fmla="*/ 63869 h 79759"/>
              <a:gd name="connsiteX1" fmla="*/ 500338 w 573503"/>
              <a:gd name="connsiteY1" fmla="*/ 369 h 79759"/>
              <a:gd name="connsiteX2" fmla="*/ 316188 w 573503"/>
              <a:gd name="connsiteY2" fmla="*/ 38469 h 79759"/>
              <a:gd name="connsiteX3" fmla="*/ 420963 w 573503"/>
              <a:gd name="connsiteY3" fmla="*/ 54344 h 79759"/>
              <a:gd name="connsiteX4" fmla="*/ 573363 w 573503"/>
              <a:gd name="connsiteY4" fmla="*/ 79744 h 79759"/>
              <a:gd name="connsiteX5" fmla="*/ 446363 w 573503"/>
              <a:gd name="connsiteY5" fmla="*/ 57519 h 79759"/>
              <a:gd name="connsiteX6" fmla="*/ 341588 w 573503"/>
              <a:gd name="connsiteY6" fmla="*/ 19419 h 79759"/>
              <a:gd name="connsiteX7" fmla="*/ 144738 w 573503"/>
              <a:gd name="connsiteY7" fmla="*/ 44819 h 79759"/>
              <a:gd name="connsiteX8" fmla="*/ 90763 w 573503"/>
              <a:gd name="connsiteY8" fmla="*/ 35294 h 79759"/>
              <a:gd name="connsiteX9" fmla="*/ 20913 w 573503"/>
              <a:gd name="connsiteY9" fmla="*/ 63869 h 79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3503" h="79759">
                <a:moveTo>
                  <a:pt x="20913" y="63869"/>
                </a:moveTo>
                <a:cubicBezTo>
                  <a:pt x="89175" y="58048"/>
                  <a:pt x="451126" y="4602"/>
                  <a:pt x="500338" y="369"/>
                </a:cubicBezTo>
                <a:cubicBezTo>
                  <a:pt x="549551" y="-3864"/>
                  <a:pt x="329417" y="29473"/>
                  <a:pt x="316188" y="38469"/>
                </a:cubicBezTo>
                <a:cubicBezTo>
                  <a:pt x="302959" y="47465"/>
                  <a:pt x="420963" y="54344"/>
                  <a:pt x="420963" y="54344"/>
                </a:cubicBezTo>
                <a:lnTo>
                  <a:pt x="573363" y="79744"/>
                </a:lnTo>
                <a:cubicBezTo>
                  <a:pt x="577596" y="80273"/>
                  <a:pt x="484992" y="67573"/>
                  <a:pt x="446363" y="57519"/>
                </a:cubicBezTo>
                <a:cubicBezTo>
                  <a:pt x="407734" y="47465"/>
                  <a:pt x="391859" y="21536"/>
                  <a:pt x="341588" y="19419"/>
                </a:cubicBezTo>
                <a:cubicBezTo>
                  <a:pt x="291317" y="17302"/>
                  <a:pt x="186542" y="42173"/>
                  <a:pt x="144738" y="44819"/>
                </a:cubicBezTo>
                <a:cubicBezTo>
                  <a:pt x="102934" y="47465"/>
                  <a:pt x="109813" y="35294"/>
                  <a:pt x="90763" y="35294"/>
                </a:cubicBezTo>
                <a:cubicBezTo>
                  <a:pt x="71713" y="35294"/>
                  <a:pt x="-47349" y="69690"/>
                  <a:pt x="20913" y="638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74873B68-1E2D-A536-C136-665D9D649785}"/>
              </a:ext>
            </a:extLst>
          </p:cNvPr>
          <p:cNvSpPr/>
          <p:nvPr/>
        </p:nvSpPr>
        <p:spPr>
          <a:xfrm>
            <a:off x="6768827" y="8607301"/>
            <a:ext cx="241678" cy="139901"/>
          </a:xfrm>
          <a:custGeom>
            <a:avLst/>
            <a:gdLst>
              <a:gd name="connsiteX0" fmla="*/ 16148 w 241678"/>
              <a:gd name="connsiteY0" fmla="*/ 139824 h 139901"/>
              <a:gd name="connsiteX1" fmla="*/ 235223 w 241678"/>
              <a:gd name="connsiteY1" fmla="*/ 41399 h 139901"/>
              <a:gd name="connsiteX2" fmla="*/ 149498 w 241678"/>
              <a:gd name="connsiteY2" fmla="*/ 76324 h 139901"/>
              <a:gd name="connsiteX3" fmla="*/ 241573 w 241678"/>
              <a:gd name="connsiteY3" fmla="*/ 117599 h 139901"/>
              <a:gd name="connsiteX4" fmla="*/ 127273 w 241678"/>
              <a:gd name="connsiteY4" fmla="*/ 73149 h 139901"/>
              <a:gd name="connsiteX5" fmla="*/ 273 w 241678"/>
              <a:gd name="connsiteY5" fmla="*/ 124 h 139901"/>
              <a:gd name="connsiteX6" fmla="*/ 92348 w 241678"/>
              <a:gd name="connsiteY6" fmla="*/ 57274 h 139901"/>
              <a:gd name="connsiteX7" fmla="*/ 16148 w 241678"/>
              <a:gd name="connsiteY7" fmla="*/ 139824 h 13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1678" h="139901">
                <a:moveTo>
                  <a:pt x="16148" y="139824"/>
                </a:moveTo>
                <a:cubicBezTo>
                  <a:pt x="39960" y="137178"/>
                  <a:pt x="212998" y="51982"/>
                  <a:pt x="235223" y="41399"/>
                </a:cubicBezTo>
                <a:cubicBezTo>
                  <a:pt x="257448" y="30816"/>
                  <a:pt x="148440" y="63624"/>
                  <a:pt x="149498" y="76324"/>
                </a:cubicBezTo>
                <a:cubicBezTo>
                  <a:pt x="150556" y="89024"/>
                  <a:pt x="245277" y="118128"/>
                  <a:pt x="241573" y="117599"/>
                </a:cubicBezTo>
                <a:cubicBezTo>
                  <a:pt x="237869" y="117070"/>
                  <a:pt x="167490" y="92728"/>
                  <a:pt x="127273" y="73149"/>
                </a:cubicBezTo>
                <a:cubicBezTo>
                  <a:pt x="87056" y="53570"/>
                  <a:pt x="6094" y="2770"/>
                  <a:pt x="273" y="124"/>
                </a:cubicBezTo>
                <a:cubicBezTo>
                  <a:pt x="-5548" y="-2522"/>
                  <a:pt x="83352" y="37695"/>
                  <a:pt x="92348" y="57274"/>
                </a:cubicBezTo>
                <a:cubicBezTo>
                  <a:pt x="101344" y="76853"/>
                  <a:pt x="-7664" y="142470"/>
                  <a:pt x="16148" y="1398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979537B2-A449-E2F0-ABB8-F863D149CC0D}"/>
              </a:ext>
            </a:extLst>
          </p:cNvPr>
          <p:cNvSpPr/>
          <p:nvPr/>
        </p:nvSpPr>
        <p:spPr>
          <a:xfrm>
            <a:off x="6790542" y="8397850"/>
            <a:ext cx="324463" cy="154139"/>
          </a:xfrm>
          <a:custGeom>
            <a:avLst/>
            <a:gdLst>
              <a:gd name="connsiteX0" fmla="*/ 321458 w 324463"/>
              <a:gd name="connsiteY0" fmla="*/ 28600 h 154139"/>
              <a:gd name="connsiteX1" fmla="*/ 127783 w 324463"/>
              <a:gd name="connsiteY1" fmla="*/ 107975 h 154139"/>
              <a:gd name="connsiteX2" fmla="*/ 172233 w 324463"/>
              <a:gd name="connsiteY2" fmla="*/ 117500 h 154139"/>
              <a:gd name="connsiteX3" fmla="*/ 783 w 324463"/>
              <a:gd name="connsiteY3" fmla="*/ 88925 h 154139"/>
              <a:gd name="connsiteX4" fmla="*/ 111908 w 324463"/>
              <a:gd name="connsiteY4" fmla="*/ 133375 h 154139"/>
              <a:gd name="connsiteX5" fmla="*/ 191283 w 324463"/>
              <a:gd name="connsiteY5" fmla="*/ 152425 h 154139"/>
              <a:gd name="connsiteX6" fmla="*/ 140483 w 324463"/>
              <a:gd name="connsiteY6" fmla="*/ 92100 h 154139"/>
              <a:gd name="connsiteX7" fmla="*/ 169058 w 324463"/>
              <a:gd name="connsiteY7" fmla="*/ 25 h 154139"/>
              <a:gd name="connsiteX8" fmla="*/ 130958 w 324463"/>
              <a:gd name="connsiteY8" fmla="*/ 82575 h 154139"/>
              <a:gd name="connsiteX9" fmla="*/ 213508 w 324463"/>
              <a:gd name="connsiteY9" fmla="*/ 69875 h 154139"/>
              <a:gd name="connsiteX10" fmla="*/ 121433 w 324463"/>
              <a:gd name="connsiteY10" fmla="*/ 28600 h 154139"/>
              <a:gd name="connsiteX11" fmla="*/ 238908 w 324463"/>
              <a:gd name="connsiteY11" fmla="*/ 50825 h 154139"/>
              <a:gd name="connsiteX12" fmla="*/ 321458 w 324463"/>
              <a:gd name="connsiteY12" fmla="*/ 28600 h 154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4463" h="154139">
                <a:moveTo>
                  <a:pt x="321458" y="28600"/>
                </a:moveTo>
                <a:cubicBezTo>
                  <a:pt x="302937" y="38125"/>
                  <a:pt x="152654" y="93158"/>
                  <a:pt x="127783" y="107975"/>
                </a:cubicBezTo>
                <a:cubicBezTo>
                  <a:pt x="102912" y="122792"/>
                  <a:pt x="193400" y="120675"/>
                  <a:pt x="172233" y="117500"/>
                </a:cubicBezTo>
                <a:cubicBezTo>
                  <a:pt x="151066" y="114325"/>
                  <a:pt x="10837" y="86279"/>
                  <a:pt x="783" y="88925"/>
                </a:cubicBezTo>
                <a:cubicBezTo>
                  <a:pt x="-9271" y="91571"/>
                  <a:pt x="80158" y="122792"/>
                  <a:pt x="111908" y="133375"/>
                </a:cubicBezTo>
                <a:cubicBezTo>
                  <a:pt x="143658" y="143958"/>
                  <a:pt x="186521" y="159304"/>
                  <a:pt x="191283" y="152425"/>
                </a:cubicBezTo>
                <a:cubicBezTo>
                  <a:pt x="196045" y="145546"/>
                  <a:pt x="144187" y="117500"/>
                  <a:pt x="140483" y="92100"/>
                </a:cubicBezTo>
                <a:cubicBezTo>
                  <a:pt x="136779" y="66700"/>
                  <a:pt x="170645" y="1612"/>
                  <a:pt x="169058" y="25"/>
                </a:cubicBezTo>
                <a:cubicBezTo>
                  <a:pt x="167471" y="-1562"/>
                  <a:pt x="123550" y="70933"/>
                  <a:pt x="130958" y="82575"/>
                </a:cubicBezTo>
                <a:cubicBezTo>
                  <a:pt x="138366" y="94217"/>
                  <a:pt x="215095" y="78871"/>
                  <a:pt x="213508" y="69875"/>
                </a:cubicBezTo>
                <a:cubicBezTo>
                  <a:pt x="211921" y="60879"/>
                  <a:pt x="117200" y="31775"/>
                  <a:pt x="121433" y="28600"/>
                </a:cubicBezTo>
                <a:cubicBezTo>
                  <a:pt x="125666" y="25425"/>
                  <a:pt x="209804" y="48708"/>
                  <a:pt x="238908" y="50825"/>
                </a:cubicBezTo>
                <a:cubicBezTo>
                  <a:pt x="268012" y="52942"/>
                  <a:pt x="339979" y="19075"/>
                  <a:pt x="321458" y="286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D6A5DB9F-57CC-4E8A-9EF6-D40BF158B7CE}"/>
              </a:ext>
            </a:extLst>
          </p:cNvPr>
          <p:cNvSpPr/>
          <p:nvPr/>
        </p:nvSpPr>
        <p:spPr>
          <a:xfrm>
            <a:off x="6734080" y="8915397"/>
            <a:ext cx="69992" cy="111139"/>
          </a:xfrm>
          <a:custGeom>
            <a:avLst/>
            <a:gdLst>
              <a:gd name="connsiteX0" fmla="*/ 95 w 69992"/>
              <a:gd name="connsiteY0" fmla="*/ 3 h 111139"/>
              <a:gd name="connsiteX1" fmla="*/ 54070 w 69992"/>
              <a:gd name="connsiteY1" fmla="*/ 76203 h 111139"/>
              <a:gd name="connsiteX2" fmla="*/ 19145 w 69992"/>
              <a:gd name="connsiteY2" fmla="*/ 111128 h 111139"/>
              <a:gd name="connsiteX3" fmla="*/ 69945 w 69992"/>
              <a:gd name="connsiteY3" fmla="*/ 79378 h 111139"/>
              <a:gd name="connsiteX4" fmla="*/ 95 w 69992"/>
              <a:gd name="connsiteY4" fmla="*/ 3 h 111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92" h="111139">
                <a:moveTo>
                  <a:pt x="95" y="3"/>
                </a:moveTo>
                <a:cubicBezTo>
                  <a:pt x="-2551" y="-526"/>
                  <a:pt x="50895" y="57682"/>
                  <a:pt x="54070" y="76203"/>
                </a:cubicBezTo>
                <a:cubicBezTo>
                  <a:pt x="57245" y="94724"/>
                  <a:pt x="16499" y="110599"/>
                  <a:pt x="19145" y="111128"/>
                </a:cubicBezTo>
                <a:cubicBezTo>
                  <a:pt x="21791" y="111657"/>
                  <a:pt x="67828" y="93136"/>
                  <a:pt x="69945" y="79378"/>
                </a:cubicBezTo>
                <a:cubicBezTo>
                  <a:pt x="72062" y="65620"/>
                  <a:pt x="2741" y="532"/>
                  <a:pt x="95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2F720E34-A3B3-12D6-E4A6-057D9500EF01}"/>
              </a:ext>
            </a:extLst>
          </p:cNvPr>
          <p:cNvSpPr/>
          <p:nvPr/>
        </p:nvSpPr>
        <p:spPr>
          <a:xfrm>
            <a:off x="6562725" y="8867773"/>
            <a:ext cx="181110" cy="149227"/>
          </a:xfrm>
          <a:custGeom>
            <a:avLst/>
            <a:gdLst>
              <a:gd name="connsiteX0" fmla="*/ 88900 w 181110"/>
              <a:gd name="connsiteY0" fmla="*/ 34927 h 149227"/>
              <a:gd name="connsiteX1" fmla="*/ 127000 w 181110"/>
              <a:gd name="connsiteY1" fmla="*/ 95252 h 149227"/>
              <a:gd name="connsiteX2" fmla="*/ 57150 w 181110"/>
              <a:gd name="connsiteY2" fmla="*/ 133352 h 149227"/>
              <a:gd name="connsiteX3" fmla="*/ 0 w 181110"/>
              <a:gd name="connsiteY3" fmla="*/ 149227 h 149227"/>
              <a:gd name="connsiteX4" fmla="*/ 92075 w 181110"/>
              <a:gd name="connsiteY4" fmla="*/ 123827 h 149227"/>
              <a:gd name="connsiteX5" fmla="*/ 38100 w 181110"/>
              <a:gd name="connsiteY5" fmla="*/ 92077 h 149227"/>
              <a:gd name="connsiteX6" fmla="*/ 117475 w 181110"/>
              <a:gd name="connsiteY6" fmla="*/ 111127 h 149227"/>
              <a:gd name="connsiteX7" fmla="*/ 149225 w 181110"/>
              <a:gd name="connsiteY7" fmla="*/ 92077 h 149227"/>
              <a:gd name="connsiteX8" fmla="*/ 180975 w 181110"/>
              <a:gd name="connsiteY8" fmla="*/ 2 h 149227"/>
              <a:gd name="connsiteX9" fmla="*/ 136525 w 181110"/>
              <a:gd name="connsiteY9" fmla="*/ 95252 h 149227"/>
              <a:gd name="connsiteX10" fmla="*/ 88900 w 181110"/>
              <a:gd name="connsiteY10" fmla="*/ 34927 h 14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1110" h="149227">
                <a:moveTo>
                  <a:pt x="88900" y="34927"/>
                </a:moveTo>
                <a:cubicBezTo>
                  <a:pt x="87313" y="34927"/>
                  <a:pt x="132292" y="78848"/>
                  <a:pt x="127000" y="95252"/>
                </a:cubicBezTo>
                <a:cubicBezTo>
                  <a:pt x="121708" y="111656"/>
                  <a:pt x="78317" y="124356"/>
                  <a:pt x="57150" y="133352"/>
                </a:cubicBezTo>
                <a:cubicBezTo>
                  <a:pt x="35983" y="142348"/>
                  <a:pt x="0" y="149227"/>
                  <a:pt x="0" y="149227"/>
                </a:cubicBezTo>
                <a:cubicBezTo>
                  <a:pt x="5821" y="147640"/>
                  <a:pt x="85725" y="133352"/>
                  <a:pt x="92075" y="123827"/>
                </a:cubicBezTo>
                <a:cubicBezTo>
                  <a:pt x="98425" y="114302"/>
                  <a:pt x="33867" y="94194"/>
                  <a:pt x="38100" y="92077"/>
                </a:cubicBezTo>
                <a:cubicBezTo>
                  <a:pt x="42333" y="89960"/>
                  <a:pt x="98954" y="111127"/>
                  <a:pt x="117475" y="111127"/>
                </a:cubicBezTo>
                <a:cubicBezTo>
                  <a:pt x="135996" y="111127"/>
                  <a:pt x="138642" y="110598"/>
                  <a:pt x="149225" y="92077"/>
                </a:cubicBezTo>
                <a:cubicBezTo>
                  <a:pt x="159808" y="73556"/>
                  <a:pt x="183092" y="-527"/>
                  <a:pt x="180975" y="2"/>
                </a:cubicBezTo>
                <a:cubicBezTo>
                  <a:pt x="178858" y="531"/>
                  <a:pt x="148167" y="85198"/>
                  <a:pt x="136525" y="95252"/>
                </a:cubicBezTo>
                <a:cubicBezTo>
                  <a:pt x="124883" y="105306"/>
                  <a:pt x="90487" y="34927"/>
                  <a:pt x="88900" y="349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673C2544-4A1E-0CE9-285B-91813A01E69B}"/>
              </a:ext>
            </a:extLst>
          </p:cNvPr>
          <p:cNvSpPr/>
          <p:nvPr/>
        </p:nvSpPr>
        <p:spPr>
          <a:xfrm>
            <a:off x="6578004" y="8836014"/>
            <a:ext cx="140304" cy="171540"/>
          </a:xfrm>
          <a:custGeom>
            <a:avLst/>
            <a:gdLst>
              <a:gd name="connsiteX0" fmla="*/ 114896 w 140304"/>
              <a:gd name="connsiteY0" fmla="*/ 11 h 171540"/>
              <a:gd name="connsiteX1" fmla="*/ 60921 w 140304"/>
              <a:gd name="connsiteY1" fmla="*/ 79386 h 171540"/>
              <a:gd name="connsiteX2" fmla="*/ 118071 w 140304"/>
              <a:gd name="connsiteY2" fmla="*/ 130186 h 171540"/>
              <a:gd name="connsiteX3" fmla="*/ 137121 w 140304"/>
              <a:gd name="connsiteY3" fmla="*/ 171461 h 171540"/>
              <a:gd name="connsiteX4" fmla="*/ 133946 w 140304"/>
              <a:gd name="connsiteY4" fmla="*/ 139711 h 171540"/>
              <a:gd name="connsiteX5" fmla="*/ 76796 w 140304"/>
              <a:gd name="connsiteY5" fmla="*/ 107961 h 171540"/>
              <a:gd name="connsiteX6" fmla="*/ 3771 w 140304"/>
              <a:gd name="connsiteY6" fmla="*/ 136536 h 171540"/>
              <a:gd name="connsiteX7" fmla="*/ 10121 w 140304"/>
              <a:gd name="connsiteY7" fmla="*/ 88911 h 171540"/>
              <a:gd name="connsiteX8" fmla="*/ 6946 w 140304"/>
              <a:gd name="connsiteY8" fmla="*/ 123836 h 171540"/>
              <a:gd name="connsiteX9" fmla="*/ 79971 w 140304"/>
              <a:gd name="connsiteY9" fmla="*/ 120661 h 171540"/>
              <a:gd name="connsiteX10" fmla="*/ 35521 w 140304"/>
              <a:gd name="connsiteY10" fmla="*/ 53986 h 171540"/>
              <a:gd name="connsiteX11" fmla="*/ 54571 w 140304"/>
              <a:gd name="connsiteY11" fmla="*/ 73036 h 171540"/>
              <a:gd name="connsiteX12" fmla="*/ 114896 w 140304"/>
              <a:gd name="connsiteY12" fmla="*/ 11 h 171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0304" h="171540">
                <a:moveTo>
                  <a:pt x="114896" y="11"/>
                </a:moveTo>
                <a:cubicBezTo>
                  <a:pt x="115954" y="1069"/>
                  <a:pt x="60392" y="57690"/>
                  <a:pt x="60921" y="79386"/>
                </a:cubicBezTo>
                <a:cubicBezTo>
                  <a:pt x="61450" y="101082"/>
                  <a:pt x="105371" y="114840"/>
                  <a:pt x="118071" y="130186"/>
                </a:cubicBezTo>
                <a:cubicBezTo>
                  <a:pt x="130771" y="145532"/>
                  <a:pt x="134475" y="169874"/>
                  <a:pt x="137121" y="171461"/>
                </a:cubicBezTo>
                <a:cubicBezTo>
                  <a:pt x="139767" y="173049"/>
                  <a:pt x="144000" y="150294"/>
                  <a:pt x="133946" y="139711"/>
                </a:cubicBezTo>
                <a:cubicBezTo>
                  <a:pt x="123892" y="129128"/>
                  <a:pt x="98492" y="108490"/>
                  <a:pt x="76796" y="107961"/>
                </a:cubicBezTo>
                <a:cubicBezTo>
                  <a:pt x="55100" y="107432"/>
                  <a:pt x="14884" y="139711"/>
                  <a:pt x="3771" y="136536"/>
                </a:cubicBezTo>
                <a:cubicBezTo>
                  <a:pt x="-7342" y="133361"/>
                  <a:pt x="9592" y="91028"/>
                  <a:pt x="10121" y="88911"/>
                </a:cubicBezTo>
                <a:cubicBezTo>
                  <a:pt x="10650" y="86794"/>
                  <a:pt x="-4696" y="118544"/>
                  <a:pt x="6946" y="123836"/>
                </a:cubicBezTo>
                <a:cubicBezTo>
                  <a:pt x="18588" y="129128"/>
                  <a:pt x="75209" y="132303"/>
                  <a:pt x="79971" y="120661"/>
                </a:cubicBezTo>
                <a:cubicBezTo>
                  <a:pt x="84733" y="109019"/>
                  <a:pt x="35521" y="53986"/>
                  <a:pt x="35521" y="53986"/>
                </a:cubicBezTo>
                <a:cubicBezTo>
                  <a:pt x="31288" y="46049"/>
                  <a:pt x="43988" y="75682"/>
                  <a:pt x="54571" y="73036"/>
                </a:cubicBezTo>
                <a:cubicBezTo>
                  <a:pt x="65154" y="70390"/>
                  <a:pt x="113838" y="-1047"/>
                  <a:pt x="114896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EF605778-6FFE-2388-A291-9CFF405A3584}"/>
              </a:ext>
            </a:extLst>
          </p:cNvPr>
          <p:cNvSpPr/>
          <p:nvPr/>
        </p:nvSpPr>
        <p:spPr>
          <a:xfrm>
            <a:off x="6641212" y="9035040"/>
            <a:ext cx="372381" cy="229802"/>
          </a:xfrm>
          <a:custGeom>
            <a:avLst/>
            <a:gdLst>
              <a:gd name="connsiteX0" fmla="*/ 888 w 372381"/>
              <a:gd name="connsiteY0" fmla="*/ 229610 h 229802"/>
              <a:gd name="connsiteX1" fmla="*/ 146938 w 372381"/>
              <a:gd name="connsiteY1" fmla="*/ 51810 h 229802"/>
              <a:gd name="connsiteX2" fmla="*/ 102488 w 372381"/>
              <a:gd name="connsiteY2" fmla="*/ 112135 h 229802"/>
              <a:gd name="connsiteX3" fmla="*/ 242188 w 372381"/>
              <a:gd name="connsiteY3" fmla="*/ 1010 h 229802"/>
              <a:gd name="connsiteX4" fmla="*/ 188213 w 372381"/>
              <a:gd name="connsiteY4" fmla="*/ 54985 h 229802"/>
              <a:gd name="connsiteX5" fmla="*/ 318388 w 372381"/>
              <a:gd name="connsiteY5" fmla="*/ 16885 h 229802"/>
              <a:gd name="connsiteX6" fmla="*/ 153288 w 372381"/>
              <a:gd name="connsiteY6" fmla="*/ 89910 h 229802"/>
              <a:gd name="connsiteX7" fmla="*/ 292988 w 372381"/>
              <a:gd name="connsiteY7" fmla="*/ 23235 h 229802"/>
              <a:gd name="connsiteX8" fmla="*/ 372363 w 372381"/>
              <a:gd name="connsiteY8" fmla="*/ 13710 h 229802"/>
              <a:gd name="connsiteX9" fmla="*/ 286638 w 372381"/>
              <a:gd name="connsiteY9" fmla="*/ 23235 h 229802"/>
              <a:gd name="connsiteX10" fmla="*/ 124713 w 372381"/>
              <a:gd name="connsiteY10" fmla="*/ 58160 h 229802"/>
              <a:gd name="connsiteX11" fmla="*/ 131063 w 372381"/>
              <a:gd name="connsiteY11" fmla="*/ 51810 h 229802"/>
              <a:gd name="connsiteX12" fmla="*/ 64388 w 372381"/>
              <a:gd name="connsiteY12" fmla="*/ 115310 h 229802"/>
              <a:gd name="connsiteX13" fmla="*/ 83438 w 372381"/>
              <a:gd name="connsiteY13" fmla="*/ 86735 h 229802"/>
              <a:gd name="connsiteX14" fmla="*/ 888 w 372381"/>
              <a:gd name="connsiteY14" fmla="*/ 229610 h 229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72381" h="229802">
                <a:moveTo>
                  <a:pt x="888" y="229610"/>
                </a:moveTo>
                <a:cubicBezTo>
                  <a:pt x="11471" y="223789"/>
                  <a:pt x="130005" y="71389"/>
                  <a:pt x="146938" y="51810"/>
                </a:cubicBezTo>
                <a:cubicBezTo>
                  <a:pt x="163871" y="32231"/>
                  <a:pt x="86613" y="120602"/>
                  <a:pt x="102488" y="112135"/>
                </a:cubicBezTo>
                <a:cubicBezTo>
                  <a:pt x="118363" y="103668"/>
                  <a:pt x="227901" y="10535"/>
                  <a:pt x="242188" y="1010"/>
                </a:cubicBezTo>
                <a:cubicBezTo>
                  <a:pt x="256475" y="-8515"/>
                  <a:pt x="175513" y="52339"/>
                  <a:pt x="188213" y="54985"/>
                </a:cubicBezTo>
                <a:cubicBezTo>
                  <a:pt x="200913" y="57631"/>
                  <a:pt x="324209" y="11064"/>
                  <a:pt x="318388" y="16885"/>
                </a:cubicBezTo>
                <a:cubicBezTo>
                  <a:pt x="312567" y="22706"/>
                  <a:pt x="157521" y="88852"/>
                  <a:pt x="153288" y="89910"/>
                </a:cubicBezTo>
                <a:cubicBezTo>
                  <a:pt x="149055" y="90968"/>
                  <a:pt x="256476" y="35935"/>
                  <a:pt x="292988" y="23235"/>
                </a:cubicBezTo>
                <a:cubicBezTo>
                  <a:pt x="329501" y="10535"/>
                  <a:pt x="373421" y="13710"/>
                  <a:pt x="372363" y="13710"/>
                </a:cubicBezTo>
                <a:cubicBezTo>
                  <a:pt x="371305" y="13710"/>
                  <a:pt x="327913" y="15827"/>
                  <a:pt x="286638" y="23235"/>
                </a:cubicBezTo>
                <a:cubicBezTo>
                  <a:pt x="245363" y="30643"/>
                  <a:pt x="124713" y="58160"/>
                  <a:pt x="124713" y="58160"/>
                </a:cubicBezTo>
                <a:cubicBezTo>
                  <a:pt x="98784" y="62922"/>
                  <a:pt x="131063" y="51810"/>
                  <a:pt x="131063" y="51810"/>
                </a:cubicBezTo>
                <a:cubicBezTo>
                  <a:pt x="121009" y="61335"/>
                  <a:pt x="72325" y="109489"/>
                  <a:pt x="64388" y="115310"/>
                </a:cubicBezTo>
                <a:cubicBezTo>
                  <a:pt x="56451" y="121131"/>
                  <a:pt x="89259" y="66098"/>
                  <a:pt x="83438" y="86735"/>
                </a:cubicBezTo>
                <a:cubicBezTo>
                  <a:pt x="77617" y="107372"/>
                  <a:pt x="-9695" y="235431"/>
                  <a:pt x="888" y="229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712B7436-33CD-E6DE-81CF-77A0C94044FB}"/>
              </a:ext>
            </a:extLst>
          </p:cNvPr>
          <p:cNvSpPr/>
          <p:nvPr/>
        </p:nvSpPr>
        <p:spPr>
          <a:xfrm>
            <a:off x="6457915" y="9077325"/>
            <a:ext cx="298490" cy="171468"/>
          </a:xfrm>
          <a:custGeom>
            <a:avLst/>
            <a:gdLst>
              <a:gd name="connsiteX0" fmla="*/ 298485 w 298490"/>
              <a:gd name="connsiteY0" fmla="*/ 171450 h 171468"/>
              <a:gd name="connsiteX1" fmla="*/ 225460 w 298490"/>
              <a:gd name="connsiteY1" fmla="*/ 47625 h 171468"/>
              <a:gd name="connsiteX2" fmla="*/ 66710 w 298490"/>
              <a:gd name="connsiteY2" fmla="*/ 0 h 171468"/>
              <a:gd name="connsiteX3" fmla="*/ 196885 w 298490"/>
              <a:gd name="connsiteY3" fmla="*/ 47625 h 171468"/>
              <a:gd name="connsiteX4" fmla="*/ 35 w 298490"/>
              <a:gd name="connsiteY4" fmla="*/ 19050 h 171468"/>
              <a:gd name="connsiteX5" fmla="*/ 181010 w 298490"/>
              <a:gd name="connsiteY5" fmla="*/ 44450 h 171468"/>
              <a:gd name="connsiteX6" fmla="*/ 222285 w 298490"/>
              <a:gd name="connsiteY6" fmla="*/ 57150 h 171468"/>
              <a:gd name="connsiteX7" fmla="*/ 298485 w 298490"/>
              <a:gd name="connsiteY7" fmla="*/ 171450 h 17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8490" h="171468">
                <a:moveTo>
                  <a:pt x="298485" y="171450"/>
                </a:moveTo>
                <a:cubicBezTo>
                  <a:pt x="299014" y="169863"/>
                  <a:pt x="264089" y="76200"/>
                  <a:pt x="225460" y="47625"/>
                </a:cubicBezTo>
                <a:cubicBezTo>
                  <a:pt x="186831" y="19050"/>
                  <a:pt x="71472" y="0"/>
                  <a:pt x="66710" y="0"/>
                </a:cubicBezTo>
                <a:cubicBezTo>
                  <a:pt x="61948" y="0"/>
                  <a:pt x="207998" y="44450"/>
                  <a:pt x="196885" y="47625"/>
                </a:cubicBezTo>
                <a:cubicBezTo>
                  <a:pt x="185772" y="50800"/>
                  <a:pt x="2681" y="19579"/>
                  <a:pt x="35" y="19050"/>
                </a:cubicBezTo>
                <a:cubicBezTo>
                  <a:pt x="-2611" y="18521"/>
                  <a:pt x="143968" y="38100"/>
                  <a:pt x="181010" y="44450"/>
                </a:cubicBezTo>
                <a:cubicBezTo>
                  <a:pt x="218052" y="50800"/>
                  <a:pt x="205352" y="42333"/>
                  <a:pt x="222285" y="57150"/>
                </a:cubicBezTo>
                <a:cubicBezTo>
                  <a:pt x="239218" y="71967"/>
                  <a:pt x="297956" y="173037"/>
                  <a:pt x="298485" y="171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573D9671-E379-7898-9DD4-849EA9D87656}"/>
              </a:ext>
            </a:extLst>
          </p:cNvPr>
          <p:cNvSpPr/>
          <p:nvPr/>
        </p:nvSpPr>
        <p:spPr>
          <a:xfrm>
            <a:off x="6403975" y="9128121"/>
            <a:ext cx="225587" cy="144948"/>
          </a:xfrm>
          <a:custGeom>
            <a:avLst/>
            <a:gdLst>
              <a:gd name="connsiteX0" fmla="*/ 0 w 225587"/>
              <a:gd name="connsiteY0" fmla="*/ 4 h 144948"/>
              <a:gd name="connsiteX1" fmla="*/ 174625 w 225587"/>
              <a:gd name="connsiteY1" fmla="*/ 47629 h 144948"/>
              <a:gd name="connsiteX2" fmla="*/ 190500 w 225587"/>
              <a:gd name="connsiteY2" fmla="*/ 101604 h 144948"/>
              <a:gd name="connsiteX3" fmla="*/ 165100 w 225587"/>
              <a:gd name="connsiteY3" fmla="*/ 142879 h 144948"/>
              <a:gd name="connsiteX4" fmla="*/ 225425 w 225587"/>
              <a:gd name="connsiteY4" fmla="*/ 34929 h 144948"/>
              <a:gd name="connsiteX5" fmla="*/ 174625 w 225587"/>
              <a:gd name="connsiteY5" fmla="*/ 44454 h 144948"/>
              <a:gd name="connsiteX6" fmla="*/ 0 w 225587"/>
              <a:gd name="connsiteY6" fmla="*/ 4 h 144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5587" h="144948">
                <a:moveTo>
                  <a:pt x="0" y="4"/>
                </a:moveTo>
                <a:cubicBezTo>
                  <a:pt x="0" y="533"/>
                  <a:pt x="142875" y="30696"/>
                  <a:pt x="174625" y="47629"/>
                </a:cubicBezTo>
                <a:cubicBezTo>
                  <a:pt x="206375" y="64562"/>
                  <a:pt x="192088" y="85729"/>
                  <a:pt x="190500" y="101604"/>
                </a:cubicBezTo>
                <a:cubicBezTo>
                  <a:pt x="188913" y="117479"/>
                  <a:pt x="159279" y="153991"/>
                  <a:pt x="165100" y="142879"/>
                </a:cubicBezTo>
                <a:cubicBezTo>
                  <a:pt x="170921" y="131767"/>
                  <a:pt x="223838" y="51333"/>
                  <a:pt x="225425" y="34929"/>
                </a:cubicBezTo>
                <a:cubicBezTo>
                  <a:pt x="227012" y="18525"/>
                  <a:pt x="217487" y="46571"/>
                  <a:pt x="174625" y="44454"/>
                </a:cubicBezTo>
                <a:cubicBezTo>
                  <a:pt x="131763" y="42337"/>
                  <a:pt x="0" y="-525"/>
                  <a:pt x="0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8C4331D3-B659-7F81-F3F7-FF7403080EFA}"/>
              </a:ext>
            </a:extLst>
          </p:cNvPr>
          <p:cNvSpPr/>
          <p:nvPr/>
        </p:nvSpPr>
        <p:spPr>
          <a:xfrm>
            <a:off x="6216459" y="9099529"/>
            <a:ext cx="375392" cy="203370"/>
          </a:xfrm>
          <a:custGeom>
            <a:avLst/>
            <a:gdLst>
              <a:gd name="connsiteX0" fmla="*/ 191 w 375392"/>
              <a:gd name="connsiteY0" fmla="*/ 31771 h 203370"/>
              <a:gd name="connsiteX1" fmla="*/ 222441 w 375392"/>
              <a:gd name="connsiteY1" fmla="*/ 146071 h 203370"/>
              <a:gd name="connsiteX2" fmla="*/ 162116 w 375392"/>
              <a:gd name="connsiteY2" fmla="*/ 127021 h 203370"/>
              <a:gd name="connsiteX3" fmla="*/ 251016 w 375392"/>
              <a:gd name="connsiteY3" fmla="*/ 123846 h 203370"/>
              <a:gd name="connsiteX4" fmla="*/ 374841 w 375392"/>
              <a:gd name="connsiteY4" fmla="*/ 203221 h 203370"/>
              <a:gd name="connsiteX5" fmla="*/ 295466 w 375392"/>
              <a:gd name="connsiteY5" fmla="*/ 142896 h 203370"/>
              <a:gd name="connsiteX6" fmla="*/ 270066 w 375392"/>
              <a:gd name="connsiteY6" fmla="*/ 111146 h 203370"/>
              <a:gd name="connsiteX7" fmla="*/ 279591 w 375392"/>
              <a:gd name="connsiteY7" fmla="*/ 21 h 203370"/>
              <a:gd name="connsiteX8" fmla="*/ 260541 w 375392"/>
              <a:gd name="connsiteY8" fmla="*/ 101621 h 203370"/>
              <a:gd name="connsiteX9" fmla="*/ 184341 w 375392"/>
              <a:gd name="connsiteY9" fmla="*/ 107971 h 203370"/>
              <a:gd name="connsiteX10" fmla="*/ 191 w 375392"/>
              <a:gd name="connsiteY10" fmla="*/ 31771 h 203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5392" h="203370">
                <a:moveTo>
                  <a:pt x="191" y="31771"/>
                </a:moveTo>
                <a:cubicBezTo>
                  <a:pt x="6541" y="38121"/>
                  <a:pt x="195454" y="130196"/>
                  <a:pt x="222441" y="146071"/>
                </a:cubicBezTo>
                <a:cubicBezTo>
                  <a:pt x="249429" y="161946"/>
                  <a:pt x="157354" y="130725"/>
                  <a:pt x="162116" y="127021"/>
                </a:cubicBezTo>
                <a:cubicBezTo>
                  <a:pt x="166878" y="123317"/>
                  <a:pt x="215562" y="111146"/>
                  <a:pt x="251016" y="123846"/>
                </a:cubicBezTo>
                <a:cubicBezTo>
                  <a:pt x="286470" y="136546"/>
                  <a:pt x="367433" y="200046"/>
                  <a:pt x="374841" y="203221"/>
                </a:cubicBezTo>
                <a:cubicBezTo>
                  <a:pt x="382249" y="206396"/>
                  <a:pt x="312928" y="158242"/>
                  <a:pt x="295466" y="142896"/>
                </a:cubicBezTo>
                <a:cubicBezTo>
                  <a:pt x="278004" y="127550"/>
                  <a:pt x="272712" y="134958"/>
                  <a:pt x="270066" y="111146"/>
                </a:cubicBezTo>
                <a:cubicBezTo>
                  <a:pt x="267420" y="87334"/>
                  <a:pt x="281178" y="1608"/>
                  <a:pt x="279591" y="21"/>
                </a:cubicBezTo>
                <a:cubicBezTo>
                  <a:pt x="278004" y="-1566"/>
                  <a:pt x="276416" y="83629"/>
                  <a:pt x="260541" y="101621"/>
                </a:cubicBezTo>
                <a:cubicBezTo>
                  <a:pt x="244666" y="119613"/>
                  <a:pt x="221383" y="116438"/>
                  <a:pt x="184341" y="107971"/>
                </a:cubicBezTo>
                <a:cubicBezTo>
                  <a:pt x="147299" y="99504"/>
                  <a:pt x="-6159" y="25421"/>
                  <a:pt x="191" y="317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6B6180A6-5590-D053-DBEA-DDB321D14C26}"/>
              </a:ext>
            </a:extLst>
          </p:cNvPr>
          <p:cNvSpPr/>
          <p:nvPr/>
        </p:nvSpPr>
        <p:spPr>
          <a:xfrm>
            <a:off x="6621750" y="9080490"/>
            <a:ext cx="80729" cy="197366"/>
          </a:xfrm>
          <a:custGeom>
            <a:avLst/>
            <a:gdLst>
              <a:gd name="connsiteX0" fmla="*/ 80675 w 80729"/>
              <a:gd name="connsiteY0" fmla="*/ 10 h 197366"/>
              <a:gd name="connsiteX1" fmla="*/ 17175 w 80729"/>
              <a:gd name="connsiteY1" fmla="*/ 107960 h 197366"/>
              <a:gd name="connsiteX2" fmla="*/ 48925 w 80729"/>
              <a:gd name="connsiteY2" fmla="*/ 196860 h 197366"/>
              <a:gd name="connsiteX3" fmla="*/ 10825 w 80729"/>
              <a:gd name="connsiteY3" fmla="*/ 142885 h 197366"/>
              <a:gd name="connsiteX4" fmla="*/ 4475 w 80729"/>
              <a:gd name="connsiteY4" fmla="*/ 114310 h 197366"/>
              <a:gd name="connsiteX5" fmla="*/ 80675 w 80729"/>
              <a:gd name="connsiteY5" fmla="*/ 10 h 19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729" h="197366">
                <a:moveTo>
                  <a:pt x="80675" y="10"/>
                </a:moveTo>
                <a:cubicBezTo>
                  <a:pt x="82792" y="-1048"/>
                  <a:pt x="22467" y="75152"/>
                  <a:pt x="17175" y="107960"/>
                </a:cubicBezTo>
                <a:cubicBezTo>
                  <a:pt x="11883" y="140768"/>
                  <a:pt x="49983" y="191039"/>
                  <a:pt x="48925" y="196860"/>
                </a:cubicBezTo>
                <a:cubicBezTo>
                  <a:pt x="47867" y="202681"/>
                  <a:pt x="18233" y="156643"/>
                  <a:pt x="10825" y="142885"/>
                </a:cubicBezTo>
                <a:cubicBezTo>
                  <a:pt x="3417" y="129127"/>
                  <a:pt x="-5579" y="130714"/>
                  <a:pt x="4475" y="114310"/>
                </a:cubicBezTo>
                <a:cubicBezTo>
                  <a:pt x="14529" y="97906"/>
                  <a:pt x="78558" y="1068"/>
                  <a:pt x="80675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B87BB258-38B0-8A6C-19AA-D2CD4DFBFD22}"/>
              </a:ext>
            </a:extLst>
          </p:cNvPr>
          <p:cNvSpPr/>
          <p:nvPr/>
        </p:nvSpPr>
        <p:spPr>
          <a:xfrm>
            <a:off x="6721383" y="9063368"/>
            <a:ext cx="264974" cy="217350"/>
          </a:xfrm>
          <a:custGeom>
            <a:avLst/>
            <a:gdLst>
              <a:gd name="connsiteX0" fmla="*/ 263617 w 264974"/>
              <a:gd name="connsiteY0" fmla="*/ 1257 h 217350"/>
              <a:gd name="connsiteX1" fmla="*/ 85817 w 264974"/>
              <a:gd name="connsiteY1" fmla="*/ 115557 h 217350"/>
              <a:gd name="connsiteX2" fmla="*/ 133442 w 264974"/>
              <a:gd name="connsiteY2" fmla="*/ 71107 h 217350"/>
              <a:gd name="connsiteX3" fmla="*/ 92 w 264974"/>
              <a:gd name="connsiteY3" fmla="*/ 217157 h 217350"/>
              <a:gd name="connsiteX4" fmla="*/ 111217 w 264974"/>
              <a:gd name="connsiteY4" fmla="*/ 102857 h 217350"/>
              <a:gd name="connsiteX5" fmla="*/ 38192 w 264974"/>
              <a:gd name="connsiteY5" fmla="*/ 128257 h 217350"/>
              <a:gd name="connsiteX6" fmla="*/ 158842 w 264974"/>
              <a:gd name="connsiteY6" fmla="*/ 58407 h 217350"/>
              <a:gd name="connsiteX7" fmla="*/ 263617 w 264974"/>
              <a:gd name="connsiteY7" fmla="*/ 1257 h 21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974" h="217350">
                <a:moveTo>
                  <a:pt x="263617" y="1257"/>
                </a:moveTo>
                <a:cubicBezTo>
                  <a:pt x="251446" y="10782"/>
                  <a:pt x="107513" y="103915"/>
                  <a:pt x="85817" y="115557"/>
                </a:cubicBezTo>
                <a:cubicBezTo>
                  <a:pt x="64121" y="127199"/>
                  <a:pt x="147729" y="54174"/>
                  <a:pt x="133442" y="71107"/>
                </a:cubicBezTo>
                <a:cubicBezTo>
                  <a:pt x="119155" y="88040"/>
                  <a:pt x="3796" y="211865"/>
                  <a:pt x="92" y="217157"/>
                </a:cubicBezTo>
                <a:cubicBezTo>
                  <a:pt x="-3612" y="222449"/>
                  <a:pt x="104867" y="117674"/>
                  <a:pt x="111217" y="102857"/>
                </a:cubicBezTo>
                <a:cubicBezTo>
                  <a:pt x="117567" y="88040"/>
                  <a:pt x="30254" y="135665"/>
                  <a:pt x="38192" y="128257"/>
                </a:cubicBezTo>
                <a:cubicBezTo>
                  <a:pt x="46129" y="120849"/>
                  <a:pt x="114392" y="77986"/>
                  <a:pt x="158842" y="58407"/>
                </a:cubicBezTo>
                <a:cubicBezTo>
                  <a:pt x="203292" y="38828"/>
                  <a:pt x="275788" y="-8268"/>
                  <a:pt x="263617" y="1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0AF2CACB-09F5-9FD7-7197-230F0A95A3AF}"/>
              </a:ext>
            </a:extLst>
          </p:cNvPr>
          <p:cNvSpPr/>
          <p:nvPr/>
        </p:nvSpPr>
        <p:spPr>
          <a:xfrm>
            <a:off x="6038456" y="9158668"/>
            <a:ext cx="419527" cy="147472"/>
          </a:xfrm>
          <a:custGeom>
            <a:avLst/>
            <a:gdLst>
              <a:gd name="connsiteX0" fmla="*/ 394 w 419527"/>
              <a:gd name="connsiteY0" fmla="*/ 7557 h 147472"/>
              <a:gd name="connsiteX1" fmla="*/ 133744 w 419527"/>
              <a:gd name="connsiteY1" fmla="*/ 4382 h 147472"/>
              <a:gd name="connsiteX2" fmla="*/ 251219 w 419527"/>
              <a:gd name="connsiteY2" fmla="*/ 71057 h 147472"/>
              <a:gd name="connsiteX3" fmla="*/ 197244 w 419527"/>
              <a:gd name="connsiteY3" fmla="*/ 36132 h 147472"/>
              <a:gd name="connsiteX4" fmla="*/ 359169 w 419527"/>
              <a:gd name="connsiteY4" fmla="*/ 109157 h 147472"/>
              <a:gd name="connsiteX5" fmla="*/ 419494 w 419527"/>
              <a:gd name="connsiteY5" fmla="*/ 147257 h 147472"/>
              <a:gd name="connsiteX6" fmla="*/ 352819 w 419527"/>
              <a:gd name="connsiteY6" fmla="*/ 93282 h 147472"/>
              <a:gd name="connsiteX7" fmla="*/ 178194 w 419527"/>
              <a:gd name="connsiteY7" fmla="*/ 17082 h 147472"/>
              <a:gd name="connsiteX8" fmla="*/ 394 w 419527"/>
              <a:gd name="connsiteY8" fmla="*/ 7557 h 147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9527" h="147472">
                <a:moveTo>
                  <a:pt x="394" y="7557"/>
                </a:moveTo>
                <a:cubicBezTo>
                  <a:pt x="-7014" y="5440"/>
                  <a:pt x="91940" y="-6201"/>
                  <a:pt x="133744" y="4382"/>
                </a:cubicBezTo>
                <a:cubicBezTo>
                  <a:pt x="175548" y="14965"/>
                  <a:pt x="240636" y="65765"/>
                  <a:pt x="251219" y="71057"/>
                </a:cubicBezTo>
                <a:cubicBezTo>
                  <a:pt x="261802" y="76349"/>
                  <a:pt x="179252" y="29782"/>
                  <a:pt x="197244" y="36132"/>
                </a:cubicBezTo>
                <a:cubicBezTo>
                  <a:pt x="215236" y="42482"/>
                  <a:pt x="322127" y="90636"/>
                  <a:pt x="359169" y="109157"/>
                </a:cubicBezTo>
                <a:cubicBezTo>
                  <a:pt x="396211" y="127678"/>
                  <a:pt x="420552" y="149903"/>
                  <a:pt x="419494" y="147257"/>
                </a:cubicBezTo>
                <a:cubicBezTo>
                  <a:pt x="418436" y="144611"/>
                  <a:pt x="393035" y="114978"/>
                  <a:pt x="352819" y="93282"/>
                </a:cubicBezTo>
                <a:cubicBezTo>
                  <a:pt x="312603" y="71586"/>
                  <a:pt x="237461" y="34544"/>
                  <a:pt x="178194" y="17082"/>
                </a:cubicBezTo>
                <a:cubicBezTo>
                  <a:pt x="118927" y="-380"/>
                  <a:pt x="7802" y="9674"/>
                  <a:pt x="394" y="75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FE2C4AB2-5E68-163F-971B-39129931B006}"/>
              </a:ext>
            </a:extLst>
          </p:cNvPr>
          <p:cNvSpPr/>
          <p:nvPr/>
        </p:nvSpPr>
        <p:spPr>
          <a:xfrm>
            <a:off x="5856504" y="9167460"/>
            <a:ext cx="389080" cy="116442"/>
          </a:xfrm>
          <a:custGeom>
            <a:avLst/>
            <a:gdLst>
              <a:gd name="connsiteX0" fmla="*/ 1371 w 389080"/>
              <a:gd name="connsiteY0" fmla="*/ 62265 h 116442"/>
              <a:gd name="connsiteX1" fmla="*/ 217271 w 389080"/>
              <a:gd name="connsiteY1" fmla="*/ 1940 h 116442"/>
              <a:gd name="connsiteX2" fmla="*/ 347446 w 389080"/>
              <a:gd name="connsiteY2" fmla="*/ 78140 h 116442"/>
              <a:gd name="connsiteX3" fmla="*/ 242671 w 389080"/>
              <a:gd name="connsiteY3" fmla="*/ 30515 h 116442"/>
              <a:gd name="connsiteX4" fmla="*/ 388721 w 389080"/>
              <a:gd name="connsiteY4" fmla="*/ 116240 h 116442"/>
              <a:gd name="connsiteX5" fmla="*/ 280771 w 389080"/>
              <a:gd name="connsiteY5" fmla="*/ 52740 h 116442"/>
              <a:gd name="connsiteX6" fmla="*/ 179171 w 389080"/>
              <a:gd name="connsiteY6" fmla="*/ 1940 h 116442"/>
              <a:gd name="connsiteX7" fmla="*/ 48996 w 389080"/>
              <a:gd name="connsiteY7" fmla="*/ 24165 h 116442"/>
              <a:gd name="connsiteX8" fmla="*/ 122021 w 389080"/>
              <a:gd name="connsiteY8" fmla="*/ 1940 h 116442"/>
              <a:gd name="connsiteX9" fmla="*/ 1371 w 389080"/>
              <a:gd name="connsiteY9" fmla="*/ 62265 h 116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9080" h="116442">
                <a:moveTo>
                  <a:pt x="1371" y="62265"/>
                </a:moveTo>
                <a:cubicBezTo>
                  <a:pt x="17246" y="62265"/>
                  <a:pt x="159592" y="-706"/>
                  <a:pt x="217271" y="1940"/>
                </a:cubicBezTo>
                <a:cubicBezTo>
                  <a:pt x="274950" y="4586"/>
                  <a:pt x="343213" y="73378"/>
                  <a:pt x="347446" y="78140"/>
                </a:cubicBezTo>
                <a:cubicBezTo>
                  <a:pt x="351679" y="82902"/>
                  <a:pt x="235792" y="24165"/>
                  <a:pt x="242671" y="30515"/>
                </a:cubicBezTo>
                <a:cubicBezTo>
                  <a:pt x="249550" y="36865"/>
                  <a:pt x="388721" y="116240"/>
                  <a:pt x="388721" y="116240"/>
                </a:cubicBezTo>
                <a:cubicBezTo>
                  <a:pt x="395071" y="119944"/>
                  <a:pt x="315696" y="71790"/>
                  <a:pt x="280771" y="52740"/>
                </a:cubicBezTo>
                <a:cubicBezTo>
                  <a:pt x="245846" y="33690"/>
                  <a:pt x="217800" y="6702"/>
                  <a:pt x="179171" y="1940"/>
                </a:cubicBezTo>
                <a:cubicBezTo>
                  <a:pt x="140542" y="-2822"/>
                  <a:pt x="58521" y="24165"/>
                  <a:pt x="48996" y="24165"/>
                </a:cubicBezTo>
                <a:cubicBezTo>
                  <a:pt x="39471" y="24165"/>
                  <a:pt x="131546" y="-8114"/>
                  <a:pt x="122021" y="1940"/>
                </a:cubicBezTo>
                <a:cubicBezTo>
                  <a:pt x="112496" y="11994"/>
                  <a:pt x="-14504" y="62265"/>
                  <a:pt x="1371" y="622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DCF95C5B-FDC2-12F5-1D27-D44B5F0135D6}"/>
              </a:ext>
            </a:extLst>
          </p:cNvPr>
          <p:cNvSpPr/>
          <p:nvPr/>
        </p:nvSpPr>
        <p:spPr>
          <a:xfrm>
            <a:off x="6318142" y="9127836"/>
            <a:ext cx="165208" cy="95539"/>
          </a:xfrm>
          <a:custGeom>
            <a:avLst/>
            <a:gdLst>
              <a:gd name="connsiteX0" fmla="*/ 108 w 165208"/>
              <a:gd name="connsiteY0" fmla="*/ 289 h 95539"/>
              <a:gd name="connsiteX1" fmla="*/ 136633 w 165208"/>
              <a:gd name="connsiteY1" fmla="*/ 66964 h 95539"/>
              <a:gd name="connsiteX2" fmla="*/ 165208 w 165208"/>
              <a:gd name="connsiteY2" fmla="*/ 95539 h 95539"/>
              <a:gd name="connsiteX3" fmla="*/ 114408 w 165208"/>
              <a:gd name="connsiteY3" fmla="*/ 44739 h 95539"/>
              <a:gd name="connsiteX4" fmla="*/ 108 w 165208"/>
              <a:gd name="connsiteY4" fmla="*/ 289 h 95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208" h="95539">
                <a:moveTo>
                  <a:pt x="108" y="289"/>
                </a:moveTo>
                <a:cubicBezTo>
                  <a:pt x="3812" y="3993"/>
                  <a:pt x="109116" y="51089"/>
                  <a:pt x="136633" y="66964"/>
                </a:cubicBezTo>
                <a:cubicBezTo>
                  <a:pt x="164150" y="82839"/>
                  <a:pt x="165208" y="95539"/>
                  <a:pt x="165208" y="95539"/>
                </a:cubicBezTo>
                <a:cubicBezTo>
                  <a:pt x="161504" y="91835"/>
                  <a:pt x="139808" y="60085"/>
                  <a:pt x="114408" y="44739"/>
                </a:cubicBezTo>
                <a:cubicBezTo>
                  <a:pt x="89008" y="29393"/>
                  <a:pt x="-3596" y="-3415"/>
                  <a:pt x="108" y="2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A03248B3-DAD5-DC4E-4214-B5275EAFF914}"/>
              </a:ext>
            </a:extLst>
          </p:cNvPr>
          <p:cNvSpPr/>
          <p:nvPr/>
        </p:nvSpPr>
        <p:spPr>
          <a:xfrm>
            <a:off x="5663142" y="9137604"/>
            <a:ext cx="468763" cy="171108"/>
          </a:xfrm>
          <a:custGeom>
            <a:avLst/>
            <a:gdLst>
              <a:gd name="connsiteX0" fmla="*/ 1058 w 468763"/>
              <a:gd name="connsiteY0" fmla="*/ 6396 h 171108"/>
              <a:gd name="connsiteX1" fmla="*/ 194733 w 468763"/>
              <a:gd name="connsiteY1" fmla="*/ 69896 h 171108"/>
              <a:gd name="connsiteX2" fmla="*/ 172508 w 468763"/>
              <a:gd name="connsiteY2" fmla="*/ 46 h 171108"/>
              <a:gd name="connsiteX3" fmla="*/ 286808 w 468763"/>
              <a:gd name="connsiteY3" fmla="*/ 82596 h 171108"/>
              <a:gd name="connsiteX4" fmla="*/ 264583 w 468763"/>
              <a:gd name="connsiteY4" fmla="*/ 41321 h 171108"/>
              <a:gd name="connsiteX5" fmla="*/ 461433 w 468763"/>
              <a:gd name="connsiteY5" fmla="*/ 168321 h 171108"/>
              <a:gd name="connsiteX6" fmla="*/ 410633 w 468763"/>
              <a:gd name="connsiteY6" fmla="*/ 123871 h 171108"/>
              <a:gd name="connsiteX7" fmla="*/ 258233 w 468763"/>
              <a:gd name="connsiteY7" fmla="*/ 63546 h 171108"/>
              <a:gd name="connsiteX8" fmla="*/ 169333 w 468763"/>
              <a:gd name="connsiteY8" fmla="*/ 66721 h 171108"/>
              <a:gd name="connsiteX9" fmla="*/ 118533 w 468763"/>
              <a:gd name="connsiteY9" fmla="*/ 38146 h 171108"/>
              <a:gd name="connsiteX10" fmla="*/ 1058 w 468763"/>
              <a:gd name="connsiteY10" fmla="*/ 6396 h 171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8763" h="171108">
                <a:moveTo>
                  <a:pt x="1058" y="6396"/>
                </a:moveTo>
                <a:cubicBezTo>
                  <a:pt x="13758" y="11688"/>
                  <a:pt x="166158" y="70954"/>
                  <a:pt x="194733" y="69896"/>
                </a:cubicBezTo>
                <a:cubicBezTo>
                  <a:pt x="223308" y="68838"/>
                  <a:pt x="157162" y="-2071"/>
                  <a:pt x="172508" y="46"/>
                </a:cubicBezTo>
                <a:cubicBezTo>
                  <a:pt x="187854" y="2163"/>
                  <a:pt x="271462" y="75717"/>
                  <a:pt x="286808" y="82596"/>
                </a:cubicBezTo>
                <a:cubicBezTo>
                  <a:pt x="302154" y="89475"/>
                  <a:pt x="235479" y="27034"/>
                  <a:pt x="264583" y="41321"/>
                </a:cubicBezTo>
                <a:cubicBezTo>
                  <a:pt x="293687" y="55608"/>
                  <a:pt x="437091" y="154563"/>
                  <a:pt x="461433" y="168321"/>
                </a:cubicBezTo>
                <a:cubicBezTo>
                  <a:pt x="485775" y="182079"/>
                  <a:pt x="444500" y="141334"/>
                  <a:pt x="410633" y="123871"/>
                </a:cubicBezTo>
                <a:cubicBezTo>
                  <a:pt x="376766" y="106409"/>
                  <a:pt x="298450" y="73071"/>
                  <a:pt x="258233" y="63546"/>
                </a:cubicBezTo>
                <a:cubicBezTo>
                  <a:pt x="218016" y="54021"/>
                  <a:pt x="192616" y="70954"/>
                  <a:pt x="169333" y="66721"/>
                </a:cubicBezTo>
                <a:cubicBezTo>
                  <a:pt x="146050" y="62488"/>
                  <a:pt x="143404" y="47142"/>
                  <a:pt x="118533" y="38146"/>
                </a:cubicBezTo>
                <a:cubicBezTo>
                  <a:pt x="93662" y="29150"/>
                  <a:pt x="-11642" y="1104"/>
                  <a:pt x="1058" y="63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C069A415-70D2-C73C-8672-74ED9AB66343}"/>
              </a:ext>
            </a:extLst>
          </p:cNvPr>
          <p:cNvSpPr/>
          <p:nvPr/>
        </p:nvSpPr>
        <p:spPr>
          <a:xfrm>
            <a:off x="6740348" y="9070388"/>
            <a:ext cx="289179" cy="187927"/>
          </a:xfrm>
          <a:custGeom>
            <a:avLst/>
            <a:gdLst>
              <a:gd name="connsiteX0" fmla="*/ 289102 w 289179"/>
              <a:gd name="connsiteY0" fmla="*/ 587 h 187927"/>
              <a:gd name="connsiteX1" fmla="*/ 82727 w 289179"/>
              <a:gd name="connsiteY1" fmla="*/ 178387 h 187927"/>
              <a:gd name="connsiteX2" fmla="*/ 206552 w 289179"/>
              <a:gd name="connsiteY2" fmla="*/ 105362 h 187927"/>
              <a:gd name="connsiteX3" fmla="*/ 25577 w 289179"/>
              <a:gd name="connsiteY3" fmla="*/ 187912 h 187927"/>
              <a:gd name="connsiteX4" fmla="*/ 146227 w 289179"/>
              <a:gd name="connsiteY4" fmla="*/ 111712 h 187927"/>
              <a:gd name="connsiteX5" fmla="*/ 177 w 289179"/>
              <a:gd name="connsiteY5" fmla="*/ 51387 h 187927"/>
              <a:gd name="connsiteX6" fmla="*/ 117652 w 289179"/>
              <a:gd name="connsiteY6" fmla="*/ 92662 h 187927"/>
              <a:gd name="connsiteX7" fmla="*/ 177977 w 289179"/>
              <a:gd name="connsiteY7" fmla="*/ 48212 h 187927"/>
              <a:gd name="connsiteX8" fmla="*/ 108127 w 289179"/>
              <a:gd name="connsiteY8" fmla="*/ 118062 h 187927"/>
              <a:gd name="connsiteX9" fmla="*/ 289102 w 289179"/>
              <a:gd name="connsiteY9" fmla="*/ 587 h 187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9179" h="187927">
                <a:moveTo>
                  <a:pt x="289102" y="587"/>
                </a:moveTo>
                <a:cubicBezTo>
                  <a:pt x="284869" y="10641"/>
                  <a:pt x="96485" y="160925"/>
                  <a:pt x="82727" y="178387"/>
                </a:cubicBezTo>
                <a:cubicBezTo>
                  <a:pt x="68969" y="195849"/>
                  <a:pt x="216077" y="103775"/>
                  <a:pt x="206552" y="105362"/>
                </a:cubicBezTo>
                <a:cubicBezTo>
                  <a:pt x="197027" y="106950"/>
                  <a:pt x="35631" y="186854"/>
                  <a:pt x="25577" y="187912"/>
                </a:cubicBezTo>
                <a:cubicBezTo>
                  <a:pt x="15523" y="188970"/>
                  <a:pt x="150460" y="134466"/>
                  <a:pt x="146227" y="111712"/>
                </a:cubicBezTo>
                <a:cubicBezTo>
                  <a:pt x="141994" y="88958"/>
                  <a:pt x="4939" y="54562"/>
                  <a:pt x="177" y="51387"/>
                </a:cubicBezTo>
                <a:cubicBezTo>
                  <a:pt x="-4585" y="48212"/>
                  <a:pt x="88019" y="93191"/>
                  <a:pt x="117652" y="92662"/>
                </a:cubicBezTo>
                <a:cubicBezTo>
                  <a:pt x="147285" y="92133"/>
                  <a:pt x="179564" y="43979"/>
                  <a:pt x="177977" y="48212"/>
                </a:cubicBezTo>
                <a:cubicBezTo>
                  <a:pt x="176390" y="52445"/>
                  <a:pt x="93840" y="123354"/>
                  <a:pt x="108127" y="118062"/>
                </a:cubicBezTo>
                <a:cubicBezTo>
                  <a:pt x="122414" y="112770"/>
                  <a:pt x="293335" y="-9467"/>
                  <a:pt x="289102" y="5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DAFA308C-930D-02D9-B32C-CE9EE7B6FC7D}"/>
              </a:ext>
            </a:extLst>
          </p:cNvPr>
          <p:cNvSpPr/>
          <p:nvPr/>
        </p:nvSpPr>
        <p:spPr>
          <a:xfrm>
            <a:off x="5502494" y="9093200"/>
            <a:ext cx="628703" cy="200025"/>
          </a:xfrm>
          <a:custGeom>
            <a:avLst/>
            <a:gdLst>
              <a:gd name="connsiteX0" fmla="*/ 295056 w 628703"/>
              <a:gd name="connsiteY0" fmla="*/ 0 h 200025"/>
              <a:gd name="connsiteX1" fmla="*/ 2956 w 628703"/>
              <a:gd name="connsiteY1" fmla="*/ 60325 h 200025"/>
              <a:gd name="connsiteX2" fmla="*/ 136306 w 628703"/>
              <a:gd name="connsiteY2" fmla="*/ 69850 h 200025"/>
              <a:gd name="connsiteX3" fmla="*/ 133131 w 628703"/>
              <a:gd name="connsiteY3" fmla="*/ 53975 h 200025"/>
              <a:gd name="connsiteX4" fmla="*/ 260131 w 628703"/>
              <a:gd name="connsiteY4" fmla="*/ 139700 h 200025"/>
              <a:gd name="connsiteX5" fmla="*/ 231556 w 628703"/>
              <a:gd name="connsiteY5" fmla="*/ 120650 h 200025"/>
              <a:gd name="connsiteX6" fmla="*/ 377606 w 628703"/>
              <a:gd name="connsiteY6" fmla="*/ 180975 h 200025"/>
              <a:gd name="connsiteX7" fmla="*/ 317281 w 628703"/>
              <a:gd name="connsiteY7" fmla="*/ 200025 h 200025"/>
              <a:gd name="connsiteX8" fmla="*/ 628431 w 628703"/>
              <a:gd name="connsiteY8" fmla="*/ 111125 h 200025"/>
              <a:gd name="connsiteX9" fmla="*/ 368081 w 628703"/>
              <a:gd name="connsiteY9" fmla="*/ 165100 h 200025"/>
              <a:gd name="connsiteX10" fmla="*/ 161706 w 628703"/>
              <a:gd name="connsiteY10" fmla="*/ 82550 h 200025"/>
              <a:gd name="connsiteX11" fmla="*/ 104556 w 628703"/>
              <a:gd name="connsiteY11" fmla="*/ 60325 h 200025"/>
              <a:gd name="connsiteX12" fmla="*/ 63281 w 628703"/>
              <a:gd name="connsiteY12" fmla="*/ 44450 h 200025"/>
              <a:gd name="connsiteX13" fmla="*/ 47406 w 628703"/>
              <a:gd name="connsiteY13" fmla="*/ 41275 h 200025"/>
              <a:gd name="connsiteX14" fmla="*/ 295056 w 628703"/>
              <a:gd name="connsiteY14" fmla="*/ 0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28703" h="200025">
                <a:moveTo>
                  <a:pt x="295056" y="0"/>
                </a:moveTo>
                <a:cubicBezTo>
                  <a:pt x="287648" y="3175"/>
                  <a:pt x="29414" y="48683"/>
                  <a:pt x="2956" y="60325"/>
                </a:cubicBezTo>
                <a:cubicBezTo>
                  <a:pt x="-23502" y="71967"/>
                  <a:pt x="136306" y="69850"/>
                  <a:pt x="136306" y="69850"/>
                </a:cubicBezTo>
                <a:cubicBezTo>
                  <a:pt x="158002" y="68792"/>
                  <a:pt x="112494" y="42333"/>
                  <a:pt x="133131" y="53975"/>
                </a:cubicBezTo>
                <a:cubicBezTo>
                  <a:pt x="153768" y="65617"/>
                  <a:pt x="243727" y="128588"/>
                  <a:pt x="260131" y="139700"/>
                </a:cubicBezTo>
                <a:cubicBezTo>
                  <a:pt x="276535" y="150812"/>
                  <a:pt x="211977" y="113771"/>
                  <a:pt x="231556" y="120650"/>
                </a:cubicBezTo>
                <a:cubicBezTo>
                  <a:pt x="251135" y="127529"/>
                  <a:pt x="363319" y="167746"/>
                  <a:pt x="377606" y="180975"/>
                </a:cubicBezTo>
                <a:cubicBezTo>
                  <a:pt x="391894" y="194204"/>
                  <a:pt x="317281" y="200025"/>
                  <a:pt x="317281" y="200025"/>
                </a:cubicBezTo>
                <a:cubicBezTo>
                  <a:pt x="359085" y="188383"/>
                  <a:pt x="619964" y="116946"/>
                  <a:pt x="628431" y="111125"/>
                </a:cubicBezTo>
                <a:cubicBezTo>
                  <a:pt x="636898" y="105304"/>
                  <a:pt x="445868" y="169862"/>
                  <a:pt x="368081" y="165100"/>
                </a:cubicBezTo>
                <a:cubicBezTo>
                  <a:pt x="290294" y="160338"/>
                  <a:pt x="161706" y="82550"/>
                  <a:pt x="161706" y="82550"/>
                </a:cubicBezTo>
                <a:lnTo>
                  <a:pt x="104556" y="60325"/>
                </a:lnTo>
                <a:cubicBezTo>
                  <a:pt x="88152" y="53975"/>
                  <a:pt x="72806" y="47625"/>
                  <a:pt x="63281" y="44450"/>
                </a:cubicBezTo>
                <a:cubicBezTo>
                  <a:pt x="53756" y="41275"/>
                  <a:pt x="10364" y="47625"/>
                  <a:pt x="47406" y="41275"/>
                </a:cubicBezTo>
                <a:lnTo>
                  <a:pt x="29505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D40B3C88-4996-306C-EF11-374813497B2A}"/>
              </a:ext>
            </a:extLst>
          </p:cNvPr>
          <p:cNvSpPr/>
          <p:nvPr/>
        </p:nvSpPr>
        <p:spPr>
          <a:xfrm>
            <a:off x="5540900" y="9212473"/>
            <a:ext cx="758241" cy="306647"/>
          </a:xfrm>
          <a:custGeom>
            <a:avLst/>
            <a:gdLst>
              <a:gd name="connsiteX0" fmla="*/ 9000 w 758241"/>
              <a:gd name="connsiteY0" fmla="*/ 1377 h 306647"/>
              <a:gd name="connsiteX1" fmla="*/ 599550 w 758241"/>
              <a:gd name="connsiteY1" fmla="*/ 137902 h 306647"/>
              <a:gd name="connsiteX2" fmla="*/ 564625 w 758241"/>
              <a:gd name="connsiteY2" fmla="*/ 99802 h 306647"/>
              <a:gd name="connsiteX3" fmla="*/ 751950 w 758241"/>
              <a:gd name="connsiteY3" fmla="*/ 188702 h 306647"/>
              <a:gd name="connsiteX4" fmla="*/ 704325 w 758241"/>
              <a:gd name="connsiteY4" fmla="*/ 160127 h 306647"/>
              <a:gd name="connsiteX5" fmla="*/ 609075 w 758241"/>
              <a:gd name="connsiteY5" fmla="*/ 147427 h 306647"/>
              <a:gd name="connsiteX6" fmla="*/ 520175 w 758241"/>
              <a:gd name="connsiteY6" fmla="*/ 191877 h 306647"/>
              <a:gd name="connsiteX7" fmla="*/ 488425 w 758241"/>
              <a:gd name="connsiteY7" fmla="*/ 150602 h 306647"/>
              <a:gd name="connsiteX8" fmla="*/ 574150 w 758241"/>
              <a:gd name="connsiteY8" fmla="*/ 306177 h 306647"/>
              <a:gd name="connsiteX9" fmla="*/ 526525 w 758241"/>
              <a:gd name="connsiteY9" fmla="*/ 198227 h 306647"/>
              <a:gd name="connsiteX10" fmla="*/ 482075 w 758241"/>
              <a:gd name="connsiteY10" fmla="*/ 179177 h 306647"/>
              <a:gd name="connsiteX11" fmla="*/ 402700 w 758241"/>
              <a:gd name="connsiteY11" fmla="*/ 255377 h 306647"/>
              <a:gd name="connsiteX12" fmla="*/ 491600 w 758241"/>
              <a:gd name="connsiteY12" fmla="*/ 141077 h 306647"/>
              <a:gd name="connsiteX13" fmla="*/ 409050 w 758241"/>
              <a:gd name="connsiteY13" fmla="*/ 128377 h 306647"/>
              <a:gd name="connsiteX14" fmla="*/ 320150 w 758241"/>
              <a:gd name="connsiteY14" fmla="*/ 204577 h 306647"/>
              <a:gd name="connsiteX15" fmla="*/ 390000 w 758241"/>
              <a:gd name="connsiteY15" fmla="*/ 122027 h 306647"/>
              <a:gd name="connsiteX16" fmla="*/ 336025 w 758241"/>
              <a:gd name="connsiteY16" fmla="*/ 109327 h 306647"/>
              <a:gd name="connsiteX17" fmla="*/ 313800 w 758241"/>
              <a:gd name="connsiteY17" fmla="*/ 141077 h 306647"/>
              <a:gd name="connsiteX18" fmla="*/ 342375 w 758241"/>
              <a:gd name="connsiteY18" fmla="*/ 99802 h 306647"/>
              <a:gd name="connsiteX19" fmla="*/ 247125 w 758241"/>
              <a:gd name="connsiteY19" fmla="*/ 68052 h 306647"/>
              <a:gd name="connsiteX20" fmla="*/ 9000 w 758241"/>
              <a:gd name="connsiteY20" fmla="*/ 1377 h 30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58241" h="306647">
                <a:moveTo>
                  <a:pt x="9000" y="1377"/>
                </a:moveTo>
                <a:cubicBezTo>
                  <a:pt x="67738" y="13019"/>
                  <a:pt x="506946" y="121498"/>
                  <a:pt x="599550" y="137902"/>
                </a:cubicBezTo>
                <a:cubicBezTo>
                  <a:pt x="692154" y="154306"/>
                  <a:pt x="539225" y="91335"/>
                  <a:pt x="564625" y="99802"/>
                </a:cubicBezTo>
                <a:cubicBezTo>
                  <a:pt x="590025" y="108269"/>
                  <a:pt x="728667" y="178648"/>
                  <a:pt x="751950" y="188702"/>
                </a:cubicBezTo>
                <a:cubicBezTo>
                  <a:pt x="775233" y="198756"/>
                  <a:pt x="728137" y="167006"/>
                  <a:pt x="704325" y="160127"/>
                </a:cubicBezTo>
                <a:cubicBezTo>
                  <a:pt x="680513" y="153248"/>
                  <a:pt x="639767" y="142135"/>
                  <a:pt x="609075" y="147427"/>
                </a:cubicBezTo>
                <a:cubicBezTo>
                  <a:pt x="578383" y="152719"/>
                  <a:pt x="540283" y="191348"/>
                  <a:pt x="520175" y="191877"/>
                </a:cubicBezTo>
                <a:cubicBezTo>
                  <a:pt x="500067" y="192406"/>
                  <a:pt x="479429" y="131552"/>
                  <a:pt x="488425" y="150602"/>
                </a:cubicBezTo>
                <a:cubicBezTo>
                  <a:pt x="497421" y="169652"/>
                  <a:pt x="567800" y="298240"/>
                  <a:pt x="574150" y="306177"/>
                </a:cubicBezTo>
                <a:cubicBezTo>
                  <a:pt x="580500" y="314114"/>
                  <a:pt x="541871" y="219394"/>
                  <a:pt x="526525" y="198227"/>
                </a:cubicBezTo>
                <a:cubicBezTo>
                  <a:pt x="511179" y="177060"/>
                  <a:pt x="502712" y="169652"/>
                  <a:pt x="482075" y="179177"/>
                </a:cubicBezTo>
                <a:cubicBezTo>
                  <a:pt x="461438" y="188702"/>
                  <a:pt x="401113" y="261727"/>
                  <a:pt x="402700" y="255377"/>
                </a:cubicBezTo>
                <a:cubicBezTo>
                  <a:pt x="404288" y="249027"/>
                  <a:pt x="490542" y="162244"/>
                  <a:pt x="491600" y="141077"/>
                </a:cubicBezTo>
                <a:cubicBezTo>
                  <a:pt x="492658" y="119910"/>
                  <a:pt x="437625" y="117794"/>
                  <a:pt x="409050" y="128377"/>
                </a:cubicBezTo>
                <a:cubicBezTo>
                  <a:pt x="380475" y="138960"/>
                  <a:pt x="323325" y="205635"/>
                  <a:pt x="320150" y="204577"/>
                </a:cubicBezTo>
                <a:cubicBezTo>
                  <a:pt x="316975" y="203519"/>
                  <a:pt x="387354" y="137902"/>
                  <a:pt x="390000" y="122027"/>
                </a:cubicBezTo>
                <a:cubicBezTo>
                  <a:pt x="392646" y="106152"/>
                  <a:pt x="348725" y="106152"/>
                  <a:pt x="336025" y="109327"/>
                </a:cubicBezTo>
                <a:cubicBezTo>
                  <a:pt x="323325" y="112502"/>
                  <a:pt x="312742" y="142665"/>
                  <a:pt x="313800" y="141077"/>
                </a:cubicBezTo>
                <a:cubicBezTo>
                  <a:pt x="314858" y="139489"/>
                  <a:pt x="353488" y="111973"/>
                  <a:pt x="342375" y="99802"/>
                </a:cubicBezTo>
                <a:cubicBezTo>
                  <a:pt x="331262" y="87631"/>
                  <a:pt x="297925" y="80752"/>
                  <a:pt x="247125" y="68052"/>
                </a:cubicBezTo>
                <a:cubicBezTo>
                  <a:pt x="196325" y="55352"/>
                  <a:pt x="-49738" y="-10265"/>
                  <a:pt x="9000" y="13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F74EC756-5EA5-7785-EA0A-6DA637F86E8A}"/>
              </a:ext>
            </a:extLst>
          </p:cNvPr>
          <p:cNvSpPr/>
          <p:nvPr/>
        </p:nvSpPr>
        <p:spPr>
          <a:xfrm>
            <a:off x="6653753" y="9321707"/>
            <a:ext cx="245599" cy="346349"/>
          </a:xfrm>
          <a:custGeom>
            <a:avLst/>
            <a:gdLst>
              <a:gd name="connsiteX0" fmla="*/ 201072 w 245599"/>
              <a:gd name="connsiteY0" fmla="*/ 93 h 346349"/>
              <a:gd name="connsiteX1" fmla="*/ 245522 w 245599"/>
              <a:gd name="connsiteY1" fmla="*/ 98518 h 346349"/>
              <a:gd name="connsiteX2" fmla="*/ 188372 w 245599"/>
              <a:gd name="connsiteY2" fmla="*/ 130268 h 346349"/>
              <a:gd name="connsiteX3" fmla="*/ 216947 w 245599"/>
              <a:gd name="connsiteY3" fmla="*/ 120743 h 346349"/>
              <a:gd name="connsiteX4" fmla="*/ 20097 w 245599"/>
              <a:gd name="connsiteY4" fmla="*/ 215993 h 346349"/>
              <a:gd name="connsiteX5" fmla="*/ 80422 w 245599"/>
              <a:gd name="connsiteY5" fmla="*/ 193768 h 346349"/>
              <a:gd name="connsiteX6" fmla="*/ 16922 w 245599"/>
              <a:gd name="connsiteY6" fmla="*/ 231868 h 346349"/>
              <a:gd name="connsiteX7" fmla="*/ 42322 w 245599"/>
              <a:gd name="connsiteY7" fmla="*/ 346168 h 346349"/>
              <a:gd name="connsiteX8" fmla="*/ 45497 w 245599"/>
              <a:gd name="connsiteY8" fmla="*/ 257268 h 346349"/>
              <a:gd name="connsiteX9" fmla="*/ 7397 w 245599"/>
              <a:gd name="connsiteY9" fmla="*/ 212818 h 346349"/>
              <a:gd name="connsiteX10" fmla="*/ 213772 w 245599"/>
              <a:gd name="connsiteY10" fmla="*/ 114393 h 346349"/>
              <a:gd name="connsiteX11" fmla="*/ 166147 w 245599"/>
              <a:gd name="connsiteY11" fmla="*/ 41368 h 346349"/>
              <a:gd name="connsiteX12" fmla="*/ 216947 w 245599"/>
              <a:gd name="connsiteY12" fmla="*/ 79468 h 346349"/>
              <a:gd name="connsiteX13" fmla="*/ 201072 w 245599"/>
              <a:gd name="connsiteY13" fmla="*/ 93 h 34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5599" h="346349">
                <a:moveTo>
                  <a:pt x="201072" y="93"/>
                </a:moveTo>
                <a:cubicBezTo>
                  <a:pt x="205834" y="3268"/>
                  <a:pt x="247639" y="76822"/>
                  <a:pt x="245522" y="98518"/>
                </a:cubicBezTo>
                <a:cubicBezTo>
                  <a:pt x="243405" y="120214"/>
                  <a:pt x="193134" y="126564"/>
                  <a:pt x="188372" y="130268"/>
                </a:cubicBezTo>
                <a:cubicBezTo>
                  <a:pt x="183610" y="133972"/>
                  <a:pt x="244993" y="106456"/>
                  <a:pt x="216947" y="120743"/>
                </a:cubicBezTo>
                <a:cubicBezTo>
                  <a:pt x="188901" y="135031"/>
                  <a:pt x="42851" y="203822"/>
                  <a:pt x="20097" y="215993"/>
                </a:cubicBezTo>
                <a:cubicBezTo>
                  <a:pt x="-2657" y="228164"/>
                  <a:pt x="80951" y="191122"/>
                  <a:pt x="80422" y="193768"/>
                </a:cubicBezTo>
                <a:cubicBezTo>
                  <a:pt x="79893" y="196414"/>
                  <a:pt x="23272" y="206468"/>
                  <a:pt x="16922" y="231868"/>
                </a:cubicBezTo>
                <a:cubicBezTo>
                  <a:pt x="10572" y="257268"/>
                  <a:pt x="37560" y="341935"/>
                  <a:pt x="42322" y="346168"/>
                </a:cubicBezTo>
                <a:cubicBezTo>
                  <a:pt x="47084" y="350401"/>
                  <a:pt x="51318" y="279493"/>
                  <a:pt x="45497" y="257268"/>
                </a:cubicBezTo>
                <a:cubicBezTo>
                  <a:pt x="39676" y="235043"/>
                  <a:pt x="-20649" y="236631"/>
                  <a:pt x="7397" y="212818"/>
                </a:cubicBezTo>
                <a:cubicBezTo>
                  <a:pt x="35443" y="189006"/>
                  <a:pt x="187314" y="142968"/>
                  <a:pt x="213772" y="114393"/>
                </a:cubicBezTo>
                <a:cubicBezTo>
                  <a:pt x="240230" y="85818"/>
                  <a:pt x="165618" y="47189"/>
                  <a:pt x="166147" y="41368"/>
                </a:cubicBezTo>
                <a:cubicBezTo>
                  <a:pt x="166676" y="35547"/>
                  <a:pt x="209539" y="83172"/>
                  <a:pt x="216947" y="79468"/>
                </a:cubicBezTo>
                <a:cubicBezTo>
                  <a:pt x="224355" y="75764"/>
                  <a:pt x="196310" y="-3082"/>
                  <a:pt x="201072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40DA669B-0C31-9A9F-560D-8A32CA134165}"/>
              </a:ext>
            </a:extLst>
          </p:cNvPr>
          <p:cNvSpPr/>
          <p:nvPr/>
        </p:nvSpPr>
        <p:spPr>
          <a:xfrm>
            <a:off x="5828617" y="9283698"/>
            <a:ext cx="61036" cy="156142"/>
          </a:xfrm>
          <a:custGeom>
            <a:avLst/>
            <a:gdLst>
              <a:gd name="connsiteX0" fmla="*/ 35608 w 61036"/>
              <a:gd name="connsiteY0" fmla="*/ 2 h 156142"/>
              <a:gd name="connsiteX1" fmla="*/ 29258 w 61036"/>
              <a:gd name="connsiteY1" fmla="*/ 104777 h 156142"/>
              <a:gd name="connsiteX2" fmla="*/ 61008 w 61036"/>
              <a:gd name="connsiteY2" fmla="*/ 155577 h 156142"/>
              <a:gd name="connsiteX3" fmla="*/ 22908 w 61036"/>
              <a:gd name="connsiteY3" fmla="*/ 130177 h 156142"/>
              <a:gd name="connsiteX4" fmla="*/ 683 w 61036"/>
              <a:gd name="connsiteY4" fmla="*/ 101602 h 156142"/>
              <a:gd name="connsiteX5" fmla="*/ 35608 w 61036"/>
              <a:gd name="connsiteY5" fmla="*/ 2 h 156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036" h="156142">
                <a:moveTo>
                  <a:pt x="35608" y="2"/>
                </a:moveTo>
                <a:cubicBezTo>
                  <a:pt x="40371" y="531"/>
                  <a:pt x="25025" y="78848"/>
                  <a:pt x="29258" y="104777"/>
                </a:cubicBezTo>
                <a:cubicBezTo>
                  <a:pt x="33491" y="130706"/>
                  <a:pt x="62066" y="151344"/>
                  <a:pt x="61008" y="155577"/>
                </a:cubicBezTo>
                <a:cubicBezTo>
                  <a:pt x="59950" y="159810"/>
                  <a:pt x="32962" y="139173"/>
                  <a:pt x="22908" y="130177"/>
                </a:cubicBezTo>
                <a:cubicBezTo>
                  <a:pt x="12854" y="121181"/>
                  <a:pt x="-3550" y="115360"/>
                  <a:pt x="683" y="101602"/>
                </a:cubicBezTo>
                <a:cubicBezTo>
                  <a:pt x="4916" y="87844"/>
                  <a:pt x="30845" y="-527"/>
                  <a:pt x="35608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C5ED8312-B4E9-7F2B-9BAE-09ABDB23D8E3}"/>
              </a:ext>
            </a:extLst>
          </p:cNvPr>
          <p:cNvSpPr/>
          <p:nvPr/>
        </p:nvSpPr>
        <p:spPr>
          <a:xfrm>
            <a:off x="6109304" y="9407443"/>
            <a:ext cx="218589" cy="259594"/>
          </a:xfrm>
          <a:custGeom>
            <a:avLst/>
            <a:gdLst>
              <a:gd name="connsiteX0" fmla="*/ 59721 w 218589"/>
              <a:gd name="connsiteY0" fmla="*/ 82 h 259594"/>
              <a:gd name="connsiteX1" fmla="*/ 34321 w 218589"/>
              <a:gd name="connsiteY1" fmla="*/ 117557 h 259594"/>
              <a:gd name="connsiteX2" fmla="*/ 100996 w 218589"/>
              <a:gd name="connsiteY2" fmla="*/ 187407 h 259594"/>
              <a:gd name="connsiteX3" fmla="*/ 2571 w 218589"/>
              <a:gd name="connsiteY3" fmla="*/ 136607 h 259594"/>
              <a:gd name="connsiteX4" fmla="*/ 174021 w 218589"/>
              <a:gd name="connsiteY4" fmla="*/ 257257 h 259594"/>
              <a:gd name="connsiteX5" fmla="*/ 97821 w 218589"/>
              <a:gd name="connsiteY5" fmla="*/ 200107 h 259594"/>
              <a:gd name="connsiteX6" fmla="*/ 218471 w 218589"/>
              <a:gd name="connsiteY6" fmla="*/ 9607 h 259594"/>
              <a:gd name="connsiteX7" fmla="*/ 120046 w 218589"/>
              <a:gd name="connsiteY7" fmla="*/ 152482 h 259594"/>
              <a:gd name="connsiteX8" fmla="*/ 110521 w 218589"/>
              <a:gd name="connsiteY8" fmla="*/ 149307 h 259594"/>
              <a:gd name="connsiteX9" fmla="*/ 120046 w 218589"/>
              <a:gd name="connsiteY9" fmla="*/ 73107 h 259594"/>
              <a:gd name="connsiteX10" fmla="*/ 91471 w 218589"/>
              <a:gd name="connsiteY10" fmla="*/ 200107 h 259594"/>
              <a:gd name="connsiteX11" fmla="*/ 37496 w 218589"/>
              <a:gd name="connsiteY11" fmla="*/ 152482 h 259594"/>
              <a:gd name="connsiteX12" fmla="*/ 18446 w 218589"/>
              <a:gd name="connsiteY12" fmla="*/ 117557 h 259594"/>
              <a:gd name="connsiteX13" fmla="*/ 2571 w 218589"/>
              <a:gd name="connsiteY13" fmla="*/ 136607 h 259594"/>
              <a:gd name="connsiteX14" fmla="*/ 59721 w 218589"/>
              <a:gd name="connsiteY14" fmla="*/ 82 h 25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8589" h="259594">
                <a:moveTo>
                  <a:pt x="59721" y="82"/>
                </a:moveTo>
                <a:cubicBezTo>
                  <a:pt x="65013" y="-3093"/>
                  <a:pt x="27442" y="86336"/>
                  <a:pt x="34321" y="117557"/>
                </a:cubicBezTo>
                <a:cubicBezTo>
                  <a:pt x="41200" y="148778"/>
                  <a:pt x="106288" y="184232"/>
                  <a:pt x="100996" y="187407"/>
                </a:cubicBezTo>
                <a:cubicBezTo>
                  <a:pt x="95704" y="190582"/>
                  <a:pt x="-9600" y="124965"/>
                  <a:pt x="2571" y="136607"/>
                </a:cubicBezTo>
                <a:cubicBezTo>
                  <a:pt x="14742" y="148249"/>
                  <a:pt x="158146" y="246674"/>
                  <a:pt x="174021" y="257257"/>
                </a:cubicBezTo>
                <a:cubicBezTo>
                  <a:pt x="189896" y="267840"/>
                  <a:pt x="90413" y="241382"/>
                  <a:pt x="97821" y="200107"/>
                </a:cubicBezTo>
                <a:cubicBezTo>
                  <a:pt x="105229" y="158832"/>
                  <a:pt x="214767" y="17544"/>
                  <a:pt x="218471" y="9607"/>
                </a:cubicBezTo>
                <a:cubicBezTo>
                  <a:pt x="222175" y="1670"/>
                  <a:pt x="138038" y="129199"/>
                  <a:pt x="120046" y="152482"/>
                </a:cubicBezTo>
                <a:cubicBezTo>
                  <a:pt x="102054" y="175765"/>
                  <a:pt x="110521" y="162536"/>
                  <a:pt x="110521" y="149307"/>
                </a:cubicBezTo>
                <a:cubicBezTo>
                  <a:pt x="110521" y="136078"/>
                  <a:pt x="123221" y="64640"/>
                  <a:pt x="120046" y="73107"/>
                </a:cubicBezTo>
                <a:cubicBezTo>
                  <a:pt x="116871" y="81574"/>
                  <a:pt x="105229" y="186878"/>
                  <a:pt x="91471" y="200107"/>
                </a:cubicBezTo>
                <a:cubicBezTo>
                  <a:pt x="77713" y="213336"/>
                  <a:pt x="49667" y="166240"/>
                  <a:pt x="37496" y="152482"/>
                </a:cubicBezTo>
                <a:cubicBezTo>
                  <a:pt x="25325" y="138724"/>
                  <a:pt x="24267" y="120203"/>
                  <a:pt x="18446" y="117557"/>
                </a:cubicBezTo>
                <a:cubicBezTo>
                  <a:pt x="12625" y="114911"/>
                  <a:pt x="-6954" y="150894"/>
                  <a:pt x="2571" y="136607"/>
                </a:cubicBezTo>
                <a:cubicBezTo>
                  <a:pt x="12096" y="122320"/>
                  <a:pt x="54429" y="3257"/>
                  <a:pt x="59721" y="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D77705C7-1F71-A2B4-17AD-63CEFE23C886}"/>
              </a:ext>
            </a:extLst>
          </p:cNvPr>
          <p:cNvSpPr/>
          <p:nvPr/>
        </p:nvSpPr>
        <p:spPr>
          <a:xfrm>
            <a:off x="6462365" y="9477202"/>
            <a:ext cx="88111" cy="283925"/>
          </a:xfrm>
          <a:custGeom>
            <a:avLst/>
            <a:gdLst>
              <a:gd name="connsiteX0" fmla="*/ 14635 w 88111"/>
              <a:gd name="connsiteY0" fmla="*/ 173 h 283925"/>
              <a:gd name="connsiteX1" fmla="*/ 62260 w 88111"/>
              <a:gd name="connsiteY1" fmla="*/ 108123 h 283925"/>
              <a:gd name="connsiteX2" fmla="*/ 14635 w 88111"/>
              <a:gd name="connsiteY2" fmla="*/ 231948 h 283925"/>
              <a:gd name="connsiteX3" fmla="*/ 5110 w 88111"/>
              <a:gd name="connsiteY3" fmla="*/ 279573 h 283925"/>
              <a:gd name="connsiteX4" fmla="*/ 87660 w 88111"/>
              <a:gd name="connsiteY4" fmla="*/ 130348 h 283925"/>
              <a:gd name="connsiteX5" fmla="*/ 40035 w 88111"/>
              <a:gd name="connsiteY5" fmla="*/ 184323 h 283925"/>
              <a:gd name="connsiteX6" fmla="*/ 81310 w 88111"/>
              <a:gd name="connsiteY6" fmla="*/ 85898 h 283925"/>
              <a:gd name="connsiteX7" fmla="*/ 14635 w 88111"/>
              <a:gd name="connsiteY7" fmla="*/ 173 h 283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111" h="283925">
                <a:moveTo>
                  <a:pt x="14635" y="173"/>
                </a:moveTo>
                <a:cubicBezTo>
                  <a:pt x="11460" y="3877"/>
                  <a:pt x="62260" y="69494"/>
                  <a:pt x="62260" y="108123"/>
                </a:cubicBezTo>
                <a:cubicBezTo>
                  <a:pt x="62260" y="146752"/>
                  <a:pt x="24160" y="203373"/>
                  <a:pt x="14635" y="231948"/>
                </a:cubicBezTo>
                <a:cubicBezTo>
                  <a:pt x="5110" y="260523"/>
                  <a:pt x="-7061" y="296506"/>
                  <a:pt x="5110" y="279573"/>
                </a:cubicBezTo>
                <a:cubicBezTo>
                  <a:pt x="17281" y="262640"/>
                  <a:pt x="81839" y="146223"/>
                  <a:pt x="87660" y="130348"/>
                </a:cubicBezTo>
                <a:cubicBezTo>
                  <a:pt x="93481" y="114473"/>
                  <a:pt x="41093" y="191731"/>
                  <a:pt x="40035" y="184323"/>
                </a:cubicBezTo>
                <a:cubicBezTo>
                  <a:pt x="38977" y="176915"/>
                  <a:pt x="93481" y="118706"/>
                  <a:pt x="81310" y="85898"/>
                </a:cubicBezTo>
                <a:cubicBezTo>
                  <a:pt x="69139" y="53090"/>
                  <a:pt x="17810" y="-3531"/>
                  <a:pt x="14635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E4045AF2-8818-F4C2-92C8-6F6214D78A82}"/>
              </a:ext>
            </a:extLst>
          </p:cNvPr>
          <p:cNvSpPr/>
          <p:nvPr/>
        </p:nvSpPr>
        <p:spPr>
          <a:xfrm>
            <a:off x="6489698" y="9423398"/>
            <a:ext cx="301662" cy="330553"/>
          </a:xfrm>
          <a:custGeom>
            <a:avLst/>
            <a:gdLst>
              <a:gd name="connsiteX0" fmla="*/ 2 w 301662"/>
              <a:gd name="connsiteY0" fmla="*/ 38102 h 330553"/>
              <a:gd name="connsiteX1" fmla="*/ 104777 w 301662"/>
              <a:gd name="connsiteY1" fmla="*/ 130177 h 330553"/>
              <a:gd name="connsiteX2" fmla="*/ 34927 w 301662"/>
              <a:gd name="connsiteY2" fmla="*/ 247652 h 330553"/>
              <a:gd name="connsiteX3" fmla="*/ 98427 w 301662"/>
              <a:gd name="connsiteY3" fmla="*/ 193677 h 330553"/>
              <a:gd name="connsiteX4" fmla="*/ 73027 w 301662"/>
              <a:gd name="connsiteY4" fmla="*/ 330202 h 330553"/>
              <a:gd name="connsiteX5" fmla="*/ 98427 w 301662"/>
              <a:gd name="connsiteY5" fmla="*/ 234952 h 330553"/>
              <a:gd name="connsiteX6" fmla="*/ 241302 w 301662"/>
              <a:gd name="connsiteY6" fmla="*/ 295277 h 330553"/>
              <a:gd name="connsiteX7" fmla="*/ 88902 w 301662"/>
              <a:gd name="connsiteY7" fmla="*/ 209552 h 330553"/>
              <a:gd name="connsiteX8" fmla="*/ 123827 w 301662"/>
              <a:gd name="connsiteY8" fmla="*/ 85727 h 330553"/>
              <a:gd name="connsiteX9" fmla="*/ 301627 w 301662"/>
              <a:gd name="connsiteY9" fmla="*/ 2 h 330553"/>
              <a:gd name="connsiteX10" fmla="*/ 107952 w 301662"/>
              <a:gd name="connsiteY10" fmla="*/ 82552 h 330553"/>
              <a:gd name="connsiteX11" fmla="*/ 2 w 301662"/>
              <a:gd name="connsiteY11" fmla="*/ 38102 h 330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1662" h="330553">
                <a:moveTo>
                  <a:pt x="2" y="38102"/>
                </a:moveTo>
                <a:cubicBezTo>
                  <a:pt x="-527" y="46040"/>
                  <a:pt x="98956" y="95252"/>
                  <a:pt x="104777" y="130177"/>
                </a:cubicBezTo>
                <a:cubicBezTo>
                  <a:pt x="110598" y="165102"/>
                  <a:pt x="35985" y="237069"/>
                  <a:pt x="34927" y="247652"/>
                </a:cubicBezTo>
                <a:cubicBezTo>
                  <a:pt x="33869" y="258235"/>
                  <a:pt x="92077" y="179919"/>
                  <a:pt x="98427" y="193677"/>
                </a:cubicBezTo>
                <a:cubicBezTo>
                  <a:pt x="104777" y="207435"/>
                  <a:pt x="73027" y="323323"/>
                  <a:pt x="73027" y="330202"/>
                </a:cubicBezTo>
                <a:cubicBezTo>
                  <a:pt x="73027" y="337081"/>
                  <a:pt x="70381" y="240773"/>
                  <a:pt x="98427" y="234952"/>
                </a:cubicBezTo>
                <a:cubicBezTo>
                  <a:pt x="126473" y="229131"/>
                  <a:pt x="242889" y="299510"/>
                  <a:pt x="241302" y="295277"/>
                </a:cubicBezTo>
                <a:cubicBezTo>
                  <a:pt x="239715" y="291044"/>
                  <a:pt x="108481" y="244477"/>
                  <a:pt x="88902" y="209552"/>
                </a:cubicBezTo>
                <a:cubicBezTo>
                  <a:pt x="69323" y="174627"/>
                  <a:pt x="88373" y="120652"/>
                  <a:pt x="123827" y="85727"/>
                </a:cubicBezTo>
                <a:cubicBezTo>
                  <a:pt x="159281" y="50802"/>
                  <a:pt x="304273" y="531"/>
                  <a:pt x="301627" y="2"/>
                </a:cubicBezTo>
                <a:cubicBezTo>
                  <a:pt x="298981" y="-527"/>
                  <a:pt x="151344" y="73027"/>
                  <a:pt x="107952" y="82552"/>
                </a:cubicBezTo>
                <a:cubicBezTo>
                  <a:pt x="64560" y="92077"/>
                  <a:pt x="531" y="30164"/>
                  <a:pt x="2" y="38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4CD96C75-E9FE-185D-22B1-EE0AFDED5C19}"/>
              </a:ext>
            </a:extLst>
          </p:cNvPr>
          <p:cNvSpPr/>
          <p:nvPr/>
        </p:nvSpPr>
        <p:spPr>
          <a:xfrm>
            <a:off x="6276050" y="9442295"/>
            <a:ext cx="230101" cy="285905"/>
          </a:xfrm>
          <a:custGeom>
            <a:avLst/>
            <a:gdLst>
              <a:gd name="connsiteX0" fmla="*/ 54900 w 230101"/>
              <a:gd name="connsiteY0" fmla="*/ 155 h 285905"/>
              <a:gd name="connsiteX1" fmla="*/ 140625 w 230101"/>
              <a:gd name="connsiteY1" fmla="*/ 95405 h 285905"/>
              <a:gd name="connsiteX2" fmla="*/ 64425 w 230101"/>
              <a:gd name="connsiteY2" fmla="*/ 162080 h 285905"/>
              <a:gd name="connsiteX3" fmla="*/ 112050 w 230101"/>
              <a:gd name="connsiteY3" fmla="*/ 117630 h 285905"/>
              <a:gd name="connsiteX4" fmla="*/ 32675 w 230101"/>
              <a:gd name="connsiteY4" fmla="*/ 244630 h 285905"/>
              <a:gd name="connsiteX5" fmla="*/ 146975 w 230101"/>
              <a:gd name="connsiteY5" fmla="*/ 127155 h 285905"/>
              <a:gd name="connsiteX6" fmla="*/ 169200 w 230101"/>
              <a:gd name="connsiteY6" fmla="*/ 158905 h 285905"/>
              <a:gd name="connsiteX7" fmla="*/ 127925 w 230101"/>
              <a:gd name="connsiteY7" fmla="*/ 285905 h 285905"/>
              <a:gd name="connsiteX8" fmla="*/ 162850 w 230101"/>
              <a:gd name="connsiteY8" fmla="*/ 158905 h 285905"/>
              <a:gd name="connsiteX9" fmla="*/ 229525 w 230101"/>
              <a:gd name="connsiteY9" fmla="*/ 50955 h 285905"/>
              <a:gd name="connsiteX10" fmla="*/ 121575 w 230101"/>
              <a:gd name="connsiteY10" fmla="*/ 114455 h 285905"/>
              <a:gd name="connsiteX11" fmla="*/ 64425 w 230101"/>
              <a:gd name="connsiteY11" fmla="*/ 82705 h 285905"/>
              <a:gd name="connsiteX12" fmla="*/ 925 w 230101"/>
              <a:gd name="connsiteY12" fmla="*/ 92230 h 285905"/>
              <a:gd name="connsiteX13" fmla="*/ 115225 w 230101"/>
              <a:gd name="connsiteY13" fmla="*/ 73180 h 285905"/>
              <a:gd name="connsiteX14" fmla="*/ 54900 w 230101"/>
              <a:gd name="connsiteY14" fmla="*/ 155 h 285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0101" h="285905">
                <a:moveTo>
                  <a:pt x="54900" y="155"/>
                </a:moveTo>
                <a:cubicBezTo>
                  <a:pt x="59133" y="3859"/>
                  <a:pt x="139038" y="68418"/>
                  <a:pt x="140625" y="95405"/>
                </a:cubicBezTo>
                <a:cubicBezTo>
                  <a:pt x="142212" y="122392"/>
                  <a:pt x="69187" y="158376"/>
                  <a:pt x="64425" y="162080"/>
                </a:cubicBezTo>
                <a:cubicBezTo>
                  <a:pt x="59663" y="165784"/>
                  <a:pt x="117342" y="103872"/>
                  <a:pt x="112050" y="117630"/>
                </a:cubicBezTo>
                <a:cubicBezTo>
                  <a:pt x="106758" y="131388"/>
                  <a:pt x="26854" y="243043"/>
                  <a:pt x="32675" y="244630"/>
                </a:cubicBezTo>
                <a:cubicBezTo>
                  <a:pt x="38496" y="246218"/>
                  <a:pt x="124221" y="141443"/>
                  <a:pt x="146975" y="127155"/>
                </a:cubicBezTo>
                <a:cubicBezTo>
                  <a:pt x="169729" y="112868"/>
                  <a:pt x="172375" y="132447"/>
                  <a:pt x="169200" y="158905"/>
                </a:cubicBezTo>
                <a:cubicBezTo>
                  <a:pt x="166025" y="185363"/>
                  <a:pt x="128983" y="285905"/>
                  <a:pt x="127925" y="285905"/>
                </a:cubicBezTo>
                <a:cubicBezTo>
                  <a:pt x="126867" y="285905"/>
                  <a:pt x="145917" y="198063"/>
                  <a:pt x="162850" y="158905"/>
                </a:cubicBezTo>
                <a:cubicBezTo>
                  <a:pt x="179783" y="119747"/>
                  <a:pt x="236404" y="58363"/>
                  <a:pt x="229525" y="50955"/>
                </a:cubicBezTo>
                <a:cubicBezTo>
                  <a:pt x="222646" y="43547"/>
                  <a:pt x="149092" y="109163"/>
                  <a:pt x="121575" y="114455"/>
                </a:cubicBezTo>
                <a:cubicBezTo>
                  <a:pt x="94058" y="119747"/>
                  <a:pt x="84533" y="86409"/>
                  <a:pt x="64425" y="82705"/>
                </a:cubicBezTo>
                <a:cubicBezTo>
                  <a:pt x="44317" y="79001"/>
                  <a:pt x="-7542" y="93817"/>
                  <a:pt x="925" y="92230"/>
                </a:cubicBezTo>
                <a:cubicBezTo>
                  <a:pt x="9392" y="90643"/>
                  <a:pt x="113108" y="86409"/>
                  <a:pt x="115225" y="73180"/>
                </a:cubicBezTo>
                <a:cubicBezTo>
                  <a:pt x="117342" y="59951"/>
                  <a:pt x="50667" y="-3549"/>
                  <a:pt x="54900" y="1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9F6F875D-7768-7EA4-1C41-35EF8E98A8A8}"/>
              </a:ext>
            </a:extLst>
          </p:cNvPr>
          <p:cNvSpPr/>
          <p:nvPr/>
        </p:nvSpPr>
        <p:spPr>
          <a:xfrm>
            <a:off x="6604846" y="9208885"/>
            <a:ext cx="371382" cy="437555"/>
          </a:xfrm>
          <a:custGeom>
            <a:avLst/>
            <a:gdLst>
              <a:gd name="connsiteX0" fmla="*/ 370629 w 371382"/>
              <a:gd name="connsiteY0" fmla="*/ 1790 h 437555"/>
              <a:gd name="connsiteX1" fmla="*/ 5504 w 371382"/>
              <a:gd name="connsiteY1" fmla="*/ 274840 h 437555"/>
              <a:gd name="connsiteX2" fmla="*/ 151554 w 371382"/>
              <a:gd name="connsiteY2" fmla="*/ 192290 h 437555"/>
              <a:gd name="connsiteX3" fmla="*/ 164254 w 371382"/>
              <a:gd name="connsiteY3" fmla="*/ 268490 h 437555"/>
              <a:gd name="connsiteX4" fmla="*/ 192829 w 371382"/>
              <a:gd name="connsiteY4" fmla="*/ 217690 h 437555"/>
              <a:gd name="connsiteX5" fmla="*/ 167429 w 371382"/>
              <a:gd name="connsiteY5" fmla="*/ 436765 h 437555"/>
              <a:gd name="connsiteX6" fmla="*/ 211879 w 371382"/>
              <a:gd name="connsiteY6" fmla="*/ 287540 h 437555"/>
              <a:gd name="connsiteX7" fmla="*/ 129329 w 371382"/>
              <a:gd name="connsiteY7" fmla="*/ 192290 h 437555"/>
              <a:gd name="connsiteX8" fmla="*/ 78529 w 371382"/>
              <a:gd name="connsiteY8" fmla="*/ 214515 h 437555"/>
              <a:gd name="connsiteX9" fmla="*/ 189654 w 371382"/>
              <a:gd name="connsiteY9" fmla="*/ 106565 h 437555"/>
              <a:gd name="connsiteX10" fmla="*/ 103929 w 371382"/>
              <a:gd name="connsiteY10" fmla="*/ 154190 h 437555"/>
              <a:gd name="connsiteX11" fmla="*/ 370629 w 371382"/>
              <a:gd name="connsiteY11" fmla="*/ 1790 h 437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1382" h="437555">
                <a:moveTo>
                  <a:pt x="370629" y="1790"/>
                </a:moveTo>
                <a:cubicBezTo>
                  <a:pt x="354225" y="21898"/>
                  <a:pt x="42016" y="243090"/>
                  <a:pt x="5504" y="274840"/>
                </a:cubicBezTo>
                <a:cubicBezTo>
                  <a:pt x="-31008" y="306590"/>
                  <a:pt x="125096" y="193348"/>
                  <a:pt x="151554" y="192290"/>
                </a:cubicBezTo>
                <a:cubicBezTo>
                  <a:pt x="178012" y="191232"/>
                  <a:pt x="157375" y="264257"/>
                  <a:pt x="164254" y="268490"/>
                </a:cubicBezTo>
                <a:cubicBezTo>
                  <a:pt x="171133" y="272723"/>
                  <a:pt x="192300" y="189644"/>
                  <a:pt x="192829" y="217690"/>
                </a:cubicBezTo>
                <a:cubicBezTo>
                  <a:pt x="193358" y="245736"/>
                  <a:pt x="164254" y="425123"/>
                  <a:pt x="167429" y="436765"/>
                </a:cubicBezTo>
                <a:cubicBezTo>
                  <a:pt x="170604" y="448407"/>
                  <a:pt x="218229" y="328286"/>
                  <a:pt x="211879" y="287540"/>
                </a:cubicBezTo>
                <a:cubicBezTo>
                  <a:pt x="205529" y="246794"/>
                  <a:pt x="151554" y="204461"/>
                  <a:pt x="129329" y="192290"/>
                </a:cubicBezTo>
                <a:cubicBezTo>
                  <a:pt x="107104" y="180119"/>
                  <a:pt x="68475" y="228802"/>
                  <a:pt x="78529" y="214515"/>
                </a:cubicBezTo>
                <a:cubicBezTo>
                  <a:pt x="88583" y="200228"/>
                  <a:pt x="185421" y="116619"/>
                  <a:pt x="189654" y="106565"/>
                </a:cubicBezTo>
                <a:cubicBezTo>
                  <a:pt x="193887" y="96511"/>
                  <a:pt x="77471" y="171123"/>
                  <a:pt x="103929" y="154190"/>
                </a:cubicBezTo>
                <a:cubicBezTo>
                  <a:pt x="130387" y="137257"/>
                  <a:pt x="387033" y="-18318"/>
                  <a:pt x="370629" y="1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1CD83396-417E-057A-00A3-635A743C57B2}"/>
              </a:ext>
            </a:extLst>
          </p:cNvPr>
          <p:cNvSpPr/>
          <p:nvPr/>
        </p:nvSpPr>
        <p:spPr>
          <a:xfrm>
            <a:off x="6765422" y="9226496"/>
            <a:ext cx="147817" cy="467247"/>
          </a:xfrm>
          <a:custGeom>
            <a:avLst/>
            <a:gdLst>
              <a:gd name="connsiteX0" fmla="*/ 95753 w 147817"/>
              <a:gd name="connsiteY0" fmla="*/ 54 h 467247"/>
              <a:gd name="connsiteX1" fmla="*/ 130678 w 147817"/>
              <a:gd name="connsiteY1" fmla="*/ 168329 h 467247"/>
              <a:gd name="connsiteX2" fmla="*/ 130678 w 147817"/>
              <a:gd name="connsiteY2" fmla="*/ 123879 h 467247"/>
              <a:gd name="connsiteX3" fmla="*/ 121153 w 147817"/>
              <a:gd name="connsiteY3" fmla="*/ 292154 h 467247"/>
              <a:gd name="connsiteX4" fmla="*/ 127503 w 147817"/>
              <a:gd name="connsiteY4" fmla="*/ 222304 h 467247"/>
              <a:gd name="connsiteX5" fmla="*/ 51303 w 147817"/>
              <a:gd name="connsiteY5" fmla="*/ 365179 h 467247"/>
              <a:gd name="connsiteX6" fmla="*/ 89403 w 147817"/>
              <a:gd name="connsiteY6" fmla="*/ 304854 h 467247"/>
              <a:gd name="connsiteX7" fmla="*/ 503 w 147817"/>
              <a:gd name="connsiteY7" fmla="*/ 466779 h 467247"/>
              <a:gd name="connsiteX8" fmla="*/ 137028 w 147817"/>
              <a:gd name="connsiteY8" fmla="*/ 244529 h 467247"/>
              <a:gd name="connsiteX9" fmla="*/ 102103 w 147817"/>
              <a:gd name="connsiteY9" fmla="*/ 292154 h 467247"/>
              <a:gd name="connsiteX10" fmla="*/ 146553 w 147817"/>
              <a:gd name="connsiteY10" fmla="*/ 85779 h 467247"/>
              <a:gd name="connsiteX11" fmla="*/ 133853 w 147817"/>
              <a:gd name="connsiteY11" fmla="*/ 149279 h 467247"/>
              <a:gd name="connsiteX12" fmla="*/ 95753 w 147817"/>
              <a:gd name="connsiteY12" fmla="*/ 54 h 46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7817" h="467247">
                <a:moveTo>
                  <a:pt x="95753" y="54"/>
                </a:moveTo>
                <a:cubicBezTo>
                  <a:pt x="95224" y="3229"/>
                  <a:pt x="124857" y="147692"/>
                  <a:pt x="130678" y="168329"/>
                </a:cubicBezTo>
                <a:cubicBezTo>
                  <a:pt x="136499" y="188966"/>
                  <a:pt x="132265" y="103242"/>
                  <a:pt x="130678" y="123879"/>
                </a:cubicBezTo>
                <a:cubicBezTo>
                  <a:pt x="129091" y="144516"/>
                  <a:pt x="121682" y="275750"/>
                  <a:pt x="121153" y="292154"/>
                </a:cubicBezTo>
                <a:cubicBezTo>
                  <a:pt x="120624" y="308558"/>
                  <a:pt x="139145" y="210133"/>
                  <a:pt x="127503" y="222304"/>
                </a:cubicBezTo>
                <a:cubicBezTo>
                  <a:pt x="115861" y="234475"/>
                  <a:pt x="57653" y="351421"/>
                  <a:pt x="51303" y="365179"/>
                </a:cubicBezTo>
                <a:cubicBezTo>
                  <a:pt x="44953" y="378937"/>
                  <a:pt x="97870" y="287921"/>
                  <a:pt x="89403" y="304854"/>
                </a:cubicBezTo>
                <a:cubicBezTo>
                  <a:pt x="80936" y="321787"/>
                  <a:pt x="-7434" y="476833"/>
                  <a:pt x="503" y="466779"/>
                </a:cubicBezTo>
                <a:cubicBezTo>
                  <a:pt x="8440" y="456725"/>
                  <a:pt x="120095" y="273633"/>
                  <a:pt x="137028" y="244529"/>
                </a:cubicBezTo>
                <a:cubicBezTo>
                  <a:pt x="153961" y="215425"/>
                  <a:pt x="100516" y="318612"/>
                  <a:pt x="102103" y="292154"/>
                </a:cubicBezTo>
                <a:cubicBezTo>
                  <a:pt x="103691" y="265696"/>
                  <a:pt x="141261" y="109592"/>
                  <a:pt x="146553" y="85779"/>
                </a:cubicBezTo>
                <a:cubicBezTo>
                  <a:pt x="151845" y="61966"/>
                  <a:pt x="139145" y="165154"/>
                  <a:pt x="133853" y="149279"/>
                </a:cubicBezTo>
                <a:cubicBezTo>
                  <a:pt x="128561" y="133404"/>
                  <a:pt x="96282" y="-3121"/>
                  <a:pt x="95753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670E23D3-0515-280D-D662-B0A7FBEDA132}"/>
              </a:ext>
            </a:extLst>
          </p:cNvPr>
          <p:cNvSpPr/>
          <p:nvPr/>
        </p:nvSpPr>
        <p:spPr>
          <a:xfrm>
            <a:off x="5873749" y="9343639"/>
            <a:ext cx="349303" cy="353866"/>
          </a:xfrm>
          <a:custGeom>
            <a:avLst/>
            <a:gdLst>
              <a:gd name="connsiteX0" fmla="*/ 1 w 349303"/>
              <a:gd name="connsiteY0" fmla="*/ 57536 h 353866"/>
              <a:gd name="connsiteX1" fmla="*/ 209551 w 349303"/>
              <a:gd name="connsiteY1" fmla="*/ 200411 h 353866"/>
              <a:gd name="connsiteX2" fmla="*/ 127001 w 349303"/>
              <a:gd name="connsiteY2" fmla="*/ 63886 h 353866"/>
              <a:gd name="connsiteX3" fmla="*/ 279401 w 349303"/>
              <a:gd name="connsiteY3" fmla="*/ 292486 h 353866"/>
              <a:gd name="connsiteX4" fmla="*/ 349251 w 349303"/>
              <a:gd name="connsiteY4" fmla="*/ 352811 h 353866"/>
              <a:gd name="connsiteX5" fmla="*/ 269876 w 349303"/>
              <a:gd name="connsiteY5" fmla="*/ 257561 h 353866"/>
              <a:gd name="connsiteX6" fmla="*/ 63501 w 349303"/>
              <a:gd name="connsiteY6" fmla="*/ 386 h 353866"/>
              <a:gd name="connsiteX7" fmla="*/ 177801 w 349303"/>
              <a:gd name="connsiteY7" fmla="*/ 197236 h 353866"/>
              <a:gd name="connsiteX8" fmla="*/ 149226 w 349303"/>
              <a:gd name="connsiteY8" fmla="*/ 105161 h 353866"/>
              <a:gd name="connsiteX9" fmla="*/ 212726 w 349303"/>
              <a:gd name="connsiteY9" fmla="*/ 206761 h 353866"/>
              <a:gd name="connsiteX10" fmla="*/ 1 w 349303"/>
              <a:gd name="connsiteY10" fmla="*/ 57536 h 353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9303" h="353866">
                <a:moveTo>
                  <a:pt x="1" y="57536"/>
                </a:moveTo>
                <a:cubicBezTo>
                  <a:pt x="-528" y="56478"/>
                  <a:pt x="188384" y="199353"/>
                  <a:pt x="209551" y="200411"/>
                </a:cubicBezTo>
                <a:cubicBezTo>
                  <a:pt x="230718" y="201469"/>
                  <a:pt x="115359" y="48540"/>
                  <a:pt x="127001" y="63886"/>
                </a:cubicBezTo>
                <a:cubicBezTo>
                  <a:pt x="138643" y="79232"/>
                  <a:pt x="242359" y="244332"/>
                  <a:pt x="279401" y="292486"/>
                </a:cubicBezTo>
                <a:cubicBezTo>
                  <a:pt x="316443" y="340640"/>
                  <a:pt x="350839" y="358632"/>
                  <a:pt x="349251" y="352811"/>
                </a:cubicBezTo>
                <a:cubicBezTo>
                  <a:pt x="347664" y="346990"/>
                  <a:pt x="317501" y="316299"/>
                  <a:pt x="269876" y="257561"/>
                </a:cubicBezTo>
                <a:cubicBezTo>
                  <a:pt x="222251" y="198824"/>
                  <a:pt x="78847" y="10440"/>
                  <a:pt x="63501" y="386"/>
                </a:cubicBezTo>
                <a:cubicBezTo>
                  <a:pt x="48155" y="-9668"/>
                  <a:pt x="163514" y="179774"/>
                  <a:pt x="177801" y="197236"/>
                </a:cubicBezTo>
                <a:cubicBezTo>
                  <a:pt x="192088" y="214698"/>
                  <a:pt x="143405" y="103574"/>
                  <a:pt x="149226" y="105161"/>
                </a:cubicBezTo>
                <a:cubicBezTo>
                  <a:pt x="155047" y="106749"/>
                  <a:pt x="237068" y="214698"/>
                  <a:pt x="212726" y="206761"/>
                </a:cubicBezTo>
                <a:cubicBezTo>
                  <a:pt x="188384" y="198824"/>
                  <a:pt x="530" y="58594"/>
                  <a:pt x="1" y="575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21D5CC9E-C00C-A6E3-D936-76A0C43B18D0}"/>
              </a:ext>
            </a:extLst>
          </p:cNvPr>
          <p:cNvSpPr/>
          <p:nvPr/>
        </p:nvSpPr>
        <p:spPr>
          <a:xfrm>
            <a:off x="5661852" y="9234454"/>
            <a:ext cx="420916" cy="327891"/>
          </a:xfrm>
          <a:custGeom>
            <a:avLst/>
            <a:gdLst>
              <a:gd name="connsiteX0" fmla="*/ 5523 w 420916"/>
              <a:gd name="connsiteY0" fmla="*/ 4796 h 327891"/>
              <a:gd name="connsiteX1" fmla="*/ 281748 w 420916"/>
              <a:gd name="connsiteY1" fmla="*/ 239746 h 327891"/>
              <a:gd name="connsiteX2" fmla="*/ 291273 w 420916"/>
              <a:gd name="connsiteY2" fmla="*/ 131796 h 327891"/>
              <a:gd name="connsiteX3" fmla="*/ 269048 w 420916"/>
              <a:gd name="connsiteY3" fmla="*/ 198471 h 327891"/>
              <a:gd name="connsiteX4" fmla="*/ 408748 w 420916"/>
              <a:gd name="connsiteY4" fmla="*/ 315946 h 327891"/>
              <a:gd name="connsiteX5" fmla="*/ 392873 w 420916"/>
              <a:gd name="connsiteY5" fmla="*/ 309596 h 327891"/>
              <a:gd name="connsiteX6" fmla="*/ 224598 w 420916"/>
              <a:gd name="connsiteY6" fmla="*/ 188946 h 327891"/>
              <a:gd name="connsiteX7" fmla="*/ 196023 w 420916"/>
              <a:gd name="connsiteY7" fmla="*/ 84171 h 327891"/>
              <a:gd name="connsiteX8" fmla="*/ 173798 w 420916"/>
              <a:gd name="connsiteY8" fmla="*/ 138146 h 327891"/>
              <a:gd name="connsiteX9" fmla="*/ 100773 w 420916"/>
              <a:gd name="connsiteY9" fmla="*/ 84171 h 327891"/>
              <a:gd name="connsiteX10" fmla="*/ 5523 w 420916"/>
              <a:gd name="connsiteY10" fmla="*/ 4796 h 32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16" h="327891">
                <a:moveTo>
                  <a:pt x="5523" y="4796"/>
                </a:moveTo>
                <a:cubicBezTo>
                  <a:pt x="35685" y="30725"/>
                  <a:pt x="234123" y="218579"/>
                  <a:pt x="281748" y="239746"/>
                </a:cubicBezTo>
                <a:cubicBezTo>
                  <a:pt x="329373" y="260913"/>
                  <a:pt x="293390" y="138675"/>
                  <a:pt x="291273" y="131796"/>
                </a:cubicBezTo>
                <a:cubicBezTo>
                  <a:pt x="289156" y="124917"/>
                  <a:pt x="249469" y="167779"/>
                  <a:pt x="269048" y="198471"/>
                </a:cubicBezTo>
                <a:cubicBezTo>
                  <a:pt x="288627" y="229163"/>
                  <a:pt x="388111" y="297425"/>
                  <a:pt x="408748" y="315946"/>
                </a:cubicBezTo>
                <a:cubicBezTo>
                  <a:pt x="429385" y="334467"/>
                  <a:pt x="423565" y="330763"/>
                  <a:pt x="392873" y="309596"/>
                </a:cubicBezTo>
                <a:cubicBezTo>
                  <a:pt x="362181" y="288429"/>
                  <a:pt x="257406" y="226517"/>
                  <a:pt x="224598" y="188946"/>
                </a:cubicBezTo>
                <a:cubicBezTo>
                  <a:pt x="191790" y="151375"/>
                  <a:pt x="204490" y="92638"/>
                  <a:pt x="196023" y="84171"/>
                </a:cubicBezTo>
                <a:cubicBezTo>
                  <a:pt x="187556" y="75704"/>
                  <a:pt x="189673" y="138146"/>
                  <a:pt x="173798" y="138146"/>
                </a:cubicBezTo>
                <a:cubicBezTo>
                  <a:pt x="157923" y="138146"/>
                  <a:pt x="124056" y="102692"/>
                  <a:pt x="100773" y="84171"/>
                </a:cubicBezTo>
                <a:cubicBezTo>
                  <a:pt x="77490" y="65650"/>
                  <a:pt x="-24639" y="-21133"/>
                  <a:pt x="5523" y="47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3B3EDF35-222D-AC3F-BD43-A5DD70B35C17}"/>
              </a:ext>
            </a:extLst>
          </p:cNvPr>
          <p:cNvSpPr/>
          <p:nvPr/>
        </p:nvSpPr>
        <p:spPr>
          <a:xfrm>
            <a:off x="5496617" y="9093186"/>
            <a:ext cx="289941" cy="197552"/>
          </a:xfrm>
          <a:custGeom>
            <a:avLst/>
            <a:gdLst>
              <a:gd name="connsiteX0" fmla="*/ 189808 w 289941"/>
              <a:gd name="connsiteY0" fmla="*/ 14 h 197552"/>
              <a:gd name="connsiteX1" fmla="*/ 2483 w 289941"/>
              <a:gd name="connsiteY1" fmla="*/ 73039 h 197552"/>
              <a:gd name="connsiteX2" fmla="*/ 78683 w 289941"/>
              <a:gd name="connsiteY2" fmla="*/ 107964 h 197552"/>
              <a:gd name="connsiteX3" fmla="*/ 24708 w 289941"/>
              <a:gd name="connsiteY3" fmla="*/ 101614 h 197552"/>
              <a:gd name="connsiteX4" fmla="*/ 285058 w 289941"/>
              <a:gd name="connsiteY4" fmla="*/ 196864 h 197552"/>
              <a:gd name="connsiteX5" fmla="*/ 192983 w 289941"/>
              <a:gd name="connsiteY5" fmla="*/ 142889 h 197552"/>
              <a:gd name="connsiteX6" fmla="*/ 170758 w 289941"/>
              <a:gd name="connsiteY6" fmla="*/ 111139 h 197552"/>
              <a:gd name="connsiteX7" fmla="*/ 50108 w 289941"/>
              <a:gd name="connsiteY7" fmla="*/ 76214 h 197552"/>
              <a:gd name="connsiteX8" fmla="*/ 154883 w 289941"/>
              <a:gd name="connsiteY8" fmla="*/ 127014 h 197552"/>
              <a:gd name="connsiteX9" fmla="*/ 15183 w 289941"/>
              <a:gd name="connsiteY9" fmla="*/ 79389 h 197552"/>
              <a:gd name="connsiteX10" fmla="*/ 189808 w 289941"/>
              <a:gd name="connsiteY10" fmla="*/ 14 h 19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9941" h="197552">
                <a:moveTo>
                  <a:pt x="189808" y="14"/>
                </a:moveTo>
                <a:cubicBezTo>
                  <a:pt x="187691" y="-1044"/>
                  <a:pt x="21004" y="55047"/>
                  <a:pt x="2483" y="73039"/>
                </a:cubicBezTo>
                <a:cubicBezTo>
                  <a:pt x="-16038" y="91031"/>
                  <a:pt x="74979" y="103202"/>
                  <a:pt x="78683" y="107964"/>
                </a:cubicBezTo>
                <a:cubicBezTo>
                  <a:pt x="82387" y="112726"/>
                  <a:pt x="-9688" y="86797"/>
                  <a:pt x="24708" y="101614"/>
                </a:cubicBezTo>
                <a:cubicBezTo>
                  <a:pt x="59104" y="116431"/>
                  <a:pt x="257012" y="189985"/>
                  <a:pt x="285058" y="196864"/>
                </a:cubicBezTo>
                <a:cubicBezTo>
                  <a:pt x="313104" y="203743"/>
                  <a:pt x="212033" y="157177"/>
                  <a:pt x="192983" y="142889"/>
                </a:cubicBezTo>
                <a:cubicBezTo>
                  <a:pt x="173933" y="128602"/>
                  <a:pt x="194571" y="122252"/>
                  <a:pt x="170758" y="111139"/>
                </a:cubicBezTo>
                <a:cubicBezTo>
                  <a:pt x="146945" y="100027"/>
                  <a:pt x="52754" y="73568"/>
                  <a:pt x="50108" y="76214"/>
                </a:cubicBezTo>
                <a:cubicBezTo>
                  <a:pt x="47462" y="78860"/>
                  <a:pt x="160704" y="126485"/>
                  <a:pt x="154883" y="127014"/>
                </a:cubicBezTo>
                <a:cubicBezTo>
                  <a:pt x="149062" y="127543"/>
                  <a:pt x="7775" y="98439"/>
                  <a:pt x="15183" y="79389"/>
                </a:cubicBezTo>
                <a:cubicBezTo>
                  <a:pt x="22591" y="60339"/>
                  <a:pt x="191925" y="1072"/>
                  <a:pt x="189808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2E24F1D5-EA02-3081-DBC9-A00BC81E5C3C}"/>
              </a:ext>
            </a:extLst>
          </p:cNvPr>
          <p:cNvSpPr/>
          <p:nvPr/>
        </p:nvSpPr>
        <p:spPr>
          <a:xfrm>
            <a:off x="6161970" y="9480211"/>
            <a:ext cx="530379" cy="254579"/>
          </a:xfrm>
          <a:custGeom>
            <a:avLst/>
            <a:gdLst>
              <a:gd name="connsiteX0" fmla="*/ 705 w 530379"/>
              <a:gd name="connsiteY0" fmla="*/ 339 h 254579"/>
              <a:gd name="connsiteX1" fmla="*/ 184855 w 530379"/>
              <a:gd name="connsiteY1" fmla="*/ 190839 h 254579"/>
              <a:gd name="connsiteX2" fmla="*/ 264230 w 530379"/>
              <a:gd name="connsiteY2" fmla="*/ 244814 h 254579"/>
              <a:gd name="connsiteX3" fmla="*/ 140405 w 530379"/>
              <a:gd name="connsiteY3" fmla="*/ 216239 h 254579"/>
              <a:gd name="connsiteX4" fmla="*/ 378530 w 530379"/>
              <a:gd name="connsiteY4" fmla="*/ 247989 h 254579"/>
              <a:gd name="connsiteX5" fmla="*/ 276930 w 530379"/>
              <a:gd name="connsiteY5" fmla="*/ 216239 h 254579"/>
              <a:gd name="connsiteX6" fmla="*/ 321380 w 530379"/>
              <a:gd name="connsiteY6" fmla="*/ 133689 h 254579"/>
              <a:gd name="connsiteX7" fmla="*/ 283280 w 530379"/>
              <a:gd name="connsiteY7" fmla="*/ 232114 h 254579"/>
              <a:gd name="connsiteX8" fmla="*/ 457905 w 530379"/>
              <a:gd name="connsiteY8" fmla="*/ 244814 h 254579"/>
              <a:gd name="connsiteX9" fmla="*/ 527755 w 530379"/>
              <a:gd name="connsiteY9" fmla="*/ 216239 h 254579"/>
              <a:gd name="connsiteX10" fmla="*/ 375355 w 530379"/>
              <a:gd name="connsiteY10" fmla="*/ 254339 h 254579"/>
              <a:gd name="connsiteX11" fmla="*/ 38805 w 530379"/>
              <a:gd name="connsiteY11" fmla="*/ 194014 h 254579"/>
              <a:gd name="connsiteX12" fmla="*/ 137230 w 530379"/>
              <a:gd name="connsiteY12" fmla="*/ 194014 h 254579"/>
              <a:gd name="connsiteX13" fmla="*/ 10230 w 530379"/>
              <a:gd name="connsiteY13" fmla="*/ 92414 h 254579"/>
              <a:gd name="connsiteX14" fmla="*/ 118180 w 530379"/>
              <a:gd name="connsiteY14" fmla="*/ 143214 h 254579"/>
              <a:gd name="connsiteX15" fmla="*/ 705 w 530379"/>
              <a:gd name="connsiteY15" fmla="*/ 339 h 254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30379" h="254579">
                <a:moveTo>
                  <a:pt x="705" y="339"/>
                </a:moveTo>
                <a:cubicBezTo>
                  <a:pt x="11818" y="8277"/>
                  <a:pt x="140934" y="150093"/>
                  <a:pt x="184855" y="190839"/>
                </a:cubicBezTo>
                <a:cubicBezTo>
                  <a:pt x="228776" y="231585"/>
                  <a:pt x="271638" y="240581"/>
                  <a:pt x="264230" y="244814"/>
                </a:cubicBezTo>
                <a:cubicBezTo>
                  <a:pt x="256822" y="249047"/>
                  <a:pt x="121355" y="215710"/>
                  <a:pt x="140405" y="216239"/>
                </a:cubicBezTo>
                <a:cubicBezTo>
                  <a:pt x="159455" y="216768"/>
                  <a:pt x="355776" y="247989"/>
                  <a:pt x="378530" y="247989"/>
                </a:cubicBezTo>
                <a:cubicBezTo>
                  <a:pt x="401284" y="247989"/>
                  <a:pt x="286455" y="235289"/>
                  <a:pt x="276930" y="216239"/>
                </a:cubicBezTo>
                <a:cubicBezTo>
                  <a:pt x="267405" y="197189"/>
                  <a:pt x="320322" y="131043"/>
                  <a:pt x="321380" y="133689"/>
                </a:cubicBezTo>
                <a:cubicBezTo>
                  <a:pt x="322438" y="136335"/>
                  <a:pt x="260526" y="213593"/>
                  <a:pt x="283280" y="232114"/>
                </a:cubicBezTo>
                <a:cubicBezTo>
                  <a:pt x="306034" y="250635"/>
                  <a:pt x="417159" y="247460"/>
                  <a:pt x="457905" y="244814"/>
                </a:cubicBezTo>
                <a:cubicBezTo>
                  <a:pt x="498651" y="242168"/>
                  <a:pt x="541513" y="214652"/>
                  <a:pt x="527755" y="216239"/>
                </a:cubicBezTo>
                <a:cubicBezTo>
                  <a:pt x="513997" y="217826"/>
                  <a:pt x="456847" y="258043"/>
                  <a:pt x="375355" y="254339"/>
                </a:cubicBezTo>
                <a:cubicBezTo>
                  <a:pt x="293863" y="250635"/>
                  <a:pt x="78492" y="204068"/>
                  <a:pt x="38805" y="194014"/>
                </a:cubicBezTo>
                <a:cubicBezTo>
                  <a:pt x="-882" y="183960"/>
                  <a:pt x="141992" y="210947"/>
                  <a:pt x="137230" y="194014"/>
                </a:cubicBezTo>
                <a:cubicBezTo>
                  <a:pt x="132468" y="177081"/>
                  <a:pt x="13405" y="100881"/>
                  <a:pt x="10230" y="92414"/>
                </a:cubicBezTo>
                <a:cubicBezTo>
                  <a:pt x="7055" y="83947"/>
                  <a:pt x="122942" y="160147"/>
                  <a:pt x="118180" y="143214"/>
                </a:cubicBezTo>
                <a:cubicBezTo>
                  <a:pt x="113418" y="126281"/>
                  <a:pt x="-10408" y="-7599"/>
                  <a:pt x="705" y="3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7B3E15E7-1322-E3F1-02CF-5AC755D36953}"/>
              </a:ext>
            </a:extLst>
          </p:cNvPr>
          <p:cNvSpPr/>
          <p:nvPr/>
        </p:nvSpPr>
        <p:spPr>
          <a:xfrm>
            <a:off x="6045121" y="9334028"/>
            <a:ext cx="599834" cy="159359"/>
          </a:xfrm>
          <a:custGeom>
            <a:avLst/>
            <a:gdLst>
              <a:gd name="connsiteX0" fmla="*/ 3254 w 599834"/>
              <a:gd name="connsiteY0" fmla="*/ 105247 h 159359"/>
              <a:gd name="connsiteX1" fmla="*/ 301704 w 599834"/>
              <a:gd name="connsiteY1" fmla="*/ 54447 h 159359"/>
              <a:gd name="connsiteX2" fmla="*/ 200104 w 599834"/>
              <a:gd name="connsiteY2" fmla="*/ 108422 h 159359"/>
              <a:gd name="connsiteX3" fmla="*/ 441404 w 599834"/>
              <a:gd name="connsiteY3" fmla="*/ 146522 h 159359"/>
              <a:gd name="connsiteX4" fmla="*/ 387429 w 599834"/>
              <a:gd name="connsiteY4" fmla="*/ 92547 h 159359"/>
              <a:gd name="connsiteX5" fmla="*/ 555704 w 599834"/>
              <a:gd name="connsiteY5" fmla="*/ 152872 h 159359"/>
              <a:gd name="connsiteX6" fmla="*/ 593804 w 599834"/>
              <a:gd name="connsiteY6" fmla="*/ 124297 h 159359"/>
              <a:gd name="connsiteX7" fmla="*/ 454104 w 599834"/>
              <a:gd name="connsiteY7" fmla="*/ 159222 h 159359"/>
              <a:gd name="connsiteX8" fmla="*/ 193754 w 599834"/>
              <a:gd name="connsiteY8" fmla="*/ 108422 h 159359"/>
              <a:gd name="connsiteX9" fmla="*/ 250904 w 599834"/>
              <a:gd name="connsiteY9" fmla="*/ 70322 h 159359"/>
              <a:gd name="connsiteX10" fmla="*/ 142954 w 599834"/>
              <a:gd name="connsiteY10" fmla="*/ 6822 h 159359"/>
              <a:gd name="connsiteX11" fmla="*/ 142954 w 599834"/>
              <a:gd name="connsiteY11" fmla="*/ 9997 h 159359"/>
              <a:gd name="connsiteX12" fmla="*/ 215979 w 599834"/>
              <a:gd name="connsiteY12" fmla="*/ 79847 h 159359"/>
              <a:gd name="connsiteX13" fmla="*/ 117554 w 599834"/>
              <a:gd name="connsiteY13" fmla="*/ 54447 h 159359"/>
              <a:gd name="connsiteX14" fmla="*/ 104854 w 599834"/>
              <a:gd name="connsiteY14" fmla="*/ 35397 h 159359"/>
              <a:gd name="connsiteX15" fmla="*/ 142954 w 599834"/>
              <a:gd name="connsiteY15" fmla="*/ 60797 h 159359"/>
              <a:gd name="connsiteX16" fmla="*/ 3254 w 599834"/>
              <a:gd name="connsiteY16" fmla="*/ 105247 h 15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9834" h="159359">
                <a:moveTo>
                  <a:pt x="3254" y="105247"/>
                </a:moveTo>
                <a:cubicBezTo>
                  <a:pt x="29712" y="104189"/>
                  <a:pt x="268896" y="53918"/>
                  <a:pt x="301704" y="54447"/>
                </a:cubicBezTo>
                <a:cubicBezTo>
                  <a:pt x="334512" y="54976"/>
                  <a:pt x="176821" y="93076"/>
                  <a:pt x="200104" y="108422"/>
                </a:cubicBezTo>
                <a:cubicBezTo>
                  <a:pt x="223387" y="123768"/>
                  <a:pt x="410183" y="149168"/>
                  <a:pt x="441404" y="146522"/>
                </a:cubicBezTo>
                <a:cubicBezTo>
                  <a:pt x="472625" y="143876"/>
                  <a:pt x="368379" y="91489"/>
                  <a:pt x="387429" y="92547"/>
                </a:cubicBezTo>
                <a:cubicBezTo>
                  <a:pt x="406479" y="93605"/>
                  <a:pt x="521308" y="147580"/>
                  <a:pt x="555704" y="152872"/>
                </a:cubicBezTo>
                <a:cubicBezTo>
                  <a:pt x="590100" y="158164"/>
                  <a:pt x="610737" y="123239"/>
                  <a:pt x="593804" y="124297"/>
                </a:cubicBezTo>
                <a:cubicBezTo>
                  <a:pt x="576871" y="125355"/>
                  <a:pt x="520779" y="161868"/>
                  <a:pt x="454104" y="159222"/>
                </a:cubicBezTo>
                <a:cubicBezTo>
                  <a:pt x="387429" y="156576"/>
                  <a:pt x="227621" y="123239"/>
                  <a:pt x="193754" y="108422"/>
                </a:cubicBezTo>
                <a:cubicBezTo>
                  <a:pt x="159887" y="93605"/>
                  <a:pt x="259371" y="87255"/>
                  <a:pt x="250904" y="70322"/>
                </a:cubicBezTo>
                <a:cubicBezTo>
                  <a:pt x="242437" y="53389"/>
                  <a:pt x="160946" y="16876"/>
                  <a:pt x="142954" y="6822"/>
                </a:cubicBezTo>
                <a:cubicBezTo>
                  <a:pt x="124962" y="-3232"/>
                  <a:pt x="130783" y="-2174"/>
                  <a:pt x="142954" y="9997"/>
                </a:cubicBezTo>
                <a:cubicBezTo>
                  <a:pt x="155125" y="22168"/>
                  <a:pt x="220212" y="72439"/>
                  <a:pt x="215979" y="79847"/>
                </a:cubicBezTo>
                <a:cubicBezTo>
                  <a:pt x="211746" y="87255"/>
                  <a:pt x="136075" y="61855"/>
                  <a:pt x="117554" y="54447"/>
                </a:cubicBezTo>
                <a:cubicBezTo>
                  <a:pt x="99033" y="47039"/>
                  <a:pt x="100621" y="34339"/>
                  <a:pt x="104854" y="35397"/>
                </a:cubicBezTo>
                <a:cubicBezTo>
                  <a:pt x="109087" y="36455"/>
                  <a:pt x="166237" y="49685"/>
                  <a:pt x="142954" y="60797"/>
                </a:cubicBezTo>
                <a:cubicBezTo>
                  <a:pt x="119671" y="71909"/>
                  <a:pt x="-23204" y="106305"/>
                  <a:pt x="3254" y="105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7FBE5FE4-60EC-B841-9AEF-7F9ACF7413EA}"/>
              </a:ext>
            </a:extLst>
          </p:cNvPr>
          <p:cNvSpPr/>
          <p:nvPr/>
        </p:nvSpPr>
        <p:spPr>
          <a:xfrm>
            <a:off x="6317695" y="9384173"/>
            <a:ext cx="376994" cy="101323"/>
          </a:xfrm>
          <a:custGeom>
            <a:avLst/>
            <a:gdLst>
              <a:gd name="connsiteX0" fmla="*/ 13255 w 376994"/>
              <a:gd name="connsiteY0" fmla="*/ 1127 h 101323"/>
              <a:gd name="connsiteX1" fmla="*/ 264080 w 376994"/>
              <a:gd name="connsiteY1" fmla="*/ 99552 h 101323"/>
              <a:gd name="connsiteX2" fmla="*/ 229155 w 376994"/>
              <a:gd name="connsiteY2" fmla="*/ 61452 h 101323"/>
              <a:gd name="connsiteX3" fmla="*/ 337105 w 376994"/>
              <a:gd name="connsiteY3" fmla="*/ 23352 h 101323"/>
              <a:gd name="connsiteX4" fmla="*/ 372030 w 376994"/>
              <a:gd name="connsiteY4" fmla="*/ 7477 h 101323"/>
              <a:gd name="connsiteX5" fmla="*/ 238680 w 376994"/>
              <a:gd name="connsiteY5" fmla="*/ 77327 h 101323"/>
              <a:gd name="connsiteX6" fmla="*/ 178355 w 376994"/>
              <a:gd name="connsiteY6" fmla="*/ 80502 h 101323"/>
              <a:gd name="connsiteX7" fmla="*/ 98980 w 376994"/>
              <a:gd name="connsiteY7" fmla="*/ 77327 h 101323"/>
              <a:gd name="connsiteX8" fmla="*/ 25955 w 376994"/>
              <a:gd name="connsiteY8" fmla="*/ 90027 h 101323"/>
              <a:gd name="connsiteX9" fmla="*/ 111680 w 376994"/>
              <a:gd name="connsiteY9" fmla="*/ 58277 h 101323"/>
              <a:gd name="connsiteX10" fmla="*/ 41830 w 376994"/>
              <a:gd name="connsiteY10" fmla="*/ 45577 h 101323"/>
              <a:gd name="connsiteX11" fmla="*/ 13255 w 376994"/>
              <a:gd name="connsiteY11" fmla="*/ 1127 h 10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994" h="101323">
                <a:moveTo>
                  <a:pt x="13255" y="1127"/>
                </a:moveTo>
                <a:cubicBezTo>
                  <a:pt x="50297" y="10123"/>
                  <a:pt x="228097" y="89498"/>
                  <a:pt x="264080" y="99552"/>
                </a:cubicBezTo>
                <a:cubicBezTo>
                  <a:pt x="300063" y="109606"/>
                  <a:pt x="216984" y="74152"/>
                  <a:pt x="229155" y="61452"/>
                </a:cubicBezTo>
                <a:cubicBezTo>
                  <a:pt x="241326" y="48752"/>
                  <a:pt x="313293" y="32348"/>
                  <a:pt x="337105" y="23352"/>
                </a:cubicBezTo>
                <a:cubicBezTo>
                  <a:pt x="360917" y="14356"/>
                  <a:pt x="388434" y="-1519"/>
                  <a:pt x="372030" y="7477"/>
                </a:cubicBezTo>
                <a:cubicBezTo>
                  <a:pt x="355626" y="16473"/>
                  <a:pt x="270959" y="65156"/>
                  <a:pt x="238680" y="77327"/>
                </a:cubicBezTo>
                <a:cubicBezTo>
                  <a:pt x="206401" y="89498"/>
                  <a:pt x="201638" y="80502"/>
                  <a:pt x="178355" y="80502"/>
                </a:cubicBezTo>
                <a:cubicBezTo>
                  <a:pt x="155072" y="80502"/>
                  <a:pt x="124380" y="75740"/>
                  <a:pt x="98980" y="77327"/>
                </a:cubicBezTo>
                <a:cubicBezTo>
                  <a:pt x="73580" y="78915"/>
                  <a:pt x="23838" y="93202"/>
                  <a:pt x="25955" y="90027"/>
                </a:cubicBezTo>
                <a:cubicBezTo>
                  <a:pt x="28072" y="86852"/>
                  <a:pt x="109034" y="65685"/>
                  <a:pt x="111680" y="58277"/>
                </a:cubicBezTo>
                <a:cubicBezTo>
                  <a:pt x="114326" y="50869"/>
                  <a:pt x="56647" y="51398"/>
                  <a:pt x="41830" y="45577"/>
                </a:cubicBezTo>
                <a:cubicBezTo>
                  <a:pt x="27013" y="39756"/>
                  <a:pt x="-23787" y="-7869"/>
                  <a:pt x="13255" y="1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CB0256F8-97D1-9F6F-1145-59CB92747C15}"/>
              </a:ext>
            </a:extLst>
          </p:cNvPr>
          <p:cNvSpPr/>
          <p:nvPr/>
        </p:nvSpPr>
        <p:spPr>
          <a:xfrm>
            <a:off x="5981703" y="9212496"/>
            <a:ext cx="407686" cy="115747"/>
          </a:xfrm>
          <a:custGeom>
            <a:avLst/>
            <a:gdLst>
              <a:gd name="connsiteX0" fmla="*/ 9522 w 407686"/>
              <a:gd name="connsiteY0" fmla="*/ 1354 h 115747"/>
              <a:gd name="connsiteX1" fmla="*/ 387347 w 407686"/>
              <a:gd name="connsiteY1" fmla="*/ 80729 h 115747"/>
              <a:gd name="connsiteX2" fmla="*/ 330197 w 407686"/>
              <a:gd name="connsiteY2" fmla="*/ 80729 h 115747"/>
              <a:gd name="connsiteX3" fmla="*/ 104772 w 407686"/>
              <a:gd name="connsiteY3" fmla="*/ 115654 h 115747"/>
              <a:gd name="connsiteX4" fmla="*/ 269872 w 407686"/>
              <a:gd name="connsiteY4" fmla="*/ 90254 h 115747"/>
              <a:gd name="connsiteX5" fmla="*/ 285747 w 407686"/>
              <a:gd name="connsiteY5" fmla="*/ 68029 h 115747"/>
              <a:gd name="connsiteX6" fmla="*/ 165097 w 407686"/>
              <a:gd name="connsiteY6" fmla="*/ 64854 h 115747"/>
              <a:gd name="connsiteX7" fmla="*/ 273047 w 407686"/>
              <a:gd name="connsiteY7" fmla="*/ 83904 h 115747"/>
              <a:gd name="connsiteX8" fmla="*/ 123822 w 407686"/>
              <a:gd name="connsiteY8" fmla="*/ 33104 h 115747"/>
              <a:gd name="connsiteX9" fmla="*/ 9522 w 407686"/>
              <a:gd name="connsiteY9" fmla="*/ 1354 h 115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7686" h="115747">
                <a:moveTo>
                  <a:pt x="9522" y="1354"/>
                </a:moveTo>
                <a:cubicBezTo>
                  <a:pt x="53443" y="9292"/>
                  <a:pt x="333901" y="67500"/>
                  <a:pt x="387347" y="80729"/>
                </a:cubicBezTo>
                <a:cubicBezTo>
                  <a:pt x="440793" y="93958"/>
                  <a:pt x="377293" y="74908"/>
                  <a:pt x="330197" y="80729"/>
                </a:cubicBezTo>
                <a:cubicBezTo>
                  <a:pt x="283101" y="86550"/>
                  <a:pt x="104772" y="115654"/>
                  <a:pt x="104772" y="115654"/>
                </a:cubicBezTo>
                <a:cubicBezTo>
                  <a:pt x="94718" y="117241"/>
                  <a:pt x="239709" y="98192"/>
                  <a:pt x="269872" y="90254"/>
                </a:cubicBezTo>
                <a:cubicBezTo>
                  <a:pt x="300035" y="82316"/>
                  <a:pt x="303209" y="72262"/>
                  <a:pt x="285747" y="68029"/>
                </a:cubicBezTo>
                <a:cubicBezTo>
                  <a:pt x="268285" y="63796"/>
                  <a:pt x="167214" y="62208"/>
                  <a:pt x="165097" y="64854"/>
                </a:cubicBezTo>
                <a:cubicBezTo>
                  <a:pt x="162980" y="67500"/>
                  <a:pt x="279926" y="89196"/>
                  <a:pt x="273047" y="83904"/>
                </a:cubicBezTo>
                <a:cubicBezTo>
                  <a:pt x="266168" y="78612"/>
                  <a:pt x="161922" y="43687"/>
                  <a:pt x="123822" y="33104"/>
                </a:cubicBezTo>
                <a:cubicBezTo>
                  <a:pt x="85722" y="22521"/>
                  <a:pt x="-34399" y="-6584"/>
                  <a:pt x="9522" y="1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DE1F96B3-03D9-D85E-3E8F-6DEB60B46045}"/>
              </a:ext>
            </a:extLst>
          </p:cNvPr>
          <p:cNvSpPr/>
          <p:nvPr/>
        </p:nvSpPr>
        <p:spPr>
          <a:xfrm>
            <a:off x="6415472" y="9147136"/>
            <a:ext cx="322442" cy="146707"/>
          </a:xfrm>
          <a:custGeom>
            <a:avLst/>
            <a:gdLst>
              <a:gd name="connsiteX0" fmla="*/ 4378 w 322442"/>
              <a:gd name="connsiteY0" fmla="*/ 117514 h 146707"/>
              <a:gd name="connsiteX1" fmla="*/ 293303 w 322442"/>
              <a:gd name="connsiteY1" fmla="*/ 142914 h 146707"/>
              <a:gd name="connsiteX2" fmla="*/ 159953 w 322442"/>
              <a:gd name="connsiteY2" fmla="*/ 142914 h 146707"/>
              <a:gd name="connsiteX3" fmla="*/ 252028 w 322442"/>
              <a:gd name="connsiteY3" fmla="*/ 107989 h 146707"/>
              <a:gd name="connsiteX4" fmla="*/ 306003 w 322442"/>
              <a:gd name="connsiteY4" fmla="*/ 73064 h 146707"/>
              <a:gd name="connsiteX5" fmla="*/ 321878 w 322442"/>
              <a:gd name="connsiteY5" fmla="*/ 22264 h 146707"/>
              <a:gd name="connsiteX6" fmla="*/ 290128 w 322442"/>
              <a:gd name="connsiteY6" fmla="*/ 95289 h 146707"/>
              <a:gd name="connsiteX7" fmla="*/ 175828 w 322442"/>
              <a:gd name="connsiteY7" fmla="*/ 111164 h 146707"/>
              <a:gd name="connsiteX8" fmla="*/ 134553 w 322442"/>
              <a:gd name="connsiteY8" fmla="*/ 39 h 146707"/>
              <a:gd name="connsiteX9" fmla="*/ 147253 w 322442"/>
              <a:gd name="connsiteY9" fmla="*/ 98464 h 146707"/>
              <a:gd name="connsiteX10" fmla="*/ 86928 w 322442"/>
              <a:gd name="connsiteY10" fmla="*/ 98464 h 146707"/>
              <a:gd name="connsiteX11" fmla="*/ 13903 w 322442"/>
              <a:gd name="connsiteY11" fmla="*/ 31789 h 146707"/>
              <a:gd name="connsiteX12" fmla="*/ 112328 w 322442"/>
              <a:gd name="connsiteY12" fmla="*/ 107989 h 146707"/>
              <a:gd name="connsiteX13" fmla="*/ 4378 w 322442"/>
              <a:gd name="connsiteY13" fmla="*/ 117514 h 14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2442" h="146707">
                <a:moveTo>
                  <a:pt x="4378" y="117514"/>
                </a:moveTo>
                <a:cubicBezTo>
                  <a:pt x="34541" y="123335"/>
                  <a:pt x="267374" y="138681"/>
                  <a:pt x="293303" y="142914"/>
                </a:cubicBezTo>
                <a:cubicBezTo>
                  <a:pt x="319232" y="147147"/>
                  <a:pt x="166832" y="148735"/>
                  <a:pt x="159953" y="142914"/>
                </a:cubicBezTo>
                <a:cubicBezTo>
                  <a:pt x="153074" y="137093"/>
                  <a:pt x="227686" y="119631"/>
                  <a:pt x="252028" y="107989"/>
                </a:cubicBezTo>
                <a:cubicBezTo>
                  <a:pt x="276370" y="96347"/>
                  <a:pt x="294361" y="87351"/>
                  <a:pt x="306003" y="73064"/>
                </a:cubicBezTo>
                <a:cubicBezTo>
                  <a:pt x="317645" y="58777"/>
                  <a:pt x="324524" y="18560"/>
                  <a:pt x="321878" y="22264"/>
                </a:cubicBezTo>
                <a:cubicBezTo>
                  <a:pt x="319232" y="25968"/>
                  <a:pt x="314470" y="80472"/>
                  <a:pt x="290128" y="95289"/>
                </a:cubicBezTo>
                <a:cubicBezTo>
                  <a:pt x="265786" y="110106"/>
                  <a:pt x="201757" y="127039"/>
                  <a:pt x="175828" y="111164"/>
                </a:cubicBezTo>
                <a:cubicBezTo>
                  <a:pt x="149899" y="95289"/>
                  <a:pt x="139315" y="2156"/>
                  <a:pt x="134553" y="39"/>
                </a:cubicBezTo>
                <a:cubicBezTo>
                  <a:pt x="129791" y="-2078"/>
                  <a:pt x="155191" y="82060"/>
                  <a:pt x="147253" y="98464"/>
                </a:cubicBezTo>
                <a:cubicBezTo>
                  <a:pt x="139316" y="114868"/>
                  <a:pt x="109153" y="109576"/>
                  <a:pt x="86928" y="98464"/>
                </a:cubicBezTo>
                <a:cubicBezTo>
                  <a:pt x="64703" y="87352"/>
                  <a:pt x="9670" y="30202"/>
                  <a:pt x="13903" y="31789"/>
                </a:cubicBezTo>
                <a:cubicBezTo>
                  <a:pt x="18136" y="33376"/>
                  <a:pt x="114974" y="94231"/>
                  <a:pt x="112328" y="107989"/>
                </a:cubicBezTo>
                <a:cubicBezTo>
                  <a:pt x="109682" y="121747"/>
                  <a:pt x="-25785" y="111693"/>
                  <a:pt x="4378" y="1175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FF6CA761-17C4-E0D4-AC9F-30CC3E446141}"/>
              </a:ext>
            </a:extLst>
          </p:cNvPr>
          <p:cNvSpPr/>
          <p:nvPr/>
        </p:nvSpPr>
        <p:spPr>
          <a:xfrm>
            <a:off x="6400108" y="9055100"/>
            <a:ext cx="251637" cy="32030"/>
          </a:xfrm>
          <a:custGeom>
            <a:avLst/>
            <a:gdLst>
              <a:gd name="connsiteX0" fmla="*/ 251517 w 251637"/>
              <a:gd name="connsiteY0" fmla="*/ 31750 h 32030"/>
              <a:gd name="connsiteX1" fmla="*/ 153092 w 251637"/>
              <a:gd name="connsiteY1" fmla="*/ 0 h 32030"/>
              <a:gd name="connsiteX2" fmla="*/ 3867 w 251637"/>
              <a:gd name="connsiteY2" fmla="*/ 31750 h 32030"/>
              <a:gd name="connsiteX3" fmla="*/ 51492 w 251637"/>
              <a:gd name="connsiteY3" fmla="*/ 12700 h 32030"/>
              <a:gd name="connsiteX4" fmla="*/ 134042 w 251637"/>
              <a:gd name="connsiteY4" fmla="*/ 15875 h 32030"/>
              <a:gd name="connsiteX5" fmla="*/ 251517 w 251637"/>
              <a:gd name="connsiteY5" fmla="*/ 31750 h 3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637" h="32030">
                <a:moveTo>
                  <a:pt x="251517" y="31750"/>
                </a:moveTo>
                <a:cubicBezTo>
                  <a:pt x="254692" y="29104"/>
                  <a:pt x="194367" y="0"/>
                  <a:pt x="153092" y="0"/>
                </a:cubicBezTo>
                <a:cubicBezTo>
                  <a:pt x="111817" y="0"/>
                  <a:pt x="20800" y="29633"/>
                  <a:pt x="3867" y="31750"/>
                </a:cubicBezTo>
                <a:cubicBezTo>
                  <a:pt x="-13066" y="33867"/>
                  <a:pt x="29796" y="15346"/>
                  <a:pt x="51492" y="12700"/>
                </a:cubicBezTo>
                <a:cubicBezTo>
                  <a:pt x="73188" y="10054"/>
                  <a:pt x="107055" y="14288"/>
                  <a:pt x="134042" y="15875"/>
                </a:cubicBezTo>
                <a:cubicBezTo>
                  <a:pt x="161029" y="17462"/>
                  <a:pt x="248342" y="34396"/>
                  <a:pt x="251517" y="317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270D7C73-5CD8-A0E7-C4A2-D8386FF0F0C7}"/>
              </a:ext>
            </a:extLst>
          </p:cNvPr>
          <p:cNvSpPr/>
          <p:nvPr/>
        </p:nvSpPr>
        <p:spPr>
          <a:xfrm>
            <a:off x="5610225" y="9074100"/>
            <a:ext cx="789790" cy="86487"/>
          </a:xfrm>
          <a:custGeom>
            <a:avLst/>
            <a:gdLst>
              <a:gd name="connsiteX0" fmla="*/ 0 w 789790"/>
              <a:gd name="connsiteY0" fmla="*/ 50 h 86487"/>
              <a:gd name="connsiteX1" fmla="*/ 244475 w 789790"/>
              <a:gd name="connsiteY1" fmla="*/ 79425 h 86487"/>
              <a:gd name="connsiteX2" fmla="*/ 209550 w 789790"/>
              <a:gd name="connsiteY2" fmla="*/ 82600 h 86487"/>
              <a:gd name="connsiteX3" fmla="*/ 511175 w 789790"/>
              <a:gd name="connsiteY3" fmla="*/ 47675 h 86487"/>
              <a:gd name="connsiteX4" fmla="*/ 476250 w 789790"/>
              <a:gd name="connsiteY4" fmla="*/ 15925 h 86487"/>
              <a:gd name="connsiteX5" fmla="*/ 781050 w 789790"/>
              <a:gd name="connsiteY5" fmla="*/ 73075 h 86487"/>
              <a:gd name="connsiteX6" fmla="*/ 692150 w 789790"/>
              <a:gd name="connsiteY6" fmla="*/ 63550 h 86487"/>
              <a:gd name="connsiteX7" fmla="*/ 536575 w 789790"/>
              <a:gd name="connsiteY7" fmla="*/ 60375 h 86487"/>
              <a:gd name="connsiteX8" fmla="*/ 301625 w 789790"/>
              <a:gd name="connsiteY8" fmla="*/ 60375 h 86487"/>
              <a:gd name="connsiteX9" fmla="*/ 250825 w 789790"/>
              <a:gd name="connsiteY9" fmla="*/ 25450 h 86487"/>
              <a:gd name="connsiteX10" fmla="*/ 244475 w 789790"/>
              <a:gd name="connsiteY10" fmla="*/ 66725 h 86487"/>
              <a:gd name="connsiteX11" fmla="*/ 0 w 789790"/>
              <a:gd name="connsiteY11" fmla="*/ 50 h 8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9790" h="86487">
                <a:moveTo>
                  <a:pt x="0" y="50"/>
                </a:moveTo>
                <a:cubicBezTo>
                  <a:pt x="0" y="2167"/>
                  <a:pt x="209550" y="65667"/>
                  <a:pt x="244475" y="79425"/>
                </a:cubicBezTo>
                <a:cubicBezTo>
                  <a:pt x="279400" y="93183"/>
                  <a:pt x="209550" y="82600"/>
                  <a:pt x="209550" y="82600"/>
                </a:cubicBezTo>
                <a:cubicBezTo>
                  <a:pt x="254000" y="77308"/>
                  <a:pt x="466725" y="58788"/>
                  <a:pt x="511175" y="47675"/>
                </a:cubicBezTo>
                <a:cubicBezTo>
                  <a:pt x="555625" y="36562"/>
                  <a:pt x="431271" y="11692"/>
                  <a:pt x="476250" y="15925"/>
                </a:cubicBezTo>
                <a:cubicBezTo>
                  <a:pt x="521229" y="20158"/>
                  <a:pt x="745067" y="65138"/>
                  <a:pt x="781050" y="73075"/>
                </a:cubicBezTo>
                <a:cubicBezTo>
                  <a:pt x="817033" y="81013"/>
                  <a:pt x="732896" y="65667"/>
                  <a:pt x="692150" y="63550"/>
                </a:cubicBezTo>
                <a:cubicBezTo>
                  <a:pt x="651404" y="61433"/>
                  <a:pt x="536575" y="60375"/>
                  <a:pt x="536575" y="60375"/>
                </a:cubicBezTo>
                <a:cubicBezTo>
                  <a:pt x="471488" y="59846"/>
                  <a:pt x="349250" y="66196"/>
                  <a:pt x="301625" y="60375"/>
                </a:cubicBezTo>
                <a:cubicBezTo>
                  <a:pt x="254000" y="54554"/>
                  <a:pt x="260350" y="24392"/>
                  <a:pt x="250825" y="25450"/>
                </a:cubicBezTo>
                <a:cubicBezTo>
                  <a:pt x="241300" y="26508"/>
                  <a:pt x="282046" y="69900"/>
                  <a:pt x="244475" y="66725"/>
                </a:cubicBezTo>
                <a:cubicBezTo>
                  <a:pt x="206904" y="63550"/>
                  <a:pt x="0" y="-2067"/>
                  <a:pt x="0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241557E0-F13F-6E8C-5C34-F6F4FC740588}"/>
              </a:ext>
            </a:extLst>
          </p:cNvPr>
          <p:cNvSpPr/>
          <p:nvPr/>
        </p:nvSpPr>
        <p:spPr>
          <a:xfrm>
            <a:off x="6120292" y="9061926"/>
            <a:ext cx="385685" cy="101879"/>
          </a:xfrm>
          <a:custGeom>
            <a:avLst/>
            <a:gdLst>
              <a:gd name="connsiteX0" fmla="*/ 1108 w 385685"/>
              <a:gd name="connsiteY0" fmla="*/ 101124 h 101879"/>
              <a:gd name="connsiteX1" fmla="*/ 296383 w 385685"/>
              <a:gd name="connsiteY1" fmla="*/ 2699 h 101879"/>
              <a:gd name="connsiteX2" fmla="*/ 220183 w 385685"/>
              <a:gd name="connsiteY2" fmla="*/ 31274 h 101879"/>
              <a:gd name="connsiteX3" fmla="*/ 385283 w 385685"/>
              <a:gd name="connsiteY3" fmla="*/ 69374 h 101879"/>
              <a:gd name="connsiteX4" fmla="*/ 264633 w 385685"/>
              <a:gd name="connsiteY4" fmla="*/ 40799 h 101879"/>
              <a:gd name="connsiteX5" fmla="*/ 197958 w 385685"/>
              <a:gd name="connsiteY5" fmla="*/ 47149 h 101879"/>
              <a:gd name="connsiteX6" fmla="*/ 1108 w 385685"/>
              <a:gd name="connsiteY6" fmla="*/ 101124 h 10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5685" h="101879">
                <a:moveTo>
                  <a:pt x="1108" y="101124"/>
                </a:moveTo>
                <a:cubicBezTo>
                  <a:pt x="17512" y="93716"/>
                  <a:pt x="259871" y="14341"/>
                  <a:pt x="296383" y="2699"/>
                </a:cubicBezTo>
                <a:cubicBezTo>
                  <a:pt x="332895" y="-8943"/>
                  <a:pt x="205367" y="20162"/>
                  <a:pt x="220183" y="31274"/>
                </a:cubicBezTo>
                <a:cubicBezTo>
                  <a:pt x="234999" y="42386"/>
                  <a:pt x="377875" y="67787"/>
                  <a:pt x="385283" y="69374"/>
                </a:cubicBezTo>
                <a:cubicBezTo>
                  <a:pt x="392691" y="70961"/>
                  <a:pt x="295854" y="44503"/>
                  <a:pt x="264633" y="40799"/>
                </a:cubicBezTo>
                <a:cubicBezTo>
                  <a:pt x="233412" y="37095"/>
                  <a:pt x="240820" y="34978"/>
                  <a:pt x="197958" y="47149"/>
                </a:cubicBezTo>
                <a:cubicBezTo>
                  <a:pt x="155096" y="59320"/>
                  <a:pt x="-15296" y="108532"/>
                  <a:pt x="1108" y="101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CC103B7B-1798-9F27-670C-07B5746700CA}"/>
              </a:ext>
            </a:extLst>
          </p:cNvPr>
          <p:cNvSpPr/>
          <p:nvPr/>
        </p:nvSpPr>
        <p:spPr>
          <a:xfrm>
            <a:off x="6677009" y="9022900"/>
            <a:ext cx="162188" cy="89375"/>
          </a:xfrm>
          <a:custGeom>
            <a:avLst/>
            <a:gdLst>
              <a:gd name="connsiteX0" fmla="*/ 16 w 162188"/>
              <a:gd name="connsiteY0" fmla="*/ 29025 h 89375"/>
              <a:gd name="connsiteX1" fmla="*/ 53991 w 162188"/>
              <a:gd name="connsiteY1" fmla="*/ 67125 h 89375"/>
              <a:gd name="connsiteX2" fmla="*/ 28591 w 162188"/>
              <a:gd name="connsiteY2" fmla="*/ 86175 h 89375"/>
              <a:gd name="connsiteX3" fmla="*/ 161941 w 162188"/>
              <a:gd name="connsiteY3" fmla="*/ 450 h 89375"/>
              <a:gd name="connsiteX4" fmla="*/ 60341 w 162188"/>
              <a:gd name="connsiteY4" fmla="*/ 51250 h 89375"/>
              <a:gd name="connsiteX5" fmla="*/ 16 w 162188"/>
              <a:gd name="connsiteY5" fmla="*/ 29025 h 89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2188" h="89375">
                <a:moveTo>
                  <a:pt x="16" y="29025"/>
                </a:moveTo>
                <a:cubicBezTo>
                  <a:pt x="-1042" y="31671"/>
                  <a:pt x="49228" y="57600"/>
                  <a:pt x="53991" y="67125"/>
                </a:cubicBezTo>
                <a:cubicBezTo>
                  <a:pt x="58754" y="76650"/>
                  <a:pt x="10600" y="97287"/>
                  <a:pt x="28591" y="86175"/>
                </a:cubicBezTo>
                <a:cubicBezTo>
                  <a:pt x="46582" y="75063"/>
                  <a:pt x="156649" y="6271"/>
                  <a:pt x="161941" y="450"/>
                </a:cubicBezTo>
                <a:cubicBezTo>
                  <a:pt x="167233" y="-5371"/>
                  <a:pt x="86270" y="47017"/>
                  <a:pt x="60341" y="51250"/>
                </a:cubicBezTo>
                <a:cubicBezTo>
                  <a:pt x="34412" y="55483"/>
                  <a:pt x="1074" y="26379"/>
                  <a:pt x="16" y="290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A748FB01-3FE5-2E64-CA98-391FBFE647F7}"/>
              </a:ext>
            </a:extLst>
          </p:cNvPr>
          <p:cNvSpPr/>
          <p:nvPr/>
        </p:nvSpPr>
        <p:spPr>
          <a:xfrm>
            <a:off x="6618076" y="6608935"/>
            <a:ext cx="208258" cy="751925"/>
          </a:xfrm>
          <a:custGeom>
            <a:avLst/>
            <a:gdLst>
              <a:gd name="connsiteX0" fmla="*/ 208237 w 208258"/>
              <a:gd name="connsiteY0" fmla="*/ 95 h 751925"/>
              <a:gd name="connsiteX1" fmla="*/ 126756 w 208258"/>
              <a:gd name="connsiteY1" fmla="*/ 326019 h 751925"/>
              <a:gd name="connsiteX2" fmla="*/ 176550 w 208258"/>
              <a:gd name="connsiteY2" fmla="*/ 235485 h 751925"/>
              <a:gd name="connsiteX3" fmla="*/ 31694 w 208258"/>
              <a:gd name="connsiteY3" fmla="*/ 593097 h 751925"/>
              <a:gd name="connsiteX4" fmla="*/ 58855 w 208258"/>
              <a:gd name="connsiteY4" fmla="*/ 488982 h 751925"/>
              <a:gd name="connsiteX5" fmla="*/ 7 w 208258"/>
              <a:gd name="connsiteY5" fmla="*/ 751532 h 751925"/>
              <a:gd name="connsiteX6" fmla="*/ 63381 w 208258"/>
              <a:gd name="connsiteY6" fmla="*/ 543303 h 751925"/>
              <a:gd name="connsiteX7" fmla="*/ 113175 w 208258"/>
              <a:gd name="connsiteY7" fmla="*/ 344126 h 751925"/>
              <a:gd name="connsiteX8" fmla="*/ 131282 w 208258"/>
              <a:gd name="connsiteY8" fmla="*/ 86103 h 751925"/>
              <a:gd name="connsiteX9" fmla="*/ 117702 w 208258"/>
              <a:gd name="connsiteY9" fmla="*/ 289806 h 751925"/>
              <a:gd name="connsiteX10" fmla="*/ 208237 w 208258"/>
              <a:gd name="connsiteY10" fmla="*/ 95 h 75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8258" h="751925">
                <a:moveTo>
                  <a:pt x="208237" y="95"/>
                </a:moveTo>
                <a:cubicBezTo>
                  <a:pt x="209746" y="6130"/>
                  <a:pt x="132037" y="286787"/>
                  <a:pt x="126756" y="326019"/>
                </a:cubicBezTo>
                <a:cubicBezTo>
                  <a:pt x="121475" y="365251"/>
                  <a:pt x="192394" y="190972"/>
                  <a:pt x="176550" y="235485"/>
                </a:cubicBezTo>
                <a:cubicBezTo>
                  <a:pt x="160706" y="279998"/>
                  <a:pt x="51310" y="550847"/>
                  <a:pt x="31694" y="593097"/>
                </a:cubicBezTo>
                <a:cubicBezTo>
                  <a:pt x="12078" y="635347"/>
                  <a:pt x="64136" y="462576"/>
                  <a:pt x="58855" y="488982"/>
                </a:cubicBezTo>
                <a:cubicBezTo>
                  <a:pt x="53574" y="515388"/>
                  <a:pt x="-747" y="742479"/>
                  <a:pt x="7" y="751532"/>
                </a:cubicBezTo>
                <a:cubicBezTo>
                  <a:pt x="761" y="760586"/>
                  <a:pt x="44520" y="611204"/>
                  <a:pt x="63381" y="543303"/>
                </a:cubicBezTo>
                <a:cubicBezTo>
                  <a:pt x="82242" y="475402"/>
                  <a:pt x="101858" y="420326"/>
                  <a:pt x="113175" y="344126"/>
                </a:cubicBezTo>
                <a:cubicBezTo>
                  <a:pt x="124492" y="267926"/>
                  <a:pt x="130527" y="95156"/>
                  <a:pt x="131282" y="86103"/>
                </a:cubicBezTo>
                <a:cubicBezTo>
                  <a:pt x="132036" y="77050"/>
                  <a:pt x="107139" y="302632"/>
                  <a:pt x="117702" y="289806"/>
                </a:cubicBezTo>
                <a:cubicBezTo>
                  <a:pt x="128264" y="276980"/>
                  <a:pt x="206728" y="-5940"/>
                  <a:pt x="208237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709028C7-BA66-5D13-ED9C-84BC4EAA02A8}"/>
              </a:ext>
            </a:extLst>
          </p:cNvPr>
          <p:cNvSpPr/>
          <p:nvPr/>
        </p:nvSpPr>
        <p:spPr>
          <a:xfrm>
            <a:off x="6508333" y="6679832"/>
            <a:ext cx="132406" cy="1000006"/>
          </a:xfrm>
          <a:custGeom>
            <a:avLst/>
            <a:gdLst>
              <a:gd name="connsiteX0" fmla="*/ 132384 w 132406"/>
              <a:gd name="connsiteY0" fmla="*/ 1625 h 1000006"/>
              <a:gd name="connsiteX1" fmla="*/ 32796 w 132406"/>
              <a:gd name="connsiteY1" fmla="*/ 526726 h 1000006"/>
              <a:gd name="connsiteX2" fmla="*/ 55429 w 132406"/>
              <a:gd name="connsiteY2" fmla="*/ 445245 h 1000006"/>
              <a:gd name="connsiteX3" fmla="*/ 46376 w 132406"/>
              <a:gd name="connsiteY3" fmla="*/ 734956 h 1000006"/>
              <a:gd name="connsiteX4" fmla="*/ 55429 w 132406"/>
              <a:gd name="connsiteY4" fmla="*/ 626315 h 1000006"/>
              <a:gd name="connsiteX5" fmla="*/ 46376 w 132406"/>
              <a:gd name="connsiteY5" fmla="*/ 988453 h 1000006"/>
              <a:gd name="connsiteX6" fmla="*/ 50903 w 132406"/>
              <a:gd name="connsiteY6" fmla="*/ 866231 h 1000006"/>
              <a:gd name="connsiteX7" fmla="*/ 50903 w 132406"/>
              <a:gd name="connsiteY7" fmla="*/ 431665 h 1000006"/>
              <a:gd name="connsiteX8" fmla="*/ 46376 w 132406"/>
              <a:gd name="connsiteY8" fmla="*/ 381871 h 1000006"/>
              <a:gd name="connsiteX9" fmla="*/ 1109 w 132406"/>
              <a:gd name="connsiteY9" fmla="*/ 264176 h 1000006"/>
              <a:gd name="connsiteX10" fmla="*/ 14689 w 132406"/>
              <a:gd name="connsiteY10" fmla="*/ 323023 h 1000006"/>
              <a:gd name="connsiteX11" fmla="*/ 23742 w 132406"/>
              <a:gd name="connsiteY11" fmla="*/ 273229 h 1000006"/>
              <a:gd name="connsiteX12" fmla="*/ 32796 w 132406"/>
              <a:gd name="connsiteY12" fmla="*/ 119320 h 1000006"/>
              <a:gd name="connsiteX13" fmla="*/ 41849 w 132406"/>
              <a:gd name="connsiteY13" fmla="*/ 354711 h 1000006"/>
              <a:gd name="connsiteX14" fmla="*/ 132384 w 132406"/>
              <a:gd name="connsiteY14" fmla="*/ 1625 h 100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2406" h="1000006">
                <a:moveTo>
                  <a:pt x="132384" y="1625"/>
                </a:moveTo>
                <a:cubicBezTo>
                  <a:pt x="130875" y="30294"/>
                  <a:pt x="45622" y="452789"/>
                  <a:pt x="32796" y="526726"/>
                </a:cubicBezTo>
                <a:cubicBezTo>
                  <a:pt x="19970" y="600663"/>
                  <a:pt x="53166" y="410540"/>
                  <a:pt x="55429" y="445245"/>
                </a:cubicBezTo>
                <a:cubicBezTo>
                  <a:pt x="57692" y="479950"/>
                  <a:pt x="46376" y="704778"/>
                  <a:pt x="46376" y="734956"/>
                </a:cubicBezTo>
                <a:cubicBezTo>
                  <a:pt x="46376" y="765134"/>
                  <a:pt x="55429" y="584066"/>
                  <a:pt x="55429" y="626315"/>
                </a:cubicBezTo>
                <a:cubicBezTo>
                  <a:pt x="55429" y="668564"/>
                  <a:pt x="47130" y="948467"/>
                  <a:pt x="46376" y="988453"/>
                </a:cubicBezTo>
                <a:cubicBezTo>
                  <a:pt x="45622" y="1028439"/>
                  <a:pt x="50148" y="959029"/>
                  <a:pt x="50903" y="866231"/>
                </a:cubicBezTo>
                <a:cubicBezTo>
                  <a:pt x="51657" y="773433"/>
                  <a:pt x="51657" y="512392"/>
                  <a:pt x="50903" y="431665"/>
                </a:cubicBezTo>
                <a:cubicBezTo>
                  <a:pt x="50149" y="350938"/>
                  <a:pt x="54675" y="409786"/>
                  <a:pt x="46376" y="381871"/>
                </a:cubicBezTo>
                <a:cubicBezTo>
                  <a:pt x="38077" y="353956"/>
                  <a:pt x="6390" y="273984"/>
                  <a:pt x="1109" y="264176"/>
                </a:cubicBezTo>
                <a:cubicBezTo>
                  <a:pt x="-4172" y="254368"/>
                  <a:pt x="10917" y="321514"/>
                  <a:pt x="14689" y="323023"/>
                </a:cubicBezTo>
                <a:cubicBezTo>
                  <a:pt x="18461" y="324532"/>
                  <a:pt x="20724" y="307179"/>
                  <a:pt x="23742" y="273229"/>
                </a:cubicBezTo>
                <a:cubicBezTo>
                  <a:pt x="26760" y="239279"/>
                  <a:pt x="29778" y="105740"/>
                  <a:pt x="32796" y="119320"/>
                </a:cubicBezTo>
                <a:cubicBezTo>
                  <a:pt x="35814" y="132900"/>
                  <a:pt x="23742" y="376590"/>
                  <a:pt x="41849" y="354711"/>
                </a:cubicBezTo>
                <a:cubicBezTo>
                  <a:pt x="59956" y="332832"/>
                  <a:pt x="133893" y="-27044"/>
                  <a:pt x="132384" y="16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FAE91EE9-8313-F11D-4F3B-B83FBB76CFEB}"/>
              </a:ext>
            </a:extLst>
          </p:cNvPr>
          <p:cNvSpPr/>
          <p:nvPr/>
        </p:nvSpPr>
        <p:spPr>
          <a:xfrm>
            <a:off x="6812549" y="6613548"/>
            <a:ext cx="203889" cy="242429"/>
          </a:xfrm>
          <a:custGeom>
            <a:avLst/>
            <a:gdLst>
              <a:gd name="connsiteX0" fmla="*/ 203887 w 203889"/>
              <a:gd name="connsiteY0" fmla="*/ 8 h 242429"/>
              <a:gd name="connsiteX1" fmla="*/ 13764 w 203889"/>
              <a:gd name="connsiteY1" fmla="*/ 226345 h 242429"/>
              <a:gd name="connsiteX2" fmla="*/ 40924 w 203889"/>
              <a:gd name="connsiteY2" fmla="*/ 172024 h 242429"/>
              <a:gd name="connsiteX3" fmla="*/ 9237 w 203889"/>
              <a:gd name="connsiteY3" fmla="*/ 235399 h 242429"/>
              <a:gd name="connsiteX4" fmla="*/ 203887 w 203889"/>
              <a:gd name="connsiteY4" fmla="*/ 8 h 242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889" h="242429">
                <a:moveTo>
                  <a:pt x="203887" y="8"/>
                </a:moveTo>
                <a:cubicBezTo>
                  <a:pt x="204642" y="-1501"/>
                  <a:pt x="40924" y="197676"/>
                  <a:pt x="13764" y="226345"/>
                </a:cubicBezTo>
                <a:cubicBezTo>
                  <a:pt x="-13396" y="255014"/>
                  <a:pt x="40924" y="172024"/>
                  <a:pt x="40924" y="172024"/>
                </a:cubicBezTo>
                <a:cubicBezTo>
                  <a:pt x="40169" y="173533"/>
                  <a:pt x="-23205" y="268595"/>
                  <a:pt x="9237" y="235399"/>
                </a:cubicBezTo>
                <a:cubicBezTo>
                  <a:pt x="41679" y="202203"/>
                  <a:pt x="203132" y="1517"/>
                  <a:pt x="203887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DE3ED07B-3B30-0EE8-35E5-C735FC519829}"/>
              </a:ext>
            </a:extLst>
          </p:cNvPr>
          <p:cNvSpPr/>
          <p:nvPr/>
        </p:nvSpPr>
        <p:spPr>
          <a:xfrm>
            <a:off x="6815980" y="6594353"/>
            <a:ext cx="300125" cy="612383"/>
          </a:xfrm>
          <a:custGeom>
            <a:avLst/>
            <a:gdLst>
              <a:gd name="connsiteX0" fmla="*/ 46547 w 300125"/>
              <a:gd name="connsiteY0" fmla="*/ 23730 h 612383"/>
              <a:gd name="connsiteX1" fmla="*/ 46547 w 300125"/>
              <a:gd name="connsiteY1" fmla="*/ 440190 h 612383"/>
              <a:gd name="connsiteX2" fmla="*/ 69180 w 300125"/>
              <a:gd name="connsiteY2" fmla="*/ 358708 h 612383"/>
              <a:gd name="connsiteX3" fmla="*/ 1279 w 300125"/>
              <a:gd name="connsiteY3" fmla="*/ 607679 h 612383"/>
              <a:gd name="connsiteX4" fmla="*/ 28440 w 300125"/>
              <a:gd name="connsiteY4" fmla="*/ 512617 h 612383"/>
              <a:gd name="connsiteX5" fmla="*/ 73707 w 300125"/>
              <a:gd name="connsiteY5" fmla="*/ 399449 h 612383"/>
              <a:gd name="connsiteX6" fmla="*/ 300044 w 300125"/>
              <a:gd name="connsiteY6" fmla="*/ 41837 h 612383"/>
              <a:gd name="connsiteX7" fmla="*/ 46547 w 300125"/>
              <a:gd name="connsiteY7" fmla="*/ 408502 h 612383"/>
              <a:gd name="connsiteX8" fmla="*/ 73707 w 300125"/>
              <a:gd name="connsiteY8" fmla="*/ 322495 h 612383"/>
              <a:gd name="connsiteX9" fmla="*/ 128028 w 300125"/>
              <a:gd name="connsiteY9" fmla="*/ 159532 h 612383"/>
              <a:gd name="connsiteX10" fmla="*/ 5806 w 300125"/>
              <a:gd name="connsiteY10" fmla="*/ 381342 h 612383"/>
              <a:gd name="connsiteX11" fmla="*/ 78234 w 300125"/>
              <a:gd name="connsiteY11" fmla="*/ 268174 h 612383"/>
              <a:gd name="connsiteX12" fmla="*/ 32967 w 300125"/>
              <a:gd name="connsiteY12" fmla="*/ 73524 h 612383"/>
              <a:gd name="connsiteX13" fmla="*/ 46547 w 300125"/>
              <a:gd name="connsiteY13" fmla="*/ 23730 h 612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0125" h="612383">
                <a:moveTo>
                  <a:pt x="46547" y="23730"/>
                </a:moveTo>
                <a:cubicBezTo>
                  <a:pt x="48810" y="84841"/>
                  <a:pt x="42775" y="384360"/>
                  <a:pt x="46547" y="440190"/>
                </a:cubicBezTo>
                <a:cubicBezTo>
                  <a:pt x="50319" y="496020"/>
                  <a:pt x="76725" y="330793"/>
                  <a:pt x="69180" y="358708"/>
                </a:cubicBezTo>
                <a:cubicBezTo>
                  <a:pt x="61635" y="386623"/>
                  <a:pt x="8069" y="582028"/>
                  <a:pt x="1279" y="607679"/>
                </a:cubicBezTo>
                <a:cubicBezTo>
                  <a:pt x="-5511" y="633330"/>
                  <a:pt x="16369" y="547322"/>
                  <a:pt x="28440" y="512617"/>
                </a:cubicBezTo>
                <a:cubicBezTo>
                  <a:pt x="40511" y="477912"/>
                  <a:pt x="28440" y="477912"/>
                  <a:pt x="73707" y="399449"/>
                </a:cubicBezTo>
                <a:cubicBezTo>
                  <a:pt x="118974" y="320986"/>
                  <a:pt x="304571" y="40328"/>
                  <a:pt x="300044" y="41837"/>
                </a:cubicBezTo>
                <a:cubicBezTo>
                  <a:pt x="295517" y="43346"/>
                  <a:pt x="84270" y="361726"/>
                  <a:pt x="46547" y="408502"/>
                </a:cubicBezTo>
                <a:cubicBezTo>
                  <a:pt x="8824" y="455278"/>
                  <a:pt x="60127" y="363990"/>
                  <a:pt x="73707" y="322495"/>
                </a:cubicBezTo>
                <a:cubicBezTo>
                  <a:pt x="87287" y="281000"/>
                  <a:pt x="139345" y="149724"/>
                  <a:pt x="128028" y="159532"/>
                </a:cubicBezTo>
                <a:cubicBezTo>
                  <a:pt x="116711" y="169340"/>
                  <a:pt x="14105" y="363235"/>
                  <a:pt x="5806" y="381342"/>
                </a:cubicBezTo>
                <a:cubicBezTo>
                  <a:pt x="-2493" y="399449"/>
                  <a:pt x="73707" y="319477"/>
                  <a:pt x="78234" y="268174"/>
                </a:cubicBezTo>
                <a:cubicBezTo>
                  <a:pt x="82761" y="216871"/>
                  <a:pt x="41266" y="112756"/>
                  <a:pt x="32967" y="73524"/>
                </a:cubicBezTo>
                <a:cubicBezTo>
                  <a:pt x="24668" y="34292"/>
                  <a:pt x="44284" y="-37381"/>
                  <a:pt x="46547" y="237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C205F9CE-E91F-FEF2-A789-E2817AE58464}"/>
              </a:ext>
            </a:extLst>
          </p:cNvPr>
          <p:cNvSpPr/>
          <p:nvPr/>
        </p:nvSpPr>
        <p:spPr>
          <a:xfrm>
            <a:off x="6396268" y="6595308"/>
            <a:ext cx="230881" cy="238235"/>
          </a:xfrm>
          <a:custGeom>
            <a:avLst/>
            <a:gdLst>
              <a:gd name="connsiteX0" fmla="*/ 5 w 230881"/>
              <a:gd name="connsiteY0" fmla="*/ 36355 h 238235"/>
              <a:gd name="connsiteX1" fmla="*/ 81486 w 230881"/>
              <a:gd name="connsiteY1" fmla="*/ 122363 h 238235"/>
              <a:gd name="connsiteX2" fmla="*/ 58853 w 230881"/>
              <a:gd name="connsiteY2" fmla="*/ 235532 h 238235"/>
              <a:gd name="connsiteX3" fmla="*/ 230869 w 230881"/>
              <a:gd name="connsiteY3" fmla="*/ 142 h 238235"/>
              <a:gd name="connsiteX4" fmla="*/ 67906 w 230881"/>
              <a:gd name="connsiteY4" fmla="*/ 199318 h 238235"/>
              <a:gd name="connsiteX5" fmla="*/ 76960 w 230881"/>
              <a:gd name="connsiteY5" fmla="*/ 108783 h 238235"/>
              <a:gd name="connsiteX6" fmla="*/ 5 w 230881"/>
              <a:gd name="connsiteY6" fmla="*/ 36355 h 238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881" h="238235">
                <a:moveTo>
                  <a:pt x="5" y="36355"/>
                </a:moveTo>
                <a:cubicBezTo>
                  <a:pt x="759" y="38618"/>
                  <a:pt x="71678" y="89167"/>
                  <a:pt x="81486" y="122363"/>
                </a:cubicBezTo>
                <a:cubicBezTo>
                  <a:pt x="91294" y="155559"/>
                  <a:pt x="33956" y="255902"/>
                  <a:pt x="58853" y="235532"/>
                </a:cubicBezTo>
                <a:cubicBezTo>
                  <a:pt x="83750" y="215162"/>
                  <a:pt x="229360" y="6178"/>
                  <a:pt x="230869" y="142"/>
                </a:cubicBezTo>
                <a:cubicBezTo>
                  <a:pt x="232378" y="-5894"/>
                  <a:pt x="93557" y="181211"/>
                  <a:pt x="67906" y="199318"/>
                </a:cubicBezTo>
                <a:cubicBezTo>
                  <a:pt x="42255" y="217425"/>
                  <a:pt x="83750" y="132926"/>
                  <a:pt x="76960" y="108783"/>
                </a:cubicBezTo>
                <a:cubicBezTo>
                  <a:pt x="70170" y="84640"/>
                  <a:pt x="-749" y="34092"/>
                  <a:pt x="5" y="363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D48AA6FC-EC5F-8831-A456-292D08DF5FF3}"/>
              </a:ext>
            </a:extLst>
          </p:cNvPr>
          <p:cNvSpPr/>
          <p:nvPr/>
        </p:nvSpPr>
        <p:spPr>
          <a:xfrm>
            <a:off x="5789690" y="6544995"/>
            <a:ext cx="643395" cy="173192"/>
          </a:xfrm>
          <a:custGeom>
            <a:avLst/>
            <a:gdLst>
              <a:gd name="connsiteX0" fmla="*/ 1 w 643395"/>
              <a:gd name="connsiteY0" fmla="*/ 41401 h 173192"/>
              <a:gd name="connsiteX1" fmla="*/ 344033 w 643395"/>
              <a:gd name="connsiteY1" fmla="*/ 100249 h 173192"/>
              <a:gd name="connsiteX2" fmla="*/ 185597 w 643395"/>
              <a:gd name="connsiteY2" fmla="*/ 660 h 173192"/>
              <a:gd name="connsiteX3" fmla="*/ 497942 w 643395"/>
              <a:gd name="connsiteY3" fmla="*/ 159096 h 173192"/>
              <a:gd name="connsiteX4" fmla="*/ 479835 w 643395"/>
              <a:gd name="connsiteY4" fmla="*/ 109302 h 173192"/>
              <a:gd name="connsiteX5" fmla="*/ 642797 w 643395"/>
              <a:gd name="connsiteY5" fmla="*/ 172676 h 173192"/>
              <a:gd name="connsiteX6" fmla="*/ 538682 w 643395"/>
              <a:gd name="connsiteY6" fmla="*/ 140989 h 173192"/>
              <a:gd name="connsiteX7" fmla="*/ 199177 w 643395"/>
              <a:gd name="connsiteY7" fmla="*/ 36874 h 173192"/>
              <a:gd name="connsiteX8" fmla="*/ 348560 w 643395"/>
              <a:gd name="connsiteY8" fmla="*/ 109302 h 173192"/>
              <a:gd name="connsiteX9" fmla="*/ 1 w 643395"/>
              <a:gd name="connsiteY9" fmla="*/ 41401 h 17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3395" h="173192">
                <a:moveTo>
                  <a:pt x="1" y="41401"/>
                </a:moveTo>
                <a:cubicBezTo>
                  <a:pt x="-754" y="39892"/>
                  <a:pt x="313100" y="107039"/>
                  <a:pt x="344033" y="100249"/>
                </a:cubicBezTo>
                <a:cubicBezTo>
                  <a:pt x="374966" y="93459"/>
                  <a:pt x="159945" y="-9148"/>
                  <a:pt x="185597" y="660"/>
                </a:cubicBezTo>
                <a:cubicBezTo>
                  <a:pt x="211249" y="10468"/>
                  <a:pt x="448902" y="140989"/>
                  <a:pt x="497942" y="159096"/>
                </a:cubicBezTo>
                <a:cubicBezTo>
                  <a:pt x="546982" y="177203"/>
                  <a:pt x="455692" y="107039"/>
                  <a:pt x="479835" y="109302"/>
                </a:cubicBezTo>
                <a:cubicBezTo>
                  <a:pt x="503978" y="111565"/>
                  <a:pt x="632989" y="167395"/>
                  <a:pt x="642797" y="172676"/>
                </a:cubicBezTo>
                <a:cubicBezTo>
                  <a:pt x="652605" y="177957"/>
                  <a:pt x="538682" y="140989"/>
                  <a:pt x="538682" y="140989"/>
                </a:cubicBezTo>
                <a:cubicBezTo>
                  <a:pt x="464745" y="118355"/>
                  <a:pt x="230864" y="42155"/>
                  <a:pt x="199177" y="36874"/>
                </a:cubicBezTo>
                <a:cubicBezTo>
                  <a:pt x="167490" y="31593"/>
                  <a:pt x="379492" y="107793"/>
                  <a:pt x="348560" y="109302"/>
                </a:cubicBezTo>
                <a:cubicBezTo>
                  <a:pt x="317628" y="110811"/>
                  <a:pt x="756" y="42910"/>
                  <a:pt x="1" y="414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392C3196-D1FD-5FD6-32E3-F2AC0803C33A}"/>
              </a:ext>
            </a:extLst>
          </p:cNvPr>
          <p:cNvSpPr/>
          <p:nvPr/>
        </p:nvSpPr>
        <p:spPr>
          <a:xfrm>
            <a:off x="6977857" y="6469852"/>
            <a:ext cx="300871" cy="472623"/>
          </a:xfrm>
          <a:custGeom>
            <a:avLst/>
            <a:gdLst>
              <a:gd name="connsiteX0" fmla="*/ 296602 w 300871"/>
              <a:gd name="connsiteY0" fmla="*/ 7902 h 472623"/>
              <a:gd name="connsiteX1" fmla="*/ 2365 w 300871"/>
              <a:gd name="connsiteY1" fmla="*/ 469629 h 472623"/>
              <a:gd name="connsiteX2" fmla="*/ 165327 w 300871"/>
              <a:gd name="connsiteY2" fmla="*/ 198025 h 472623"/>
              <a:gd name="connsiteX3" fmla="*/ 296602 w 300871"/>
              <a:gd name="connsiteY3" fmla="*/ 7902 h 472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871" h="472623">
                <a:moveTo>
                  <a:pt x="296602" y="7902"/>
                </a:moveTo>
                <a:cubicBezTo>
                  <a:pt x="269442" y="53169"/>
                  <a:pt x="24244" y="437942"/>
                  <a:pt x="2365" y="469629"/>
                </a:cubicBezTo>
                <a:cubicBezTo>
                  <a:pt x="-19514" y="501316"/>
                  <a:pt x="116288" y="272716"/>
                  <a:pt x="165327" y="198025"/>
                </a:cubicBezTo>
                <a:cubicBezTo>
                  <a:pt x="214366" y="123334"/>
                  <a:pt x="323762" y="-37365"/>
                  <a:pt x="296602" y="79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99A835B4-4A95-81ED-9A17-4439CE3B193D}"/>
              </a:ext>
            </a:extLst>
          </p:cNvPr>
          <p:cNvSpPr/>
          <p:nvPr/>
        </p:nvSpPr>
        <p:spPr>
          <a:xfrm>
            <a:off x="7249312" y="6435976"/>
            <a:ext cx="284184" cy="190113"/>
          </a:xfrm>
          <a:custGeom>
            <a:avLst/>
            <a:gdLst>
              <a:gd name="connsiteX0" fmla="*/ 283171 w 284184"/>
              <a:gd name="connsiteY0" fmla="*/ 1038 h 190113"/>
              <a:gd name="connsiteX1" fmla="*/ 7040 w 284184"/>
              <a:gd name="connsiteY1" fmla="*/ 186634 h 190113"/>
              <a:gd name="connsiteX2" fmla="*/ 97575 w 284184"/>
              <a:gd name="connsiteY2" fmla="*/ 114206 h 190113"/>
              <a:gd name="connsiteX3" fmla="*/ 283171 w 284184"/>
              <a:gd name="connsiteY3" fmla="*/ 1038 h 19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4184" h="190113">
                <a:moveTo>
                  <a:pt x="283171" y="1038"/>
                </a:moveTo>
                <a:cubicBezTo>
                  <a:pt x="268082" y="13109"/>
                  <a:pt x="37973" y="167773"/>
                  <a:pt x="7040" y="186634"/>
                </a:cubicBezTo>
                <a:cubicBezTo>
                  <a:pt x="-23893" y="205495"/>
                  <a:pt x="54571" y="142875"/>
                  <a:pt x="97575" y="114206"/>
                </a:cubicBezTo>
                <a:cubicBezTo>
                  <a:pt x="140579" y="85537"/>
                  <a:pt x="298260" y="-11033"/>
                  <a:pt x="283171" y="10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B21D5EA6-2474-3651-0E42-0AE0F7BC3A23}"/>
              </a:ext>
            </a:extLst>
          </p:cNvPr>
          <p:cNvSpPr/>
          <p:nvPr/>
        </p:nvSpPr>
        <p:spPr>
          <a:xfrm>
            <a:off x="2326630" y="6492087"/>
            <a:ext cx="521853" cy="377574"/>
          </a:xfrm>
          <a:custGeom>
            <a:avLst/>
            <a:gdLst>
              <a:gd name="connsiteX0" fmla="*/ 645 w 521853"/>
              <a:gd name="connsiteY0" fmla="*/ 788 h 377574"/>
              <a:gd name="connsiteX1" fmla="*/ 302270 w 521853"/>
              <a:gd name="connsiteY1" fmla="*/ 108738 h 377574"/>
              <a:gd name="connsiteX2" fmla="*/ 292745 w 521853"/>
              <a:gd name="connsiteY2" fmla="*/ 105563 h 377574"/>
              <a:gd name="connsiteX3" fmla="*/ 457845 w 521853"/>
              <a:gd name="connsiteY3" fmla="*/ 264313 h 377574"/>
              <a:gd name="connsiteX4" fmla="*/ 448320 w 521853"/>
              <a:gd name="connsiteY4" fmla="*/ 232563 h 377574"/>
              <a:gd name="connsiteX5" fmla="*/ 514995 w 521853"/>
              <a:gd name="connsiteY5" fmla="*/ 375438 h 377574"/>
              <a:gd name="connsiteX6" fmla="*/ 492770 w 521853"/>
              <a:gd name="connsiteY6" fmla="*/ 302413 h 377574"/>
              <a:gd name="connsiteX7" fmla="*/ 276870 w 521853"/>
              <a:gd name="connsiteY7" fmla="*/ 92863 h 377574"/>
              <a:gd name="connsiteX8" fmla="*/ 168920 w 521853"/>
              <a:gd name="connsiteY8" fmla="*/ 29363 h 377574"/>
              <a:gd name="connsiteX9" fmla="*/ 219720 w 521853"/>
              <a:gd name="connsiteY9" fmla="*/ 57938 h 377574"/>
              <a:gd name="connsiteX10" fmla="*/ 645 w 521853"/>
              <a:gd name="connsiteY10" fmla="*/ 788 h 377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1853" h="377574">
                <a:moveTo>
                  <a:pt x="645" y="788"/>
                </a:moveTo>
                <a:cubicBezTo>
                  <a:pt x="14403" y="9255"/>
                  <a:pt x="302270" y="108738"/>
                  <a:pt x="302270" y="108738"/>
                </a:cubicBezTo>
                <a:cubicBezTo>
                  <a:pt x="350953" y="126200"/>
                  <a:pt x="266816" y="79634"/>
                  <a:pt x="292745" y="105563"/>
                </a:cubicBezTo>
                <a:cubicBezTo>
                  <a:pt x="318674" y="131492"/>
                  <a:pt x="431916" y="243146"/>
                  <a:pt x="457845" y="264313"/>
                </a:cubicBezTo>
                <a:cubicBezTo>
                  <a:pt x="483774" y="285480"/>
                  <a:pt x="438795" y="214042"/>
                  <a:pt x="448320" y="232563"/>
                </a:cubicBezTo>
                <a:cubicBezTo>
                  <a:pt x="457845" y="251084"/>
                  <a:pt x="507587" y="363796"/>
                  <a:pt x="514995" y="375438"/>
                </a:cubicBezTo>
                <a:cubicBezTo>
                  <a:pt x="522403" y="387080"/>
                  <a:pt x="532457" y="349509"/>
                  <a:pt x="492770" y="302413"/>
                </a:cubicBezTo>
                <a:cubicBezTo>
                  <a:pt x="453083" y="255317"/>
                  <a:pt x="330845" y="138371"/>
                  <a:pt x="276870" y="92863"/>
                </a:cubicBezTo>
                <a:cubicBezTo>
                  <a:pt x="222895" y="47355"/>
                  <a:pt x="178445" y="35184"/>
                  <a:pt x="168920" y="29363"/>
                </a:cubicBezTo>
                <a:cubicBezTo>
                  <a:pt x="159395" y="23542"/>
                  <a:pt x="241945" y="61113"/>
                  <a:pt x="219720" y="57938"/>
                </a:cubicBezTo>
                <a:cubicBezTo>
                  <a:pt x="197495" y="54763"/>
                  <a:pt x="-13113" y="-7679"/>
                  <a:pt x="645" y="7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19B900FE-1F14-F571-3166-B5265E2F5860}"/>
              </a:ext>
            </a:extLst>
          </p:cNvPr>
          <p:cNvSpPr/>
          <p:nvPr/>
        </p:nvSpPr>
        <p:spPr>
          <a:xfrm>
            <a:off x="2025550" y="6432959"/>
            <a:ext cx="470014" cy="244134"/>
          </a:xfrm>
          <a:custGeom>
            <a:avLst/>
            <a:gdLst>
              <a:gd name="connsiteX0" fmla="*/ 466825 w 470014"/>
              <a:gd name="connsiteY0" fmla="*/ 53566 h 244134"/>
              <a:gd name="connsiteX1" fmla="*/ 139800 w 470014"/>
              <a:gd name="connsiteY1" fmla="*/ 44041 h 244134"/>
              <a:gd name="connsiteX2" fmla="*/ 212825 w 470014"/>
              <a:gd name="connsiteY2" fmla="*/ 50391 h 244134"/>
              <a:gd name="connsiteX3" fmla="*/ 104875 w 470014"/>
              <a:gd name="connsiteY3" fmla="*/ 139291 h 244134"/>
              <a:gd name="connsiteX4" fmla="*/ 100 w 470014"/>
              <a:gd name="connsiteY4" fmla="*/ 244066 h 244134"/>
              <a:gd name="connsiteX5" fmla="*/ 123925 w 470014"/>
              <a:gd name="connsiteY5" fmla="*/ 123416 h 244134"/>
              <a:gd name="connsiteX6" fmla="*/ 260450 w 470014"/>
              <a:gd name="connsiteY6" fmla="*/ 2766 h 244134"/>
              <a:gd name="connsiteX7" fmla="*/ 241400 w 470014"/>
              <a:gd name="connsiteY7" fmla="*/ 37691 h 244134"/>
              <a:gd name="connsiteX8" fmla="*/ 304900 w 470014"/>
              <a:gd name="connsiteY8" fmla="*/ 24991 h 244134"/>
              <a:gd name="connsiteX9" fmla="*/ 466825 w 470014"/>
              <a:gd name="connsiteY9" fmla="*/ 53566 h 244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0014" h="244134">
                <a:moveTo>
                  <a:pt x="466825" y="53566"/>
                </a:moveTo>
                <a:cubicBezTo>
                  <a:pt x="439308" y="56741"/>
                  <a:pt x="182133" y="44570"/>
                  <a:pt x="139800" y="44041"/>
                </a:cubicBezTo>
                <a:cubicBezTo>
                  <a:pt x="97467" y="43512"/>
                  <a:pt x="218646" y="34516"/>
                  <a:pt x="212825" y="50391"/>
                </a:cubicBezTo>
                <a:cubicBezTo>
                  <a:pt x="207004" y="66266"/>
                  <a:pt x="140329" y="107012"/>
                  <a:pt x="104875" y="139291"/>
                </a:cubicBezTo>
                <a:cubicBezTo>
                  <a:pt x="69421" y="171570"/>
                  <a:pt x="-3075" y="246712"/>
                  <a:pt x="100" y="244066"/>
                </a:cubicBezTo>
                <a:cubicBezTo>
                  <a:pt x="3275" y="241420"/>
                  <a:pt x="80533" y="163633"/>
                  <a:pt x="123925" y="123416"/>
                </a:cubicBezTo>
                <a:cubicBezTo>
                  <a:pt x="167317" y="83199"/>
                  <a:pt x="240871" y="17053"/>
                  <a:pt x="260450" y="2766"/>
                </a:cubicBezTo>
                <a:cubicBezTo>
                  <a:pt x="280029" y="-11521"/>
                  <a:pt x="233992" y="33987"/>
                  <a:pt x="241400" y="37691"/>
                </a:cubicBezTo>
                <a:cubicBezTo>
                  <a:pt x="248808" y="41395"/>
                  <a:pt x="274209" y="20229"/>
                  <a:pt x="304900" y="24991"/>
                </a:cubicBezTo>
                <a:cubicBezTo>
                  <a:pt x="335591" y="29753"/>
                  <a:pt x="494342" y="50391"/>
                  <a:pt x="466825" y="535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47F96736-655F-7E87-E621-8F019F0D6BEC}"/>
              </a:ext>
            </a:extLst>
          </p:cNvPr>
          <p:cNvSpPr/>
          <p:nvPr/>
        </p:nvSpPr>
        <p:spPr>
          <a:xfrm>
            <a:off x="1953941" y="6361737"/>
            <a:ext cx="356114" cy="456369"/>
          </a:xfrm>
          <a:custGeom>
            <a:avLst/>
            <a:gdLst>
              <a:gd name="connsiteX0" fmla="*/ 335234 w 356114"/>
              <a:gd name="connsiteY0" fmla="*/ 16838 h 456369"/>
              <a:gd name="connsiteX1" fmla="*/ 17734 w 356114"/>
              <a:gd name="connsiteY1" fmla="*/ 372438 h 456369"/>
              <a:gd name="connsiteX2" fmla="*/ 36784 w 356114"/>
              <a:gd name="connsiteY2" fmla="*/ 356563 h 456369"/>
              <a:gd name="connsiteX3" fmla="*/ 5034 w 356114"/>
              <a:gd name="connsiteY3" fmla="*/ 451813 h 456369"/>
              <a:gd name="connsiteX4" fmla="*/ 147909 w 356114"/>
              <a:gd name="connsiteY4" fmla="*/ 188288 h 456369"/>
              <a:gd name="connsiteX5" fmla="*/ 128859 w 356114"/>
              <a:gd name="connsiteY5" fmla="*/ 229563 h 456369"/>
              <a:gd name="connsiteX6" fmla="*/ 303484 w 356114"/>
              <a:gd name="connsiteY6" fmla="*/ 73988 h 456369"/>
              <a:gd name="connsiteX7" fmla="*/ 335234 w 356114"/>
              <a:gd name="connsiteY7" fmla="*/ 16838 h 456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6114" h="456369">
                <a:moveTo>
                  <a:pt x="335234" y="16838"/>
                </a:moveTo>
                <a:cubicBezTo>
                  <a:pt x="287609" y="66580"/>
                  <a:pt x="17734" y="372438"/>
                  <a:pt x="17734" y="372438"/>
                </a:cubicBezTo>
                <a:cubicBezTo>
                  <a:pt x="-32008" y="429059"/>
                  <a:pt x="38901" y="343334"/>
                  <a:pt x="36784" y="356563"/>
                </a:cubicBezTo>
                <a:cubicBezTo>
                  <a:pt x="34667" y="369792"/>
                  <a:pt x="-13487" y="479859"/>
                  <a:pt x="5034" y="451813"/>
                </a:cubicBezTo>
                <a:cubicBezTo>
                  <a:pt x="23555" y="423767"/>
                  <a:pt x="127271" y="225330"/>
                  <a:pt x="147909" y="188288"/>
                </a:cubicBezTo>
                <a:cubicBezTo>
                  <a:pt x="168547" y="151246"/>
                  <a:pt x="102930" y="248613"/>
                  <a:pt x="128859" y="229563"/>
                </a:cubicBezTo>
                <a:cubicBezTo>
                  <a:pt x="154788" y="210513"/>
                  <a:pt x="268030" y="107855"/>
                  <a:pt x="303484" y="73988"/>
                </a:cubicBezTo>
                <a:cubicBezTo>
                  <a:pt x="338938" y="40121"/>
                  <a:pt x="382859" y="-32904"/>
                  <a:pt x="335234" y="168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943D1C56-38F3-A9EA-7559-C10B7FEED25E}"/>
              </a:ext>
            </a:extLst>
          </p:cNvPr>
          <p:cNvSpPr/>
          <p:nvPr/>
        </p:nvSpPr>
        <p:spPr>
          <a:xfrm>
            <a:off x="1979537" y="6597559"/>
            <a:ext cx="118909" cy="812891"/>
          </a:xfrm>
          <a:custGeom>
            <a:avLst/>
            <a:gdLst>
              <a:gd name="connsiteX0" fmla="*/ 84213 w 118909"/>
              <a:gd name="connsiteY0" fmla="*/ 91 h 812891"/>
              <a:gd name="connsiteX1" fmla="*/ 11188 w 118909"/>
              <a:gd name="connsiteY1" fmla="*/ 276316 h 812891"/>
              <a:gd name="connsiteX2" fmla="*/ 46113 w 118909"/>
              <a:gd name="connsiteY2" fmla="*/ 463641 h 812891"/>
              <a:gd name="connsiteX3" fmla="*/ 39763 w 118909"/>
              <a:gd name="connsiteY3" fmla="*/ 425541 h 812891"/>
              <a:gd name="connsiteX4" fmla="*/ 115963 w 118909"/>
              <a:gd name="connsiteY4" fmla="*/ 752566 h 812891"/>
              <a:gd name="connsiteX5" fmla="*/ 103263 w 118909"/>
              <a:gd name="connsiteY5" fmla="*/ 689066 h 812891"/>
              <a:gd name="connsiteX6" fmla="*/ 103263 w 118909"/>
              <a:gd name="connsiteY6" fmla="*/ 812891 h 812891"/>
              <a:gd name="connsiteX7" fmla="*/ 103263 w 118909"/>
              <a:gd name="connsiteY7" fmla="*/ 673191 h 812891"/>
              <a:gd name="connsiteX8" fmla="*/ 58813 w 118909"/>
              <a:gd name="connsiteY8" fmla="*/ 457291 h 812891"/>
              <a:gd name="connsiteX9" fmla="*/ 39763 w 118909"/>
              <a:gd name="connsiteY9" fmla="*/ 285841 h 812891"/>
              <a:gd name="connsiteX10" fmla="*/ 100088 w 118909"/>
              <a:gd name="connsiteY10" fmla="*/ 98516 h 812891"/>
              <a:gd name="connsiteX11" fmla="*/ 4838 w 118909"/>
              <a:gd name="connsiteY11" fmla="*/ 393791 h 812891"/>
              <a:gd name="connsiteX12" fmla="*/ 14363 w 118909"/>
              <a:gd name="connsiteY12" fmla="*/ 336641 h 812891"/>
              <a:gd name="connsiteX13" fmla="*/ 17538 w 118909"/>
              <a:gd name="connsiteY13" fmla="*/ 174716 h 812891"/>
              <a:gd name="connsiteX14" fmla="*/ 4838 w 118909"/>
              <a:gd name="connsiteY14" fmla="*/ 244566 h 812891"/>
              <a:gd name="connsiteX15" fmla="*/ 84213 w 118909"/>
              <a:gd name="connsiteY15" fmla="*/ 91 h 812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8909" h="812891">
                <a:moveTo>
                  <a:pt x="84213" y="91"/>
                </a:moveTo>
                <a:cubicBezTo>
                  <a:pt x="85271" y="5382"/>
                  <a:pt x="17538" y="199058"/>
                  <a:pt x="11188" y="276316"/>
                </a:cubicBezTo>
                <a:cubicBezTo>
                  <a:pt x="4838" y="353574"/>
                  <a:pt x="41351" y="438770"/>
                  <a:pt x="46113" y="463641"/>
                </a:cubicBezTo>
                <a:cubicBezTo>
                  <a:pt x="50875" y="488512"/>
                  <a:pt x="28121" y="377387"/>
                  <a:pt x="39763" y="425541"/>
                </a:cubicBezTo>
                <a:cubicBezTo>
                  <a:pt x="51405" y="473695"/>
                  <a:pt x="105380" y="708645"/>
                  <a:pt x="115963" y="752566"/>
                </a:cubicBezTo>
                <a:cubicBezTo>
                  <a:pt x="126546" y="796487"/>
                  <a:pt x="105380" y="679012"/>
                  <a:pt x="103263" y="689066"/>
                </a:cubicBezTo>
                <a:cubicBezTo>
                  <a:pt x="101146" y="699120"/>
                  <a:pt x="103263" y="812891"/>
                  <a:pt x="103263" y="812891"/>
                </a:cubicBezTo>
                <a:cubicBezTo>
                  <a:pt x="103263" y="810245"/>
                  <a:pt x="110671" y="732458"/>
                  <a:pt x="103263" y="673191"/>
                </a:cubicBezTo>
                <a:cubicBezTo>
                  <a:pt x="95855" y="613924"/>
                  <a:pt x="69396" y="521849"/>
                  <a:pt x="58813" y="457291"/>
                </a:cubicBezTo>
                <a:cubicBezTo>
                  <a:pt x="48230" y="392733"/>
                  <a:pt x="32884" y="345637"/>
                  <a:pt x="39763" y="285841"/>
                </a:cubicBezTo>
                <a:cubicBezTo>
                  <a:pt x="46642" y="226045"/>
                  <a:pt x="100088" y="98516"/>
                  <a:pt x="100088" y="98516"/>
                </a:cubicBezTo>
                <a:cubicBezTo>
                  <a:pt x="94267" y="116508"/>
                  <a:pt x="19125" y="354104"/>
                  <a:pt x="4838" y="393791"/>
                </a:cubicBezTo>
                <a:cubicBezTo>
                  <a:pt x="-9449" y="433478"/>
                  <a:pt x="12246" y="373153"/>
                  <a:pt x="14363" y="336641"/>
                </a:cubicBezTo>
                <a:cubicBezTo>
                  <a:pt x="16480" y="300129"/>
                  <a:pt x="19125" y="190062"/>
                  <a:pt x="17538" y="174716"/>
                </a:cubicBezTo>
                <a:cubicBezTo>
                  <a:pt x="15950" y="159370"/>
                  <a:pt x="-4158" y="268908"/>
                  <a:pt x="4838" y="244566"/>
                </a:cubicBezTo>
                <a:cubicBezTo>
                  <a:pt x="13834" y="220224"/>
                  <a:pt x="83155" y="-5200"/>
                  <a:pt x="84213" y="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15683AED-5A41-8F00-2056-A2B0EFE4D6E0}"/>
              </a:ext>
            </a:extLst>
          </p:cNvPr>
          <p:cNvSpPr/>
          <p:nvPr/>
        </p:nvSpPr>
        <p:spPr>
          <a:xfrm>
            <a:off x="1932753" y="6705353"/>
            <a:ext cx="149980" cy="655608"/>
          </a:xfrm>
          <a:custGeom>
            <a:avLst/>
            <a:gdLst>
              <a:gd name="connsiteX0" fmla="*/ 64322 w 149980"/>
              <a:gd name="connsiteY0" fmla="*/ 247 h 655608"/>
              <a:gd name="connsiteX1" fmla="*/ 48447 w 149980"/>
              <a:gd name="connsiteY1" fmla="*/ 203447 h 655608"/>
              <a:gd name="connsiteX2" fmla="*/ 86547 w 149980"/>
              <a:gd name="connsiteY2" fmla="*/ 400297 h 655608"/>
              <a:gd name="connsiteX3" fmla="*/ 77022 w 149980"/>
              <a:gd name="connsiteY3" fmla="*/ 378072 h 655608"/>
              <a:gd name="connsiteX4" fmla="*/ 143697 w 149980"/>
              <a:gd name="connsiteY4" fmla="*/ 644772 h 655608"/>
              <a:gd name="connsiteX5" fmla="*/ 130997 w 149980"/>
              <a:gd name="connsiteY5" fmla="*/ 568572 h 655608"/>
              <a:gd name="connsiteX6" fmla="*/ 822 w 149980"/>
              <a:gd name="connsiteY6" fmla="*/ 247897 h 655608"/>
              <a:gd name="connsiteX7" fmla="*/ 73847 w 149980"/>
              <a:gd name="connsiteY7" fmla="*/ 365372 h 655608"/>
              <a:gd name="connsiteX8" fmla="*/ 38922 w 149980"/>
              <a:gd name="connsiteY8" fmla="*/ 165347 h 655608"/>
              <a:gd name="connsiteX9" fmla="*/ 64322 w 149980"/>
              <a:gd name="connsiteY9" fmla="*/ 247 h 655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9980" h="655608">
                <a:moveTo>
                  <a:pt x="64322" y="247"/>
                </a:moveTo>
                <a:cubicBezTo>
                  <a:pt x="65910" y="6597"/>
                  <a:pt x="44743" y="136772"/>
                  <a:pt x="48447" y="203447"/>
                </a:cubicBezTo>
                <a:cubicBezTo>
                  <a:pt x="52151" y="270122"/>
                  <a:pt x="81785" y="371193"/>
                  <a:pt x="86547" y="400297"/>
                </a:cubicBezTo>
                <a:cubicBezTo>
                  <a:pt x="91309" y="429401"/>
                  <a:pt x="67497" y="337326"/>
                  <a:pt x="77022" y="378072"/>
                </a:cubicBezTo>
                <a:cubicBezTo>
                  <a:pt x="86547" y="418818"/>
                  <a:pt x="134701" y="613022"/>
                  <a:pt x="143697" y="644772"/>
                </a:cubicBezTo>
                <a:cubicBezTo>
                  <a:pt x="152693" y="676522"/>
                  <a:pt x="154809" y="634718"/>
                  <a:pt x="130997" y="568572"/>
                </a:cubicBezTo>
                <a:cubicBezTo>
                  <a:pt x="107185" y="502426"/>
                  <a:pt x="10347" y="281764"/>
                  <a:pt x="822" y="247897"/>
                </a:cubicBezTo>
                <a:cubicBezTo>
                  <a:pt x="-8703" y="214030"/>
                  <a:pt x="67497" y="379130"/>
                  <a:pt x="73847" y="365372"/>
                </a:cubicBezTo>
                <a:cubicBezTo>
                  <a:pt x="80197" y="351614"/>
                  <a:pt x="39980" y="219322"/>
                  <a:pt x="38922" y="165347"/>
                </a:cubicBezTo>
                <a:cubicBezTo>
                  <a:pt x="37864" y="111372"/>
                  <a:pt x="62734" y="-6103"/>
                  <a:pt x="64322" y="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0D611E7C-51FC-0E92-4BE0-02E0BAD026F8}"/>
              </a:ext>
            </a:extLst>
          </p:cNvPr>
          <p:cNvSpPr/>
          <p:nvPr/>
        </p:nvSpPr>
        <p:spPr>
          <a:xfrm>
            <a:off x="2895512" y="6988175"/>
            <a:ext cx="137874" cy="461187"/>
          </a:xfrm>
          <a:custGeom>
            <a:avLst/>
            <a:gdLst>
              <a:gd name="connsiteX0" fmla="*/ 38188 w 137874"/>
              <a:gd name="connsiteY0" fmla="*/ 0 h 461187"/>
              <a:gd name="connsiteX1" fmla="*/ 76288 w 137874"/>
              <a:gd name="connsiteY1" fmla="*/ 92075 h 461187"/>
              <a:gd name="connsiteX2" fmla="*/ 73113 w 137874"/>
              <a:gd name="connsiteY2" fmla="*/ 282575 h 461187"/>
              <a:gd name="connsiteX3" fmla="*/ 123913 w 137874"/>
              <a:gd name="connsiteY3" fmla="*/ 203200 h 461187"/>
              <a:gd name="connsiteX4" fmla="*/ 12788 w 137874"/>
              <a:gd name="connsiteY4" fmla="*/ 457200 h 461187"/>
              <a:gd name="connsiteX5" fmla="*/ 69938 w 137874"/>
              <a:gd name="connsiteY5" fmla="*/ 339725 h 461187"/>
              <a:gd name="connsiteX6" fmla="*/ 88 w 137874"/>
              <a:gd name="connsiteY6" fmla="*/ 92075 h 461187"/>
              <a:gd name="connsiteX7" fmla="*/ 57238 w 137874"/>
              <a:gd name="connsiteY7" fmla="*/ 228600 h 461187"/>
              <a:gd name="connsiteX8" fmla="*/ 136613 w 137874"/>
              <a:gd name="connsiteY8" fmla="*/ 6350 h 461187"/>
              <a:gd name="connsiteX9" fmla="*/ 101688 w 137874"/>
              <a:gd name="connsiteY9" fmla="*/ 92075 h 461187"/>
              <a:gd name="connsiteX10" fmla="*/ 38188 w 137874"/>
              <a:gd name="connsiteY10" fmla="*/ 0 h 461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874" h="461187">
                <a:moveTo>
                  <a:pt x="38188" y="0"/>
                </a:moveTo>
                <a:cubicBezTo>
                  <a:pt x="33955" y="0"/>
                  <a:pt x="70467" y="44979"/>
                  <a:pt x="76288" y="92075"/>
                </a:cubicBezTo>
                <a:cubicBezTo>
                  <a:pt x="82109" y="139171"/>
                  <a:pt x="65176" y="264054"/>
                  <a:pt x="73113" y="282575"/>
                </a:cubicBezTo>
                <a:cubicBezTo>
                  <a:pt x="81050" y="301096"/>
                  <a:pt x="133967" y="174096"/>
                  <a:pt x="123913" y="203200"/>
                </a:cubicBezTo>
                <a:cubicBezTo>
                  <a:pt x="113859" y="232304"/>
                  <a:pt x="21784" y="434446"/>
                  <a:pt x="12788" y="457200"/>
                </a:cubicBezTo>
                <a:cubicBezTo>
                  <a:pt x="3792" y="479954"/>
                  <a:pt x="72055" y="400579"/>
                  <a:pt x="69938" y="339725"/>
                </a:cubicBezTo>
                <a:cubicBezTo>
                  <a:pt x="67821" y="278871"/>
                  <a:pt x="2205" y="110596"/>
                  <a:pt x="88" y="92075"/>
                </a:cubicBezTo>
                <a:cubicBezTo>
                  <a:pt x="-2029" y="73554"/>
                  <a:pt x="34484" y="242888"/>
                  <a:pt x="57238" y="228600"/>
                </a:cubicBezTo>
                <a:cubicBezTo>
                  <a:pt x="79992" y="214313"/>
                  <a:pt x="129205" y="29104"/>
                  <a:pt x="136613" y="6350"/>
                </a:cubicBezTo>
                <a:cubicBezTo>
                  <a:pt x="144021" y="-16404"/>
                  <a:pt x="117034" y="89429"/>
                  <a:pt x="101688" y="92075"/>
                </a:cubicBezTo>
                <a:cubicBezTo>
                  <a:pt x="86342" y="94721"/>
                  <a:pt x="42421" y="0"/>
                  <a:pt x="381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AAA1C168-E41A-FBA1-4592-2AA11CE7FC88}"/>
              </a:ext>
            </a:extLst>
          </p:cNvPr>
          <p:cNvSpPr/>
          <p:nvPr/>
        </p:nvSpPr>
        <p:spPr>
          <a:xfrm>
            <a:off x="2842682" y="7342695"/>
            <a:ext cx="211711" cy="844533"/>
          </a:xfrm>
          <a:custGeom>
            <a:avLst/>
            <a:gdLst>
              <a:gd name="connsiteX0" fmla="*/ 91018 w 211711"/>
              <a:gd name="connsiteY0" fmla="*/ 99505 h 844533"/>
              <a:gd name="connsiteX1" fmla="*/ 113243 w 211711"/>
              <a:gd name="connsiteY1" fmla="*/ 239205 h 844533"/>
              <a:gd name="connsiteX2" fmla="*/ 116418 w 211711"/>
              <a:gd name="connsiteY2" fmla="*/ 378905 h 844533"/>
              <a:gd name="connsiteX3" fmla="*/ 138643 w 211711"/>
              <a:gd name="connsiteY3" fmla="*/ 347155 h 844533"/>
              <a:gd name="connsiteX4" fmla="*/ 56093 w 211711"/>
              <a:gd name="connsiteY4" fmla="*/ 610680 h 844533"/>
              <a:gd name="connsiteX5" fmla="*/ 100543 w 211711"/>
              <a:gd name="connsiteY5" fmla="*/ 528130 h 844533"/>
              <a:gd name="connsiteX6" fmla="*/ 27518 w 211711"/>
              <a:gd name="connsiteY6" fmla="*/ 699580 h 844533"/>
              <a:gd name="connsiteX7" fmla="*/ 11643 w 211711"/>
              <a:gd name="connsiteY7" fmla="*/ 842455 h 844533"/>
              <a:gd name="connsiteX8" fmla="*/ 14818 w 211711"/>
              <a:gd name="connsiteY8" fmla="*/ 753555 h 844533"/>
              <a:gd name="connsiteX9" fmla="*/ 192618 w 211711"/>
              <a:gd name="connsiteY9" fmla="*/ 366205 h 844533"/>
              <a:gd name="connsiteX10" fmla="*/ 84668 w 211711"/>
              <a:gd name="connsiteY10" fmla="*/ 524955 h 844533"/>
              <a:gd name="connsiteX11" fmla="*/ 106893 w 211711"/>
              <a:gd name="connsiteY11" fmla="*/ 407480 h 844533"/>
              <a:gd name="connsiteX12" fmla="*/ 211668 w 211711"/>
              <a:gd name="connsiteY12" fmla="*/ 1080 h 844533"/>
              <a:gd name="connsiteX13" fmla="*/ 119593 w 211711"/>
              <a:gd name="connsiteY13" fmla="*/ 283655 h 844533"/>
              <a:gd name="connsiteX14" fmla="*/ 91018 w 211711"/>
              <a:gd name="connsiteY14" fmla="*/ 99505 h 844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711" h="844533">
                <a:moveTo>
                  <a:pt x="91018" y="99505"/>
                </a:moveTo>
                <a:cubicBezTo>
                  <a:pt x="89960" y="92097"/>
                  <a:pt x="109010" y="192638"/>
                  <a:pt x="113243" y="239205"/>
                </a:cubicBezTo>
                <a:cubicBezTo>
                  <a:pt x="117476" y="285772"/>
                  <a:pt x="112185" y="360913"/>
                  <a:pt x="116418" y="378905"/>
                </a:cubicBezTo>
                <a:cubicBezTo>
                  <a:pt x="120651" y="396897"/>
                  <a:pt x="148697" y="308526"/>
                  <a:pt x="138643" y="347155"/>
                </a:cubicBezTo>
                <a:cubicBezTo>
                  <a:pt x="128589" y="385784"/>
                  <a:pt x="62443" y="580518"/>
                  <a:pt x="56093" y="610680"/>
                </a:cubicBezTo>
                <a:cubicBezTo>
                  <a:pt x="49743" y="640842"/>
                  <a:pt x="105306" y="513313"/>
                  <a:pt x="100543" y="528130"/>
                </a:cubicBezTo>
                <a:cubicBezTo>
                  <a:pt x="95780" y="542947"/>
                  <a:pt x="42335" y="647193"/>
                  <a:pt x="27518" y="699580"/>
                </a:cubicBezTo>
                <a:cubicBezTo>
                  <a:pt x="12701" y="751967"/>
                  <a:pt x="13760" y="833459"/>
                  <a:pt x="11643" y="842455"/>
                </a:cubicBezTo>
                <a:cubicBezTo>
                  <a:pt x="9526" y="851451"/>
                  <a:pt x="-15345" y="832930"/>
                  <a:pt x="14818" y="753555"/>
                </a:cubicBezTo>
                <a:cubicBezTo>
                  <a:pt x="44980" y="674180"/>
                  <a:pt x="180976" y="404305"/>
                  <a:pt x="192618" y="366205"/>
                </a:cubicBezTo>
                <a:cubicBezTo>
                  <a:pt x="204260" y="328105"/>
                  <a:pt x="98956" y="518076"/>
                  <a:pt x="84668" y="524955"/>
                </a:cubicBezTo>
                <a:cubicBezTo>
                  <a:pt x="70380" y="531834"/>
                  <a:pt x="85726" y="494792"/>
                  <a:pt x="106893" y="407480"/>
                </a:cubicBezTo>
                <a:cubicBezTo>
                  <a:pt x="128060" y="320168"/>
                  <a:pt x="209551" y="21717"/>
                  <a:pt x="211668" y="1080"/>
                </a:cubicBezTo>
                <a:cubicBezTo>
                  <a:pt x="213785" y="-19557"/>
                  <a:pt x="137585" y="261959"/>
                  <a:pt x="119593" y="283655"/>
                </a:cubicBezTo>
                <a:cubicBezTo>
                  <a:pt x="101601" y="305351"/>
                  <a:pt x="92076" y="106913"/>
                  <a:pt x="91018" y="995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9C28400F-A7B4-9E7E-5F75-B1DEE95D2FD4}"/>
              </a:ext>
            </a:extLst>
          </p:cNvPr>
          <p:cNvSpPr/>
          <p:nvPr/>
        </p:nvSpPr>
        <p:spPr>
          <a:xfrm>
            <a:off x="2085701" y="7298863"/>
            <a:ext cx="517276" cy="1011550"/>
          </a:xfrm>
          <a:custGeom>
            <a:avLst/>
            <a:gdLst>
              <a:gd name="connsiteX0" fmla="*/ 35199 w 517276"/>
              <a:gd name="connsiteY0" fmla="*/ 462 h 1011550"/>
              <a:gd name="connsiteX1" fmla="*/ 22499 w 517276"/>
              <a:gd name="connsiteY1" fmla="*/ 171912 h 1011550"/>
              <a:gd name="connsiteX2" fmla="*/ 85999 w 517276"/>
              <a:gd name="connsiteY2" fmla="*/ 365587 h 1011550"/>
              <a:gd name="connsiteX3" fmla="*/ 60599 w 517276"/>
              <a:gd name="connsiteY3" fmla="*/ 333837 h 1011550"/>
              <a:gd name="connsiteX4" fmla="*/ 263799 w 517276"/>
              <a:gd name="connsiteY4" fmla="*/ 667212 h 1011550"/>
              <a:gd name="connsiteX5" fmla="*/ 232049 w 517276"/>
              <a:gd name="connsiteY5" fmla="*/ 641812 h 1011550"/>
              <a:gd name="connsiteX6" fmla="*/ 371749 w 517276"/>
              <a:gd name="connsiteY6" fmla="*/ 825962 h 1011550"/>
              <a:gd name="connsiteX7" fmla="*/ 314599 w 517276"/>
              <a:gd name="connsiteY7" fmla="*/ 781512 h 1011550"/>
              <a:gd name="connsiteX8" fmla="*/ 505099 w 517276"/>
              <a:gd name="connsiteY8" fmla="*/ 1000587 h 1011550"/>
              <a:gd name="connsiteX9" fmla="*/ 482874 w 517276"/>
              <a:gd name="connsiteY9" fmla="*/ 968837 h 1011550"/>
              <a:gd name="connsiteX10" fmla="*/ 359049 w 517276"/>
              <a:gd name="connsiteY10" fmla="*/ 883112 h 1011550"/>
              <a:gd name="connsiteX11" fmla="*/ 200299 w 517276"/>
              <a:gd name="connsiteY11" fmla="*/ 597362 h 1011550"/>
              <a:gd name="connsiteX12" fmla="*/ 228874 w 517276"/>
              <a:gd name="connsiteY12" fmla="*/ 632287 h 1011550"/>
              <a:gd name="connsiteX13" fmla="*/ 270149 w 517276"/>
              <a:gd name="connsiteY13" fmla="*/ 464012 h 1011550"/>
              <a:gd name="connsiteX14" fmla="*/ 190774 w 517276"/>
              <a:gd name="connsiteY14" fmla="*/ 546562 h 1011550"/>
              <a:gd name="connsiteX15" fmla="*/ 203474 w 517276"/>
              <a:gd name="connsiteY15" fmla="*/ 394162 h 1011550"/>
              <a:gd name="connsiteX16" fmla="*/ 136799 w 517276"/>
              <a:gd name="connsiteY16" fmla="*/ 508462 h 1011550"/>
              <a:gd name="connsiteX17" fmla="*/ 105049 w 517276"/>
              <a:gd name="connsiteY17" fmla="*/ 292562 h 1011550"/>
              <a:gd name="connsiteX18" fmla="*/ 73299 w 517276"/>
              <a:gd name="connsiteY18" fmla="*/ 384637 h 1011550"/>
              <a:gd name="connsiteX19" fmla="*/ 57424 w 517276"/>
              <a:gd name="connsiteY19" fmla="*/ 235412 h 1011550"/>
              <a:gd name="connsiteX20" fmla="*/ 274 w 517276"/>
              <a:gd name="connsiteY20" fmla="*/ 124287 h 1011550"/>
              <a:gd name="connsiteX21" fmla="*/ 35199 w 517276"/>
              <a:gd name="connsiteY21" fmla="*/ 462 h 1011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17276" h="1011550">
                <a:moveTo>
                  <a:pt x="35199" y="462"/>
                </a:moveTo>
                <a:cubicBezTo>
                  <a:pt x="38903" y="8399"/>
                  <a:pt x="14032" y="111058"/>
                  <a:pt x="22499" y="171912"/>
                </a:cubicBezTo>
                <a:cubicBezTo>
                  <a:pt x="30966" y="232766"/>
                  <a:pt x="79649" y="338600"/>
                  <a:pt x="85999" y="365587"/>
                </a:cubicBezTo>
                <a:cubicBezTo>
                  <a:pt x="92349" y="392574"/>
                  <a:pt x="30966" y="283566"/>
                  <a:pt x="60599" y="333837"/>
                </a:cubicBezTo>
                <a:cubicBezTo>
                  <a:pt x="90232" y="384108"/>
                  <a:pt x="235224" y="615883"/>
                  <a:pt x="263799" y="667212"/>
                </a:cubicBezTo>
                <a:cubicBezTo>
                  <a:pt x="292374" y="718541"/>
                  <a:pt x="214057" y="615354"/>
                  <a:pt x="232049" y="641812"/>
                </a:cubicBezTo>
                <a:cubicBezTo>
                  <a:pt x="250041" y="668270"/>
                  <a:pt x="357991" y="802679"/>
                  <a:pt x="371749" y="825962"/>
                </a:cubicBezTo>
                <a:cubicBezTo>
                  <a:pt x="385507" y="849245"/>
                  <a:pt x="292374" y="752408"/>
                  <a:pt x="314599" y="781512"/>
                </a:cubicBezTo>
                <a:cubicBezTo>
                  <a:pt x="336824" y="810616"/>
                  <a:pt x="477053" y="969366"/>
                  <a:pt x="505099" y="1000587"/>
                </a:cubicBezTo>
                <a:cubicBezTo>
                  <a:pt x="533145" y="1031808"/>
                  <a:pt x="507216" y="988416"/>
                  <a:pt x="482874" y="968837"/>
                </a:cubicBezTo>
                <a:cubicBezTo>
                  <a:pt x="458532" y="949258"/>
                  <a:pt x="406145" y="945024"/>
                  <a:pt x="359049" y="883112"/>
                </a:cubicBezTo>
                <a:cubicBezTo>
                  <a:pt x="311953" y="821200"/>
                  <a:pt x="221995" y="639166"/>
                  <a:pt x="200299" y="597362"/>
                </a:cubicBezTo>
                <a:cubicBezTo>
                  <a:pt x="178603" y="555558"/>
                  <a:pt x="217232" y="654512"/>
                  <a:pt x="228874" y="632287"/>
                </a:cubicBezTo>
                <a:cubicBezTo>
                  <a:pt x="240516" y="610062"/>
                  <a:pt x="276499" y="478300"/>
                  <a:pt x="270149" y="464012"/>
                </a:cubicBezTo>
                <a:cubicBezTo>
                  <a:pt x="263799" y="449724"/>
                  <a:pt x="201887" y="558204"/>
                  <a:pt x="190774" y="546562"/>
                </a:cubicBezTo>
                <a:cubicBezTo>
                  <a:pt x="179662" y="534920"/>
                  <a:pt x="212470" y="400512"/>
                  <a:pt x="203474" y="394162"/>
                </a:cubicBezTo>
                <a:cubicBezTo>
                  <a:pt x="194478" y="387812"/>
                  <a:pt x="153203" y="525395"/>
                  <a:pt x="136799" y="508462"/>
                </a:cubicBezTo>
                <a:cubicBezTo>
                  <a:pt x="120395" y="491529"/>
                  <a:pt x="115632" y="313200"/>
                  <a:pt x="105049" y="292562"/>
                </a:cubicBezTo>
                <a:cubicBezTo>
                  <a:pt x="94466" y="271925"/>
                  <a:pt x="81236" y="394162"/>
                  <a:pt x="73299" y="384637"/>
                </a:cubicBezTo>
                <a:cubicBezTo>
                  <a:pt x="65362" y="375112"/>
                  <a:pt x="69595" y="278804"/>
                  <a:pt x="57424" y="235412"/>
                </a:cubicBezTo>
                <a:cubicBezTo>
                  <a:pt x="45253" y="192020"/>
                  <a:pt x="3978" y="159741"/>
                  <a:pt x="274" y="124287"/>
                </a:cubicBezTo>
                <a:cubicBezTo>
                  <a:pt x="-3430" y="88833"/>
                  <a:pt x="31495" y="-7475"/>
                  <a:pt x="35199" y="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1BD5EBD9-018D-789F-A976-DA10B9A88B0C}"/>
              </a:ext>
            </a:extLst>
          </p:cNvPr>
          <p:cNvSpPr/>
          <p:nvPr/>
        </p:nvSpPr>
        <p:spPr>
          <a:xfrm>
            <a:off x="2075772" y="6510229"/>
            <a:ext cx="531195" cy="427317"/>
          </a:xfrm>
          <a:custGeom>
            <a:avLst/>
            <a:gdLst>
              <a:gd name="connsiteX0" fmla="*/ 530903 w 531195"/>
              <a:gd name="connsiteY0" fmla="*/ 46146 h 427317"/>
              <a:gd name="connsiteX1" fmla="*/ 26078 w 531195"/>
              <a:gd name="connsiteY1" fmla="*/ 160446 h 427317"/>
              <a:gd name="connsiteX2" fmla="*/ 67353 w 531195"/>
              <a:gd name="connsiteY2" fmla="*/ 147746 h 427317"/>
              <a:gd name="connsiteX3" fmla="*/ 22903 w 531195"/>
              <a:gd name="connsiteY3" fmla="*/ 277921 h 427317"/>
              <a:gd name="connsiteX4" fmla="*/ 22903 w 531195"/>
              <a:gd name="connsiteY4" fmla="*/ 427146 h 427317"/>
              <a:gd name="connsiteX5" fmla="*/ 29253 w 531195"/>
              <a:gd name="connsiteY5" fmla="*/ 306496 h 427317"/>
              <a:gd name="connsiteX6" fmla="*/ 38778 w 531195"/>
              <a:gd name="connsiteY6" fmla="*/ 249346 h 427317"/>
              <a:gd name="connsiteX7" fmla="*/ 226103 w 531195"/>
              <a:gd name="connsiteY7" fmla="*/ 157271 h 427317"/>
              <a:gd name="connsiteX8" fmla="*/ 102278 w 531195"/>
              <a:gd name="connsiteY8" fmla="*/ 198546 h 427317"/>
              <a:gd name="connsiteX9" fmla="*/ 165778 w 531195"/>
              <a:gd name="connsiteY9" fmla="*/ 1696 h 427317"/>
              <a:gd name="connsiteX10" fmla="*/ 99103 w 531195"/>
              <a:gd name="connsiteY10" fmla="*/ 112821 h 427317"/>
              <a:gd name="connsiteX11" fmla="*/ 248328 w 531195"/>
              <a:gd name="connsiteY11" fmla="*/ 77896 h 427317"/>
              <a:gd name="connsiteX12" fmla="*/ 330878 w 531195"/>
              <a:gd name="connsiteY12" fmla="*/ 1696 h 427317"/>
              <a:gd name="connsiteX13" fmla="*/ 286428 w 531195"/>
              <a:gd name="connsiteY13" fmla="*/ 23921 h 427317"/>
              <a:gd name="connsiteX14" fmla="*/ 140378 w 531195"/>
              <a:gd name="connsiteY14" fmla="*/ 11221 h 427317"/>
              <a:gd name="connsiteX15" fmla="*/ 283253 w 531195"/>
              <a:gd name="connsiteY15" fmla="*/ 55671 h 427317"/>
              <a:gd name="connsiteX16" fmla="*/ 102278 w 531195"/>
              <a:gd name="connsiteY16" fmla="*/ 112821 h 427317"/>
              <a:gd name="connsiteX17" fmla="*/ 530903 w 531195"/>
              <a:gd name="connsiteY17" fmla="*/ 46146 h 427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31195" h="427317">
                <a:moveTo>
                  <a:pt x="530903" y="46146"/>
                </a:moveTo>
                <a:cubicBezTo>
                  <a:pt x="518203" y="54083"/>
                  <a:pt x="103336" y="143513"/>
                  <a:pt x="26078" y="160446"/>
                </a:cubicBezTo>
                <a:cubicBezTo>
                  <a:pt x="-51180" y="177379"/>
                  <a:pt x="67882" y="128167"/>
                  <a:pt x="67353" y="147746"/>
                </a:cubicBezTo>
                <a:cubicBezTo>
                  <a:pt x="66824" y="167325"/>
                  <a:pt x="30311" y="231354"/>
                  <a:pt x="22903" y="277921"/>
                </a:cubicBezTo>
                <a:cubicBezTo>
                  <a:pt x="15495" y="324488"/>
                  <a:pt x="21845" y="422384"/>
                  <a:pt x="22903" y="427146"/>
                </a:cubicBezTo>
                <a:cubicBezTo>
                  <a:pt x="23961" y="431908"/>
                  <a:pt x="26607" y="336129"/>
                  <a:pt x="29253" y="306496"/>
                </a:cubicBezTo>
                <a:cubicBezTo>
                  <a:pt x="31899" y="276863"/>
                  <a:pt x="5970" y="274217"/>
                  <a:pt x="38778" y="249346"/>
                </a:cubicBezTo>
                <a:cubicBezTo>
                  <a:pt x="71586" y="224475"/>
                  <a:pt x="215520" y="165738"/>
                  <a:pt x="226103" y="157271"/>
                </a:cubicBezTo>
                <a:cubicBezTo>
                  <a:pt x="236686" y="148804"/>
                  <a:pt x="112332" y="224475"/>
                  <a:pt x="102278" y="198546"/>
                </a:cubicBezTo>
                <a:cubicBezTo>
                  <a:pt x="92224" y="172617"/>
                  <a:pt x="166307" y="15983"/>
                  <a:pt x="165778" y="1696"/>
                </a:cubicBezTo>
                <a:cubicBezTo>
                  <a:pt x="165249" y="-12592"/>
                  <a:pt x="85345" y="100121"/>
                  <a:pt x="99103" y="112821"/>
                </a:cubicBezTo>
                <a:cubicBezTo>
                  <a:pt x="112861" y="125521"/>
                  <a:pt x="209699" y="96417"/>
                  <a:pt x="248328" y="77896"/>
                </a:cubicBezTo>
                <a:cubicBezTo>
                  <a:pt x="286957" y="59375"/>
                  <a:pt x="324528" y="10692"/>
                  <a:pt x="330878" y="1696"/>
                </a:cubicBezTo>
                <a:cubicBezTo>
                  <a:pt x="337228" y="-7300"/>
                  <a:pt x="318178" y="22333"/>
                  <a:pt x="286428" y="23921"/>
                </a:cubicBezTo>
                <a:cubicBezTo>
                  <a:pt x="254678" y="25509"/>
                  <a:pt x="140907" y="5929"/>
                  <a:pt x="140378" y="11221"/>
                </a:cubicBezTo>
                <a:cubicBezTo>
                  <a:pt x="139849" y="16513"/>
                  <a:pt x="289603" y="38738"/>
                  <a:pt x="283253" y="55671"/>
                </a:cubicBezTo>
                <a:cubicBezTo>
                  <a:pt x="276903" y="72604"/>
                  <a:pt x="65236" y="112292"/>
                  <a:pt x="102278" y="112821"/>
                </a:cubicBezTo>
                <a:cubicBezTo>
                  <a:pt x="139320" y="113350"/>
                  <a:pt x="543603" y="38209"/>
                  <a:pt x="530903" y="461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9C2114E3-5DA2-D7D8-5AED-2D30FA472F07}"/>
              </a:ext>
            </a:extLst>
          </p:cNvPr>
          <p:cNvSpPr/>
          <p:nvPr/>
        </p:nvSpPr>
        <p:spPr>
          <a:xfrm>
            <a:off x="2253872" y="6581554"/>
            <a:ext cx="511556" cy="254304"/>
          </a:xfrm>
          <a:custGeom>
            <a:avLst/>
            <a:gdLst>
              <a:gd name="connsiteX0" fmla="*/ 378 w 511556"/>
              <a:gd name="connsiteY0" fmla="*/ 73246 h 254304"/>
              <a:gd name="connsiteX1" fmla="*/ 187703 w 511556"/>
              <a:gd name="connsiteY1" fmla="*/ 95471 h 254304"/>
              <a:gd name="connsiteX2" fmla="*/ 254378 w 511556"/>
              <a:gd name="connsiteY2" fmla="*/ 120871 h 254304"/>
              <a:gd name="connsiteX3" fmla="*/ 124203 w 511556"/>
              <a:gd name="connsiteY3" fmla="*/ 221 h 254304"/>
              <a:gd name="connsiteX4" fmla="*/ 267078 w 511556"/>
              <a:gd name="connsiteY4" fmla="*/ 155796 h 254304"/>
              <a:gd name="connsiteX5" fmla="*/ 340103 w 511556"/>
              <a:gd name="connsiteY5" fmla="*/ 190721 h 254304"/>
              <a:gd name="connsiteX6" fmla="*/ 270253 w 511556"/>
              <a:gd name="connsiteY6" fmla="*/ 149446 h 254304"/>
              <a:gd name="connsiteX7" fmla="*/ 314703 w 511556"/>
              <a:gd name="connsiteY7" fmla="*/ 139921 h 254304"/>
              <a:gd name="connsiteX8" fmla="*/ 409953 w 511556"/>
              <a:gd name="connsiteY8" fmla="*/ 95471 h 254304"/>
              <a:gd name="connsiteX9" fmla="*/ 333753 w 511556"/>
              <a:gd name="connsiteY9" fmla="*/ 162146 h 254304"/>
              <a:gd name="connsiteX10" fmla="*/ 425828 w 511556"/>
              <a:gd name="connsiteY10" fmla="*/ 228821 h 254304"/>
              <a:gd name="connsiteX11" fmla="*/ 511553 w 511556"/>
              <a:gd name="connsiteY11" fmla="*/ 190721 h 254304"/>
              <a:gd name="connsiteX12" fmla="*/ 422653 w 511556"/>
              <a:gd name="connsiteY12" fmla="*/ 212946 h 254304"/>
              <a:gd name="connsiteX13" fmla="*/ 222628 w 511556"/>
              <a:gd name="connsiteY13" fmla="*/ 149446 h 254304"/>
              <a:gd name="connsiteX14" fmla="*/ 51178 w 511556"/>
              <a:gd name="connsiteY14" fmla="*/ 244696 h 254304"/>
              <a:gd name="connsiteX15" fmla="*/ 48003 w 511556"/>
              <a:gd name="connsiteY15" fmla="*/ 231996 h 254304"/>
              <a:gd name="connsiteX16" fmla="*/ 292478 w 511556"/>
              <a:gd name="connsiteY16" fmla="*/ 76421 h 254304"/>
              <a:gd name="connsiteX17" fmla="*/ 371853 w 511556"/>
              <a:gd name="connsiteY17" fmla="*/ 54196 h 254304"/>
              <a:gd name="connsiteX18" fmla="*/ 241678 w 511556"/>
              <a:gd name="connsiteY18" fmla="*/ 85946 h 254304"/>
              <a:gd name="connsiteX19" fmla="*/ 378 w 511556"/>
              <a:gd name="connsiteY19" fmla="*/ 73246 h 254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11556" h="254304">
                <a:moveTo>
                  <a:pt x="378" y="73246"/>
                </a:moveTo>
                <a:cubicBezTo>
                  <a:pt x="-8618" y="74833"/>
                  <a:pt x="145370" y="87534"/>
                  <a:pt x="187703" y="95471"/>
                </a:cubicBezTo>
                <a:cubicBezTo>
                  <a:pt x="230036" y="103408"/>
                  <a:pt x="264961" y="136746"/>
                  <a:pt x="254378" y="120871"/>
                </a:cubicBezTo>
                <a:cubicBezTo>
                  <a:pt x="243795" y="104996"/>
                  <a:pt x="122086" y="-5600"/>
                  <a:pt x="124203" y="221"/>
                </a:cubicBezTo>
                <a:cubicBezTo>
                  <a:pt x="126320" y="6042"/>
                  <a:pt x="231095" y="124046"/>
                  <a:pt x="267078" y="155796"/>
                </a:cubicBezTo>
                <a:cubicBezTo>
                  <a:pt x="303061" y="187546"/>
                  <a:pt x="339574" y="191779"/>
                  <a:pt x="340103" y="190721"/>
                </a:cubicBezTo>
                <a:cubicBezTo>
                  <a:pt x="340632" y="189663"/>
                  <a:pt x="274486" y="157913"/>
                  <a:pt x="270253" y="149446"/>
                </a:cubicBezTo>
                <a:cubicBezTo>
                  <a:pt x="266020" y="140979"/>
                  <a:pt x="291420" y="148917"/>
                  <a:pt x="314703" y="139921"/>
                </a:cubicBezTo>
                <a:cubicBezTo>
                  <a:pt x="337986" y="130925"/>
                  <a:pt x="406778" y="91767"/>
                  <a:pt x="409953" y="95471"/>
                </a:cubicBezTo>
                <a:cubicBezTo>
                  <a:pt x="413128" y="99175"/>
                  <a:pt x="331107" y="139921"/>
                  <a:pt x="333753" y="162146"/>
                </a:cubicBezTo>
                <a:cubicBezTo>
                  <a:pt x="336399" y="184371"/>
                  <a:pt x="396195" y="224059"/>
                  <a:pt x="425828" y="228821"/>
                </a:cubicBezTo>
                <a:cubicBezTo>
                  <a:pt x="455461" y="233583"/>
                  <a:pt x="512082" y="193367"/>
                  <a:pt x="511553" y="190721"/>
                </a:cubicBezTo>
                <a:cubicBezTo>
                  <a:pt x="511024" y="188075"/>
                  <a:pt x="470807" y="219825"/>
                  <a:pt x="422653" y="212946"/>
                </a:cubicBezTo>
                <a:cubicBezTo>
                  <a:pt x="374499" y="206067"/>
                  <a:pt x="284541" y="144154"/>
                  <a:pt x="222628" y="149446"/>
                </a:cubicBezTo>
                <a:cubicBezTo>
                  <a:pt x="160716" y="154738"/>
                  <a:pt x="80282" y="230938"/>
                  <a:pt x="51178" y="244696"/>
                </a:cubicBezTo>
                <a:cubicBezTo>
                  <a:pt x="22074" y="258454"/>
                  <a:pt x="7786" y="260042"/>
                  <a:pt x="48003" y="231996"/>
                </a:cubicBezTo>
                <a:cubicBezTo>
                  <a:pt x="88220" y="203950"/>
                  <a:pt x="238503" y="106054"/>
                  <a:pt x="292478" y="76421"/>
                </a:cubicBezTo>
                <a:cubicBezTo>
                  <a:pt x="346453" y="46788"/>
                  <a:pt x="380320" y="52609"/>
                  <a:pt x="371853" y="54196"/>
                </a:cubicBezTo>
                <a:cubicBezTo>
                  <a:pt x="363386" y="55783"/>
                  <a:pt x="308882" y="80654"/>
                  <a:pt x="241678" y="85946"/>
                </a:cubicBezTo>
                <a:cubicBezTo>
                  <a:pt x="174474" y="91238"/>
                  <a:pt x="9374" y="71659"/>
                  <a:pt x="378" y="732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BAD5768F-E5F6-1CF6-46AC-396D4059ED2C}"/>
              </a:ext>
            </a:extLst>
          </p:cNvPr>
          <p:cNvSpPr/>
          <p:nvPr/>
        </p:nvSpPr>
        <p:spPr>
          <a:xfrm>
            <a:off x="2031829" y="6686353"/>
            <a:ext cx="263741" cy="1013070"/>
          </a:xfrm>
          <a:custGeom>
            <a:avLst/>
            <a:gdLst>
              <a:gd name="connsiteX0" fmla="*/ 114471 w 263741"/>
              <a:gd name="connsiteY0" fmla="*/ 197 h 1013070"/>
              <a:gd name="connsiteX1" fmla="*/ 108121 w 263741"/>
              <a:gd name="connsiteY1" fmla="*/ 428822 h 1013070"/>
              <a:gd name="connsiteX2" fmla="*/ 120821 w 263741"/>
              <a:gd name="connsiteY2" fmla="*/ 339922 h 1013070"/>
              <a:gd name="connsiteX3" fmla="*/ 136696 w 263741"/>
              <a:gd name="connsiteY3" fmla="*/ 562172 h 1013070"/>
              <a:gd name="connsiteX4" fmla="*/ 162096 w 263741"/>
              <a:gd name="connsiteY4" fmla="*/ 755847 h 1013070"/>
              <a:gd name="connsiteX5" fmla="*/ 162096 w 263741"/>
              <a:gd name="connsiteY5" fmla="*/ 720922 h 1013070"/>
              <a:gd name="connsiteX6" fmla="*/ 263696 w 263741"/>
              <a:gd name="connsiteY6" fmla="*/ 1013022 h 1013070"/>
              <a:gd name="connsiteX7" fmla="*/ 174796 w 263741"/>
              <a:gd name="connsiteY7" fmla="*/ 743147 h 1013070"/>
              <a:gd name="connsiteX8" fmla="*/ 149396 w 263741"/>
              <a:gd name="connsiteY8" fmla="*/ 638372 h 1013070"/>
              <a:gd name="connsiteX9" fmla="*/ 133521 w 263741"/>
              <a:gd name="connsiteY9" fmla="*/ 638372 h 1013070"/>
              <a:gd name="connsiteX10" fmla="*/ 127171 w 263741"/>
              <a:gd name="connsiteY10" fmla="*/ 463747 h 1013070"/>
              <a:gd name="connsiteX11" fmla="*/ 92246 w 263741"/>
              <a:gd name="connsiteY11" fmla="*/ 473272 h 1013070"/>
              <a:gd name="connsiteX12" fmla="*/ 89071 w 263741"/>
              <a:gd name="connsiteY12" fmla="*/ 352622 h 1013070"/>
              <a:gd name="connsiteX13" fmla="*/ 47796 w 263741"/>
              <a:gd name="connsiteY13" fmla="*/ 390722 h 1013070"/>
              <a:gd name="connsiteX14" fmla="*/ 70021 w 263741"/>
              <a:gd name="connsiteY14" fmla="*/ 336747 h 1013070"/>
              <a:gd name="connsiteX15" fmla="*/ 171 w 263741"/>
              <a:gd name="connsiteY15" fmla="*/ 158947 h 1013070"/>
              <a:gd name="connsiteX16" fmla="*/ 50971 w 263741"/>
              <a:gd name="connsiteY16" fmla="*/ 301822 h 1013070"/>
              <a:gd name="connsiteX17" fmla="*/ 73196 w 263741"/>
              <a:gd name="connsiteY17" fmla="*/ 241497 h 1013070"/>
              <a:gd name="connsiteX18" fmla="*/ 92246 w 263741"/>
              <a:gd name="connsiteY18" fmla="*/ 371672 h 1013070"/>
              <a:gd name="connsiteX19" fmla="*/ 114471 w 263741"/>
              <a:gd name="connsiteY19" fmla="*/ 197 h 101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63741" h="1013070">
                <a:moveTo>
                  <a:pt x="114471" y="197"/>
                </a:moveTo>
                <a:cubicBezTo>
                  <a:pt x="117117" y="9722"/>
                  <a:pt x="107063" y="372201"/>
                  <a:pt x="108121" y="428822"/>
                </a:cubicBezTo>
                <a:cubicBezTo>
                  <a:pt x="109179" y="485443"/>
                  <a:pt x="116059" y="317697"/>
                  <a:pt x="120821" y="339922"/>
                </a:cubicBezTo>
                <a:cubicBezTo>
                  <a:pt x="125584" y="362147"/>
                  <a:pt x="129817" y="492851"/>
                  <a:pt x="136696" y="562172"/>
                </a:cubicBezTo>
                <a:cubicBezTo>
                  <a:pt x="143575" y="631493"/>
                  <a:pt x="157863" y="729389"/>
                  <a:pt x="162096" y="755847"/>
                </a:cubicBezTo>
                <a:cubicBezTo>
                  <a:pt x="166329" y="782305"/>
                  <a:pt x="145163" y="678060"/>
                  <a:pt x="162096" y="720922"/>
                </a:cubicBezTo>
                <a:cubicBezTo>
                  <a:pt x="179029" y="763784"/>
                  <a:pt x="261579" y="1009318"/>
                  <a:pt x="263696" y="1013022"/>
                </a:cubicBezTo>
                <a:cubicBezTo>
                  <a:pt x="265813" y="1016726"/>
                  <a:pt x="193846" y="805589"/>
                  <a:pt x="174796" y="743147"/>
                </a:cubicBezTo>
                <a:cubicBezTo>
                  <a:pt x="155746" y="680705"/>
                  <a:pt x="156275" y="655834"/>
                  <a:pt x="149396" y="638372"/>
                </a:cubicBezTo>
                <a:cubicBezTo>
                  <a:pt x="142517" y="620910"/>
                  <a:pt x="137225" y="667476"/>
                  <a:pt x="133521" y="638372"/>
                </a:cubicBezTo>
                <a:cubicBezTo>
                  <a:pt x="129817" y="609268"/>
                  <a:pt x="134050" y="491264"/>
                  <a:pt x="127171" y="463747"/>
                </a:cubicBezTo>
                <a:cubicBezTo>
                  <a:pt x="120292" y="436230"/>
                  <a:pt x="98596" y="491793"/>
                  <a:pt x="92246" y="473272"/>
                </a:cubicBezTo>
                <a:cubicBezTo>
                  <a:pt x="85896" y="454751"/>
                  <a:pt x="96479" y="366380"/>
                  <a:pt x="89071" y="352622"/>
                </a:cubicBezTo>
                <a:cubicBezTo>
                  <a:pt x="81663" y="338864"/>
                  <a:pt x="50971" y="393368"/>
                  <a:pt x="47796" y="390722"/>
                </a:cubicBezTo>
                <a:cubicBezTo>
                  <a:pt x="44621" y="388076"/>
                  <a:pt x="77958" y="375376"/>
                  <a:pt x="70021" y="336747"/>
                </a:cubicBezTo>
                <a:cubicBezTo>
                  <a:pt x="62083" y="298118"/>
                  <a:pt x="3346" y="164768"/>
                  <a:pt x="171" y="158947"/>
                </a:cubicBezTo>
                <a:cubicBezTo>
                  <a:pt x="-3004" y="153126"/>
                  <a:pt x="38800" y="288064"/>
                  <a:pt x="50971" y="301822"/>
                </a:cubicBezTo>
                <a:cubicBezTo>
                  <a:pt x="63142" y="315580"/>
                  <a:pt x="66317" y="229855"/>
                  <a:pt x="73196" y="241497"/>
                </a:cubicBezTo>
                <a:cubicBezTo>
                  <a:pt x="80075" y="253139"/>
                  <a:pt x="84838" y="414005"/>
                  <a:pt x="92246" y="371672"/>
                </a:cubicBezTo>
                <a:cubicBezTo>
                  <a:pt x="99654" y="329339"/>
                  <a:pt x="111825" y="-9328"/>
                  <a:pt x="114471" y="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2AA853D5-8964-3D9C-84C7-ABFED0414E8E}"/>
              </a:ext>
            </a:extLst>
          </p:cNvPr>
          <p:cNvSpPr/>
          <p:nvPr/>
        </p:nvSpPr>
        <p:spPr>
          <a:xfrm>
            <a:off x="2719379" y="7013046"/>
            <a:ext cx="171861" cy="1240744"/>
          </a:xfrm>
          <a:custGeom>
            <a:avLst/>
            <a:gdLst>
              <a:gd name="connsiteX0" fmla="*/ 80971 w 171861"/>
              <a:gd name="connsiteY0" fmla="*/ 529 h 1240744"/>
              <a:gd name="connsiteX1" fmla="*/ 7946 w 171861"/>
              <a:gd name="connsiteY1" fmla="*/ 165629 h 1240744"/>
              <a:gd name="connsiteX2" fmla="*/ 39696 w 171861"/>
              <a:gd name="connsiteY2" fmla="*/ 410104 h 1240744"/>
              <a:gd name="connsiteX3" fmla="*/ 80971 w 171861"/>
              <a:gd name="connsiteY3" fmla="*/ 352954 h 1240744"/>
              <a:gd name="connsiteX4" fmla="*/ 84146 w 171861"/>
              <a:gd name="connsiteY4" fmla="*/ 499004 h 1240744"/>
              <a:gd name="connsiteX5" fmla="*/ 169871 w 171861"/>
              <a:gd name="connsiteY5" fmla="*/ 438679 h 1240744"/>
              <a:gd name="connsiteX6" fmla="*/ 122246 w 171861"/>
              <a:gd name="connsiteY6" fmla="*/ 499004 h 1240744"/>
              <a:gd name="connsiteX7" fmla="*/ 100021 w 171861"/>
              <a:gd name="connsiteY7" fmla="*/ 660929 h 1240744"/>
              <a:gd name="connsiteX8" fmla="*/ 150821 w 171861"/>
              <a:gd name="connsiteY8" fmla="*/ 645054 h 1240744"/>
              <a:gd name="connsiteX9" fmla="*/ 169871 w 171861"/>
              <a:gd name="connsiteY9" fmla="*/ 838729 h 1240744"/>
              <a:gd name="connsiteX10" fmla="*/ 106371 w 171861"/>
              <a:gd name="connsiteY10" fmla="*/ 1238779 h 1240744"/>
              <a:gd name="connsiteX11" fmla="*/ 150821 w 171861"/>
              <a:gd name="connsiteY11" fmla="*/ 984779 h 1240744"/>
              <a:gd name="connsiteX12" fmla="*/ 160346 w 171861"/>
              <a:gd name="connsiteY12" fmla="*/ 819679 h 1240744"/>
              <a:gd name="connsiteX13" fmla="*/ 39696 w 171861"/>
              <a:gd name="connsiteY13" fmla="*/ 603779 h 1240744"/>
              <a:gd name="connsiteX14" fmla="*/ 80971 w 171861"/>
              <a:gd name="connsiteY14" fmla="*/ 629179 h 1240744"/>
              <a:gd name="connsiteX15" fmla="*/ 131771 w 171861"/>
              <a:gd name="connsiteY15" fmla="*/ 330729 h 1240744"/>
              <a:gd name="connsiteX16" fmla="*/ 100021 w 171861"/>
              <a:gd name="connsiteY16" fmla="*/ 381529 h 1240744"/>
              <a:gd name="connsiteX17" fmla="*/ 122246 w 171861"/>
              <a:gd name="connsiteY17" fmla="*/ 146579 h 1240744"/>
              <a:gd name="connsiteX18" fmla="*/ 26996 w 171861"/>
              <a:gd name="connsiteY18" fmla="*/ 229129 h 1240744"/>
              <a:gd name="connsiteX19" fmla="*/ 17471 w 171861"/>
              <a:gd name="connsiteY19" fmla="*/ 124354 h 1240744"/>
              <a:gd name="connsiteX20" fmla="*/ 134946 w 171861"/>
              <a:gd name="connsiteY20" fmla="*/ 92604 h 1240744"/>
              <a:gd name="connsiteX21" fmla="*/ 1596 w 171861"/>
              <a:gd name="connsiteY21" fmla="*/ 111654 h 1240744"/>
              <a:gd name="connsiteX22" fmla="*/ 80971 w 171861"/>
              <a:gd name="connsiteY22" fmla="*/ 529 h 1240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71861" h="1240744">
                <a:moveTo>
                  <a:pt x="80971" y="529"/>
                </a:moveTo>
                <a:cubicBezTo>
                  <a:pt x="82029" y="9525"/>
                  <a:pt x="14825" y="97367"/>
                  <a:pt x="7946" y="165629"/>
                </a:cubicBezTo>
                <a:cubicBezTo>
                  <a:pt x="1067" y="233891"/>
                  <a:pt x="27525" y="378883"/>
                  <a:pt x="39696" y="410104"/>
                </a:cubicBezTo>
                <a:cubicBezTo>
                  <a:pt x="51867" y="441325"/>
                  <a:pt x="73563" y="338137"/>
                  <a:pt x="80971" y="352954"/>
                </a:cubicBezTo>
                <a:cubicBezTo>
                  <a:pt x="88379" y="367771"/>
                  <a:pt x="69329" y="484717"/>
                  <a:pt x="84146" y="499004"/>
                </a:cubicBezTo>
                <a:cubicBezTo>
                  <a:pt x="98963" y="513291"/>
                  <a:pt x="163521" y="438679"/>
                  <a:pt x="169871" y="438679"/>
                </a:cubicBezTo>
                <a:cubicBezTo>
                  <a:pt x="176221" y="438679"/>
                  <a:pt x="133888" y="461962"/>
                  <a:pt x="122246" y="499004"/>
                </a:cubicBezTo>
                <a:cubicBezTo>
                  <a:pt x="110604" y="536046"/>
                  <a:pt x="95259" y="636587"/>
                  <a:pt x="100021" y="660929"/>
                </a:cubicBezTo>
                <a:cubicBezTo>
                  <a:pt x="104783" y="685271"/>
                  <a:pt x="139179" y="615421"/>
                  <a:pt x="150821" y="645054"/>
                </a:cubicBezTo>
                <a:cubicBezTo>
                  <a:pt x="162463" y="674687"/>
                  <a:pt x="177279" y="739775"/>
                  <a:pt x="169871" y="838729"/>
                </a:cubicBezTo>
                <a:cubicBezTo>
                  <a:pt x="162463" y="937683"/>
                  <a:pt x="109546" y="1214437"/>
                  <a:pt x="106371" y="1238779"/>
                </a:cubicBezTo>
                <a:cubicBezTo>
                  <a:pt x="103196" y="1263121"/>
                  <a:pt x="141825" y="1054629"/>
                  <a:pt x="150821" y="984779"/>
                </a:cubicBezTo>
                <a:cubicBezTo>
                  <a:pt x="159817" y="914929"/>
                  <a:pt x="178867" y="883179"/>
                  <a:pt x="160346" y="819679"/>
                </a:cubicBezTo>
                <a:cubicBezTo>
                  <a:pt x="141825" y="756179"/>
                  <a:pt x="52925" y="635529"/>
                  <a:pt x="39696" y="603779"/>
                </a:cubicBezTo>
                <a:cubicBezTo>
                  <a:pt x="26467" y="572029"/>
                  <a:pt x="65625" y="674687"/>
                  <a:pt x="80971" y="629179"/>
                </a:cubicBezTo>
                <a:cubicBezTo>
                  <a:pt x="96317" y="583671"/>
                  <a:pt x="128596" y="372004"/>
                  <a:pt x="131771" y="330729"/>
                </a:cubicBezTo>
                <a:cubicBezTo>
                  <a:pt x="134946" y="289454"/>
                  <a:pt x="101609" y="412221"/>
                  <a:pt x="100021" y="381529"/>
                </a:cubicBezTo>
                <a:cubicBezTo>
                  <a:pt x="98434" y="350837"/>
                  <a:pt x="134417" y="171979"/>
                  <a:pt x="122246" y="146579"/>
                </a:cubicBezTo>
                <a:cubicBezTo>
                  <a:pt x="110075" y="121179"/>
                  <a:pt x="44458" y="232833"/>
                  <a:pt x="26996" y="229129"/>
                </a:cubicBezTo>
                <a:cubicBezTo>
                  <a:pt x="9534" y="225425"/>
                  <a:pt x="-521" y="147108"/>
                  <a:pt x="17471" y="124354"/>
                </a:cubicBezTo>
                <a:cubicBezTo>
                  <a:pt x="35463" y="101600"/>
                  <a:pt x="137592" y="94721"/>
                  <a:pt x="134946" y="92604"/>
                </a:cubicBezTo>
                <a:cubicBezTo>
                  <a:pt x="132300" y="90487"/>
                  <a:pt x="16412" y="123296"/>
                  <a:pt x="1596" y="111654"/>
                </a:cubicBezTo>
                <a:cubicBezTo>
                  <a:pt x="-13220" y="100012"/>
                  <a:pt x="79913" y="-8467"/>
                  <a:pt x="80971" y="5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FC1D89BD-00FF-AF73-7C54-50E93EF9A77E}"/>
              </a:ext>
            </a:extLst>
          </p:cNvPr>
          <p:cNvSpPr/>
          <p:nvPr/>
        </p:nvSpPr>
        <p:spPr>
          <a:xfrm>
            <a:off x="2300368" y="7359169"/>
            <a:ext cx="570346" cy="833713"/>
          </a:xfrm>
          <a:custGeom>
            <a:avLst/>
            <a:gdLst>
              <a:gd name="connsiteX0" fmla="*/ 90407 w 570346"/>
              <a:gd name="connsiteY0" fmla="*/ 464031 h 833713"/>
              <a:gd name="connsiteX1" fmla="*/ 163432 w 570346"/>
              <a:gd name="connsiteY1" fmla="*/ 552931 h 833713"/>
              <a:gd name="connsiteX2" fmla="*/ 144382 w 570346"/>
              <a:gd name="connsiteY2" fmla="*/ 756131 h 833713"/>
              <a:gd name="connsiteX3" fmla="*/ 220582 w 570346"/>
              <a:gd name="connsiteY3" fmla="*/ 692631 h 833713"/>
              <a:gd name="connsiteX4" fmla="*/ 192007 w 570346"/>
              <a:gd name="connsiteY4" fmla="*/ 832331 h 833713"/>
              <a:gd name="connsiteX5" fmla="*/ 293607 w 570346"/>
              <a:gd name="connsiteY5" fmla="*/ 591031 h 833713"/>
              <a:gd name="connsiteX6" fmla="*/ 290432 w 570346"/>
              <a:gd name="connsiteY6" fmla="*/ 394181 h 833713"/>
              <a:gd name="connsiteX7" fmla="*/ 439657 w 570346"/>
              <a:gd name="connsiteY7" fmla="*/ 524356 h 833713"/>
              <a:gd name="connsiteX8" fmla="*/ 430132 w 570346"/>
              <a:gd name="connsiteY8" fmla="*/ 425931 h 833713"/>
              <a:gd name="connsiteX9" fmla="*/ 411082 w 570346"/>
              <a:gd name="connsiteY9" fmla="*/ 213206 h 833713"/>
              <a:gd name="connsiteX10" fmla="*/ 446007 w 570346"/>
              <a:gd name="connsiteY10" fmla="*/ 502131 h 833713"/>
              <a:gd name="connsiteX11" fmla="*/ 569832 w 570346"/>
              <a:gd name="connsiteY11" fmla="*/ 629131 h 833713"/>
              <a:gd name="connsiteX12" fmla="*/ 480932 w 570346"/>
              <a:gd name="connsiteY12" fmla="*/ 629131 h 833713"/>
              <a:gd name="connsiteX13" fmla="*/ 268207 w 570346"/>
              <a:gd name="connsiteY13" fmla="*/ 791056 h 833713"/>
              <a:gd name="connsiteX14" fmla="*/ 512682 w 570346"/>
              <a:gd name="connsiteY14" fmla="*/ 562456 h 833713"/>
              <a:gd name="connsiteX15" fmla="*/ 369807 w 570346"/>
              <a:gd name="connsiteY15" fmla="*/ 584681 h 833713"/>
              <a:gd name="connsiteX16" fmla="*/ 426957 w 570346"/>
              <a:gd name="connsiteY16" fmla="*/ 391006 h 833713"/>
              <a:gd name="connsiteX17" fmla="*/ 366632 w 570346"/>
              <a:gd name="connsiteY17" fmla="*/ 473556 h 833713"/>
              <a:gd name="connsiteX18" fmla="*/ 239632 w 570346"/>
              <a:gd name="connsiteY18" fmla="*/ 533881 h 833713"/>
              <a:gd name="connsiteX19" fmla="*/ 271382 w 570346"/>
              <a:gd name="connsiteY19" fmla="*/ 562456 h 833713"/>
              <a:gd name="connsiteX20" fmla="*/ 328532 w 570346"/>
              <a:gd name="connsiteY20" fmla="*/ 492606 h 833713"/>
              <a:gd name="connsiteX21" fmla="*/ 1507 w 570346"/>
              <a:gd name="connsiteY21" fmla="*/ 481 h 833713"/>
              <a:gd name="connsiteX22" fmla="*/ 249157 w 570346"/>
              <a:gd name="connsiteY22" fmla="*/ 403706 h 833713"/>
              <a:gd name="connsiteX23" fmla="*/ 214232 w 570346"/>
              <a:gd name="connsiteY23" fmla="*/ 518006 h 833713"/>
              <a:gd name="connsiteX24" fmla="*/ 1507 w 570346"/>
              <a:gd name="connsiteY24" fmla="*/ 635481 h 833713"/>
              <a:gd name="connsiteX25" fmla="*/ 118982 w 570346"/>
              <a:gd name="connsiteY25" fmla="*/ 584681 h 833713"/>
              <a:gd name="connsiteX26" fmla="*/ 90407 w 570346"/>
              <a:gd name="connsiteY26" fmla="*/ 464031 h 833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70346" h="833713">
                <a:moveTo>
                  <a:pt x="90407" y="464031"/>
                </a:moveTo>
                <a:cubicBezTo>
                  <a:pt x="97815" y="458739"/>
                  <a:pt x="154436" y="504248"/>
                  <a:pt x="163432" y="552931"/>
                </a:cubicBezTo>
                <a:cubicBezTo>
                  <a:pt x="172428" y="601614"/>
                  <a:pt x="134857" y="732848"/>
                  <a:pt x="144382" y="756131"/>
                </a:cubicBezTo>
                <a:cubicBezTo>
                  <a:pt x="153907" y="779414"/>
                  <a:pt x="212645" y="679931"/>
                  <a:pt x="220582" y="692631"/>
                </a:cubicBezTo>
                <a:cubicBezTo>
                  <a:pt x="228519" y="705331"/>
                  <a:pt x="179836" y="849264"/>
                  <a:pt x="192007" y="832331"/>
                </a:cubicBezTo>
                <a:cubicBezTo>
                  <a:pt x="204178" y="815398"/>
                  <a:pt x="277203" y="664056"/>
                  <a:pt x="293607" y="591031"/>
                </a:cubicBezTo>
                <a:cubicBezTo>
                  <a:pt x="310011" y="518006"/>
                  <a:pt x="266090" y="405293"/>
                  <a:pt x="290432" y="394181"/>
                </a:cubicBezTo>
                <a:cubicBezTo>
                  <a:pt x="314774" y="383069"/>
                  <a:pt x="416374" y="519064"/>
                  <a:pt x="439657" y="524356"/>
                </a:cubicBezTo>
                <a:cubicBezTo>
                  <a:pt x="462940" y="529648"/>
                  <a:pt x="434895" y="477789"/>
                  <a:pt x="430132" y="425931"/>
                </a:cubicBezTo>
                <a:cubicBezTo>
                  <a:pt x="425370" y="374073"/>
                  <a:pt x="408436" y="200506"/>
                  <a:pt x="411082" y="213206"/>
                </a:cubicBezTo>
                <a:cubicBezTo>
                  <a:pt x="413728" y="225906"/>
                  <a:pt x="419549" y="432810"/>
                  <a:pt x="446007" y="502131"/>
                </a:cubicBezTo>
                <a:cubicBezTo>
                  <a:pt x="472465" y="571452"/>
                  <a:pt x="564011" y="607964"/>
                  <a:pt x="569832" y="629131"/>
                </a:cubicBezTo>
                <a:cubicBezTo>
                  <a:pt x="575653" y="650298"/>
                  <a:pt x="531203" y="602143"/>
                  <a:pt x="480932" y="629131"/>
                </a:cubicBezTo>
                <a:cubicBezTo>
                  <a:pt x="430661" y="656119"/>
                  <a:pt x="262915" y="802169"/>
                  <a:pt x="268207" y="791056"/>
                </a:cubicBezTo>
                <a:cubicBezTo>
                  <a:pt x="273499" y="779944"/>
                  <a:pt x="495749" y="596852"/>
                  <a:pt x="512682" y="562456"/>
                </a:cubicBezTo>
                <a:cubicBezTo>
                  <a:pt x="529615" y="528060"/>
                  <a:pt x="384094" y="613256"/>
                  <a:pt x="369807" y="584681"/>
                </a:cubicBezTo>
                <a:cubicBezTo>
                  <a:pt x="355520" y="556106"/>
                  <a:pt x="427486" y="409527"/>
                  <a:pt x="426957" y="391006"/>
                </a:cubicBezTo>
                <a:cubicBezTo>
                  <a:pt x="426428" y="372485"/>
                  <a:pt x="397853" y="449744"/>
                  <a:pt x="366632" y="473556"/>
                </a:cubicBezTo>
                <a:cubicBezTo>
                  <a:pt x="335411" y="497368"/>
                  <a:pt x="255507" y="519064"/>
                  <a:pt x="239632" y="533881"/>
                </a:cubicBezTo>
                <a:cubicBezTo>
                  <a:pt x="223757" y="548698"/>
                  <a:pt x="256565" y="569335"/>
                  <a:pt x="271382" y="562456"/>
                </a:cubicBezTo>
                <a:cubicBezTo>
                  <a:pt x="286199" y="555577"/>
                  <a:pt x="373511" y="586268"/>
                  <a:pt x="328532" y="492606"/>
                </a:cubicBezTo>
                <a:cubicBezTo>
                  <a:pt x="283553" y="398944"/>
                  <a:pt x="14736" y="15298"/>
                  <a:pt x="1507" y="481"/>
                </a:cubicBezTo>
                <a:cubicBezTo>
                  <a:pt x="-11722" y="-14336"/>
                  <a:pt x="213703" y="317452"/>
                  <a:pt x="249157" y="403706"/>
                </a:cubicBezTo>
                <a:cubicBezTo>
                  <a:pt x="284611" y="489960"/>
                  <a:pt x="255507" y="479377"/>
                  <a:pt x="214232" y="518006"/>
                </a:cubicBezTo>
                <a:cubicBezTo>
                  <a:pt x="172957" y="556635"/>
                  <a:pt x="17382" y="624369"/>
                  <a:pt x="1507" y="635481"/>
                </a:cubicBezTo>
                <a:cubicBezTo>
                  <a:pt x="-14368" y="646594"/>
                  <a:pt x="99932" y="608493"/>
                  <a:pt x="118982" y="584681"/>
                </a:cubicBezTo>
                <a:cubicBezTo>
                  <a:pt x="138032" y="560869"/>
                  <a:pt x="82999" y="469323"/>
                  <a:pt x="90407" y="4640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08F32939-E921-9D9F-4366-C966E26E10EC}"/>
              </a:ext>
            </a:extLst>
          </p:cNvPr>
          <p:cNvSpPr/>
          <p:nvPr/>
        </p:nvSpPr>
        <p:spPr>
          <a:xfrm>
            <a:off x="2187296" y="6613870"/>
            <a:ext cx="276525" cy="717717"/>
          </a:xfrm>
          <a:custGeom>
            <a:avLst/>
            <a:gdLst>
              <a:gd name="connsiteX0" fmla="*/ 276504 w 276525"/>
              <a:gd name="connsiteY0" fmla="*/ 110780 h 717717"/>
              <a:gd name="connsiteX1" fmla="*/ 89179 w 276525"/>
              <a:gd name="connsiteY1" fmla="*/ 120305 h 717717"/>
              <a:gd name="connsiteX2" fmla="*/ 279 w 276525"/>
              <a:gd name="connsiteY2" fmla="*/ 345730 h 717717"/>
              <a:gd name="connsiteX3" fmla="*/ 60604 w 276525"/>
              <a:gd name="connsiteY3" fmla="*/ 301280 h 717717"/>
              <a:gd name="connsiteX4" fmla="*/ 44729 w 276525"/>
              <a:gd name="connsiteY4" fmla="*/ 621955 h 717717"/>
              <a:gd name="connsiteX5" fmla="*/ 47904 w 276525"/>
              <a:gd name="connsiteY5" fmla="*/ 714030 h 717717"/>
              <a:gd name="connsiteX6" fmla="*/ 51079 w 276525"/>
              <a:gd name="connsiteY6" fmla="*/ 523530 h 717717"/>
              <a:gd name="connsiteX7" fmla="*/ 35204 w 276525"/>
              <a:gd name="connsiteY7" fmla="*/ 371130 h 717717"/>
              <a:gd name="connsiteX8" fmla="*/ 16154 w 276525"/>
              <a:gd name="connsiteY8" fmla="*/ 310805 h 717717"/>
              <a:gd name="connsiteX9" fmla="*/ 19329 w 276525"/>
              <a:gd name="connsiteY9" fmla="*/ 75855 h 717717"/>
              <a:gd name="connsiteX10" fmla="*/ 25679 w 276525"/>
              <a:gd name="connsiteY10" fmla="*/ 190155 h 717717"/>
              <a:gd name="connsiteX11" fmla="*/ 139979 w 276525"/>
              <a:gd name="connsiteY11" fmla="*/ 2830 h 717717"/>
              <a:gd name="connsiteX12" fmla="*/ 101879 w 276525"/>
              <a:gd name="connsiteY12" fmla="*/ 79030 h 717717"/>
              <a:gd name="connsiteX13" fmla="*/ 276504 w 276525"/>
              <a:gd name="connsiteY13" fmla="*/ 110780 h 717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76525" h="717717">
                <a:moveTo>
                  <a:pt x="276504" y="110780"/>
                </a:moveTo>
                <a:cubicBezTo>
                  <a:pt x="274387" y="117659"/>
                  <a:pt x="135216" y="81147"/>
                  <a:pt x="89179" y="120305"/>
                </a:cubicBezTo>
                <a:cubicBezTo>
                  <a:pt x="43141" y="159463"/>
                  <a:pt x="5041" y="315568"/>
                  <a:pt x="279" y="345730"/>
                </a:cubicBezTo>
                <a:cubicBezTo>
                  <a:pt x="-4484" y="375893"/>
                  <a:pt x="53196" y="255243"/>
                  <a:pt x="60604" y="301280"/>
                </a:cubicBezTo>
                <a:cubicBezTo>
                  <a:pt x="68012" y="347318"/>
                  <a:pt x="46846" y="553163"/>
                  <a:pt x="44729" y="621955"/>
                </a:cubicBezTo>
                <a:cubicBezTo>
                  <a:pt x="42612" y="690747"/>
                  <a:pt x="46846" y="730434"/>
                  <a:pt x="47904" y="714030"/>
                </a:cubicBezTo>
                <a:cubicBezTo>
                  <a:pt x="48962" y="697626"/>
                  <a:pt x="53196" y="580680"/>
                  <a:pt x="51079" y="523530"/>
                </a:cubicBezTo>
                <a:cubicBezTo>
                  <a:pt x="48962" y="466380"/>
                  <a:pt x="41025" y="406584"/>
                  <a:pt x="35204" y="371130"/>
                </a:cubicBezTo>
                <a:cubicBezTo>
                  <a:pt x="29383" y="335676"/>
                  <a:pt x="18800" y="360018"/>
                  <a:pt x="16154" y="310805"/>
                </a:cubicBezTo>
                <a:cubicBezTo>
                  <a:pt x="13508" y="261593"/>
                  <a:pt x="17741" y="95963"/>
                  <a:pt x="19329" y="75855"/>
                </a:cubicBezTo>
                <a:cubicBezTo>
                  <a:pt x="20916" y="55747"/>
                  <a:pt x="5571" y="202326"/>
                  <a:pt x="25679" y="190155"/>
                </a:cubicBezTo>
                <a:cubicBezTo>
                  <a:pt x="45787" y="177984"/>
                  <a:pt x="127279" y="21351"/>
                  <a:pt x="139979" y="2830"/>
                </a:cubicBezTo>
                <a:cubicBezTo>
                  <a:pt x="152679" y="-15691"/>
                  <a:pt x="77008" y="62097"/>
                  <a:pt x="101879" y="79030"/>
                </a:cubicBezTo>
                <a:cubicBezTo>
                  <a:pt x="126750" y="95963"/>
                  <a:pt x="278621" y="103901"/>
                  <a:pt x="276504" y="110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BF3A0883-3254-EACA-1420-F978516DC87A}"/>
              </a:ext>
            </a:extLst>
          </p:cNvPr>
          <p:cNvSpPr/>
          <p:nvPr/>
        </p:nvSpPr>
        <p:spPr>
          <a:xfrm>
            <a:off x="6466869" y="7085498"/>
            <a:ext cx="74719" cy="499328"/>
          </a:xfrm>
          <a:custGeom>
            <a:avLst/>
            <a:gdLst>
              <a:gd name="connsiteX0" fmla="*/ 1664 w 74719"/>
              <a:gd name="connsiteY0" fmla="*/ 161 h 499328"/>
              <a:gd name="connsiteX1" fmla="*/ 20479 w 74719"/>
              <a:gd name="connsiteY1" fmla="*/ 316250 h 499328"/>
              <a:gd name="connsiteX2" fmla="*/ 39294 w 74719"/>
              <a:gd name="connsiteY2" fmla="*/ 128102 h 499328"/>
              <a:gd name="connsiteX3" fmla="*/ 73161 w 74719"/>
              <a:gd name="connsiteY3" fmla="*/ 489346 h 499328"/>
              <a:gd name="connsiteX4" fmla="*/ 65635 w 74719"/>
              <a:gd name="connsiteY4" fmla="*/ 365169 h 499328"/>
              <a:gd name="connsiteX5" fmla="*/ 1664 w 74719"/>
              <a:gd name="connsiteY5" fmla="*/ 161 h 499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719" h="499328">
                <a:moveTo>
                  <a:pt x="1664" y="161"/>
                </a:moveTo>
                <a:cubicBezTo>
                  <a:pt x="-5862" y="-7992"/>
                  <a:pt x="14207" y="294927"/>
                  <a:pt x="20479" y="316250"/>
                </a:cubicBezTo>
                <a:cubicBezTo>
                  <a:pt x="26751" y="337573"/>
                  <a:pt x="30514" y="99253"/>
                  <a:pt x="39294" y="128102"/>
                </a:cubicBezTo>
                <a:cubicBezTo>
                  <a:pt x="48074" y="156951"/>
                  <a:pt x="68771" y="449835"/>
                  <a:pt x="73161" y="489346"/>
                </a:cubicBezTo>
                <a:cubicBezTo>
                  <a:pt x="77551" y="528857"/>
                  <a:pt x="71907" y="443564"/>
                  <a:pt x="65635" y="365169"/>
                </a:cubicBezTo>
                <a:cubicBezTo>
                  <a:pt x="59363" y="286774"/>
                  <a:pt x="9190" y="8314"/>
                  <a:pt x="1664" y="1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92D45787-61F2-D397-344D-D95761FBD7E5}"/>
              </a:ext>
            </a:extLst>
          </p:cNvPr>
          <p:cNvSpPr/>
          <p:nvPr/>
        </p:nvSpPr>
        <p:spPr>
          <a:xfrm>
            <a:off x="5313264" y="7488287"/>
            <a:ext cx="892364" cy="105407"/>
          </a:xfrm>
          <a:custGeom>
            <a:avLst/>
            <a:gdLst>
              <a:gd name="connsiteX0" fmla="*/ 891862 w 892364"/>
              <a:gd name="connsiteY0" fmla="*/ 33876 h 105407"/>
              <a:gd name="connsiteX1" fmla="*/ 444069 w 892364"/>
              <a:gd name="connsiteY1" fmla="*/ 63980 h 105407"/>
              <a:gd name="connsiteX2" fmla="*/ 477936 w 892364"/>
              <a:gd name="connsiteY2" fmla="*/ 52691 h 105407"/>
              <a:gd name="connsiteX3" fmla="*/ 349995 w 892364"/>
              <a:gd name="connsiteY3" fmla="*/ 90320 h 105407"/>
              <a:gd name="connsiteX4" fmla="*/ 398914 w 892364"/>
              <a:gd name="connsiteY4" fmla="*/ 52691 h 105407"/>
              <a:gd name="connsiteX5" fmla="*/ 267210 w 892364"/>
              <a:gd name="connsiteY5" fmla="*/ 101609 h 105407"/>
              <a:gd name="connsiteX6" fmla="*/ 312366 w 892364"/>
              <a:gd name="connsiteY6" fmla="*/ 56454 h 105407"/>
              <a:gd name="connsiteX7" fmla="*/ 158084 w 892364"/>
              <a:gd name="connsiteY7" fmla="*/ 94083 h 105407"/>
              <a:gd name="connsiteX8" fmla="*/ 199477 w 892364"/>
              <a:gd name="connsiteY8" fmla="*/ 56454 h 105407"/>
              <a:gd name="connsiteX9" fmla="*/ 40 w 892364"/>
              <a:gd name="connsiteY9" fmla="*/ 105372 h 105407"/>
              <a:gd name="connsiteX10" fmla="*/ 184425 w 892364"/>
              <a:gd name="connsiteY10" fmla="*/ 63980 h 105407"/>
              <a:gd name="connsiteX11" fmla="*/ 436543 w 892364"/>
              <a:gd name="connsiteY11" fmla="*/ 41402 h 105407"/>
              <a:gd name="connsiteX12" fmla="*/ 293551 w 892364"/>
              <a:gd name="connsiteY12" fmla="*/ 37639 h 105407"/>
              <a:gd name="connsiteX13" fmla="*/ 545669 w 892364"/>
              <a:gd name="connsiteY13" fmla="*/ 41402 h 105407"/>
              <a:gd name="connsiteX14" fmla="*/ 425255 w 892364"/>
              <a:gd name="connsiteY14" fmla="*/ 9 h 105407"/>
              <a:gd name="connsiteX15" fmla="*/ 530617 w 892364"/>
              <a:gd name="connsiteY15" fmla="*/ 37639 h 105407"/>
              <a:gd name="connsiteX16" fmla="*/ 891862 w 892364"/>
              <a:gd name="connsiteY16" fmla="*/ 33876 h 105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92364" h="105407">
                <a:moveTo>
                  <a:pt x="891862" y="33876"/>
                </a:moveTo>
                <a:cubicBezTo>
                  <a:pt x="877437" y="38266"/>
                  <a:pt x="513057" y="60844"/>
                  <a:pt x="444069" y="63980"/>
                </a:cubicBezTo>
                <a:cubicBezTo>
                  <a:pt x="375081" y="67116"/>
                  <a:pt x="493615" y="48301"/>
                  <a:pt x="477936" y="52691"/>
                </a:cubicBezTo>
                <a:cubicBezTo>
                  <a:pt x="462257" y="57081"/>
                  <a:pt x="363165" y="90320"/>
                  <a:pt x="349995" y="90320"/>
                </a:cubicBezTo>
                <a:cubicBezTo>
                  <a:pt x="336825" y="90320"/>
                  <a:pt x="412711" y="50810"/>
                  <a:pt x="398914" y="52691"/>
                </a:cubicBezTo>
                <a:cubicBezTo>
                  <a:pt x="385117" y="54572"/>
                  <a:pt x="281635" y="100982"/>
                  <a:pt x="267210" y="101609"/>
                </a:cubicBezTo>
                <a:cubicBezTo>
                  <a:pt x="252785" y="102236"/>
                  <a:pt x="330554" y="57708"/>
                  <a:pt x="312366" y="56454"/>
                </a:cubicBezTo>
                <a:cubicBezTo>
                  <a:pt x="294178" y="55200"/>
                  <a:pt x="176899" y="94083"/>
                  <a:pt x="158084" y="94083"/>
                </a:cubicBezTo>
                <a:cubicBezTo>
                  <a:pt x="139269" y="94083"/>
                  <a:pt x="225818" y="54573"/>
                  <a:pt x="199477" y="56454"/>
                </a:cubicBezTo>
                <a:cubicBezTo>
                  <a:pt x="173136" y="58335"/>
                  <a:pt x="2549" y="104118"/>
                  <a:pt x="40" y="105372"/>
                </a:cubicBezTo>
                <a:cubicBezTo>
                  <a:pt x="-2469" y="106626"/>
                  <a:pt x="111675" y="74642"/>
                  <a:pt x="184425" y="63980"/>
                </a:cubicBezTo>
                <a:cubicBezTo>
                  <a:pt x="257175" y="53318"/>
                  <a:pt x="418355" y="45792"/>
                  <a:pt x="436543" y="41402"/>
                </a:cubicBezTo>
                <a:cubicBezTo>
                  <a:pt x="454731" y="37012"/>
                  <a:pt x="275363" y="37639"/>
                  <a:pt x="293551" y="37639"/>
                </a:cubicBezTo>
                <a:cubicBezTo>
                  <a:pt x="311739" y="37639"/>
                  <a:pt x="523718" y="47674"/>
                  <a:pt x="545669" y="41402"/>
                </a:cubicBezTo>
                <a:cubicBezTo>
                  <a:pt x="567620" y="35130"/>
                  <a:pt x="427764" y="636"/>
                  <a:pt x="425255" y="9"/>
                </a:cubicBezTo>
                <a:cubicBezTo>
                  <a:pt x="422746" y="-618"/>
                  <a:pt x="455358" y="31367"/>
                  <a:pt x="530617" y="37639"/>
                </a:cubicBezTo>
                <a:cubicBezTo>
                  <a:pt x="605876" y="43911"/>
                  <a:pt x="906287" y="29486"/>
                  <a:pt x="891862" y="338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57A0540E-115E-9C2C-3E5D-90EF90CC131C}"/>
              </a:ext>
            </a:extLst>
          </p:cNvPr>
          <p:cNvSpPr/>
          <p:nvPr/>
        </p:nvSpPr>
        <p:spPr>
          <a:xfrm>
            <a:off x="5909700" y="7427402"/>
            <a:ext cx="289302" cy="224771"/>
          </a:xfrm>
          <a:custGeom>
            <a:avLst/>
            <a:gdLst>
              <a:gd name="connsiteX0" fmla="*/ 287900 w 289302"/>
              <a:gd name="connsiteY0" fmla="*/ 687 h 224771"/>
              <a:gd name="connsiteX1" fmla="*/ 5678 w 289302"/>
              <a:gd name="connsiteY1" fmla="*/ 218939 h 224771"/>
              <a:gd name="connsiteX2" fmla="*/ 111041 w 289302"/>
              <a:gd name="connsiteY2" fmla="*/ 151205 h 224771"/>
              <a:gd name="connsiteX3" fmla="*/ 287900 w 289302"/>
              <a:gd name="connsiteY3" fmla="*/ 687 h 224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302" h="224771">
                <a:moveTo>
                  <a:pt x="287900" y="687"/>
                </a:moveTo>
                <a:cubicBezTo>
                  <a:pt x="270340" y="11976"/>
                  <a:pt x="35154" y="193853"/>
                  <a:pt x="5678" y="218939"/>
                </a:cubicBezTo>
                <a:cubicBezTo>
                  <a:pt x="-23798" y="244025"/>
                  <a:pt x="69021" y="181936"/>
                  <a:pt x="111041" y="151205"/>
                </a:cubicBezTo>
                <a:cubicBezTo>
                  <a:pt x="153061" y="120474"/>
                  <a:pt x="305460" y="-10602"/>
                  <a:pt x="287900" y="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F3788D7F-4995-EE49-C2BE-B242AE501B90}"/>
              </a:ext>
            </a:extLst>
          </p:cNvPr>
          <p:cNvSpPr/>
          <p:nvPr/>
        </p:nvSpPr>
        <p:spPr>
          <a:xfrm>
            <a:off x="5164015" y="7548469"/>
            <a:ext cx="789182" cy="68056"/>
          </a:xfrm>
          <a:custGeom>
            <a:avLst/>
            <a:gdLst>
              <a:gd name="connsiteX0" fmla="*/ 6296 w 789182"/>
              <a:gd name="connsiteY0" fmla="*/ 67768 h 68056"/>
              <a:gd name="connsiteX1" fmla="*/ 390118 w 789182"/>
              <a:gd name="connsiteY1" fmla="*/ 18850 h 68056"/>
              <a:gd name="connsiteX2" fmla="*/ 341200 w 789182"/>
              <a:gd name="connsiteY2" fmla="*/ 52716 h 68056"/>
              <a:gd name="connsiteX3" fmla="*/ 627185 w 789182"/>
              <a:gd name="connsiteY3" fmla="*/ 37664 h 68056"/>
              <a:gd name="connsiteX4" fmla="*/ 566978 w 789182"/>
              <a:gd name="connsiteY4" fmla="*/ 48953 h 68056"/>
              <a:gd name="connsiteX5" fmla="*/ 788992 w 789182"/>
              <a:gd name="connsiteY5" fmla="*/ 35 h 68056"/>
              <a:gd name="connsiteX6" fmla="*/ 600844 w 789182"/>
              <a:gd name="connsiteY6" fmla="*/ 41427 h 68056"/>
              <a:gd name="connsiteX7" fmla="*/ 352489 w 789182"/>
              <a:gd name="connsiteY7" fmla="*/ 64005 h 68056"/>
              <a:gd name="connsiteX8" fmla="*/ 390118 w 789182"/>
              <a:gd name="connsiteY8" fmla="*/ 48953 h 68056"/>
              <a:gd name="connsiteX9" fmla="*/ 307333 w 789182"/>
              <a:gd name="connsiteY9" fmla="*/ 56479 h 68056"/>
              <a:gd name="connsiteX10" fmla="*/ 360015 w 789182"/>
              <a:gd name="connsiteY10" fmla="*/ 30138 h 68056"/>
              <a:gd name="connsiteX11" fmla="*/ 168104 w 789182"/>
              <a:gd name="connsiteY11" fmla="*/ 37664 h 68056"/>
              <a:gd name="connsiteX12" fmla="*/ 6296 w 789182"/>
              <a:gd name="connsiteY12" fmla="*/ 67768 h 68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89182" h="68056">
                <a:moveTo>
                  <a:pt x="6296" y="67768"/>
                </a:moveTo>
                <a:cubicBezTo>
                  <a:pt x="43298" y="64632"/>
                  <a:pt x="334301" y="21359"/>
                  <a:pt x="390118" y="18850"/>
                </a:cubicBezTo>
                <a:cubicBezTo>
                  <a:pt x="445935" y="16341"/>
                  <a:pt x="301689" y="49580"/>
                  <a:pt x="341200" y="52716"/>
                </a:cubicBezTo>
                <a:cubicBezTo>
                  <a:pt x="380711" y="55852"/>
                  <a:pt x="589555" y="38291"/>
                  <a:pt x="627185" y="37664"/>
                </a:cubicBezTo>
                <a:cubicBezTo>
                  <a:pt x="664815" y="37037"/>
                  <a:pt x="540010" y="55224"/>
                  <a:pt x="566978" y="48953"/>
                </a:cubicBezTo>
                <a:cubicBezTo>
                  <a:pt x="593946" y="42681"/>
                  <a:pt x="788992" y="35"/>
                  <a:pt x="788992" y="35"/>
                </a:cubicBezTo>
                <a:cubicBezTo>
                  <a:pt x="794636" y="-1219"/>
                  <a:pt x="673594" y="30765"/>
                  <a:pt x="600844" y="41427"/>
                </a:cubicBezTo>
                <a:cubicBezTo>
                  <a:pt x="528094" y="52089"/>
                  <a:pt x="387610" y="62751"/>
                  <a:pt x="352489" y="64005"/>
                </a:cubicBezTo>
                <a:cubicBezTo>
                  <a:pt x="317368" y="65259"/>
                  <a:pt x="397644" y="50207"/>
                  <a:pt x="390118" y="48953"/>
                </a:cubicBezTo>
                <a:cubicBezTo>
                  <a:pt x="382592" y="47699"/>
                  <a:pt x="312350" y="59615"/>
                  <a:pt x="307333" y="56479"/>
                </a:cubicBezTo>
                <a:cubicBezTo>
                  <a:pt x="302316" y="53343"/>
                  <a:pt x="383220" y="33274"/>
                  <a:pt x="360015" y="30138"/>
                </a:cubicBezTo>
                <a:cubicBezTo>
                  <a:pt x="336810" y="27002"/>
                  <a:pt x="231447" y="27629"/>
                  <a:pt x="168104" y="37664"/>
                </a:cubicBezTo>
                <a:cubicBezTo>
                  <a:pt x="104761" y="47699"/>
                  <a:pt x="-30706" y="70904"/>
                  <a:pt x="6296" y="677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290AEA79-5871-6102-930E-E1BC60AE285C}"/>
              </a:ext>
            </a:extLst>
          </p:cNvPr>
          <p:cNvSpPr/>
          <p:nvPr/>
        </p:nvSpPr>
        <p:spPr>
          <a:xfrm>
            <a:off x="5185168" y="7601142"/>
            <a:ext cx="508109" cy="83081"/>
          </a:xfrm>
          <a:custGeom>
            <a:avLst/>
            <a:gdLst>
              <a:gd name="connsiteX0" fmla="*/ 195 w 508109"/>
              <a:gd name="connsiteY0" fmla="*/ 64014 h 83081"/>
              <a:gd name="connsiteX1" fmla="*/ 425410 w 508109"/>
              <a:gd name="connsiteY1" fmla="*/ 30147 h 83081"/>
              <a:gd name="connsiteX2" fmla="*/ 316284 w 508109"/>
              <a:gd name="connsiteY2" fmla="*/ 82828 h 83081"/>
              <a:gd name="connsiteX3" fmla="*/ 504432 w 508109"/>
              <a:gd name="connsiteY3" fmla="*/ 3806 h 83081"/>
              <a:gd name="connsiteX4" fmla="*/ 429173 w 508109"/>
              <a:gd name="connsiteY4" fmla="*/ 26384 h 83081"/>
              <a:gd name="connsiteX5" fmla="*/ 286180 w 508109"/>
              <a:gd name="connsiteY5" fmla="*/ 37673 h 83081"/>
              <a:gd name="connsiteX6" fmla="*/ 346388 w 508109"/>
              <a:gd name="connsiteY6" fmla="*/ 43 h 83081"/>
              <a:gd name="connsiteX7" fmla="*/ 248551 w 508109"/>
              <a:gd name="connsiteY7" fmla="*/ 30147 h 83081"/>
              <a:gd name="connsiteX8" fmla="*/ 368965 w 508109"/>
              <a:gd name="connsiteY8" fmla="*/ 30147 h 83081"/>
              <a:gd name="connsiteX9" fmla="*/ 195 w 508109"/>
              <a:gd name="connsiteY9" fmla="*/ 64014 h 83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8109" h="83081">
                <a:moveTo>
                  <a:pt x="195" y="64014"/>
                </a:moveTo>
                <a:cubicBezTo>
                  <a:pt x="9602" y="64014"/>
                  <a:pt x="372729" y="27011"/>
                  <a:pt x="425410" y="30147"/>
                </a:cubicBezTo>
                <a:cubicBezTo>
                  <a:pt x="478091" y="33283"/>
                  <a:pt x="303114" y="87218"/>
                  <a:pt x="316284" y="82828"/>
                </a:cubicBezTo>
                <a:cubicBezTo>
                  <a:pt x="329454" y="78438"/>
                  <a:pt x="485617" y="13213"/>
                  <a:pt x="504432" y="3806"/>
                </a:cubicBezTo>
                <a:cubicBezTo>
                  <a:pt x="523247" y="-5601"/>
                  <a:pt x="465548" y="20740"/>
                  <a:pt x="429173" y="26384"/>
                </a:cubicBezTo>
                <a:cubicBezTo>
                  <a:pt x="392798" y="32028"/>
                  <a:pt x="299978" y="42063"/>
                  <a:pt x="286180" y="37673"/>
                </a:cubicBezTo>
                <a:cubicBezTo>
                  <a:pt x="272382" y="33283"/>
                  <a:pt x="352660" y="1297"/>
                  <a:pt x="346388" y="43"/>
                </a:cubicBezTo>
                <a:cubicBezTo>
                  <a:pt x="340116" y="-1211"/>
                  <a:pt x="244788" y="25130"/>
                  <a:pt x="248551" y="30147"/>
                </a:cubicBezTo>
                <a:cubicBezTo>
                  <a:pt x="252314" y="35164"/>
                  <a:pt x="413493" y="21994"/>
                  <a:pt x="368965" y="30147"/>
                </a:cubicBezTo>
                <a:cubicBezTo>
                  <a:pt x="324437" y="38300"/>
                  <a:pt x="-9212" y="64014"/>
                  <a:pt x="195" y="640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C5A8AAD3-DC36-87B9-7865-F1F2898B56A0}"/>
              </a:ext>
            </a:extLst>
          </p:cNvPr>
          <p:cNvSpPr/>
          <p:nvPr/>
        </p:nvSpPr>
        <p:spPr>
          <a:xfrm>
            <a:off x="6943095" y="7311230"/>
            <a:ext cx="289400" cy="105870"/>
          </a:xfrm>
          <a:custGeom>
            <a:avLst/>
            <a:gdLst>
              <a:gd name="connsiteX0" fmla="*/ 289320 w 289400"/>
              <a:gd name="connsiteY0" fmla="*/ 207 h 105870"/>
              <a:gd name="connsiteX1" fmla="*/ 7098 w 289400"/>
              <a:gd name="connsiteY1" fmla="*/ 98044 h 105870"/>
              <a:gd name="connsiteX2" fmla="*/ 78594 w 289400"/>
              <a:gd name="connsiteY2" fmla="*/ 94281 h 105870"/>
              <a:gd name="connsiteX3" fmla="*/ 56016 w 289400"/>
              <a:gd name="connsiteY3" fmla="*/ 101807 h 105870"/>
              <a:gd name="connsiteX4" fmla="*/ 180194 w 289400"/>
              <a:gd name="connsiteY4" fmla="*/ 105570 h 105870"/>
              <a:gd name="connsiteX5" fmla="*/ 14624 w 289400"/>
              <a:gd name="connsiteY5" fmla="*/ 101807 h 105870"/>
              <a:gd name="connsiteX6" fmla="*/ 86120 w 289400"/>
              <a:gd name="connsiteY6" fmla="*/ 71703 h 105870"/>
              <a:gd name="connsiteX7" fmla="*/ 37201 w 289400"/>
              <a:gd name="connsiteY7" fmla="*/ 71703 h 105870"/>
              <a:gd name="connsiteX8" fmla="*/ 289320 w 289400"/>
              <a:gd name="connsiteY8" fmla="*/ 207 h 105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9400" h="105870">
                <a:moveTo>
                  <a:pt x="289320" y="207"/>
                </a:moveTo>
                <a:cubicBezTo>
                  <a:pt x="284303" y="4597"/>
                  <a:pt x="42219" y="82365"/>
                  <a:pt x="7098" y="98044"/>
                </a:cubicBezTo>
                <a:cubicBezTo>
                  <a:pt x="-28023" y="113723"/>
                  <a:pt x="78594" y="94281"/>
                  <a:pt x="78594" y="94281"/>
                </a:cubicBezTo>
                <a:cubicBezTo>
                  <a:pt x="86747" y="94908"/>
                  <a:pt x="39083" y="99926"/>
                  <a:pt x="56016" y="101807"/>
                </a:cubicBezTo>
                <a:cubicBezTo>
                  <a:pt x="72949" y="103688"/>
                  <a:pt x="187093" y="105570"/>
                  <a:pt x="180194" y="105570"/>
                </a:cubicBezTo>
                <a:cubicBezTo>
                  <a:pt x="173295" y="105570"/>
                  <a:pt x="30303" y="107451"/>
                  <a:pt x="14624" y="101807"/>
                </a:cubicBezTo>
                <a:cubicBezTo>
                  <a:pt x="-1055" y="96163"/>
                  <a:pt x="82357" y="76720"/>
                  <a:pt x="86120" y="71703"/>
                </a:cubicBezTo>
                <a:cubicBezTo>
                  <a:pt x="89883" y="66686"/>
                  <a:pt x="10860" y="81110"/>
                  <a:pt x="37201" y="71703"/>
                </a:cubicBezTo>
                <a:cubicBezTo>
                  <a:pt x="63542" y="62296"/>
                  <a:pt x="294337" y="-4183"/>
                  <a:pt x="289320" y="2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FC854934-C763-7759-E9E8-1FCE06B341CE}"/>
              </a:ext>
            </a:extLst>
          </p:cNvPr>
          <p:cNvSpPr/>
          <p:nvPr/>
        </p:nvSpPr>
        <p:spPr>
          <a:xfrm>
            <a:off x="6886222" y="7423965"/>
            <a:ext cx="593907" cy="156752"/>
          </a:xfrm>
          <a:custGeom>
            <a:avLst/>
            <a:gdLst>
              <a:gd name="connsiteX0" fmla="*/ 0 w 593907"/>
              <a:gd name="connsiteY0" fmla="*/ 7887 h 156752"/>
              <a:gd name="connsiteX1" fmla="*/ 428978 w 593907"/>
              <a:gd name="connsiteY1" fmla="*/ 41754 h 156752"/>
              <a:gd name="connsiteX2" fmla="*/ 349956 w 593907"/>
              <a:gd name="connsiteY2" fmla="*/ 7887 h 156752"/>
              <a:gd name="connsiteX3" fmla="*/ 470371 w 593907"/>
              <a:gd name="connsiteY3" fmla="*/ 30465 h 156752"/>
              <a:gd name="connsiteX4" fmla="*/ 579497 w 593907"/>
              <a:gd name="connsiteY4" fmla="*/ 7887 h 156752"/>
              <a:gd name="connsiteX5" fmla="*/ 587022 w 593907"/>
              <a:gd name="connsiteY5" fmla="*/ 15413 h 156752"/>
              <a:gd name="connsiteX6" fmla="*/ 526815 w 593907"/>
              <a:gd name="connsiteY6" fmla="*/ 101961 h 156752"/>
              <a:gd name="connsiteX7" fmla="*/ 485422 w 593907"/>
              <a:gd name="connsiteY7" fmla="*/ 154642 h 156752"/>
              <a:gd name="connsiteX8" fmla="*/ 568208 w 593907"/>
              <a:gd name="connsiteY8" fmla="*/ 30465 h 156752"/>
              <a:gd name="connsiteX9" fmla="*/ 413926 w 593907"/>
              <a:gd name="connsiteY9" fmla="*/ 37991 h 156752"/>
              <a:gd name="connsiteX10" fmla="*/ 184385 w 593907"/>
              <a:gd name="connsiteY10" fmla="*/ 361 h 156752"/>
              <a:gd name="connsiteX11" fmla="*/ 293511 w 593907"/>
              <a:gd name="connsiteY11" fmla="*/ 19176 h 156752"/>
              <a:gd name="connsiteX12" fmla="*/ 127941 w 593907"/>
              <a:gd name="connsiteY12" fmla="*/ 22939 h 156752"/>
              <a:gd name="connsiteX13" fmla="*/ 327378 w 593907"/>
              <a:gd name="connsiteY13" fmla="*/ 22939 h 156752"/>
              <a:gd name="connsiteX14" fmla="*/ 0 w 593907"/>
              <a:gd name="connsiteY14" fmla="*/ 7887 h 156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3907" h="156752">
                <a:moveTo>
                  <a:pt x="0" y="7887"/>
                </a:moveTo>
                <a:cubicBezTo>
                  <a:pt x="185326" y="24820"/>
                  <a:pt x="370652" y="41754"/>
                  <a:pt x="428978" y="41754"/>
                </a:cubicBezTo>
                <a:cubicBezTo>
                  <a:pt x="487304" y="41754"/>
                  <a:pt x="343057" y="9769"/>
                  <a:pt x="349956" y="7887"/>
                </a:cubicBezTo>
                <a:cubicBezTo>
                  <a:pt x="356855" y="6005"/>
                  <a:pt x="432114" y="30465"/>
                  <a:pt x="470371" y="30465"/>
                </a:cubicBezTo>
                <a:cubicBezTo>
                  <a:pt x="508628" y="30465"/>
                  <a:pt x="560055" y="10396"/>
                  <a:pt x="579497" y="7887"/>
                </a:cubicBezTo>
                <a:cubicBezTo>
                  <a:pt x="598939" y="5378"/>
                  <a:pt x="595802" y="-266"/>
                  <a:pt x="587022" y="15413"/>
                </a:cubicBezTo>
                <a:cubicBezTo>
                  <a:pt x="578242" y="31092"/>
                  <a:pt x="543748" y="78756"/>
                  <a:pt x="526815" y="101961"/>
                </a:cubicBezTo>
                <a:cubicBezTo>
                  <a:pt x="509882" y="125166"/>
                  <a:pt x="478523" y="166558"/>
                  <a:pt x="485422" y="154642"/>
                </a:cubicBezTo>
                <a:cubicBezTo>
                  <a:pt x="492321" y="142726"/>
                  <a:pt x="580124" y="49907"/>
                  <a:pt x="568208" y="30465"/>
                </a:cubicBezTo>
                <a:cubicBezTo>
                  <a:pt x="556292" y="11023"/>
                  <a:pt x="477897" y="43008"/>
                  <a:pt x="413926" y="37991"/>
                </a:cubicBezTo>
                <a:cubicBezTo>
                  <a:pt x="349955" y="32974"/>
                  <a:pt x="204454" y="3497"/>
                  <a:pt x="184385" y="361"/>
                </a:cubicBezTo>
                <a:cubicBezTo>
                  <a:pt x="164316" y="-2775"/>
                  <a:pt x="302918" y="15413"/>
                  <a:pt x="293511" y="19176"/>
                </a:cubicBezTo>
                <a:cubicBezTo>
                  <a:pt x="284104" y="22939"/>
                  <a:pt x="122297" y="22312"/>
                  <a:pt x="127941" y="22939"/>
                </a:cubicBezTo>
                <a:cubicBezTo>
                  <a:pt x="133586" y="23566"/>
                  <a:pt x="327378" y="22939"/>
                  <a:pt x="327378" y="22939"/>
                </a:cubicBezTo>
                <a:lnTo>
                  <a:pt x="0" y="788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E2D26DBF-8012-273E-7532-A84D3D0A980F}"/>
              </a:ext>
            </a:extLst>
          </p:cNvPr>
          <p:cNvSpPr/>
          <p:nvPr/>
        </p:nvSpPr>
        <p:spPr>
          <a:xfrm>
            <a:off x="6901274" y="7488296"/>
            <a:ext cx="185229" cy="146076"/>
          </a:xfrm>
          <a:custGeom>
            <a:avLst/>
            <a:gdLst>
              <a:gd name="connsiteX0" fmla="*/ 0 w 185229"/>
              <a:gd name="connsiteY0" fmla="*/ 0 h 146076"/>
              <a:gd name="connsiteX1" fmla="*/ 180622 w 185229"/>
              <a:gd name="connsiteY1" fmla="*/ 142993 h 146076"/>
              <a:gd name="connsiteX2" fmla="*/ 135467 w 185229"/>
              <a:gd name="connsiteY2" fmla="*/ 101600 h 146076"/>
              <a:gd name="connsiteX3" fmla="*/ 116652 w 185229"/>
              <a:gd name="connsiteY3" fmla="*/ 90311 h 146076"/>
              <a:gd name="connsiteX4" fmla="*/ 0 w 185229"/>
              <a:gd name="connsiteY4" fmla="*/ 0 h 146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229" h="146076">
                <a:moveTo>
                  <a:pt x="0" y="0"/>
                </a:moveTo>
                <a:lnTo>
                  <a:pt x="180622" y="142993"/>
                </a:lnTo>
                <a:cubicBezTo>
                  <a:pt x="203200" y="159926"/>
                  <a:pt x="135467" y="101600"/>
                  <a:pt x="135467" y="101600"/>
                </a:cubicBezTo>
                <a:cubicBezTo>
                  <a:pt x="124805" y="92820"/>
                  <a:pt x="116652" y="90311"/>
                  <a:pt x="116652" y="90311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89A04F7B-F553-3ADF-3FC2-93024CFA991A}"/>
              </a:ext>
            </a:extLst>
          </p:cNvPr>
          <p:cNvSpPr/>
          <p:nvPr/>
        </p:nvSpPr>
        <p:spPr>
          <a:xfrm>
            <a:off x="6972770" y="7484533"/>
            <a:ext cx="407338" cy="64668"/>
          </a:xfrm>
          <a:custGeom>
            <a:avLst/>
            <a:gdLst>
              <a:gd name="connsiteX0" fmla="*/ 0 w 407338"/>
              <a:gd name="connsiteY0" fmla="*/ 0 h 64668"/>
              <a:gd name="connsiteX1" fmla="*/ 282223 w 407338"/>
              <a:gd name="connsiteY1" fmla="*/ 60208 h 64668"/>
              <a:gd name="connsiteX2" fmla="*/ 210726 w 407338"/>
              <a:gd name="connsiteY2" fmla="*/ 60208 h 64668"/>
              <a:gd name="connsiteX3" fmla="*/ 406400 w 407338"/>
              <a:gd name="connsiteY3" fmla="*/ 60208 h 64668"/>
              <a:gd name="connsiteX4" fmla="*/ 289749 w 407338"/>
              <a:gd name="connsiteY4" fmla="*/ 45156 h 64668"/>
              <a:gd name="connsiteX5" fmla="*/ 161808 w 407338"/>
              <a:gd name="connsiteY5" fmla="*/ 30104 h 64668"/>
              <a:gd name="connsiteX6" fmla="*/ 252119 w 407338"/>
              <a:gd name="connsiteY6" fmla="*/ 52682 h 64668"/>
              <a:gd name="connsiteX7" fmla="*/ 0 w 407338"/>
              <a:gd name="connsiteY7" fmla="*/ 0 h 64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338" h="64668">
                <a:moveTo>
                  <a:pt x="0" y="0"/>
                </a:moveTo>
                <a:cubicBezTo>
                  <a:pt x="5017" y="1254"/>
                  <a:pt x="247102" y="50173"/>
                  <a:pt x="282223" y="60208"/>
                </a:cubicBezTo>
                <a:cubicBezTo>
                  <a:pt x="317344" y="70243"/>
                  <a:pt x="210726" y="60208"/>
                  <a:pt x="210726" y="60208"/>
                </a:cubicBezTo>
                <a:cubicBezTo>
                  <a:pt x="231422" y="60208"/>
                  <a:pt x="393230" y="62717"/>
                  <a:pt x="406400" y="60208"/>
                </a:cubicBezTo>
                <a:cubicBezTo>
                  <a:pt x="419570" y="57699"/>
                  <a:pt x="289749" y="45156"/>
                  <a:pt x="289749" y="45156"/>
                </a:cubicBezTo>
                <a:cubicBezTo>
                  <a:pt x="248984" y="40139"/>
                  <a:pt x="168080" y="28850"/>
                  <a:pt x="161808" y="30104"/>
                </a:cubicBezTo>
                <a:cubicBezTo>
                  <a:pt x="155536" y="31358"/>
                  <a:pt x="279714" y="58327"/>
                  <a:pt x="252119" y="52682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05B9F40D-ADEE-C999-F383-79428283B063}"/>
              </a:ext>
            </a:extLst>
          </p:cNvPr>
          <p:cNvSpPr/>
          <p:nvPr/>
        </p:nvSpPr>
        <p:spPr>
          <a:xfrm>
            <a:off x="4839224" y="6508820"/>
            <a:ext cx="356731" cy="329218"/>
          </a:xfrm>
          <a:custGeom>
            <a:avLst/>
            <a:gdLst>
              <a:gd name="connsiteX0" fmla="*/ 355923 w 356731"/>
              <a:gd name="connsiteY0" fmla="*/ 353 h 329218"/>
              <a:gd name="connsiteX1" fmla="*/ 20643 w 356731"/>
              <a:gd name="connsiteY1" fmla="*/ 264513 h 329218"/>
              <a:gd name="connsiteX2" fmla="*/ 115469 w 356731"/>
              <a:gd name="connsiteY2" fmla="*/ 206940 h 329218"/>
              <a:gd name="connsiteX3" fmla="*/ 323 w 356731"/>
              <a:gd name="connsiteY3" fmla="*/ 328860 h 329218"/>
              <a:gd name="connsiteX4" fmla="*/ 84989 w 356731"/>
              <a:gd name="connsiteY4" fmla="*/ 244193 h 329218"/>
              <a:gd name="connsiteX5" fmla="*/ 203523 w 356731"/>
              <a:gd name="connsiteY5" fmla="*/ 240807 h 329218"/>
              <a:gd name="connsiteX6" fmla="*/ 129016 w 356731"/>
              <a:gd name="connsiteY6" fmla="*/ 230647 h 329218"/>
              <a:gd name="connsiteX7" fmla="*/ 328829 w 356731"/>
              <a:gd name="connsiteY7" fmla="*/ 217100 h 329218"/>
              <a:gd name="connsiteX8" fmla="*/ 210296 w 356731"/>
              <a:gd name="connsiteY8" fmla="*/ 203553 h 329218"/>
              <a:gd name="connsiteX9" fmla="*/ 37576 w 356731"/>
              <a:gd name="connsiteY9" fmla="*/ 240807 h 329218"/>
              <a:gd name="connsiteX10" fmla="*/ 135789 w 356731"/>
              <a:gd name="connsiteY10" fmla="*/ 200167 h 329218"/>
              <a:gd name="connsiteX11" fmla="*/ 115469 w 356731"/>
              <a:gd name="connsiteY11" fmla="*/ 206940 h 329218"/>
              <a:gd name="connsiteX12" fmla="*/ 355923 w 356731"/>
              <a:gd name="connsiteY12" fmla="*/ 353 h 32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6731" h="329218">
                <a:moveTo>
                  <a:pt x="355923" y="353"/>
                </a:moveTo>
                <a:cubicBezTo>
                  <a:pt x="340119" y="9948"/>
                  <a:pt x="60719" y="230082"/>
                  <a:pt x="20643" y="264513"/>
                </a:cubicBezTo>
                <a:cubicBezTo>
                  <a:pt x="-19433" y="298944"/>
                  <a:pt x="118856" y="196216"/>
                  <a:pt x="115469" y="206940"/>
                </a:cubicBezTo>
                <a:cubicBezTo>
                  <a:pt x="112082" y="217665"/>
                  <a:pt x="5403" y="322651"/>
                  <a:pt x="323" y="328860"/>
                </a:cubicBezTo>
                <a:cubicBezTo>
                  <a:pt x="-4757" y="335069"/>
                  <a:pt x="51122" y="258868"/>
                  <a:pt x="84989" y="244193"/>
                </a:cubicBezTo>
                <a:cubicBezTo>
                  <a:pt x="118856" y="229518"/>
                  <a:pt x="196185" y="243065"/>
                  <a:pt x="203523" y="240807"/>
                </a:cubicBezTo>
                <a:cubicBezTo>
                  <a:pt x="210861" y="238549"/>
                  <a:pt x="108132" y="234598"/>
                  <a:pt x="129016" y="230647"/>
                </a:cubicBezTo>
                <a:cubicBezTo>
                  <a:pt x="149900" y="226696"/>
                  <a:pt x="315282" y="221616"/>
                  <a:pt x="328829" y="217100"/>
                </a:cubicBezTo>
                <a:cubicBezTo>
                  <a:pt x="342376" y="212584"/>
                  <a:pt x="258838" y="199602"/>
                  <a:pt x="210296" y="203553"/>
                </a:cubicBezTo>
                <a:cubicBezTo>
                  <a:pt x="161754" y="207504"/>
                  <a:pt x="49994" y="241371"/>
                  <a:pt x="37576" y="240807"/>
                </a:cubicBezTo>
                <a:cubicBezTo>
                  <a:pt x="25158" y="240243"/>
                  <a:pt x="122807" y="205812"/>
                  <a:pt x="135789" y="200167"/>
                </a:cubicBezTo>
                <a:cubicBezTo>
                  <a:pt x="148771" y="194522"/>
                  <a:pt x="79909" y="234598"/>
                  <a:pt x="115469" y="206940"/>
                </a:cubicBezTo>
                <a:cubicBezTo>
                  <a:pt x="151029" y="179282"/>
                  <a:pt x="371727" y="-9242"/>
                  <a:pt x="355923" y="3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26034D2B-AEB7-D9C7-CEB1-219EF5CE9BE6}"/>
              </a:ext>
            </a:extLst>
          </p:cNvPr>
          <p:cNvSpPr/>
          <p:nvPr/>
        </p:nvSpPr>
        <p:spPr>
          <a:xfrm>
            <a:off x="5022986" y="6582316"/>
            <a:ext cx="592321" cy="211361"/>
          </a:xfrm>
          <a:custGeom>
            <a:avLst/>
            <a:gdLst>
              <a:gd name="connsiteX0" fmla="*/ 2827 w 592321"/>
              <a:gd name="connsiteY0" fmla="*/ 163924 h 211361"/>
              <a:gd name="connsiteX1" fmla="*/ 392294 w 592321"/>
              <a:gd name="connsiteY1" fmla="*/ 4751 h 211361"/>
              <a:gd name="connsiteX2" fmla="*/ 314401 w 592321"/>
              <a:gd name="connsiteY2" fmla="*/ 45391 h 211361"/>
              <a:gd name="connsiteX3" fmla="*/ 239894 w 592321"/>
              <a:gd name="connsiteY3" fmla="*/ 82644 h 211361"/>
              <a:gd name="connsiteX4" fmla="*/ 592107 w 592321"/>
              <a:gd name="connsiteY4" fmla="*/ 21684 h 211361"/>
              <a:gd name="connsiteX5" fmla="*/ 294081 w 592321"/>
              <a:gd name="connsiteY5" fmla="*/ 79257 h 211361"/>
              <a:gd name="connsiteX6" fmla="*/ 426161 w 592321"/>
              <a:gd name="connsiteY6" fmla="*/ 96191 h 211361"/>
              <a:gd name="connsiteX7" fmla="*/ 233121 w 592321"/>
              <a:gd name="connsiteY7" fmla="*/ 211337 h 211361"/>
              <a:gd name="connsiteX8" fmla="*/ 429547 w 592321"/>
              <a:gd name="connsiteY8" fmla="*/ 106351 h 211361"/>
              <a:gd name="connsiteX9" fmla="*/ 297467 w 592321"/>
              <a:gd name="connsiteY9" fmla="*/ 92804 h 211361"/>
              <a:gd name="connsiteX10" fmla="*/ 114587 w 592321"/>
              <a:gd name="connsiteY10" fmla="*/ 72484 h 211361"/>
              <a:gd name="connsiteX11" fmla="*/ 209414 w 592321"/>
              <a:gd name="connsiteY11" fmla="*/ 72484 h 211361"/>
              <a:gd name="connsiteX12" fmla="*/ 2827 w 592321"/>
              <a:gd name="connsiteY12" fmla="*/ 163924 h 21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2321" h="211361">
                <a:moveTo>
                  <a:pt x="2827" y="163924"/>
                </a:moveTo>
                <a:cubicBezTo>
                  <a:pt x="33307" y="152635"/>
                  <a:pt x="340365" y="24506"/>
                  <a:pt x="392294" y="4751"/>
                </a:cubicBezTo>
                <a:cubicBezTo>
                  <a:pt x="444223" y="-15004"/>
                  <a:pt x="339801" y="32409"/>
                  <a:pt x="314401" y="45391"/>
                </a:cubicBezTo>
                <a:cubicBezTo>
                  <a:pt x="289001" y="58373"/>
                  <a:pt x="193610" y="86595"/>
                  <a:pt x="239894" y="82644"/>
                </a:cubicBezTo>
                <a:cubicBezTo>
                  <a:pt x="286178" y="78693"/>
                  <a:pt x="583076" y="22248"/>
                  <a:pt x="592107" y="21684"/>
                </a:cubicBezTo>
                <a:cubicBezTo>
                  <a:pt x="601138" y="21119"/>
                  <a:pt x="321739" y="66839"/>
                  <a:pt x="294081" y="79257"/>
                </a:cubicBezTo>
                <a:cubicBezTo>
                  <a:pt x="266423" y="91675"/>
                  <a:pt x="436321" y="74178"/>
                  <a:pt x="426161" y="96191"/>
                </a:cubicBezTo>
                <a:cubicBezTo>
                  <a:pt x="416001" y="118204"/>
                  <a:pt x="232557" y="209644"/>
                  <a:pt x="233121" y="211337"/>
                </a:cubicBezTo>
                <a:cubicBezTo>
                  <a:pt x="233685" y="213030"/>
                  <a:pt x="418823" y="126106"/>
                  <a:pt x="429547" y="106351"/>
                </a:cubicBezTo>
                <a:cubicBezTo>
                  <a:pt x="440271" y="86596"/>
                  <a:pt x="297467" y="92804"/>
                  <a:pt x="297467" y="92804"/>
                </a:cubicBezTo>
                <a:cubicBezTo>
                  <a:pt x="244974" y="87160"/>
                  <a:pt x="129263" y="75871"/>
                  <a:pt x="114587" y="72484"/>
                </a:cubicBezTo>
                <a:cubicBezTo>
                  <a:pt x="99911" y="69097"/>
                  <a:pt x="220703" y="58373"/>
                  <a:pt x="209414" y="72484"/>
                </a:cubicBezTo>
                <a:cubicBezTo>
                  <a:pt x="198125" y="86595"/>
                  <a:pt x="-27653" y="175213"/>
                  <a:pt x="2827" y="1639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78BBB0D9-F5C4-629D-99EA-36E9562749CB}"/>
              </a:ext>
            </a:extLst>
          </p:cNvPr>
          <p:cNvSpPr/>
          <p:nvPr/>
        </p:nvSpPr>
        <p:spPr>
          <a:xfrm>
            <a:off x="5546870" y="6661208"/>
            <a:ext cx="361307" cy="24136"/>
          </a:xfrm>
          <a:custGeom>
            <a:avLst/>
            <a:gdLst>
              <a:gd name="connsiteX0" fmla="*/ 490 w 361307"/>
              <a:gd name="connsiteY0" fmla="*/ 24072 h 24136"/>
              <a:gd name="connsiteX1" fmla="*/ 345930 w 361307"/>
              <a:gd name="connsiteY1" fmla="*/ 7139 h 24136"/>
              <a:gd name="connsiteX2" fmla="*/ 271423 w 361307"/>
              <a:gd name="connsiteY2" fmla="*/ 365 h 24136"/>
              <a:gd name="connsiteX3" fmla="*/ 490 w 361307"/>
              <a:gd name="connsiteY3" fmla="*/ 24072 h 2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307" h="24136">
                <a:moveTo>
                  <a:pt x="490" y="24072"/>
                </a:moveTo>
                <a:cubicBezTo>
                  <a:pt x="12908" y="25201"/>
                  <a:pt x="300775" y="11090"/>
                  <a:pt x="345930" y="7139"/>
                </a:cubicBezTo>
                <a:cubicBezTo>
                  <a:pt x="391085" y="3188"/>
                  <a:pt x="327867" y="-1328"/>
                  <a:pt x="271423" y="365"/>
                </a:cubicBezTo>
                <a:cubicBezTo>
                  <a:pt x="214979" y="2058"/>
                  <a:pt x="-11928" y="22943"/>
                  <a:pt x="490" y="240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78268F4C-9B63-624F-861B-C196C04F54E5}"/>
              </a:ext>
            </a:extLst>
          </p:cNvPr>
          <p:cNvSpPr/>
          <p:nvPr/>
        </p:nvSpPr>
        <p:spPr>
          <a:xfrm>
            <a:off x="7462049" y="5486302"/>
            <a:ext cx="151657" cy="889306"/>
          </a:xfrm>
          <a:custGeom>
            <a:avLst/>
            <a:gdLst>
              <a:gd name="connsiteX0" fmla="*/ 24 w 151657"/>
              <a:gd name="connsiteY0" fmla="*/ 98 h 889306"/>
              <a:gd name="connsiteX1" fmla="*/ 94780 w 151657"/>
              <a:gd name="connsiteY1" fmla="*/ 336483 h 889306"/>
              <a:gd name="connsiteX2" fmla="*/ 90042 w 151657"/>
              <a:gd name="connsiteY2" fmla="*/ 265416 h 889306"/>
              <a:gd name="connsiteX3" fmla="*/ 113731 w 151657"/>
              <a:gd name="connsiteY3" fmla="*/ 568637 h 889306"/>
              <a:gd name="connsiteX4" fmla="*/ 127945 w 151657"/>
              <a:gd name="connsiteY4" fmla="*/ 402813 h 889306"/>
              <a:gd name="connsiteX5" fmla="*/ 108993 w 151657"/>
              <a:gd name="connsiteY5" fmla="*/ 881333 h 889306"/>
              <a:gd name="connsiteX6" fmla="*/ 118469 w 151657"/>
              <a:gd name="connsiteY6" fmla="*/ 668131 h 889306"/>
              <a:gd name="connsiteX7" fmla="*/ 151634 w 151657"/>
              <a:gd name="connsiteY7" fmla="*/ 232251 h 889306"/>
              <a:gd name="connsiteX8" fmla="*/ 123207 w 151657"/>
              <a:gd name="connsiteY8" fmla="*/ 454929 h 889306"/>
              <a:gd name="connsiteX9" fmla="*/ 94780 w 151657"/>
              <a:gd name="connsiteY9" fmla="*/ 265416 h 889306"/>
              <a:gd name="connsiteX10" fmla="*/ 90042 w 151657"/>
              <a:gd name="connsiteY10" fmla="*/ 417026 h 889306"/>
              <a:gd name="connsiteX11" fmla="*/ 24 w 151657"/>
              <a:gd name="connsiteY11" fmla="*/ 180135 h 889306"/>
              <a:gd name="connsiteX12" fmla="*/ 99518 w 151657"/>
              <a:gd name="connsiteY12" fmla="*/ 374386 h 889306"/>
              <a:gd name="connsiteX13" fmla="*/ 24 w 151657"/>
              <a:gd name="connsiteY13" fmla="*/ 98 h 889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1657" h="889306">
                <a:moveTo>
                  <a:pt x="24" y="98"/>
                </a:moveTo>
                <a:cubicBezTo>
                  <a:pt x="-766" y="-6219"/>
                  <a:pt x="79777" y="292263"/>
                  <a:pt x="94780" y="336483"/>
                </a:cubicBezTo>
                <a:cubicBezTo>
                  <a:pt x="109783" y="380703"/>
                  <a:pt x="86884" y="226724"/>
                  <a:pt x="90042" y="265416"/>
                </a:cubicBezTo>
                <a:cubicBezTo>
                  <a:pt x="93201" y="304108"/>
                  <a:pt x="107414" y="545738"/>
                  <a:pt x="113731" y="568637"/>
                </a:cubicBezTo>
                <a:cubicBezTo>
                  <a:pt x="120048" y="591537"/>
                  <a:pt x="128735" y="350697"/>
                  <a:pt x="127945" y="402813"/>
                </a:cubicBezTo>
                <a:cubicBezTo>
                  <a:pt x="127155" y="454929"/>
                  <a:pt x="110572" y="837113"/>
                  <a:pt x="108993" y="881333"/>
                </a:cubicBezTo>
                <a:cubicBezTo>
                  <a:pt x="107414" y="925553"/>
                  <a:pt x="111362" y="776311"/>
                  <a:pt x="118469" y="668131"/>
                </a:cubicBezTo>
                <a:cubicBezTo>
                  <a:pt x="125576" y="559951"/>
                  <a:pt x="150844" y="267785"/>
                  <a:pt x="151634" y="232251"/>
                </a:cubicBezTo>
                <a:cubicBezTo>
                  <a:pt x="152424" y="196717"/>
                  <a:pt x="132682" y="449402"/>
                  <a:pt x="123207" y="454929"/>
                </a:cubicBezTo>
                <a:cubicBezTo>
                  <a:pt x="113732" y="460456"/>
                  <a:pt x="100307" y="271733"/>
                  <a:pt x="94780" y="265416"/>
                </a:cubicBezTo>
                <a:cubicBezTo>
                  <a:pt x="89253" y="259099"/>
                  <a:pt x="105835" y="431240"/>
                  <a:pt x="90042" y="417026"/>
                </a:cubicBezTo>
                <a:cubicBezTo>
                  <a:pt x="74249" y="402813"/>
                  <a:pt x="-1555" y="187242"/>
                  <a:pt x="24" y="180135"/>
                </a:cubicBezTo>
                <a:cubicBezTo>
                  <a:pt x="1603" y="173028"/>
                  <a:pt x="97939" y="404392"/>
                  <a:pt x="99518" y="374386"/>
                </a:cubicBezTo>
                <a:cubicBezTo>
                  <a:pt x="101097" y="344380"/>
                  <a:pt x="814" y="6415"/>
                  <a:pt x="24" y="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70CE124E-7EB4-23B8-FFD0-759E593C0D2C}"/>
              </a:ext>
            </a:extLst>
          </p:cNvPr>
          <p:cNvSpPr/>
          <p:nvPr/>
        </p:nvSpPr>
        <p:spPr>
          <a:xfrm>
            <a:off x="7566052" y="8006836"/>
            <a:ext cx="166776" cy="483401"/>
          </a:xfrm>
          <a:custGeom>
            <a:avLst/>
            <a:gdLst>
              <a:gd name="connsiteX0" fmla="*/ 61844 w 166776"/>
              <a:gd name="connsiteY0" fmla="*/ 9562 h 483401"/>
              <a:gd name="connsiteX1" fmla="*/ 113960 w 166776"/>
              <a:gd name="connsiteY1" fmla="*/ 279618 h 483401"/>
              <a:gd name="connsiteX2" fmla="*/ 9728 w 166776"/>
              <a:gd name="connsiteY2" fmla="*/ 483344 h 483401"/>
              <a:gd name="connsiteX3" fmla="*/ 123436 w 166776"/>
              <a:gd name="connsiteY3" fmla="*/ 260667 h 483401"/>
              <a:gd name="connsiteX4" fmla="*/ 128174 w 166776"/>
              <a:gd name="connsiteY4" fmla="*/ 222764 h 483401"/>
              <a:gd name="connsiteX5" fmla="*/ 253 w 166776"/>
              <a:gd name="connsiteY5" fmla="*/ 86 h 483401"/>
              <a:gd name="connsiteX6" fmla="*/ 166076 w 166776"/>
              <a:gd name="connsiteY6" fmla="*/ 194337 h 483401"/>
              <a:gd name="connsiteX7" fmla="*/ 61844 w 166776"/>
              <a:gd name="connsiteY7" fmla="*/ 9562 h 483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6776" h="483401">
                <a:moveTo>
                  <a:pt x="61844" y="9562"/>
                </a:moveTo>
                <a:cubicBezTo>
                  <a:pt x="53158" y="23776"/>
                  <a:pt x="122646" y="200654"/>
                  <a:pt x="113960" y="279618"/>
                </a:cubicBezTo>
                <a:cubicBezTo>
                  <a:pt x="105274" y="358582"/>
                  <a:pt x="8149" y="486502"/>
                  <a:pt x="9728" y="483344"/>
                </a:cubicBezTo>
                <a:cubicBezTo>
                  <a:pt x="11307" y="480186"/>
                  <a:pt x="103695" y="304097"/>
                  <a:pt x="123436" y="260667"/>
                </a:cubicBezTo>
                <a:cubicBezTo>
                  <a:pt x="143177" y="217237"/>
                  <a:pt x="148705" y="266194"/>
                  <a:pt x="128174" y="222764"/>
                </a:cubicBezTo>
                <a:cubicBezTo>
                  <a:pt x="107644" y="179334"/>
                  <a:pt x="-6064" y="4824"/>
                  <a:pt x="253" y="86"/>
                </a:cubicBezTo>
                <a:cubicBezTo>
                  <a:pt x="6570" y="-4652"/>
                  <a:pt x="155811" y="186441"/>
                  <a:pt x="166076" y="194337"/>
                </a:cubicBezTo>
                <a:cubicBezTo>
                  <a:pt x="176341" y="202233"/>
                  <a:pt x="70530" y="-4652"/>
                  <a:pt x="61844" y="95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0B7D33D3-9908-32D9-4DD3-636FE5F9E29F}"/>
              </a:ext>
            </a:extLst>
          </p:cNvPr>
          <p:cNvSpPr/>
          <p:nvPr/>
        </p:nvSpPr>
        <p:spPr>
          <a:xfrm>
            <a:off x="7139901" y="8555415"/>
            <a:ext cx="469104" cy="826021"/>
          </a:xfrm>
          <a:custGeom>
            <a:avLst/>
            <a:gdLst>
              <a:gd name="connsiteX0" fmla="*/ 469044 w 469104"/>
              <a:gd name="connsiteY0" fmla="*/ 1095 h 826021"/>
              <a:gd name="connsiteX1" fmla="*/ 232153 w 469104"/>
              <a:gd name="connsiteY1" fmla="*/ 280626 h 826021"/>
              <a:gd name="connsiteX2" fmla="*/ 322172 w 469104"/>
              <a:gd name="connsiteY2" fmla="*/ 242724 h 826021"/>
              <a:gd name="connsiteX3" fmla="*/ 241629 w 469104"/>
              <a:gd name="connsiteY3" fmla="*/ 323267 h 826021"/>
              <a:gd name="connsiteX4" fmla="*/ 80543 w 469104"/>
              <a:gd name="connsiteY4" fmla="*/ 598061 h 826021"/>
              <a:gd name="connsiteX5" fmla="*/ 170561 w 469104"/>
              <a:gd name="connsiteY5" fmla="*/ 484353 h 826021"/>
              <a:gd name="connsiteX6" fmla="*/ 0 w 469104"/>
              <a:gd name="connsiteY6" fmla="*/ 825476 h 826021"/>
              <a:gd name="connsiteX7" fmla="*/ 170561 w 469104"/>
              <a:gd name="connsiteY7" fmla="*/ 564896 h 826021"/>
              <a:gd name="connsiteX8" fmla="*/ 108969 w 469104"/>
              <a:gd name="connsiteY8" fmla="*/ 612274 h 826021"/>
              <a:gd name="connsiteX9" fmla="*/ 241629 w 469104"/>
              <a:gd name="connsiteY9" fmla="*/ 370645 h 826021"/>
              <a:gd name="connsiteX10" fmla="*/ 151610 w 469104"/>
              <a:gd name="connsiteY10" fmla="*/ 460664 h 826021"/>
              <a:gd name="connsiteX11" fmla="*/ 336385 w 469104"/>
              <a:gd name="connsiteY11" fmla="*/ 204821 h 826021"/>
              <a:gd name="connsiteX12" fmla="*/ 217939 w 469104"/>
              <a:gd name="connsiteY12" fmla="*/ 261675 h 826021"/>
              <a:gd name="connsiteX13" fmla="*/ 307958 w 469104"/>
              <a:gd name="connsiteY13" fmla="*/ 162181 h 826021"/>
              <a:gd name="connsiteX14" fmla="*/ 255842 w 469104"/>
              <a:gd name="connsiteY14" fmla="*/ 181132 h 826021"/>
              <a:gd name="connsiteX15" fmla="*/ 469044 w 469104"/>
              <a:gd name="connsiteY15" fmla="*/ 1095 h 82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69104" h="826021">
                <a:moveTo>
                  <a:pt x="469044" y="1095"/>
                </a:moveTo>
                <a:cubicBezTo>
                  <a:pt x="465096" y="17677"/>
                  <a:pt x="256632" y="240355"/>
                  <a:pt x="232153" y="280626"/>
                </a:cubicBezTo>
                <a:cubicBezTo>
                  <a:pt x="207674" y="320897"/>
                  <a:pt x="320593" y="235617"/>
                  <a:pt x="322172" y="242724"/>
                </a:cubicBezTo>
                <a:cubicBezTo>
                  <a:pt x="323751" y="249831"/>
                  <a:pt x="281901" y="264044"/>
                  <a:pt x="241629" y="323267"/>
                </a:cubicBezTo>
                <a:cubicBezTo>
                  <a:pt x="201357" y="382490"/>
                  <a:pt x="92388" y="571214"/>
                  <a:pt x="80543" y="598061"/>
                </a:cubicBezTo>
                <a:cubicBezTo>
                  <a:pt x="68698" y="624908"/>
                  <a:pt x="183985" y="446451"/>
                  <a:pt x="170561" y="484353"/>
                </a:cubicBezTo>
                <a:cubicBezTo>
                  <a:pt x="157137" y="522255"/>
                  <a:pt x="0" y="812052"/>
                  <a:pt x="0" y="825476"/>
                </a:cubicBezTo>
                <a:cubicBezTo>
                  <a:pt x="0" y="838900"/>
                  <a:pt x="152399" y="600430"/>
                  <a:pt x="170561" y="564896"/>
                </a:cubicBezTo>
                <a:cubicBezTo>
                  <a:pt x="188722" y="529362"/>
                  <a:pt x="97124" y="644649"/>
                  <a:pt x="108969" y="612274"/>
                </a:cubicBezTo>
                <a:cubicBezTo>
                  <a:pt x="120814" y="579899"/>
                  <a:pt x="234522" y="395913"/>
                  <a:pt x="241629" y="370645"/>
                </a:cubicBezTo>
                <a:cubicBezTo>
                  <a:pt x="248736" y="345377"/>
                  <a:pt x="135817" y="488301"/>
                  <a:pt x="151610" y="460664"/>
                </a:cubicBezTo>
                <a:cubicBezTo>
                  <a:pt x="167403" y="433027"/>
                  <a:pt x="325330" y="237986"/>
                  <a:pt x="336385" y="204821"/>
                </a:cubicBezTo>
                <a:cubicBezTo>
                  <a:pt x="347440" y="171656"/>
                  <a:pt x="222677" y="268782"/>
                  <a:pt x="217939" y="261675"/>
                </a:cubicBezTo>
                <a:cubicBezTo>
                  <a:pt x="213201" y="254568"/>
                  <a:pt x="301641" y="175605"/>
                  <a:pt x="307958" y="162181"/>
                </a:cubicBezTo>
                <a:cubicBezTo>
                  <a:pt x="314275" y="148757"/>
                  <a:pt x="229784" y="200873"/>
                  <a:pt x="255842" y="181132"/>
                </a:cubicBezTo>
                <a:cubicBezTo>
                  <a:pt x="281900" y="161391"/>
                  <a:pt x="472992" y="-15487"/>
                  <a:pt x="469044" y="10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0E4A3F96-0D07-8532-38F7-E468ED0F517B}"/>
              </a:ext>
            </a:extLst>
          </p:cNvPr>
          <p:cNvSpPr/>
          <p:nvPr/>
        </p:nvSpPr>
        <p:spPr>
          <a:xfrm>
            <a:off x="6642429" y="9499272"/>
            <a:ext cx="431314" cy="895516"/>
          </a:xfrm>
          <a:custGeom>
            <a:avLst/>
            <a:gdLst>
              <a:gd name="connsiteX0" fmla="*/ 431142 w 431314"/>
              <a:gd name="connsiteY0" fmla="*/ 65 h 895516"/>
              <a:gd name="connsiteX1" fmla="*/ 184775 w 431314"/>
              <a:gd name="connsiteY1" fmla="*/ 402780 h 895516"/>
              <a:gd name="connsiteX2" fmla="*/ 198989 w 431314"/>
              <a:gd name="connsiteY2" fmla="*/ 360139 h 895516"/>
              <a:gd name="connsiteX3" fmla="*/ 61592 w 431314"/>
              <a:gd name="connsiteY3" fmla="*/ 663360 h 895516"/>
              <a:gd name="connsiteX4" fmla="*/ 104232 w 431314"/>
              <a:gd name="connsiteY4" fmla="*/ 597031 h 895516"/>
              <a:gd name="connsiteX5" fmla="*/ 23689 w 431314"/>
              <a:gd name="connsiteY5" fmla="*/ 814970 h 895516"/>
              <a:gd name="connsiteX6" fmla="*/ 75805 w 431314"/>
              <a:gd name="connsiteY6" fmla="*/ 706001 h 895516"/>
              <a:gd name="connsiteX7" fmla="*/ 0 w 431314"/>
              <a:gd name="connsiteY7" fmla="*/ 895513 h 895516"/>
              <a:gd name="connsiteX8" fmla="*/ 75805 w 431314"/>
              <a:gd name="connsiteY8" fmla="*/ 710738 h 895516"/>
              <a:gd name="connsiteX9" fmla="*/ 161086 w 431314"/>
              <a:gd name="connsiteY9" fmla="*/ 540177 h 895516"/>
              <a:gd name="connsiteX10" fmla="*/ 123183 w 431314"/>
              <a:gd name="connsiteY10" fmla="*/ 563866 h 895516"/>
              <a:gd name="connsiteX11" fmla="*/ 232153 w 431314"/>
              <a:gd name="connsiteY11" fmla="*/ 279596 h 895516"/>
              <a:gd name="connsiteX12" fmla="*/ 170562 w 431314"/>
              <a:gd name="connsiteY12" fmla="*/ 364877 h 895516"/>
              <a:gd name="connsiteX13" fmla="*/ 260580 w 431314"/>
              <a:gd name="connsiteY13" fmla="*/ 227480 h 895516"/>
              <a:gd name="connsiteX14" fmla="*/ 142135 w 431314"/>
              <a:gd name="connsiteY14" fmla="*/ 369615 h 895516"/>
              <a:gd name="connsiteX15" fmla="*/ 431142 w 431314"/>
              <a:gd name="connsiteY15" fmla="*/ 65 h 895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31314" h="895516">
                <a:moveTo>
                  <a:pt x="431142" y="65"/>
                </a:moveTo>
                <a:cubicBezTo>
                  <a:pt x="438249" y="5592"/>
                  <a:pt x="223467" y="342768"/>
                  <a:pt x="184775" y="402780"/>
                </a:cubicBezTo>
                <a:cubicBezTo>
                  <a:pt x="146083" y="462792"/>
                  <a:pt x="219519" y="316709"/>
                  <a:pt x="198989" y="360139"/>
                </a:cubicBezTo>
                <a:cubicBezTo>
                  <a:pt x="178459" y="403569"/>
                  <a:pt x="77385" y="623878"/>
                  <a:pt x="61592" y="663360"/>
                </a:cubicBezTo>
                <a:cubicBezTo>
                  <a:pt x="45799" y="702842"/>
                  <a:pt x="110549" y="571763"/>
                  <a:pt x="104232" y="597031"/>
                </a:cubicBezTo>
                <a:cubicBezTo>
                  <a:pt x="97915" y="622299"/>
                  <a:pt x="28427" y="796808"/>
                  <a:pt x="23689" y="814970"/>
                </a:cubicBezTo>
                <a:cubicBezTo>
                  <a:pt x="18951" y="833132"/>
                  <a:pt x="79753" y="692577"/>
                  <a:pt x="75805" y="706001"/>
                </a:cubicBezTo>
                <a:cubicBezTo>
                  <a:pt x="71857" y="719425"/>
                  <a:pt x="0" y="894724"/>
                  <a:pt x="0" y="895513"/>
                </a:cubicBezTo>
                <a:cubicBezTo>
                  <a:pt x="0" y="896302"/>
                  <a:pt x="48957" y="769960"/>
                  <a:pt x="75805" y="710738"/>
                </a:cubicBezTo>
                <a:cubicBezTo>
                  <a:pt x="102653" y="651516"/>
                  <a:pt x="153190" y="564656"/>
                  <a:pt x="161086" y="540177"/>
                </a:cubicBezTo>
                <a:cubicBezTo>
                  <a:pt x="168982" y="515698"/>
                  <a:pt x="111339" y="607296"/>
                  <a:pt x="123183" y="563866"/>
                </a:cubicBezTo>
                <a:cubicBezTo>
                  <a:pt x="135027" y="520436"/>
                  <a:pt x="224257" y="312761"/>
                  <a:pt x="232153" y="279596"/>
                </a:cubicBezTo>
                <a:cubicBezTo>
                  <a:pt x="240049" y="246431"/>
                  <a:pt x="165824" y="373563"/>
                  <a:pt x="170562" y="364877"/>
                </a:cubicBezTo>
                <a:cubicBezTo>
                  <a:pt x="175300" y="356191"/>
                  <a:pt x="265318" y="226690"/>
                  <a:pt x="260580" y="227480"/>
                </a:cubicBezTo>
                <a:cubicBezTo>
                  <a:pt x="255842" y="228270"/>
                  <a:pt x="112129" y="401200"/>
                  <a:pt x="142135" y="369615"/>
                </a:cubicBezTo>
                <a:cubicBezTo>
                  <a:pt x="172141" y="338030"/>
                  <a:pt x="424035" y="-5462"/>
                  <a:pt x="431142" y="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5EC753C7-006E-57FA-ACBB-AFB490F31A96}"/>
              </a:ext>
            </a:extLst>
          </p:cNvPr>
          <p:cNvSpPr/>
          <p:nvPr/>
        </p:nvSpPr>
        <p:spPr>
          <a:xfrm>
            <a:off x="6127182" y="10016998"/>
            <a:ext cx="547344" cy="511014"/>
          </a:xfrm>
          <a:custGeom>
            <a:avLst/>
            <a:gdLst>
              <a:gd name="connsiteX0" fmla="*/ 543493 w 547344"/>
              <a:gd name="connsiteY0" fmla="*/ 127 h 511014"/>
              <a:gd name="connsiteX1" fmla="*/ 530793 w 547344"/>
              <a:gd name="connsiteY1" fmla="*/ 152527 h 511014"/>
              <a:gd name="connsiteX2" fmla="*/ 419668 w 547344"/>
              <a:gd name="connsiteY2" fmla="*/ 327152 h 511014"/>
              <a:gd name="connsiteX3" fmla="*/ 489518 w 547344"/>
              <a:gd name="connsiteY3" fmla="*/ 289052 h 511014"/>
              <a:gd name="connsiteX4" fmla="*/ 432368 w 547344"/>
              <a:gd name="connsiteY4" fmla="*/ 406527 h 511014"/>
              <a:gd name="connsiteX5" fmla="*/ 422843 w 547344"/>
              <a:gd name="connsiteY5" fmla="*/ 438277 h 511014"/>
              <a:gd name="connsiteX6" fmla="*/ 483168 w 547344"/>
              <a:gd name="connsiteY6" fmla="*/ 409702 h 511014"/>
              <a:gd name="connsiteX7" fmla="*/ 318068 w 547344"/>
              <a:gd name="connsiteY7" fmla="*/ 463677 h 511014"/>
              <a:gd name="connsiteX8" fmla="*/ 429193 w 547344"/>
              <a:gd name="connsiteY8" fmla="*/ 463677 h 511014"/>
              <a:gd name="connsiteX9" fmla="*/ 86293 w 547344"/>
              <a:gd name="connsiteY9" fmla="*/ 498602 h 511014"/>
              <a:gd name="connsiteX10" fmla="*/ 216468 w 547344"/>
              <a:gd name="connsiteY10" fmla="*/ 504952 h 511014"/>
              <a:gd name="connsiteX11" fmla="*/ 3743 w 547344"/>
              <a:gd name="connsiteY11" fmla="*/ 508127 h 511014"/>
              <a:gd name="connsiteX12" fmla="*/ 432368 w 547344"/>
              <a:gd name="connsiteY12" fmla="*/ 460502 h 511014"/>
              <a:gd name="connsiteX13" fmla="*/ 368868 w 547344"/>
              <a:gd name="connsiteY13" fmla="*/ 463677 h 511014"/>
              <a:gd name="connsiteX14" fmla="*/ 518093 w 547344"/>
              <a:gd name="connsiteY14" fmla="*/ 323977 h 511014"/>
              <a:gd name="connsiteX15" fmla="*/ 451418 w 547344"/>
              <a:gd name="connsiteY15" fmla="*/ 323977 h 511014"/>
              <a:gd name="connsiteX16" fmla="*/ 445068 w 547344"/>
              <a:gd name="connsiteY16" fmla="*/ 282702 h 511014"/>
              <a:gd name="connsiteX17" fmla="*/ 400618 w 547344"/>
              <a:gd name="connsiteY17" fmla="*/ 320802 h 511014"/>
              <a:gd name="connsiteX18" fmla="*/ 546668 w 547344"/>
              <a:gd name="connsiteY18" fmla="*/ 196977 h 511014"/>
              <a:gd name="connsiteX19" fmla="*/ 457768 w 547344"/>
              <a:gd name="connsiteY19" fmla="*/ 231902 h 511014"/>
              <a:gd name="connsiteX20" fmla="*/ 521268 w 547344"/>
              <a:gd name="connsiteY20" fmla="*/ 177927 h 511014"/>
              <a:gd name="connsiteX21" fmla="*/ 543493 w 547344"/>
              <a:gd name="connsiteY21" fmla="*/ 127 h 511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47344" h="511014">
                <a:moveTo>
                  <a:pt x="543493" y="127"/>
                </a:moveTo>
                <a:cubicBezTo>
                  <a:pt x="545080" y="-4106"/>
                  <a:pt x="551431" y="98023"/>
                  <a:pt x="530793" y="152527"/>
                </a:cubicBezTo>
                <a:cubicBezTo>
                  <a:pt x="510155" y="207031"/>
                  <a:pt x="426547" y="304398"/>
                  <a:pt x="419668" y="327152"/>
                </a:cubicBezTo>
                <a:cubicBezTo>
                  <a:pt x="412789" y="349906"/>
                  <a:pt x="487401" y="275823"/>
                  <a:pt x="489518" y="289052"/>
                </a:cubicBezTo>
                <a:cubicBezTo>
                  <a:pt x="491635" y="302281"/>
                  <a:pt x="443480" y="381656"/>
                  <a:pt x="432368" y="406527"/>
                </a:cubicBezTo>
                <a:cubicBezTo>
                  <a:pt x="421256" y="431398"/>
                  <a:pt x="414376" y="437748"/>
                  <a:pt x="422843" y="438277"/>
                </a:cubicBezTo>
                <a:cubicBezTo>
                  <a:pt x="431310" y="438806"/>
                  <a:pt x="500630" y="405469"/>
                  <a:pt x="483168" y="409702"/>
                </a:cubicBezTo>
                <a:cubicBezTo>
                  <a:pt x="465706" y="413935"/>
                  <a:pt x="327064" y="454681"/>
                  <a:pt x="318068" y="463677"/>
                </a:cubicBezTo>
                <a:cubicBezTo>
                  <a:pt x="309072" y="472673"/>
                  <a:pt x="467822" y="457856"/>
                  <a:pt x="429193" y="463677"/>
                </a:cubicBezTo>
                <a:cubicBezTo>
                  <a:pt x="390564" y="469498"/>
                  <a:pt x="121747" y="491723"/>
                  <a:pt x="86293" y="498602"/>
                </a:cubicBezTo>
                <a:cubicBezTo>
                  <a:pt x="50839" y="505481"/>
                  <a:pt x="230226" y="503365"/>
                  <a:pt x="216468" y="504952"/>
                </a:cubicBezTo>
                <a:cubicBezTo>
                  <a:pt x="202710" y="506539"/>
                  <a:pt x="-32240" y="515535"/>
                  <a:pt x="3743" y="508127"/>
                </a:cubicBezTo>
                <a:cubicBezTo>
                  <a:pt x="39726" y="500719"/>
                  <a:pt x="371514" y="467910"/>
                  <a:pt x="432368" y="460502"/>
                </a:cubicBezTo>
                <a:cubicBezTo>
                  <a:pt x="493222" y="453094"/>
                  <a:pt x="354580" y="486431"/>
                  <a:pt x="368868" y="463677"/>
                </a:cubicBezTo>
                <a:cubicBezTo>
                  <a:pt x="383155" y="440923"/>
                  <a:pt x="504335" y="347260"/>
                  <a:pt x="518093" y="323977"/>
                </a:cubicBezTo>
                <a:cubicBezTo>
                  <a:pt x="531851" y="300694"/>
                  <a:pt x="463589" y="330856"/>
                  <a:pt x="451418" y="323977"/>
                </a:cubicBezTo>
                <a:cubicBezTo>
                  <a:pt x="439247" y="317098"/>
                  <a:pt x="453535" y="283231"/>
                  <a:pt x="445068" y="282702"/>
                </a:cubicBezTo>
                <a:cubicBezTo>
                  <a:pt x="436601" y="282173"/>
                  <a:pt x="400618" y="320802"/>
                  <a:pt x="400618" y="320802"/>
                </a:cubicBezTo>
                <a:cubicBezTo>
                  <a:pt x="417551" y="306515"/>
                  <a:pt x="537143" y="211794"/>
                  <a:pt x="546668" y="196977"/>
                </a:cubicBezTo>
                <a:cubicBezTo>
                  <a:pt x="556193" y="182160"/>
                  <a:pt x="462001" y="235077"/>
                  <a:pt x="457768" y="231902"/>
                </a:cubicBezTo>
                <a:cubicBezTo>
                  <a:pt x="453535" y="228727"/>
                  <a:pt x="508039" y="210206"/>
                  <a:pt x="521268" y="177927"/>
                </a:cubicBezTo>
                <a:cubicBezTo>
                  <a:pt x="534497" y="145648"/>
                  <a:pt x="541906" y="4360"/>
                  <a:pt x="543493" y="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65E2C639-E4D1-62C6-9F90-F979A91146A5}"/>
              </a:ext>
            </a:extLst>
          </p:cNvPr>
          <p:cNvSpPr/>
          <p:nvPr/>
        </p:nvSpPr>
        <p:spPr>
          <a:xfrm>
            <a:off x="5792675" y="10298722"/>
            <a:ext cx="620825" cy="233350"/>
          </a:xfrm>
          <a:custGeom>
            <a:avLst/>
            <a:gdLst>
              <a:gd name="connsiteX0" fmla="*/ 1700 w 620825"/>
              <a:gd name="connsiteY0" fmla="*/ 978 h 233350"/>
              <a:gd name="connsiteX1" fmla="*/ 160450 w 620825"/>
              <a:gd name="connsiteY1" fmla="*/ 124803 h 233350"/>
              <a:gd name="connsiteX2" fmla="*/ 284275 w 620825"/>
              <a:gd name="connsiteY2" fmla="*/ 188303 h 233350"/>
              <a:gd name="connsiteX3" fmla="*/ 208075 w 620825"/>
              <a:gd name="connsiteY3" fmla="*/ 188303 h 233350"/>
              <a:gd name="connsiteX4" fmla="*/ 423975 w 620825"/>
              <a:gd name="connsiteY4" fmla="*/ 197828 h 233350"/>
              <a:gd name="connsiteX5" fmla="*/ 335075 w 620825"/>
              <a:gd name="connsiteY5" fmla="*/ 226403 h 233350"/>
              <a:gd name="connsiteX6" fmla="*/ 620825 w 620825"/>
              <a:gd name="connsiteY6" fmla="*/ 210528 h 233350"/>
              <a:gd name="connsiteX7" fmla="*/ 300150 w 620825"/>
              <a:gd name="connsiteY7" fmla="*/ 232753 h 233350"/>
              <a:gd name="connsiteX8" fmla="*/ 125525 w 620825"/>
              <a:gd name="connsiteY8" fmla="*/ 226403 h 233350"/>
              <a:gd name="connsiteX9" fmla="*/ 319200 w 620825"/>
              <a:gd name="connsiteY9" fmla="*/ 220053 h 233350"/>
              <a:gd name="connsiteX10" fmla="*/ 268400 w 620825"/>
              <a:gd name="connsiteY10" fmla="*/ 197828 h 233350"/>
              <a:gd name="connsiteX11" fmla="*/ 1700 w 620825"/>
              <a:gd name="connsiteY11" fmla="*/ 978 h 2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20825" h="233350">
                <a:moveTo>
                  <a:pt x="1700" y="978"/>
                </a:moveTo>
                <a:cubicBezTo>
                  <a:pt x="-16292" y="-11193"/>
                  <a:pt x="113354" y="93582"/>
                  <a:pt x="160450" y="124803"/>
                </a:cubicBezTo>
                <a:cubicBezTo>
                  <a:pt x="207546" y="156024"/>
                  <a:pt x="276338" y="177720"/>
                  <a:pt x="284275" y="188303"/>
                </a:cubicBezTo>
                <a:cubicBezTo>
                  <a:pt x="292212" y="198886"/>
                  <a:pt x="184792" y="186716"/>
                  <a:pt x="208075" y="188303"/>
                </a:cubicBezTo>
                <a:cubicBezTo>
                  <a:pt x="231358" y="189891"/>
                  <a:pt x="402808" y="191478"/>
                  <a:pt x="423975" y="197828"/>
                </a:cubicBezTo>
                <a:cubicBezTo>
                  <a:pt x="445142" y="204178"/>
                  <a:pt x="302267" y="224286"/>
                  <a:pt x="335075" y="226403"/>
                </a:cubicBezTo>
                <a:lnTo>
                  <a:pt x="620825" y="210528"/>
                </a:lnTo>
                <a:cubicBezTo>
                  <a:pt x="615004" y="211586"/>
                  <a:pt x="382700" y="230107"/>
                  <a:pt x="300150" y="232753"/>
                </a:cubicBezTo>
                <a:cubicBezTo>
                  <a:pt x="217600" y="235399"/>
                  <a:pt x="122350" y="228520"/>
                  <a:pt x="125525" y="226403"/>
                </a:cubicBezTo>
                <a:cubicBezTo>
                  <a:pt x="128700" y="224286"/>
                  <a:pt x="295388" y="224815"/>
                  <a:pt x="319200" y="220053"/>
                </a:cubicBezTo>
                <a:cubicBezTo>
                  <a:pt x="343012" y="215291"/>
                  <a:pt x="318671" y="230636"/>
                  <a:pt x="268400" y="197828"/>
                </a:cubicBezTo>
                <a:cubicBezTo>
                  <a:pt x="218129" y="165020"/>
                  <a:pt x="19692" y="13149"/>
                  <a:pt x="1700" y="9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63CCF78E-DAD0-ACA1-E69F-30C0ED5330AD}"/>
              </a:ext>
            </a:extLst>
          </p:cNvPr>
          <p:cNvSpPr/>
          <p:nvPr/>
        </p:nvSpPr>
        <p:spPr>
          <a:xfrm>
            <a:off x="5495305" y="10115498"/>
            <a:ext cx="299095" cy="322376"/>
          </a:xfrm>
          <a:custGeom>
            <a:avLst/>
            <a:gdLst>
              <a:gd name="connsiteX0" fmla="*/ 299070 w 299095"/>
              <a:gd name="connsiteY0" fmla="*/ 52 h 322376"/>
              <a:gd name="connsiteX1" fmla="*/ 226045 w 299095"/>
              <a:gd name="connsiteY1" fmla="*/ 139752 h 322376"/>
              <a:gd name="connsiteX2" fmla="*/ 292720 w 299095"/>
              <a:gd name="connsiteY2" fmla="*/ 260402 h 322376"/>
              <a:gd name="connsiteX3" fmla="*/ 143495 w 299095"/>
              <a:gd name="connsiteY3" fmla="*/ 215952 h 322376"/>
              <a:gd name="connsiteX4" fmla="*/ 264145 w 299095"/>
              <a:gd name="connsiteY4" fmla="*/ 320727 h 322376"/>
              <a:gd name="connsiteX5" fmla="*/ 620 w 299095"/>
              <a:gd name="connsiteY5" fmla="*/ 117527 h 322376"/>
              <a:gd name="connsiteX6" fmla="*/ 191120 w 299095"/>
              <a:gd name="connsiteY6" fmla="*/ 260402 h 322376"/>
              <a:gd name="connsiteX7" fmla="*/ 194295 w 299095"/>
              <a:gd name="connsiteY7" fmla="*/ 209602 h 322376"/>
              <a:gd name="connsiteX8" fmla="*/ 149845 w 299095"/>
              <a:gd name="connsiteY8" fmla="*/ 41327 h 322376"/>
              <a:gd name="connsiteX9" fmla="*/ 213345 w 299095"/>
              <a:gd name="connsiteY9" fmla="*/ 247702 h 322376"/>
              <a:gd name="connsiteX10" fmla="*/ 270495 w 299095"/>
              <a:gd name="connsiteY10" fmla="*/ 228652 h 322376"/>
              <a:gd name="connsiteX11" fmla="*/ 216520 w 299095"/>
              <a:gd name="connsiteY11" fmla="*/ 155627 h 322376"/>
              <a:gd name="connsiteX12" fmla="*/ 299070 w 299095"/>
              <a:gd name="connsiteY12" fmla="*/ 52 h 322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095" h="322376">
                <a:moveTo>
                  <a:pt x="299070" y="52"/>
                </a:moveTo>
                <a:cubicBezTo>
                  <a:pt x="300658" y="-2594"/>
                  <a:pt x="227103" y="96360"/>
                  <a:pt x="226045" y="139752"/>
                </a:cubicBezTo>
                <a:cubicBezTo>
                  <a:pt x="224987" y="183144"/>
                  <a:pt x="306478" y="247702"/>
                  <a:pt x="292720" y="260402"/>
                </a:cubicBezTo>
                <a:cubicBezTo>
                  <a:pt x="278962" y="273102"/>
                  <a:pt x="148257" y="205898"/>
                  <a:pt x="143495" y="215952"/>
                </a:cubicBezTo>
                <a:cubicBezTo>
                  <a:pt x="138732" y="226006"/>
                  <a:pt x="287957" y="337131"/>
                  <a:pt x="264145" y="320727"/>
                </a:cubicBezTo>
                <a:cubicBezTo>
                  <a:pt x="240333" y="304323"/>
                  <a:pt x="12791" y="127581"/>
                  <a:pt x="620" y="117527"/>
                </a:cubicBezTo>
                <a:cubicBezTo>
                  <a:pt x="-11551" y="107473"/>
                  <a:pt x="158841" y="245056"/>
                  <a:pt x="191120" y="260402"/>
                </a:cubicBezTo>
                <a:cubicBezTo>
                  <a:pt x="223399" y="275748"/>
                  <a:pt x="201174" y="246114"/>
                  <a:pt x="194295" y="209602"/>
                </a:cubicBezTo>
                <a:cubicBezTo>
                  <a:pt x="187416" y="173090"/>
                  <a:pt x="146670" y="34977"/>
                  <a:pt x="149845" y="41327"/>
                </a:cubicBezTo>
                <a:cubicBezTo>
                  <a:pt x="153020" y="47677"/>
                  <a:pt x="193237" y="216481"/>
                  <a:pt x="213345" y="247702"/>
                </a:cubicBezTo>
                <a:cubicBezTo>
                  <a:pt x="233453" y="278923"/>
                  <a:pt x="269966" y="243998"/>
                  <a:pt x="270495" y="228652"/>
                </a:cubicBezTo>
                <a:cubicBezTo>
                  <a:pt x="271024" y="213306"/>
                  <a:pt x="214403" y="187906"/>
                  <a:pt x="216520" y="155627"/>
                </a:cubicBezTo>
                <a:cubicBezTo>
                  <a:pt x="218637" y="123348"/>
                  <a:pt x="297482" y="2698"/>
                  <a:pt x="299070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58AD8668-AA2A-A01C-4109-507DB904515A}"/>
              </a:ext>
            </a:extLst>
          </p:cNvPr>
          <p:cNvSpPr/>
          <p:nvPr/>
        </p:nvSpPr>
        <p:spPr>
          <a:xfrm>
            <a:off x="4615365" y="9537280"/>
            <a:ext cx="1144172" cy="949799"/>
          </a:xfrm>
          <a:custGeom>
            <a:avLst/>
            <a:gdLst>
              <a:gd name="connsiteX0" fmla="*/ 1085 w 1144172"/>
              <a:gd name="connsiteY0" fmla="*/ 420 h 949799"/>
              <a:gd name="connsiteX1" fmla="*/ 585285 w 1144172"/>
              <a:gd name="connsiteY1" fmla="*/ 381420 h 949799"/>
              <a:gd name="connsiteX2" fmla="*/ 547185 w 1144172"/>
              <a:gd name="connsiteY2" fmla="*/ 419520 h 949799"/>
              <a:gd name="connsiteX3" fmla="*/ 775785 w 1144172"/>
              <a:gd name="connsiteY3" fmla="*/ 568745 h 949799"/>
              <a:gd name="connsiteX4" fmla="*/ 674185 w 1144172"/>
              <a:gd name="connsiteY4" fmla="*/ 546520 h 949799"/>
              <a:gd name="connsiteX5" fmla="*/ 950410 w 1144172"/>
              <a:gd name="connsiteY5" fmla="*/ 683045 h 949799"/>
              <a:gd name="connsiteX6" fmla="*/ 864685 w 1144172"/>
              <a:gd name="connsiteY6" fmla="*/ 654470 h 949799"/>
              <a:gd name="connsiteX7" fmla="*/ 1140910 w 1144172"/>
              <a:gd name="connsiteY7" fmla="*/ 946570 h 949799"/>
              <a:gd name="connsiteX8" fmla="*/ 1001210 w 1144172"/>
              <a:gd name="connsiteY8" fmla="*/ 794170 h 949799"/>
              <a:gd name="connsiteX9" fmla="*/ 775785 w 1144172"/>
              <a:gd name="connsiteY9" fmla="*/ 540170 h 949799"/>
              <a:gd name="connsiteX10" fmla="*/ 772610 w 1144172"/>
              <a:gd name="connsiteY10" fmla="*/ 549695 h 949799"/>
              <a:gd name="connsiteX11" fmla="*/ 550360 w 1144172"/>
              <a:gd name="connsiteY11" fmla="*/ 387770 h 949799"/>
              <a:gd name="connsiteX12" fmla="*/ 632910 w 1144172"/>
              <a:gd name="connsiteY12" fmla="*/ 409995 h 949799"/>
              <a:gd name="connsiteX13" fmla="*/ 324935 w 1144172"/>
              <a:gd name="connsiteY13" fmla="*/ 257595 h 949799"/>
              <a:gd name="connsiteX14" fmla="*/ 436060 w 1144172"/>
              <a:gd name="connsiteY14" fmla="*/ 305220 h 949799"/>
              <a:gd name="connsiteX15" fmla="*/ 1085 w 1144172"/>
              <a:gd name="connsiteY15" fmla="*/ 420 h 949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44172" h="949799">
                <a:moveTo>
                  <a:pt x="1085" y="420"/>
                </a:moveTo>
                <a:cubicBezTo>
                  <a:pt x="25956" y="13120"/>
                  <a:pt x="494268" y="311570"/>
                  <a:pt x="585285" y="381420"/>
                </a:cubicBezTo>
                <a:cubicBezTo>
                  <a:pt x="676302" y="451270"/>
                  <a:pt x="515435" y="388299"/>
                  <a:pt x="547185" y="419520"/>
                </a:cubicBezTo>
                <a:cubicBezTo>
                  <a:pt x="578935" y="450741"/>
                  <a:pt x="754618" y="547578"/>
                  <a:pt x="775785" y="568745"/>
                </a:cubicBezTo>
                <a:cubicBezTo>
                  <a:pt x="796952" y="589912"/>
                  <a:pt x="645081" y="527470"/>
                  <a:pt x="674185" y="546520"/>
                </a:cubicBezTo>
                <a:cubicBezTo>
                  <a:pt x="703289" y="565570"/>
                  <a:pt x="918660" y="665053"/>
                  <a:pt x="950410" y="683045"/>
                </a:cubicBezTo>
                <a:cubicBezTo>
                  <a:pt x="982160" y="701037"/>
                  <a:pt x="832935" y="610549"/>
                  <a:pt x="864685" y="654470"/>
                </a:cubicBezTo>
                <a:cubicBezTo>
                  <a:pt x="896435" y="698391"/>
                  <a:pt x="1118156" y="923287"/>
                  <a:pt x="1140910" y="946570"/>
                </a:cubicBezTo>
                <a:cubicBezTo>
                  <a:pt x="1163664" y="969853"/>
                  <a:pt x="1062064" y="861903"/>
                  <a:pt x="1001210" y="794170"/>
                </a:cubicBezTo>
                <a:cubicBezTo>
                  <a:pt x="940356" y="726437"/>
                  <a:pt x="775785" y="540170"/>
                  <a:pt x="775785" y="540170"/>
                </a:cubicBezTo>
                <a:cubicBezTo>
                  <a:pt x="737685" y="499424"/>
                  <a:pt x="810181" y="575095"/>
                  <a:pt x="772610" y="549695"/>
                </a:cubicBezTo>
                <a:cubicBezTo>
                  <a:pt x="735039" y="524295"/>
                  <a:pt x="573643" y="411053"/>
                  <a:pt x="550360" y="387770"/>
                </a:cubicBezTo>
                <a:cubicBezTo>
                  <a:pt x="527077" y="364487"/>
                  <a:pt x="670481" y="431691"/>
                  <a:pt x="632910" y="409995"/>
                </a:cubicBezTo>
                <a:cubicBezTo>
                  <a:pt x="595339" y="388299"/>
                  <a:pt x="357743" y="275057"/>
                  <a:pt x="324935" y="257595"/>
                </a:cubicBezTo>
                <a:cubicBezTo>
                  <a:pt x="292127" y="240133"/>
                  <a:pt x="485802" y="343849"/>
                  <a:pt x="436060" y="305220"/>
                </a:cubicBezTo>
                <a:cubicBezTo>
                  <a:pt x="386318" y="266591"/>
                  <a:pt x="-23786" y="-12280"/>
                  <a:pt x="1085" y="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E267131A-9189-BB23-0E8A-2BDC42CBC071}"/>
              </a:ext>
            </a:extLst>
          </p:cNvPr>
          <p:cNvSpPr/>
          <p:nvPr/>
        </p:nvSpPr>
        <p:spPr>
          <a:xfrm>
            <a:off x="4079631" y="9405085"/>
            <a:ext cx="1297932" cy="958817"/>
          </a:xfrm>
          <a:custGeom>
            <a:avLst/>
            <a:gdLst>
              <a:gd name="connsiteX0" fmla="*/ 0 w 1297932"/>
              <a:gd name="connsiteY0" fmla="*/ 172 h 958817"/>
              <a:gd name="connsiteX1" fmla="*/ 713433 w 1297932"/>
              <a:gd name="connsiteY1" fmla="*/ 542783 h 958817"/>
              <a:gd name="connsiteX2" fmla="*/ 633046 w 1297932"/>
              <a:gd name="connsiteY2" fmla="*/ 562880 h 958817"/>
              <a:gd name="connsiteX3" fmla="*/ 994787 w 1297932"/>
              <a:gd name="connsiteY3" fmla="*/ 713605 h 958817"/>
              <a:gd name="connsiteX4" fmla="*/ 1296237 w 1297932"/>
              <a:gd name="connsiteY4" fmla="*/ 954766 h 958817"/>
              <a:gd name="connsiteX5" fmla="*/ 1075173 w 1297932"/>
              <a:gd name="connsiteY5" fmla="*/ 834185 h 958817"/>
              <a:gd name="connsiteX6" fmla="*/ 281354 w 1297932"/>
              <a:gd name="connsiteY6" fmla="*/ 452348 h 958817"/>
              <a:gd name="connsiteX7" fmla="*/ 1075173 w 1297932"/>
              <a:gd name="connsiteY7" fmla="*/ 804040 h 958817"/>
              <a:gd name="connsiteX8" fmla="*/ 753626 w 1297932"/>
              <a:gd name="connsiteY8" fmla="*/ 593025 h 958817"/>
              <a:gd name="connsiteX9" fmla="*/ 452176 w 1297932"/>
              <a:gd name="connsiteY9" fmla="*/ 371961 h 958817"/>
              <a:gd name="connsiteX10" fmla="*/ 713433 w 1297932"/>
              <a:gd name="connsiteY10" fmla="*/ 482493 h 958817"/>
              <a:gd name="connsiteX11" fmla="*/ 0 w 1297932"/>
              <a:gd name="connsiteY11" fmla="*/ 172 h 958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97932" h="958817">
                <a:moveTo>
                  <a:pt x="0" y="172"/>
                </a:moveTo>
                <a:cubicBezTo>
                  <a:pt x="0" y="10220"/>
                  <a:pt x="607925" y="448998"/>
                  <a:pt x="713433" y="542783"/>
                </a:cubicBezTo>
                <a:cubicBezTo>
                  <a:pt x="818941" y="636568"/>
                  <a:pt x="586154" y="534410"/>
                  <a:pt x="633046" y="562880"/>
                </a:cubicBezTo>
                <a:cubicBezTo>
                  <a:pt x="679938" y="591350"/>
                  <a:pt x="884255" y="648291"/>
                  <a:pt x="994787" y="713605"/>
                </a:cubicBezTo>
                <a:cubicBezTo>
                  <a:pt x="1105319" y="778919"/>
                  <a:pt x="1282839" y="934669"/>
                  <a:pt x="1296237" y="954766"/>
                </a:cubicBezTo>
                <a:cubicBezTo>
                  <a:pt x="1309635" y="974863"/>
                  <a:pt x="1244320" y="917921"/>
                  <a:pt x="1075173" y="834185"/>
                </a:cubicBezTo>
                <a:cubicBezTo>
                  <a:pt x="906026" y="750449"/>
                  <a:pt x="281354" y="457372"/>
                  <a:pt x="281354" y="452348"/>
                </a:cubicBezTo>
                <a:cubicBezTo>
                  <a:pt x="281354" y="447324"/>
                  <a:pt x="996461" y="780594"/>
                  <a:pt x="1075173" y="804040"/>
                </a:cubicBezTo>
                <a:cubicBezTo>
                  <a:pt x="1153885" y="827486"/>
                  <a:pt x="857459" y="665038"/>
                  <a:pt x="753626" y="593025"/>
                </a:cubicBezTo>
                <a:cubicBezTo>
                  <a:pt x="649793" y="521012"/>
                  <a:pt x="458875" y="390383"/>
                  <a:pt x="452176" y="371961"/>
                </a:cubicBezTo>
                <a:cubicBezTo>
                  <a:pt x="445477" y="353539"/>
                  <a:pt x="788796" y="542783"/>
                  <a:pt x="713433" y="482493"/>
                </a:cubicBezTo>
                <a:cubicBezTo>
                  <a:pt x="638070" y="422203"/>
                  <a:pt x="0" y="-9876"/>
                  <a:pt x="0" y="1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ADCD9E6E-2D43-399A-EABB-2D0429DE628A}"/>
              </a:ext>
            </a:extLst>
          </p:cNvPr>
          <p:cNvSpPr/>
          <p:nvPr/>
        </p:nvSpPr>
        <p:spPr>
          <a:xfrm>
            <a:off x="3862814" y="8711912"/>
            <a:ext cx="118289" cy="457656"/>
          </a:xfrm>
          <a:custGeom>
            <a:avLst/>
            <a:gdLst>
              <a:gd name="connsiteX0" fmla="*/ 5801 w 118289"/>
              <a:gd name="connsiteY0" fmla="*/ 9 h 457656"/>
              <a:gd name="connsiteX1" fmla="*/ 35946 w 118289"/>
              <a:gd name="connsiteY1" fmla="*/ 301459 h 457656"/>
              <a:gd name="connsiteX2" fmla="*/ 116333 w 118289"/>
              <a:gd name="connsiteY2" fmla="*/ 452185 h 457656"/>
              <a:gd name="connsiteX3" fmla="*/ 86188 w 118289"/>
              <a:gd name="connsiteY3" fmla="*/ 411991 h 457656"/>
              <a:gd name="connsiteX4" fmla="*/ 5801 w 118289"/>
              <a:gd name="connsiteY4" fmla="*/ 291411 h 457656"/>
              <a:gd name="connsiteX5" fmla="*/ 5801 w 118289"/>
              <a:gd name="connsiteY5" fmla="*/ 9 h 457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289" h="457656">
                <a:moveTo>
                  <a:pt x="5801" y="9"/>
                </a:moveTo>
                <a:cubicBezTo>
                  <a:pt x="10825" y="1684"/>
                  <a:pt x="17524" y="226096"/>
                  <a:pt x="35946" y="301459"/>
                </a:cubicBezTo>
                <a:cubicBezTo>
                  <a:pt x="54368" y="376822"/>
                  <a:pt x="116333" y="452185"/>
                  <a:pt x="116333" y="452185"/>
                </a:cubicBezTo>
                <a:cubicBezTo>
                  <a:pt x="124707" y="470607"/>
                  <a:pt x="104610" y="438787"/>
                  <a:pt x="86188" y="411991"/>
                </a:cubicBezTo>
                <a:cubicBezTo>
                  <a:pt x="67766" y="385195"/>
                  <a:pt x="15849" y="355051"/>
                  <a:pt x="5801" y="291411"/>
                </a:cubicBezTo>
                <a:cubicBezTo>
                  <a:pt x="-4247" y="227772"/>
                  <a:pt x="777" y="-1666"/>
                  <a:pt x="5801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04ABD23E-769B-77B8-D1A6-32B34BFE7CE0}"/>
              </a:ext>
            </a:extLst>
          </p:cNvPr>
          <p:cNvSpPr/>
          <p:nvPr/>
        </p:nvSpPr>
        <p:spPr>
          <a:xfrm>
            <a:off x="7553261" y="7390933"/>
            <a:ext cx="163403" cy="778246"/>
          </a:xfrm>
          <a:custGeom>
            <a:avLst/>
            <a:gdLst>
              <a:gd name="connsiteX0" fmla="*/ 47689 w 163403"/>
              <a:gd name="connsiteY0" fmla="*/ 6817 h 778246"/>
              <a:gd name="connsiteX1" fmla="*/ 155639 w 163403"/>
              <a:gd name="connsiteY1" fmla="*/ 543392 h 778246"/>
              <a:gd name="connsiteX2" fmla="*/ 133414 w 163403"/>
              <a:gd name="connsiteY2" fmla="*/ 451317 h 778246"/>
              <a:gd name="connsiteX3" fmla="*/ 149289 w 163403"/>
              <a:gd name="connsiteY3" fmla="*/ 752942 h 778246"/>
              <a:gd name="connsiteX4" fmla="*/ 152464 w 163403"/>
              <a:gd name="connsiteY4" fmla="*/ 708492 h 778246"/>
              <a:gd name="connsiteX5" fmla="*/ 64 w 163403"/>
              <a:gd name="connsiteY5" fmla="*/ 286217 h 778246"/>
              <a:gd name="connsiteX6" fmla="*/ 133414 w 163403"/>
              <a:gd name="connsiteY6" fmla="*/ 619592 h 778246"/>
              <a:gd name="connsiteX7" fmla="*/ 123889 w 163403"/>
              <a:gd name="connsiteY7" fmla="*/ 495767 h 778246"/>
              <a:gd name="connsiteX8" fmla="*/ 88964 w 163403"/>
              <a:gd name="connsiteY8" fmla="*/ 286217 h 778246"/>
              <a:gd name="connsiteX9" fmla="*/ 114364 w 163403"/>
              <a:gd name="connsiteY9" fmla="*/ 149692 h 778246"/>
              <a:gd name="connsiteX10" fmla="*/ 127064 w 163403"/>
              <a:gd name="connsiteY10" fmla="*/ 235417 h 778246"/>
              <a:gd name="connsiteX11" fmla="*/ 47689 w 163403"/>
              <a:gd name="connsiteY11" fmla="*/ 6817 h 77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3403" h="778246">
                <a:moveTo>
                  <a:pt x="47689" y="6817"/>
                </a:moveTo>
                <a:cubicBezTo>
                  <a:pt x="52451" y="58146"/>
                  <a:pt x="141352" y="469309"/>
                  <a:pt x="155639" y="543392"/>
                </a:cubicBezTo>
                <a:cubicBezTo>
                  <a:pt x="169926" y="617475"/>
                  <a:pt x="134472" y="416392"/>
                  <a:pt x="133414" y="451317"/>
                </a:cubicBezTo>
                <a:cubicBezTo>
                  <a:pt x="132356" y="486242"/>
                  <a:pt x="146114" y="710080"/>
                  <a:pt x="149289" y="752942"/>
                </a:cubicBezTo>
                <a:cubicBezTo>
                  <a:pt x="152464" y="795804"/>
                  <a:pt x="177335" y="786279"/>
                  <a:pt x="152464" y="708492"/>
                </a:cubicBezTo>
                <a:cubicBezTo>
                  <a:pt x="127593" y="630705"/>
                  <a:pt x="3239" y="301034"/>
                  <a:pt x="64" y="286217"/>
                </a:cubicBezTo>
                <a:cubicBezTo>
                  <a:pt x="-3111" y="271400"/>
                  <a:pt x="112776" y="584667"/>
                  <a:pt x="133414" y="619592"/>
                </a:cubicBezTo>
                <a:cubicBezTo>
                  <a:pt x="154052" y="654517"/>
                  <a:pt x="131297" y="551329"/>
                  <a:pt x="123889" y="495767"/>
                </a:cubicBezTo>
                <a:cubicBezTo>
                  <a:pt x="116481" y="440205"/>
                  <a:pt x="90551" y="343896"/>
                  <a:pt x="88964" y="286217"/>
                </a:cubicBezTo>
                <a:cubicBezTo>
                  <a:pt x="87377" y="228538"/>
                  <a:pt x="108014" y="158159"/>
                  <a:pt x="114364" y="149692"/>
                </a:cubicBezTo>
                <a:cubicBezTo>
                  <a:pt x="120714" y="141225"/>
                  <a:pt x="138176" y="260817"/>
                  <a:pt x="127064" y="235417"/>
                </a:cubicBezTo>
                <a:cubicBezTo>
                  <a:pt x="115952" y="210017"/>
                  <a:pt x="42927" y="-44512"/>
                  <a:pt x="47689" y="6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325D0E6A-4AF5-39B3-946D-87331B1F17DE}"/>
              </a:ext>
            </a:extLst>
          </p:cNvPr>
          <p:cNvSpPr/>
          <p:nvPr/>
        </p:nvSpPr>
        <p:spPr>
          <a:xfrm>
            <a:off x="7581839" y="6590572"/>
            <a:ext cx="147351" cy="996670"/>
          </a:xfrm>
          <a:custGeom>
            <a:avLst/>
            <a:gdLst>
              <a:gd name="connsiteX0" fmla="*/ 146111 w 147351"/>
              <a:gd name="connsiteY0" fmla="*/ 3903 h 996670"/>
              <a:gd name="connsiteX1" fmla="*/ 63561 w 147351"/>
              <a:gd name="connsiteY1" fmla="*/ 454753 h 996670"/>
              <a:gd name="connsiteX2" fmla="*/ 60386 w 147351"/>
              <a:gd name="connsiteY2" fmla="*/ 677003 h 996670"/>
              <a:gd name="connsiteX3" fmla="*/ 44511 w 147351"/>
              <a:gd name="connsiteY3" fmla="*/ 600803 h 996670"/>
              <a:gd name="connsiteX4" fmla="*/ 79436 w 147351"/>
              <a:gd name="connsiteY4" fmla="*/ 988153 h 996670"/>
              <a:gd name="connsiteX5" fmla="*/ 69911 w 147351"/>
              <a:gd name="connsiteY5" fmla="*/ 851628 h 996670"/>
              <a:gd name="connsiteX6" fmla="*/ 61 w 147351"/>
              <a:gd name="connsiteY6" fmla="*/ 654778 h 996670"/>
              <a:gd name="connsiteX7" fmla="*/ 57211 w 147351"/>
              <a:gd name="connsiteY7" fmla="*/ 842103 h 996670"/>
              <a:gd name="connsiteX8" fmla="*/ 38161 w 147351"/>
              <a:gd name="connsiteY8" fmla="*/ 645253 h 996670"/>
              <a:gd name="connsiteX9" fmla="*/ 82611 w 147351"/>
              <a:gd name="connsiteY9" fmla="*/ 356328 h 996670"/>
              <a:gd name="connsiteX10" fmla="*/ 133411 w 147351"/>
              <a:gd name="connsiteY10" fmla="*/ 178528 h 996670"/>
              <a:gd name="connsiteX11" fmla="*/ 114361 w 147351"/>
              <a:gd name="connsiteY11" fmla="*/ 232503 h 996670"/>
              <a:gd name="connsiteX12" fmla="*/ 146111 w 147351"/>
              <a:gd name="connsiteY12" fmla="*/ 3903 h 996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7351" h="996670">
                <a:moveTo>
                  <a:pt x="146111" y="3903"/>
                </a:moveTo>
                <a:cubicBezTo>
                  <a:pt x="137644" y="40945"/>
                  <a:pt x="77848" y="342570"/>
                  <a:pt x="63561" y="454753"/>
                </a:cubicBezTo>
                <a:cubicBezTo>
                  <a:pt x="49274" y="566936"/>
                  <a:pt x="63561" y="652661"/>
                  <a:pt x="60386" y="677003"/>
                </a:cubicBezTo>
                <a:cubicBezTo>
                  <a:pt x="57211" y="701345"/>
                  <a:pt x="41336" y="548945"/>
                  <a:pt x="44511" y="600803"/>
                </a:cubicBezTo>
                <a:cubicBezTo>
                  <a:pt x="47686" y="652661"/>
                  <a:pt x="75203" y="946349"/>
                  <a:pt x="79436" y="988153"/>
                </a:cubicBezTo>
                <a:cubicBezTo>
                  <a:pt x="83669" y="1029957"/>
                  <a:pt x="83140" y="907190"/>
                  <a:pt x="69911" y="851628"/>
                </a:cubicBezTo>
                <a:cubicBezTo>
                  <a:pt x="56682" y="796066"/>
                  <a:pt x="2178" y="656366"/>
                  <a:pt x="61" y="654778"/>
                </a:cubicBezTo>
                <a:cubicBezTo>
                  <a:pt x="-2056" y="653190"/>
                  <a:pt x="50861" y="843691"/>
                  <a:pt x="57211" y="842103"/>
                </a:cubicBezTo>
                <a:cubicBezTo>
                  <a:pt x="63561" y="840516"/>
                  <a:pt x="33928" y="726215"/>
                  <a:pt x="38161" y="645253"/>
                </a:cubicBezTo>
                <a:cubicBezTo>
                  <a:pt x="42394" y="564291"/>
                  <a:pt x="66736" y="434115"/>
                  <a:pt x="82611" y="356328"/>
                </a:cubicBezTo>
                <a:cubicBezTo>
                  <a:pt x="98486" y="278541"/>
                  <a:pt x="128119" y="199165"/>
                  <a:pt x="133411" y="178528"/>
                </a:cubicBezTo>
                <a:cubicBezTo>
                  <a:pt x="138703" y="157891"/>
                  <a:pt x="111715" y="260020"/>
                  <a:pt x="114361" y="232503"/>
                </a:cubicBezTo>
                <a:cubicBezTo>
                  <a:pt x="117007" y="204986"/>
                  <a:pt x="154578" y="-33139"/>
                  <a:pt x="146111" y="39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F5FC7DB5-D056-4D97-CE52-265C4D0A68E6}"/>
              </a:ext>
            </a:extLst>
          </p:cNvPr>
          <p:cNvSpPr/>
          <p:nvPr/>
        </p:nvSpPr>
        <p:spPr>
          <a:xfrm>
            <a:off x="3769231" y="7742586"/>
            <a:ext cx="231735" cy="1047738"/>
          </a:xfrm>
          <a:custGeom>
            <a:avLst/>
            <a:gdLst>
              <a:gd name="connsiteX0" fmla="*/ 21500 w 231735"/>
              <a:gd name="connsiteY0" fmla="*/ 35 h 1047738"/>
              <a:gd name="connsiteX1" fmla="*/ 53031 w 231735"/>
              <a:gd name="connsiteY1" fmla="*/ 301331 h 1047738"/>
              <a:gd name="connsiteX2" fmla="*/ 35514 w 231735"/>
              <a:gd name="connsiteY2" fmla="*/ 508035 h 1047738"/>
              <a:gd name="connsiteX3" fmla="*/ 56535 w 231735"/>
              <a:gd name="connsiteY3" fmla="*/ 476504 h 1047738"/>
              <a:gd name="connsiteX4" fmla="*/ 479 w 231735"/>
              <a:gd name="connsiteY4" fmla="*/ 833855 h 1047738"/>
              <a:gd name="connsiteX5" fmla="*/ 28507 w 231735"/>
              <a:gd name="connsiteY5" fmla="*/ 784807 h 1047738"/>
              <a:gd name="connsiteX6" fmla="*/ 10990 w 231735"/>
              <a:gd name="connsiteY6" fmla="*/ 1044062 h 1047738"/>
              <a:gd name="connsiteX7" fmla="*/ 10990 w 231735"/>
              <a:gd name="connsiteY7" fmla="*/ 921442 h 1047738"/>
              <a:gd name="connsiteX8" fmla="*/ 32010 w 231735"/>
              <a:gd name="connsiteY8" fmla="*/ 700724 h 1047738"/>
              <a:gd name="connsiteX9" fmla="*/ 46024 w 231735"/>
              <a:gd name="connsiteY9" fmla="*/ 322352 h 1047738"/>
              <a:gd name="connsiteX10" fmla="*/ 49528 w 231735"/>
              <a:gd name="connsiteY10" fmla="*/ 455483 h 1047738"/>
              <a:gd name="connsiteX11" fmla="*/ 231707 w 231735"/>
              <a:gd name="connsiteY11" fmla="*/ 105138 h 1047738"/>
              <a:gd name="connsiteX12" fmla="*/ 63541 w 231735"/>
              <a:gd name="connsiteY12" fmla="*/ 409938 h 1047738"/>
              <a:gd name="connsiteX13" fmla="*/ 60038 w 231735"/>
              <a:gd name="connsiteY13" fmla="*/ 318848 h 1047738"/>
              <a:gd name="connsiteX14" fmla="*/ 3983 w 231735"/>
              <a:gd name="connsiteY14" fmla="*/ 210242 h 1047738"/>
              <a:gd name="connsiteX15" fmla="*/ 32010 w 231735"/>
              <a:gd name="connsiteY15" fmla="*/ 280311 h 1047738"/>
              <a:gd name="connsiteX16" fmla="*/ 21500 w 231735"/>
              <a:gd name="connsiteY16" fmla="*/ 35 h 1047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31735" h="1047738">
                <a:moveTo>
                  <a:pt x="21500" y="35"/>
                </a:moveTo>
                <a:cubicBezTo>
                  <a:pt x="25003" y="3538"/>
                  <a:pt x="50695" y="216664"/>
                  <a:pt x="53031" y="301331"/>
                </a:cubicBezTo>
                <a:cubicBezTo>
                  <a:pt x="55367" y="385998"/>
                  <a:pt x="34930" y="478840"/>
                  <a:pt x="35514" y="508035"/>
                </a:cubicBezTo>
                <a:cubicBezTo>
                  <a:pt x="36098" y="537230"/>
                  <a:pt x="62374" y="422201"/>
                  <a:pt x="56535" y="476504"/>
                </a:cubicBezTo>
                <a:cubicBezTo>
                  <a:pt x="50696" y="530807"/>
                  <a:pt x="5150" y="782471"/>
                  <a:pt x="479" y="833855"/>
                </a:cubicBezTo>
                <a:cubicBezTo>
                  <a:pt x="-4192" y="885239"/>
                  <a:pt x="26755" y="749773"/>
                  <a:pt x="28507" y="784807"/>
                </a:cubicBezTo>
                <a:cubicBezTo>
                  <a:pt x="30259" y="819841"/>
                  <a:pt x="13909" y="1021290"/>
                  <a:pt x="10990" y="1044062"/>
                </a:cubicBezTo>
                <a:cubicBezTo>
                  <a:pt x="8071" y="1066834"/>
                  <a:pt x="7487" y="978665"/>
                  <a:pt x="10990" y="921442"/>
                </a:cubicBezTo>
                <a:cubicBezTo>
                  <a:pt x="14493" y="864219"/>
                  <a:pt x="26171" y="800572"/>
                  <a:pt x="32010" y="700724"/>
                </a:cubicBezTo>
                <a:cubicBezTo>
                  <a:pt x="37849" y="600876"/>
                  <a:pt x="43104" y="363225"/>
                  <a:pt x="46024" y="322352"/>
                </a:cubicBezTo>
                <a:cubicBezTo>
                  <a:pt x="48944" y="281479"/>
                  <a:pt x="18581" y="491685"/>
                  <a:pt x="49528" y="455483"/>
                </a:cubicBezTo>
                <a:cubicBezTo>
                  <a:pt x="80475" y="419281"/>
                  <a:pt x="229372" y="112729"/>
                  <a:pt x="231707" y="105138"/>
                </a:cubicBezTo>
                <a:cubicBezTo>
                  <a:pt x="234042" y="97547"/>
                  <a:pt x="92152" y="374320"/>
                  <a:pt x="63541" y="409938"/>
                </a:cubicBezTo>
                <a:cubicBezTo>
                  <a:pt x="34930" y="445556"/>
                  <a:pt x="69964" y="352131"/>
                  <a:pt x="60038" y="318848"/>
                </a:cubicBezTo>
                <a:cubicBezTo>
                  <a:pt x="50112" y="285565"/>
                  <a:pt x="8654" y="216665"/>
                  <a:pt x="3983" y="210242"/>
                </a:cubicBezTo>
                <a:cubicBezTo>
                  <a:pt x="-688" y="203819"/>
                  <a:pt x="27923" y="310090"/>
                  <a:pt x="32010" y="280311"/>
                </a:cubicBezTo>
                <a:cubicBezTo>
                  <a:pt x="36097" y="250532"/>
                  <a:pt x="17997" y="-3468"/>
                  <a:pt x="21500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AA89B492-177C-EF16-F16E-05F69DE66702}"/>
              </a:ext>
            </a:extLst>
          </p:cNvPr>
          <p:cNvSpPr/>
          <p:nvPr/>
        </p:nvSpPr>
        <p:spPr>
          <a:xfrm>
            <a:off x="6388100" y="6467468"/>
            <a:ext cx="95250" cy="180986"/>
          </a:xfrm>
          <a:custGeom>
            <a:avLst/>
            <a:gdLst>
              <a:gd name="connsiteX0" fmla="*/ 0 w 95250"/>
              <a:gd name="connsiteY0" fmla="*/ 7 h 180986"/>
              <a:gd name="connsiteX1" fmla="*/ 82550 w 95250"/>
              <a:gd name="connsiteY1" fmla="*/ 130182 h 180986"/>
              <a:gd name="connsiteX2" fmla="*/ 88900 w 95250"/>
              <a:gd name="connsiteY2" fmla="*/ 180982 h 180986"/>
              <a:gd name="connsiteX3" fmla="*/ 95250 w 95250"/>
              <a:gd name="connsiteY3" fmla="*/ 133357 h 180986"/>
              <a:gd name="connsiteX4" fmla="*/ 82550 w 95250"/>
              <a:gd name="connsiteY4" fmla="*/ 123832 h 180986"/>
              <a:gd name="connsiteX5" fmla="*/ 0 w 95250"/>
              <a:gd name="connsiteY5" fmla="*/ 7 h 180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250" h="180986">
                <a:moveTo>
                  <a:pt x="0" y="7"/>
                </a:moveTo>
                <a:cubicBezTo>
                  <a:pt x="0" y="1065"/>
                  <a:pt x="67733" y="100020"/>
                  <a:pt x="82550" y="130182"/>
                </a:cubicBezTo>
                <a:cubicBezTo>
                  <a:pt x="97367" y="160344"/>
                  <a:pt x="86783" y="180453"/>
                  <a:pt x="88900" y="180982"/>
                </a:cubicBezTo>
                <a:cubicBezTo>
                  <a:pt x="91017" y="181511"/>
                  <a:pt x="95250" y="133357"/>
                  <a:pt x="95250" y="133357"/>
                </a:cubicBezTo>
                <a:cubicBezTo>
                  <a:pt x="94192" y="123832"/>
                  <a:pt x="96837" y="141294"/>
                  <a:pt x="82550" y="123832"/>
                </a:cubicBezTo>
                <a:cubicBezTo>
                  <a:pt x="68263" y="106370"/>
                  <a:pt x="0" y="-1051"/>
                  <a:pt x="0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29D1B4F2-C632-B4A5-ABD6-67E17287AC51}"/>
              </a:ext>
            </a:extLst>
          </p:cNvPr>
          <p:cNvSpPr/>
          <p:nvPr/>
        </p:nvSpPr>
        <p:spPr>
          <a:xfrm>
            <a:off x="6988175" y="6343590"/>
            <a:ext cx="19205" cy="127173"/>
          </a:xfrm>
          <a:custGeom>
            <a:avLst/>
            <a:gdLst>
              <a:gd name="connsiteX0" fmla="*/ 0 w 19205"/>
              <a:gd name="connsiteY0" fmla="*/ 60 h 127173"/>
              <a:gd name="connsiteX1" fmla="*/ 19050 w 19205"/>
              <a:gd name="connsiteY1" fmla="*/ 73085 h 127173"/>
              <a:gd name="connsiteX2" fmla="*/ 9525 w 19205"/>
              <a:gd name="connsiteY2" fmla="*/ 127060 h 127173"/>
              <a:gd name="connsiteX3" fmla="*/ 19050 w 19205"/>
              <a:gd name="connsiteY3" fmla="*/ 85785 h 127173"/>
              <a:gd name="connsiteX4" fmla="*/ 0 w 19205"/>
              <a:gd name="connsiteY4" fmla="*/ 60 h 127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05" h="127173">
                <a:moveTo>
                  <a:pt x="0" y="60"/>
                </a:moveTo>
                <a:cubicBezTo>
                  <a:pt x="0" y="-2057"/>
                  <a:pt x="17463" y="51918"/>
                  <a:pt x="19050" y="73085"/>
                </a:cubicBezTo>
                <a:cubicBezTo>
                  <a:pt x="20637" y="94252"/>
                  <a:pt x="9525" y="124943"/>
                  <a:pt x="9525" y="127060"/>
                </a:cubicBezTo>
                <a:cubicBezTo>
                  <a:pt x="9525" y="129177"/>
                  <a:pt x="16933" y="101131"/>
                  <a:pt x="19050" y="85785"/>
                </a:cubicBezTo>
                <a:cubicBezTo>
                  <a:pt x="21167" y="70439"/>
                  <a:pt x="0" y="2177"/>
                  <a:pt x="0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D46B413D-48C6-F763-FA65-B454AA696E71}"/>
              </a:ext>
            </a:extLst>
          </p:cNvPr>
          <p:cNvSpPr/>
          <p:nvPr/>
        </p:nvSpPr>
        <p:spPr>
          <a:xfrm>
            <a:off x="6550731" y="6086000"/>
            <a:ext cx="50153" cy="163903"/>
          </a:xfrm>
          <a:custGeom>
            <a:avLst/>
            <a:gdLst>
              <a:gd name="connsiteX0" fmla="*/ 50094 w 50153"/>
              <a:gd name="connsiteY0" fmla="*/ 475 h 163903"/>
              <a:gd name="connsiteX1" fmla="*/ 2469 w 50153"/>
              <a:gd name="connsiteY1" fmla="*/ 159225 h 163903"/>
              <a:gd name="connsiteX2" fmla="*/ 11994 w 50153"/>
              <a:gd name="connsiteY2" fmla="*/ 111600 h 163903"/>
              <a:gd name="connsiteX3" fmla="*/ 50094 w 50153"/>
              <a:gd name="connsiteY3" fmla="*/ 475 h 16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153" h="163903">
                <a:moveTo>
                  <a:pt x="50094" y="475"/>
                </a:moveTo>
                <a:cubicBezTo>
                  <a:pt x="48506" y="8413"/>
                  <a:pt x="8819" y="140704"/>
                  <a:pt x="2469" y="159225"/>
                </a:cubicBezTo>
                <a:cubicBezTo>
                  <a:pt x="-3881" y="177746"/>
                  <a:pt x="2998" y="137000"/>
                  <a:pt x="11994" y="111600"/>
                </a:cubicBezTo>
                <a:cubicBezTo>
                  <a:pt x="20990" y="86200"/>
                  <a:pt x="51682" y="-7463"/>
                  <a:pt x="50094" y="4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700B5FFF-AC86-C520-F300-E42DE55428AB}"/>
              </a:ext>
            </a:extLst>
          </p:cNvPr>
          <p:cNvSpPr/>
          <p:nvPr/>
        </p:nvSpPr>
        <p:spPr>
          <a:xfrm>
            <a:off x="7232598" y="6139914"/>
            <a:ext cx="22842" cy="133903"/>
          </a:xfrm>
          <a:custGeom>
            <a:avLst/>
            <a:gdLst>
              <a:gd name="connsiteX0" fmla="*/ 52 w 22842"/>
              <a:gd name="connsiteY0" fmla="*/ 536 h 133903"/>
              <a:gd name="connsiteX1" fmla="*/ 22277 w 22842"/>
              <a:gd name="connsiteY1" fmla="*/ 130711 h 133903"/>
              <a:gd name="connsiteX2" fmla="*/ 15927 w 22842"/>
              <a:gd name="connsiteY2" fmla="*/ 86261 h 133903"/>
              <a:gd name="connsiteX3" fmla="*/ 52 w 22842"/>
              <a:gd name="connsiteY3" fmla="*/ 536 h 13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42" h="133903">
                <a:moveTo>
                  <a:pt x="52" y="536"/>
                </a:moveTo>
                <a:cubicBezTo>
                  <a:pt x="1110" y="7944"/>
                  <a:pt x="19631" y="116424"/>
                  <a:pt x="22277" y="130711"/>
                </a:cubicBezTo>
                <a:cubicBezTo>
                  <a:pt x="24923" y="144998"/>
                  <a:pt x="17514" y="107957"/>
                  <a:pt x="15927" y="86261"/>
                </a:cubicBezTo>
                <a:cubicBezTo>
                  <a:pt x="14340" y="64565"/>
                  <a:pt x="-1006" y="-6872"/>
                  <a:pt x="52" y="5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DEE2A4F5-9AE4-841F-3B90-D4C7C80286D9}"/>
              </a:ext>
            </a:extLst>
          </p:cNvPr>
          <p:cNvSpPr/>
          <p:nvPr/>
        </p:nvSpPr>
        <p:spPr>
          <a:xfrm>
            <a:off x="6168571" y="5454337"/>
            <a:ext cx="92712" cy="151443"/>
          </a:xfrm>
          <a:custGeom>
            <a:avLst/>
            <a:gdLst>
              <a:gd name="connsiteX0" fmla="*/ 92529 w 92712"/>
              <a:gd name="connsiteY0" fmla="*/ 313 h 151443"/>
              <a:gd name="connsiteX1" fmla="*/ 3629 w 92712"/>
              <a:gd name="connsiteY1" fmla="*/ 146363 h 151443"/>
              <a:gd name="connsiteX2" fmla="*/ 25854 w 92712"/>
              <a:gd name="connsiteY2" fmla="*/ 108263 h 151443"/>
              <a:gd name="connsiteX3" fmla="*/ 92529 w 92712"/>
              <a:gd name="connsiteY3" fmla="*/ 313 h 151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712" h="151443">
                <a:moveTo>
                  <a:pt x="92529" y="313"/>
                </a:moveTo>
                <a:cubicBezTo>
                  <a:pt x="88825" y="6663"/>
                  <a:pt x="14741" y="128372"/>
                  <a:pt x="3629" y="146363"/>
                </a:cubicBezTo>
                <a:cubicBezTo>
                  <a:pt x="-7483" y="164354"/>
                  <a:pt x="8921" y="130488"/>
                  <a:pt x="25854" y="108263"/>
                </a:cubicBezTo>
                <a:cubicBezTo>
                  <a:pt x="42787" y="86038"/>
                  <a:pt x="96233" y="-6037"/>
                  <a:pt x="92529" y="3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755E3BF7-7BCA-5494-2DA4-B9DD03E05C01}"/>
              </a:ext>
            </a:extLst>
          </p:cNvPr>
          <p:cNvSpPr/>
          <p:nvPr/>
        </p:nvSpPr>
        <p:spPr>
          <a:xfrm>
            <a:off x="7143745" y="5372016"/>
            <a:ext cx="56057" cy="228105"/>
          </a:xfrm>
          <a:custGeom>
            <a:avLst/>
            <a:gdLst>
              <a:gd name="connsiteX0" fmla="*/ 5 w 56057"/>
              <a:gd name="connsiteY0" fmla="*/ 84 h 228105"/>
              <a:gd name="connsiteX1" fmla="*/ 50805 w 56057"/>
              <a:gd name="connsiteY1" fmla="*/ 212809 h 228105"/>
              <a:gd name="connsiteX2" fmla="*/ 47630 w 56057"/>
              <a:gd name="connsiteY2" fmla="*/ 187409 h 228105"/>
              <a:gd name="connsiteX3" fmla="*/ 5 w 56057"/>
              <a:gd name="connsiteY3" fmla="*/ 84 h 22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057" h="228105">
                <a:moveTo>
                  <a:pt x="5" y="84"/>
                </a:moveTo>
                <a:cubicBezTo>
                  <a:pt x="534" y="4317"/>
                  <a:pt x="42868" y="181588"/>
                  <a:pt x="50805" y="212809"/>
                </a:cubicBezTo>
                <a:cubicBezTo>
                  <a:pt x="58742" y="244030"/>
                  <a:pt x="57684" y="223392"/>
                  <a:pt x="47630" y="187409"/>
                </a:cubicBezTo>
                <a:cubicBezTo>
                  <a:pt x="37576" y="151426"/>
                  <a:pt x="-524" y="-4149"/>
                  <a:pt x="5" y="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C3DA1219-6202-DDA6-5075-86D4A05E4151}"/>
              </a:ext>
            </a:extLst>
          </p:cNvPr>
          <p:cNvSpPr/>
          <p:nvPr/>
        </p:nvSpPr>
        <p:spPr>
          <a:xfrm>
            <a:off x="6150943" y="5417854"/>
            <a:ext cx="150572" cy="206019"/>
          </a:xfrm>
          <a:custGeom>
            <a:avLst/>
            <a:gdLst>
              <a:gd name="connsiteX0" fmla="*/ 150540 w 150572"/>
              <a:gd name="connsiteY0" fmla="*/ 52 h 206019"/>
              <a:gd name="connsiteX1" fmla="*/ 16976 w 150572"/>
              <a:gd name="connsiteY1" fmla="*/ 202110 h 206019"/>
              <a:gd name="connsiteX2" fmla="*/ 51223 w 150572"/>
              <a:gd name="connsiteY2" fmla="*/ 137040 h 206019"/>
              <a:gd name="connsiteX3" fmla="*/ 3277 w 150572"/>
              <a:gd name="connsiteY3" fmla="*/ 181562 h 206019"/>
              <a:gd name="connsiteX4" fmla="*/ 150540 w 150572"/>
              <a:gd name="connsiteY4" fmla="*/ 52 h 206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72" h="206019">
                <a:moveTo>
                  <a:pt x="150540" y="52"/>
                </a:moveTo>
                <a:cubicBezTo>
                  <a:pt x="152823" y="3477"/>
                  <a:pt x="33529" y="179279"/>
                  <a:pt x="16976" y="202110"/>
                </a:cubicBezTo>
                <a:cubicBezTo>
                  <a:pt x="423" y="224941"/>
                  <a:pt x="53506" y="140465"/>
                  <a:pt x="51223" y="137040"/>
                </a:cubicBezTo>
                <a:cubicBezTo>
                  <a:pt x="48940" y="133615"/>
                  <a:pt x="-14988" y="201540"/>
                  <a:pt x="3277" y="181562"/>
                </a:cubicBezTo>
                <a:cubicBezTo>
                  <a:pt x="21542" y="161584"/>
                  <a:pt x="148257" y="-3373"/>
                  <a:pt x="150540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5DD69732-A72B-2010-DAC9-73960C0075E6}"/>
              </a:ext>
            </a:extLst>
          </p:cNvPr>
          <p:cNvSpPr/>
          <p:nvPr/>
        </p:nvSpPr>
        <p:spPr>
          <a:xfrm>
            <a:off x="7202184" y="5222697"/>
            <a:ext cx="92506" cy="135764"/>
          </a:xfrm>
          <a:custGeom>
            <a:avLst/>
            <a:gdLst>
              <a:gd name="connsiteX0" fmla="*/ 0 w 92506"/>
              <a:gd name="connsiteY0" fmla="*/ 0 h 135764"/>
              <a:gd name="connsiteX1" fmla="*/ 89043 w 92506"/>
              <a:gd name="connsiteY1" fmla="*/ 130139 h 135764"/>
              <a:gd name="connsiteX2" fmla="*/ 68495 w 92506"/>
              <a:gd name="connsiteY2" fmla="*/ 102741 h 135764"/>
              <a:gd name="connsiteX3" fmla="*/ 0 w 92506"/>
              <a:gd name="connsiteY3" fmla="*/ 0 h 135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506" h="135764">
                <a:moveTo>
                  <a:pt x="0" y="0"/>
                </a:moveTo>
                <a:cubicBezTo>
                  <a:pt x="3425" y="4566"/>
                  <a:pt x="77627" y="113016"/>
                  <a:pt x="89043" y="130139"/>
                </a:cubicBezTo>
                <a:cubicBezTo>
                  <a:pt x="100459" y="147263"/>
                  <a:pt x="81052" y="121577"/>
                  <a:pt x="68495" y="102741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76F9126A-6D01-BC42-2285-8D542005A12B}"/>
              </a:ext>
            </a:extLst>
          </p:cNvPr>
          <p:cNvSpPr/>
          <p:nvPr/>
        </p:nvSpPr>
        <p:spPr>
          <a:xfrm>
            <a:off x="7346043" y="6143279"/>
            <a:ext cx="113271" cy="197445"/>
          </a:xfrm>
          <a:custGeom>
            <a:avLst/>
            <a:gdLst>
              <a:gd name="connsiteX0" fmla="*/ 112995 w 113271"/>
              <a:gd name="connsiteY0" fmla="*/ 667 h 197445"/>
              <a:gd name="connsiteX1" fmla="*/ 3404 w 113271"/>
              <a:gd name="connsiteY1" fmla="*/ 192451 h 197445"/>
              <a:gd name="connsiteX2" fmla="*/ 34227 w 113271"/>
              <a:gd name="connsiteY2" fmla="*/ 130806 h 197445"/>
              <a:gd name="connsiteX3" fmla="*/ 112995 w 113271"/>
              <a:gd name="connsiteY3" fmla="*/ 667 h 197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271" h="197445">
                <a:moveTo>
                  <a:pt x="112995" y="667"/>
                </a:moveTo>
                <a:cubicBezTo>
                  <a:pt x="107858" y="10941"/>
                  <a:pt x="16532" y="170761"/>
                  <a:pt x="3404" y="192451"/>
                </a:cubicBezTo>
                <a:cubicBezTo>
                  <a:pt x="-9724" y="214141"/>
                  <a:pt x="18245" y="159916"/>
                  <a:pt x="34227" y="130806"/>
                </a:cubicBezTo>
                <a:cubicBezTo>
                  <a:pt x="50209" y="101696"/>
                  <a:pt x="118132" y="-9607"/>
                  <a:pt x="112995" y="6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0B9F765A-2065-0DCD-58F5-ADF99E92F948}"/>
              </a:ext>
            </a:extLst>
          </p:cNvPr>
          <p:cNvSpPr/>
          <p:nvPr/>
        </p:nvSpPr>
        <p:spPr>
          <a:xfrm>
            <a:off x="7318625" y="5534346"/>
            <a:ext cx="71919" cy="236306"/>
          </a:xfrm>
          <a:custGeom>
            <a:avLst/>
            <a:gdLst>
              <a:gd name="connsiteX0" fmla="*/ 0 w 71919"/>
              <a:gd name="connsiteY0" fmla="*/ 0 h 236306"/>
              <a:gd name="connsiteX1" fmla="*/ 71919 w 71919"/>
              <a:gd name="connsiteY1" fmla="*/ 236306 h 236306"/>
              <a:gd name="connsiteX2" fmla="*/ 71919 w 71919"/>
              <a:gd name="connsiteY2" fmla="*/ 236306 h 236306"/>
              <a:gd name="connsiteX3" fmla="*/ 44521 w 71919"/>
              <a:gd name="connsiteY3" fmla="*/ 126715 h 236306"/>
              <a:gd name="connsiteX4" fmla="*/ 0 w 71919"/>
              <a:gd name="connsiteY4" fmla="*/ 0 h 23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919" h="236306">
                <a:moveTo>
                  <a:pt x="0" y="0"/>
                </a:moveTo>
                <a:lnTo>
                  <a:pt x="71919" y="236306"/>
                </a:lnTo>
                <a:lnTo>
                  <a:pt x="71919" y="236306"/>
                </a:lnTo>
                <a:cubicBezTo>
                  <a:pt x="67353" y="218041"/>
                  <a:pt x="57078" y="163245"/>
                  <a:pt x="44521" y="126715"/>
                </a:cubicBezTo>
                <a:cubicBezTo>
                  <a:pt x="31964" y="90185"/>
                  <a:pt x="14269" y="53654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7891079E-A2CF-89C9-555A-AC7A9F98266C}"/>
              </a:ext>
            </a:extLst>
          </p:cNvPr>
          <p:cNvSpPr/>
          <p:nvPr/>
        </p:nvSpPr>
        <p:spPr>
          <a:xfrm>
            <a:off x="6208977" y="6349425"/>
            <a:ext cx="24068" cy="133575"/>
          </a:xfrm>
          <a:custGeom>
            <a:avLst/>
            <a:gdLst>
              <a:gd name="connsiteX0" fmla="*/ 24012 w 24068"/>
              <a:gd name="connsiteY0" fmla="*/ 4 h 133575"/>
              <a:gd name="connsiteX1" fmla="*/ 6888 w 24068"/>
              <a:gd name="connsiteY1" fmla="*/ 78773 h 133575"/>
              <a:gd name="connsiteX2" fmla="*/ 13738 w 24068"/>
              <a:gd name="connsiteY2" fmla="*/ 133568 h 133575"/>
              <a:gd name="connsiteX3" fmla="*/ 39 w 24068"/>
              <a:gd name="connsiteY3" fmla="*/ 75348 h 133575"/>
              <a:gd name="connsiteX4" fmla="*/ 24012 w 24068"/>
              <a:gd name="connsiteY4" fmla="*/ 4 h 13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068" h="133575">
                <a:moveTo>
                  <a:pt x="24012" y="4"/>
                </a:moveTo>
                <a:cubicBezTo>
                  <a:pt x="25154" y="575"/>
                  <a:pt x="8600" y="56512"/>
                  <a:pt x="6888" y="78773"/>
                </a:cubicBezTo>
                <a:cubicBezTo>
                  <a:pt x="5176" y="101034"/>
                  <a:pt x="14879" y="134139"/>
                  <a:pt x="13738" y="133568"/>
                </a:cubicBezTo>
                <a:cubicBezTo>
                  <a:pt x="12596" y="132997"/>
                  <a:pt x="1181" y="95896"/>
                  <a:pt x="39" y="75348"/>
                </a:cubicBezTo>
                <a:cubicBezTo>
                  <a:pt x="-1103" y="54800"/>
                  <a:pt x="22870" y="-567"/>
                  <a:pt x="24012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BA460231-8452-E65A-962B-952616A2B28A}"/>
              </a:ext>
            </a:extLst>
          </p:cNvPr>
          <p:cNvSpPr/>
          <p:nvPr/>
        </p:nvSpPr>
        <p:spPr>
          <a:xfrm>
            <a:off x="7431632" y="7883665"/>
            <a:ext cx="34598" cy="109785"/>
          </a:xfrm>
          <a:custGeom>
            <a:avLst/>
            <a:gdLst>
              <a:gd name="connsiteX0" fmla="*/ 8 w 34598"/>
              <a:gd name="connsiteY0" fmla="*/ 38 h 109785"/>
              <a:gd name="connsiteX1" fmla="*/ 30831 w 34598"/>
              <a:gd name="connsiteY1" fmla="*/ 71957 h 109785"/>
              <a:gd name="connsiteX2" fmla="*/ 13707 w 34598"/>
              <a:gd name="connsiteY2" fmla="*/ 109629 h 109785"/>
              <a:gd name="connsiteX3" fmla="*/ 34256 w 34598"/>
              <a:gd name="connsiteY3" fmla="*/ 82232 h 109785"/>
              <a:gd name="connsiteX4" fmla="*/ 8 w 34598"/>
              <a:gd name="connsiteY4" fmla="*/ 38 h 109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98" h="109785">
                <a:moveTo>
                  <a:pt x="8" y="38"/>
                </a:moveTo>
                <a:cubicBezTo>
                  <a:pt x="-563" y="-1675"/>
                  <a:pt x="28548" y="53692"/>
                  <a:pt x="30831" y="71957"/>
                </a:cubicBezTo>
                <a:cubicBezTo>
                  <a:pt x="33114" y="90222"/>
                  <a:pt x="13136" y="107917"/>
                  <a:pt x="13707" y="109629"/>
                </a:cubicBezTo>
                <a:cubicBezTo>
                  <a:pt x="14278" y="111342"/>
                  <a:pt x="37681" y="98785"/>
                  <a:pt x="34256" y="82232"/>
                </a:cubicBezTo>
                <a:cubicBezTo>
                  <a:pt x="30831" y="65679"/>
                  <a:pt x="579" y="1751"/>
                  <a:pt x="8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CC0976ED-C288-933F-BD57-29753F67E137}"/>
              </a:ext>
            </a:extLst>
          </p:cNvPr>
          <p:cNvSpPr/>
          <p:nvPr/>
        </p:nvSpPr>
        <p:spPr>
          <a:xfrm>
            <a:off x="5767184" y="8150600"/>
            <a:ext cx="31166" cy="213595"/>
          </a:xfrm>
          <a:custGeom>
            <a:avLst/>
            <a:gdLst>
              <a:gd name="connsiteX0" fmla="*/ 20591 w 31166"/>
              <a:gd name="connsiteY0" fmla="*/ 231 h 213595"/>
              <a:gd name="connsiteX1" fmla="*/ 24016 w 31166"/>
              <a:gd name="connsiteY1" fmla="*/ 164618 h 213595"/>
              <a:gd name="connsiteX2" fmla="*/ 43 w 31166"/>
              <a:gd name="connsiteY2" fmla="*/ 212564 h 213595"/>
              <a:gd name="connsiteX3" fmla="*/ 30865 w 31166"/>
              <a:gd name="connsiteY3" fmla="*/ 130371 h 213595"/>
              <a:gd name="connsiteX4" fmla="*/ 20591 w 31166"/>
              <a:gd name="connsiteY4" fmla="*/ 231 h 213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66" h="213595">
                <a:moveTo>
                  <a:pt x="20591" y="231"/>
                </a:moveTo>
                <a:cubicBezTo>
                  <a:pt x="19450" y="5939"/>
                  <a:pt x="27441" y="129229"/>
                  <a:pt x="24016" y="164618"/>
                </a:cubicBezTo>
                <a:cubicBezTo>
                  <a:pt x="20591" y="200007"/>
                  <a:pt x="-1098" y="218272"/>
                  <a:pt x="43" y="212564"/>
                </a:cubicBezTo>
                <a:cubicBezTo>
                  <a:pt x="1184" y="206856"/>
                  <a:pt x="28582" y="164618"/>
                  <a:pt x="30865" y="130371"/>
                </a:cubicBezTo>
                <a:cubicBezTo>
                  <a:pt x="33148" y="96124"/>
                  <a:pt x="21732" y="-5477"/>
                  <a:pt x="20591" y="2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1686969A-04E2-6729-D04C-DCADA93E1652}"/>
              </a:ext>
            </a:extLst>
          </p:cNvPr>
          <p:cNvSpPr/>
          <p:nvPr/>
        </p:nvSpPr>
        <p:spPr>
          <a:xfrm>
            <a:off x="7417420" y="8140536"/>
            <a:ext cx="106691" cy="185115"/>
          </a:xfrm>
          <a:custGeom>
            <a:avLst/>
            <a:gdLst>
              <a:gd name="connsiteX0" fmla="*/ 106688 w 106691"/>
              <a:gd name="connsiteY0" fmla="*/ 21 h 185115"/>
              <a:gd name="connsiteX1" fmla="*/ 14220 w 106691"/>
              <a:gd name="connsiteY1" fmla="*/ 143860 h 185115"/>
              <a:gd name="connsiteX2" fmla="*/ 3946 w 106691"/>
              <a:gd name="connsiteY2" fmla="*/ 184956 h 185115"/>
              <a:gd name="connsiteX3" fmla="*/ 10796 w 106691"/>
              <a:gd name="connsiteY3" fmla="*/ 133585 h 185115"/>
              <a:gd name="connsiteX4" fmla="*/ 106688 w 106691"/>
              <a:gd name="connsiteY4" fmla="*/ 21 h 185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691" h="185115">
                <a:moveTo>
                  <a:pt x="106688" y="21"/>
                </a:moveTo>
                <a:cubicBezTo>
                  <a:pt x="107259" y="1734"/>
                  <a:pt x="31344" y="113038"/>
                  <a:pt x="14220" y="143860"/>
                </a:cubicBezTo>
                <a:cubicBezTo>
                  <a:pt x="-2904" y="174682"/>
                  <a:pt x="4517" y="186669"/>
                  <a:pt x="3946" y="184956"/>
                </a:cubicBezTo>
                <a:cubicBezTo>
                  <a:pt x="3375" y="183244"/>
                  <a:pt x="-8040" y="166120"/>
                  <a:pt x="10796" y="133585"/>
                </a:cubicBezTo>
                <a:cubicBezTo>
                  <a:pt x="29632" y="101050"/>
                  <a:pt x="106117" y="-1692"/>
                  <a:pt x="106688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78A68E2C-F41F-8D56-B651-157837BE2DC3}"/>
              </a:ext>
            </a:extLst>
          </p:cNvPr>
          <p:cNvSpPr/>
          <p:nvPr/>
        </p:nvSpPr>
        <p:spPr>
          <a:xfrm>
            <a:off x="7280880" y="8530173"/>
            <a:ext cx="37908" cy="135145"/>
          </a:xfrm>
          <a:custGeom>
            <a:avLst/>
            <a:gdLst>
              <a:gd name="connsiteX0" fmla="*/ 37745 w 37908"/>
              <a:gd name="connsiteY0" fmla="*/ 802 h 135145"/>
              <a:gd name="connsiteX1" fmla="*/ 13772 w 37908"/>
              <a:gd name="connsiteY1" fmla="*/ 48748 h 135145"/>
              <a:gd name="connsiteX2" fmla="*/ 13772 w 37908"/>
              <a:gd name="connsiteY2" fmla="*/ 134366 h 135145"/>
              <a:gd name="connsiteX3" fmla="*/ 73 w 37908"/>
              <a:gd name="connsiteY3" fmla="*/ 86420 h 135145"/>
              <a:gd name="connsiteX4" fmla="*/ 37745 w 37908"/>
              <a:gd name="connsiteY4" fmla="*/ 802 h 13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08" h="135145">
                <a:moveTo>
                  <a:pt x="37745" y="802"/>
                </a:moveTo>
                <a:cubicBezTo>
                  <a:pt x="40028" y="-5477"/>
                  <a:pt x="17767" y="26487"/>
                  <a:pt x="13772" y="48748"/>
                </a:cubicBezTo>
                <a:cubicBezTo>
                  <a:pt x="9777" y="71009"/>
                  <a:pt x="16055" y="128087"/>
                  <a:pt x="13772" y="134366"/>
                </a:cubicBezTo>
                <a:cubicBezTo>
                  <a:pt x="11489" y="140645"/>
                  <a:pt x="-1068" y="107539"/>
                  <a:pt x="73" y="86420"/>
                </a:cubicBezTo>
                <a:cubicBezTo>
                  <a:pt x="1214" y="65301"/>
                  <a:pt x="35462" y="7081"/>
                  <a:pt x="37745" y="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764DE576-1F10-DB14-7260-D2D69975F83E}"/>
              </a:ext>
            </a:extLst>
          </p:cNvPr>
          <p:cNvSpPr/>
          <p:nvPr/>
        </p:nvSpPr>
        <p:spPr>
          <a:xfrm>
            <a:off x="5431597" y="8260336"/>
            <a:ext cx="38371" cy="103046"/>
          </a:xfrm>
          <a:custGeom>
            <a:avLst/>
            <a:gdLst>
              <a:gd name="connsiteX0" fmla="*/ 7 w 38371"/>
              <a:gd name="connsiteY0" fmla="*/ 86 h 103046"/>
              <a:gd name="connsiteX1" fmla="*/ 34255 w 38371"/>
              <a:gd name="connsiteY1" fmla="*/ 72006 h 103046"/>
              <a:gd name="connsiteX2" fmla="*/ 17131 w 38371"/>
              <a:gd name="connsiteY2" fmla="*/ 102828 h 103046"/>
              <a:gd name="connsiteX3" fmla="*/ 37679 w 38371"/>
              <a:gd name="connsiteY3" fmla="*/ 58307 h 103046"/>
              <a:gd name="connsiteX4" fmla="*/ 7 w 38371"/>
              <a:gd name="connsiteY4" fmla="*/ 86 h 103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371" h="103046">
                <a:moveTo>
                  <a:pt x="7" y="86"/>
                </a:moveTo>
                <a:cubicBezTo>
                  <a:pt x="-564" y="2369"/>
                  <a:pt x="31401" y="54882"/>
                  <a:pt x="34255" y="72006"/>
                </a:cubicBezTo>
                <a:cubicBezTo>
                  <a:pt x="37109" y="89130"/>
                  <a:pt x="16560" y="105111"/>
                  <a:pt x="17131" y="102828"/>
                </a:cubicBezTo>
                <a:cubicBezTo>
                  <a:pt x="17702" y="100545"/>
                  <a:pt x="42816" y="75431"/>
                  <a:pt x="37679" y="58307"/>
                </a:cubicBezTo>
                <a:cubicBezTo>
                  <a:pt x="32542" y="41183"/>
                  <a:pt x="578" y="-2197"/>
                  <a:pt x="7" y="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2EC0D5BE-D65D-AA94-CB4C-1B054AFF34EC}"/>
              </a:ext>
            </a:extLst>
          </p:cNvPr>
          <p:cNvSpPr/>
          <p:nvPr/>
        </p:nvSpPr>
        <p:spPr>
          <a:xfrm>
            <a:off x="5341223" y="9109753"/>
            <a:ext cx="52769" cy="109591"/>
          </a:xfrm>
          <a:custGeom>
            <a:avLst/>
            <a:gdLst>
              <a:gd name="connsiteX0" fmla="*/ 52710 w 52769"/>
              <a:gd name="connsiteY0" fmla="*/ 0 h 109591"/>
              <a:gd name="connsiteX1" fmla="*/ 11613 w 52769"/>
              <a:gd name="connsiteY1" fmla="*/ 61645 h 109591"/>
              <a:gd name="connsiteX2" fmla="*/ 11613 w 52769"/>
              <a:gd name="connsiteY2" fmla="*/ 109591 h 109591"/>
              <a:gd name="connsiteX3" fmla="*/ 1339 w 52769"/>
              <a:gd name="connsiteY3" fmla="*/ 61645 h 109591"/>
              <a:gd name="connsiteX4" fmla="*/ 52710 w 52769"/>
              <a:gd name="connsiteY4" fmla="*/ 0 h 109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769" h="109591">
                <a:moveTo>
                  <a:pt x="52710" y="0"/>
                </a:moveTo>
                <a:cubicBezTo>
                  <a:pt x="54422" y="0"/>
                  <a:pt x="18462" y="43380"/>
                  <a:pt x="11613" y="61645"/>
                </a:cubicBezTo>
                <a:cubicBezTo>
                  <a:pt x="4763" y="79910"/>
                  <a:pt x="13325" y="109591"/>
                  <a:pt x="11613" y="109591"/>
                </a:cubicBezTo>
                <a:cubicBezTo>
                  <a:pt x="9901" y="109591"/>
                  <a:pt x="-4369" y="79339"/>
                  <a:pt x="1339" y="61645"/>
                </a:cubicBezTo>
                <a:cubicBezTo>
                  <a:pt x="7047" y="43951"/>
                  <a:pt x="50998" y="0"/>
                  <a:pt x="5271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C99286E2-CE63-5A06-5718-DEE3020236F0}"/>
              </a:ext>
            </a:extLst>
          </p:cNvPr>
          <p:cNvSpPr/>
          <p:nvPr/>
        </p:nvSpPr>
        <p:spPr>
          <a:xfrm>
            <a:off x="6411002" y="9972778"/>
            <a:ext cx="37750" cy="119876"/>
          </a:xfrm>
          <a:custGeom>
            <a:avLst/>
            <a:gdLst>
              <a:gd name="connsiteX0" fmla="*/ 72 w 37750"/>
              <a:gd name="connsiteY0" fmla="*/ 4 h 119876"/>
              <a:gd name="connsiteX1" fmla="*/ 27470 w 37750"/>
              <a:gd name="connsiteY1" fmla="*/ 68498 h 119876"/>
              <a:gd name="connsiteX2" fmla="*/ 72 w 37750"/>
              <a:gd name="connsiteY2" fmla="*/ 119869 h 119876"/>
              <a:gd name="connsiteX3" fmla="*/ 37744 w 37750"/>
              <a:gd name="connsiteY3" fmla="*/ 71923 h 119876"/>
              <a:gd name="connsiteX4" fmla="*/ 72 w 37750"/>
              <a:gd name="connsiteY4" fmla="*/ 4 h 119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50" h="119876">
                <a:moveTo>
                  <a:pt x="72" y="4"/>
                </a:moveTo>
                <a:cubicBezTo>
                  <a:pt x="-1640" y="-567"/>
                  <a:pt x="27470" y="48521"/>
                  <a:pt x="27470" y="68498"/>
                </a:cubicBezTo>
                <a:cubicBezTo>
                  <a:pt x="27470" y="88475"/>
                  <a:pt x="-1640" y="119298"/>
                  <a:pt x="72" y="119869"/>
                </a:cubicBezTo>
                <a:cubicBezTo>
                  <a:pt x="1784" y="120440"/>
                  <a:pt x="37173" y="88476"/>
                  <a:pt x="37744" y="71923"/>
                </a:cubicBezTo>
                <a:cubicBezTo>
                  <a:pt x="38315" y="55370"/>
                  <a:pt x="1784" y="575"/>
                  <a:pt x="72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A344F612-B3C7-B5E6-ABCA-D027958749D6}"/>
              </a:ext>
            </a:extLst>
          </p:cNvPr>
          <p:cNvSpPr/>
          <p:nvPr/>
        </p:nvSpPr>
        <p:spPr>
          <a:xfrm>
            <a:off x="6000072" y="10191960"/>
            <a:ext cx="40518" cy="130150"/>
          </a:xfrm>
          <a:custGeom>
            <a:avLst/>
            <a:gdLst>
              <a:gd name="connsiteX0" fmla="*/ 36 w 40518"/>
              <a:gd name="connsiteY0" fmla="*/ 4 h 130150"/>
              <a:gd name="connsiteX1" fmla="*/ 30858 w 40518"/>
              <a:gd name="connsiteY1" fmla="*/ 75348 h 130150"/>
              <a:gd name="connsiteX2" fmla="*/ 37708 w 40518"/>
              <a:gd name="connsiteY2" fmla="*/ 130143 h 130150"/>
              <a:gd name="connsiteX3" fmla="*/ 37708 w 40518"/>
              <a:gd name="connsiteY3" fmla="*/ 78773 h 130150"/>
              <a:gd name="connsiteX4" fmla="*/ 36 w 40518"/>
              <a:gd name="connsiteY4" fmla="*/ 4 h 13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518" h="130150">
                <a:moveTo>
                  <a:pt x="36" y="4"/>
                </a:moveTo>
                <a:cubicBezTo>
                  <a:pt x="-1106" y="-567"/>
                  <a:pt x="24579" y="53658"/>
                  <a:pt x="30858" y="75348"/>
                </a:cubicBezTo>
                <a:cubicBezTo>
                  <a:pt x="37137" y="97038"/>
                  <a:pt x="36566" y="129572"/>
                  <a:pt x="37708" y="130143"/>
                </a:cubicBezTo>
                <a:cubicBezTo>
                  <a:pt x="38850" y="130714"/>
                  <a:pt x="43416" y="100463"/>
                  <a:pt x="37708" y="78773"/>
                </a:cubicBezTo>
                <a:cubicBezTo>
                  <a:pt x="32000" y="57083"/>
                  <a:pt x="1178" y="575"/>
                  <a:pt x="36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C6F43CE5-94AA-26F4-79F6-2FEB3CA06686}"/>
              </a:ext>
            </a:extLst>
          </p:cNvPr>
          <p:cNvSpPr/>
          <p:nvPr/>
        </p:nvSpPr>
        <p:spPr>
          <a:xfrm>
            <a:off x="6481840" y="10130315"/>
            <a:ext cx="59379" cy="189498"/>
          </a:xfrm>
          <a:custGeom>
            <a:avLst/>
            <a:gdLst>
              <a:gd name="connsiteX0" fmla="*/ 59373 w 59379"/>
              <a:gd name="connsiteY0" fmla="*/ 4 h 189498"/>
              <a:gd name="connsiteX1" fmla="*/ 14852 w 59379"/>
              <a:gd name="connsiteY1" fmla="*/ 89047 h 189498"/>
              <a:gd name="connsiteX2" fmla="*/ 14852 w 59379"/>
              <a:gd name="connsiteY2" fmla="*/ 188364 h 189498"/>
              <a:gd name="connsiteX3" fmla="*/ 1153 w 59379"/>
              <a:gd name="connsiteY3" fmla="*/ 140418 h 189498"/>
              <a:gd name="connsiteX4" fmla="*/ 1153 w 59379"/>
              <a:gd name="connsiteY4" fmla="*/ 102746 h 189498"/>
              <a:gd name="connsiteX5" fmla="*/ 4578 w 59379"/>
              <a:gd name="connsiteY5" fmla="*/ 143842 h 189498"/>
              <a:gd name="connsiteX6" fmla="*/ 11427 w 59379"/>
              <a:gd name="connsiteY6" fmla="*/ 92472 h 189498"/>
              <a:gd name="connsiteX7" fmla="*/ 59373 w 59379"/>
              <a:gd name="connsiteY7" fmla="*/ 4 h 189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379" h="189498">
                <a:moveTo>
                  <a:pt x="59373" y="4"/>
                </a:moveTo>
                <a:cubicBezTo>
                  <a:pt x="59944" y="-567"/>
                  <a:pt x="22272" y="57654"/>
                  <a:pt x="14852" y="89047"/>
                </a:cubicBezTo>
                <a:cubicBezTo>
                  <a:pt x="7432" y="120440"/>
                  <a:pt x="17135" y="179802"/>
                  <a:pt x="14852" y="188364"/>
                </a:cubicBezTo>
                <a:cubicBezTo>
                  <a:pt x="12569" y="196926"/>
                  <a:pt x="3436" y="154688"/>
                  <a:pt x="1153" y="140418"/>
                </a:cubicBezTo>
                <a:cubicBezTo>
                  <a:pt x="-1130" y="126148"/>
                  <a:pt x="582" y="102175"/>
                  <a:pt x="1153" y="102746"/>
                </a:cubicBezTo>
                <a:cubicBezTo>
                  <a:pt x="1724" y="103317"/>
                  <a:pt x="2866" y="145554"/>
                  <a:pt x="4578" y="143842"/>
                </a:cubicBezTo>
                <a:cubicBezTo>
                  <a:pt x="6290" y="142130"/>
                  <a:pt x="4007" y="112449"/>
                  <a:pt x="11427" y="92472"/>
                </a:cubicBezTo>
                <a:cubicBezTo>
                  <a:pt x="18847" y="72495"/>
                  <a:pt x="58802" y="575"/>
                  <a:pt x="59373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FFD7E1B7-E0C1-DD84-6FD3-4EC6EFC70B04}"/>
              </a:ext>
            </a:extLst>
          </p:cNvPr>
          <p:cNvSpPr/>
          <p:nvPr/>
        </p:nvSpPr>
        <p:spPr>
          <a:xfrm>
            <a:off x="5451037" y="9006750"/>
            <a:ext cx="117701" cy="167226"/>
          </a:xfrm>
          <a:custGeom>
            <a:avLst/>
            <a:gdLst>
              <a:gd name="connsiteX0" fmla="*/ 117556 w 117701"/>
              <a:gd name="connsiteY0" fmla="*/ 261 h 167226"/>
              <a:gd name="connsiteX1" fmla="*/ 4541 w 117701"/>
              <a:gd name="connsiteY1" fmla="*/ 161223 h 167226"/>
              <a:gd name="connsiteX2" fmla="*/ 28514 w 117701"/>
              <a:gd name="connsiteY2" fmla="*/ 123551 h 167226"/>
              <a:gd name="connsiteX3" fmla="*/ 117556 w 117701"/>
              <a:gd name="connsiteY3" fmla="*/ 261 h 167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701" h="167226">
                <a:moveTo>
                  <a:pt x="117556" y="261"/>
                </a:moveTo>
                <a:cubicBezTo>
                  <a:pt x="113561" y="6539"/>
                  <a:pt x="19381" y="140675"/>
                  <a:pt x="4541" y="161223"/>
                </a:cubicBezTo>
                <a:cubicBezTo>
                  <a:pt x="-10299" y="181771"/>
                  <a:pt x="14815" y="144670"/>
                  <a:pt x="28514" y="123551"/>
                </a:cubicBezTo>
                <a:cubicBezTo>
                  <a:pt x="42213" y="102432"/>
                  <a:pt x="121551" y="-6017"/>
                  <a:pt x="117556" y="2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70C292C5-C979-F6AB-2E50-052130B850BC}"/>
              </a:ext>
            </a:extLst>
          </p:cNvPr>
          <p:cNvSpPr/>
          <p:nvPr/>
        </p:nvSpPr>
        <p:spPr>
          <a:xfrm>
            <a:off x="5489762" y="9219344"/>
            <a:ext cx="217383" cy="126826"/>
          </a:xfrm>
          <a:custGeom>
            <a:avLst/>
            <a:gdLst>
              <a:gd name="connsiteX0" fmla="*/ 63 w 217383"/>
              <a:gd name="connsiteY0" fmla="*/ 0 h 126826"/>
              <a:gd name="connsiteX1" fmla="*/ 167874 w 217383"/>
              <a:gd name="connsiteY1" fmla="*/ 99317 h 126826"/>
              <a:gd name="connsiteX2" fmla="*/ 215820 w 217383"/>
              <a:gd name="connsiteY2" fmla="*/ 126714 h 126826"/>
              <a:gd name="connsiteX3" fmla="*/ 198696 w 217383"/>
              <a:gd name="connsiteY3" fmla="*/ 92467 h 126826"/>
              <a:gd name="connsiteX4" fmla="*/ 130202 w 217383"/>
              <a:gd name="connsiteY4" fmla="*/ 68494 h 126826"/>
              <a:gd name="connsiteX5" fmla="*/ 188422 w 217383"/>
              <a:gd name="connsiteY5" fmla="*/ 99317 h 126826"/>
              <a:gd name="connsiteX6" fmla="*/ 63 w 217383"/>
              <a:gd name="connsiteY6" fmla="*/ 0 h 12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7383" h="126826">
                <a:moveTo>
                  <a:pt x="63" y="0"/>
                </a:moveTo>
                <a:cubicBezTo>
                  <a:pt x="-3362" y="0"/>
                  <a:pt x="131915" y="78198"/>
                  <a:pt x="167874" y="99317"/>
                </a:cubicBezTo>
                <a:cubicBezTo>
                  <a:pt x="203834" y="120436"/>
                  <a:pt x="210683" y="127856"/>
                  <a:pt x="215820" y="126714"/>
                </a:cubicBezTo>
                <a:cubicBezTo>
                  <a:pt x="220957" y="125572"/>
                  <a:pt x="212966" y="102170"/>
                  <a:pt x="198696" y="92467"/>
                </a:cubicBezTo>
                <a:cubicBezTo>
                  <a:pt x="184426" y="82764"/>
                  <a:pt x="131914" y="67352"/>
                  <a:pt x="130202" y="68494"/>
                </a:cubicBezTo>
                <a:cubicBezTo>
                  <a:pt x="128490" y="69636"/>
                  <a:pt x="211824" y="107879"/>
                  <a:pt x="188422" y="99317"/>
                </a:cubicBezTo>
                <a:cubicBezTo>
                  <a:pt x="165020" y="90755"/>
                  <a:pt x="3488" y="0"/>
                  <a:pt x="6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F1B88FFE-B947-A500-9E41-75B2B0B0F2CF}"/>
              </a:ext>
            </a:extLst>
          </p:cNvPr>
          <p:cNvSpPr/>
          <p:nvPr/>
        </p:nvSpPr>
        <p:spPr>
          <a:xfrm>
            <a:off x="6222630" y="9955426"/>
            <a:ext cx="37789" cy="158292"/>
          </a:xfrm>
          <a:custGeom>
            <a:avLst/>
            <a:gdLst>
              <a:gd name="connsiteX0" fmla="*/ 37757 w 37789"/>
              <a:gd name="connsiteY0" fmla="*/ 232 h 158292"/>
              <a:gd name="connsiteX1" fmla="*/ 6934 w 37789"/>
              <a:gd name="connsiteY1" fmla="*/ 85850 h 158292"/>
              <a:gd name="connsiteX2" fmla="*/ 24058 w 37789"/>
              <a:gd name="connsiteY2" fmla="*/ 157770 h 158292"/>
              <a:gd name="connsiteX3" fmla="*/ 85 w 37789"/>
              <a:gd name="connsiteY3" fmla="*/ 113248 h 158292"/>
              <a:gd name="connsiteX4" fmla="*/ 37757 w 37789"/>
              <a:gd name="connsiteY4" fmla="*/ 232 h 158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89" h="158292">
                <a:moveTo>
                  <a:pt x="37757" y="232"/>
                </a:moveTo>
                <a:cubicBezTo>
                  <a:pt x="38899" y="-4334"/>
                  <a:pt x="9217" y="59594"/>
                  <a:pt x="6934" y="85850"/>
                </a:cubicBezTo>
                <a:cubicBezTo>
                  <a:pt x="4651" y="112106"/>
                  <a:pt x="25199" y="153204"/>
                  <a:pt x="24058" y="157770"/>
                </a:cubicBezTo>
                <a:cubicBezTo>
                  <a:pt x="22916" y="162336"/>
                  <a:pt x="-1627" y="136079"/>
                  <a:pt x="85" y="113248"/>
                </a:cubicBezTo>
                <a:cubicBezTo>
                  <a:pt x="1797" y="90417"/>
                  <a:pt x="36615" y="4798"/>
                  <a:pt x="37757" y="2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1723EB9F-5EFE-89A4-3EF2-9A76A224CC53}"/>
              </a:ext>
            </a:extLst>
          </p:cNvPr>
          <p:cNvSpPr/>
          <p:nvPr/>
        </p:nvSpPr>
        <p:spPr>
          <a:xfrm>
            <a:off x="6188360" y="10267239"/>
            <a:ext cx="164841" cy="178711"/>
          </a:xfrm>
          <a:custGeom>
            <a:avLst/>
            <a:gdLst>
              <a:gd name="connsiteX0" fmla="*/ 24080 w 164841"/>
              <a:gd name="connsiteY0" fmla="*/ 69 h 178711"/>
              <a:gd name="connsiteX1" fmla="*/ 54903 w 164841"/>
              <a:gd name="connsiteY1" fmla="*/ 82262 h 178711"/>
              <a:gd name="connsiteX2" fmla="*/ 107 w 164841"/>
              <a:gd name="connsiteY2" fmla="*/ 178154 h 178711"/>
              <a:gd name="connsiteX3" fmla="*/ 44629 w 164841"/>
              <a:gd name="connsiteY3" fmla="*/ 119934 h 178711"/>
              <a:gd name="connsiteX4" fmla="*/ 164494 w 164841"/>
              <a:gd name="connsiteY4" fmla="*/ 82262 h 178711"/>
              <a:gd name="connsiteX5" fmla="*/ 78876 w 164841"/>
              <a:gd name="connsiteY5" fmla="*/ 95961 h 178711"/>
              <a:gd name="connsiteX6" fmla="*/ 24080 w 164841"/>
              <a:gd name="connsiteY6" fmla="*/ 69 h 178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4841" h="178711">
                <a:moveTo>
                  <a:pt x="24080" y="69"/>
                </a:moveTo>
                <a:cubicBezTo>
                  <a:pt x="20084" y="-2214"/>
                  <a:pt x="58898" y="52581"/>
                  <a:pt x="54903" y="82262"/>
                </a:cubicBezTo>
                <a:cubicBezTo>
                  <a:pt x="50908" y="111943"/>
                  <a:pt x="1819" y="171876"/>
                  <a:pt x="107" y="178154"/>
                </a:cubicBezTo>
                <a:cubicBezTo>
                  <a:pt x="-1605" y="184432"/>
                  <a:pt x="17231" y="135916"/>
                  <a:pt x="44629" y="119934"/>
                </a:cubicBezTo>
                <a:cubicBezTo>
                  <a:pt x="72027" y="103952"/>
                  <a:pt x="158786" y="86257"/>
                  <a:pt x="164494" y="82262"/>
                </a:cubicBezTo>
                <a:cubicBezTo>
                  <a:pt x="170202" y="78267"/>
                  <a:pt x="103991" y="110231"/>
                  <a:pt x="78876" y="95961"/>
                </a:cubicBezTo>
                <a:cubicBezTo>
                  <a:pt x="53761" y="81691"/>
                  <a:pt x="28076" y="2352"/>
                  <a:pt x="24080" y="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67044F10-9795-475C-43D6-1A205854DA06}"/>
              </a:ext>
            </a:extLst>
          </p:cNvPr>
          <p:cNvSpPr/>
          <p:nvPr/>
        </p:nvSpPr>
        <p:spPr>
          <a:xfrm>
            <a:off x="5075338" y="9106303"/>
            <a:ext cx="20658" cy="212399"/>
          </a:xfrm>
          <a:custGeom>
            <a:avLst/>
            <a:gdLst>
              <a:gd name="connsiteX0" fmla="*/ 20644 w 20658"/>
              <a:gd name="connsiteY0" fmla="*/ 25 h 212399"/>
              <a:gd name="connsiteX1" fmla="*/ 3520 w 20658"/>
              <a:gd name="connsiteY1" fmla="*/ 119890 h 212399"/>
              <a:gd name="connsiteX2" fmla="*/ 13795 w 20658"/>
              <a:gd name="connsiteY2" fmla="*/ 212358 h 212399"/>
              <a:gd name="connsiteX3" fmla="*/ 96 w 20658"/>
              <a:gd name="connsiteY3" fmla="*/ 130164 h 212399"/>
              <a:gd name="connsiteX4" fmla="*/ 20644 w 20658"/>
              <a:gd name="connsiteY4" fmla="*/ 25 h 21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58" h="212399">
                <a:moveTo>
                  <a:pt x="20644" y="25"/>
                </a:moveTo>
                <a:cubicBezTo>
                  <a:pt x="21215" y="-1687"/>
                  <a:pt x="4661" y="84501"/>
                  <a:pt x="3520" y="119890"/>
                </a:cubicBezTo>
                <a:cubicBezTo>
                  <a:pt x="2379" y="155279"/>
                  <a:pt x="14366" y="210646"/>
                  <a:pt x="13795" y="212358"/>
                </a:cubicBezTo>
                <a:cubicBezTo>
                  <a:pt x="13224" y="214070"/>
                  <a:pt x="1808" y="162128"/>
                  <a:pt x="96" y="130164"/>
                </a:cubicBezTo>
                <a:cubicBezTo>
                  <a:pt x="-1616" y="98200"/>
                  <a:pt x="20073" y="1737"/>
                  <a:pt x="20644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640FACE5-1EC6-2C2B-B98C-AA5B0F34C614}"/>
              </a:ext>
            </a:extLst>
          </p:cNvPr>
          <p:cNvSpPr/>
          <p:nvPr/>
        </p:nvSpPr>
        <p:spPr>
          <a:xfrm>
            <a:off x="6937368" y="8889996"/>
            <a:ext cx="35093" cy="98441"/>
          </a:xfrm>
          <a:custGeom>
            <a:avLst/>
            <a:gdLst>
              <a:gd name="connsiteX0" fmla="*/ 7 w 35093"/>
              <a:gd name="connsiteY0" fmla="*/ 4 h 98441"/>
              <a:gd name="connsiteX1" fmla="*/ 31757 w 35093"/>
              <a:gd name="connsiteY1" fmla="*/ 66679 h 98441"/>
              <a:gd name="connsiteX2" fmla="*/ 25407 w 35093"/>
              <a:gd name="connsiteY2" fmla="*/ 98429 h 98441"/>
              <a:gd name="connsiteX3" fmla="*/ 34932 w 35093"/>
              <a:gd name="connsiteY3" fmla="*/ 69854 h 98441"/>
              <a:gd name="connsiteX4" fmla="*/ 7 w 35093"/>
              <a:gd name="connsiteY4" fmla="*/ 4 h 98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93" h="98441">
                <a:moveTo>
                  <a:pt x="7" y="4"/>
                </a:moveTo>
                <a:cubicBezTo>
                  <a:pt x="-522" y="-525"/>
                  <a:pt x="27524" y="50275"/>
                  <a:pt x="31757" y="66679"/>
                </a:cubicBezTo>
                <a:cubicBezTo>
                  <a:pt x="35990" y="83083"/>
                  <a:pt x="24878" y="97900"/>
                  <a:pt x="25407" y="98429"/>
                </a:cubicBezTo>
                <a:cubicBezTo>
                  <a:pt x="25936" y="98958"/>
                  <a:pt x="36519" y="82554"/>
                  <a:pt x="34932" y="69854"/>
                </a:cubicBezTo>
                <a:cubicBezTo>
                  <a:pt x="33345" y="57154"/>
                  <a:pt x="536" y="533"/>
                  <a:pt x="7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17CF3F9A-D671-18AD-1E3D-6D6685F80C1F}"/>
              </a:ext>
            </a:extLst>
          </p:cNvPr>
          <p:cNvSpPr/>
          <p:nvPr/>
        </p:nvSpPr>
        <p:spPr>
          <a:xfrm>
            <a:off x="6391262" y="8915384"/>
            <a:ext cx="80506" cy="104842"/>
          </a:xfrm>
          <a:custGeom>
            <a:avLst/>
            <a:gdLst>
              <a:gd name="connsiteX0" fmla="*/ 13 w 80506"/>
              <a:gd name="connsiteY0" fmla="*/ 16 h 104842"/>
              <a:gd name="connsiteX1" fmla="*/ 69863 w 80506"/>
              <a:gd name="connsiteY1" fmla="*/ 73041 h 104842"/>
              <a:gd name="connsiteX2" fmla="*/ 69863 w 80506"/>
              <a:gd name="connsiteY2" fmla="*/ 104791 h 104842"/>
              <a:gd name="connsiteX3" fmla="*/ 76213 w 80506"/>
              <a:gd name="connsiteY3" fmla="*/ 66691 h 104842"/>
              <a:gd name="connsiteX4" fmla="*/ 13 w 80506"/>
              <a:gd name="connsiteY4" fmla="*/ 16 h 10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506" h="104842">
                <a:moveTo>
                  <a:pt x="13" y="16"/>
                </a:moveTo>
                <a:cubicBezTo>
                  <a:pt x="-1045" y="1074"/>
                  <a:pt x="58221" y="55579"/>
                  <a:pt x="69863" y="73041"/>
                </a:cubicBezTo>
                <a:cubicBezTo>
                  <a:pt x="81505" y="90503"/>
                  <a:pt x="68805" y="105849"/>
                  <a:pt x="69863" y="104791"/>
                </a:cubicBezTo>
                <a:cubicBezTo>
                  <a:pt x="70921" y="103733"/>
                  <a:pt x="88384" y="83095"/>
                  <a:pt x="76213" y="66691"/>
                </a:cubicBezTo>
                <a:cubicBezTo>
                  <a:pt x="64042" y="50287"/>
                  <a:pt x="1071" y="-1042"/>
                  <a:pt x="13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921A798C-2B8B-3AA4-BAB5-B5604FF198DB}"/>
              </a:ext>
            </a:extLst>
          </p:cNvPr>
          <p:cNvSpPr/>
          <p:nvPr/>
        </p:nvSpPr>
        <p:spPr>
          <a:xfrm>
            <a:off x="6514862" y="8801086"/>
            <a:ext cx="63742" cy="158781"/>
          </a:xfrm>
          <a:custGeom>
            <a:avLst/>
            <a:gdLst>
              <a:gd name="connsiteX0" fmla="*/ 63738 w 63742"/>
              <a:gd name="connsiteY0" fmla="*/ 14 h 158781"/>
              <a:gd name="connsiteX1" fmla="*/ 6588 w 63742"/>
              <a:gd name="connsiteY1" fmla="*/ 82564 h 158781"/>
              <a:gd name="connsiteX2" fmla="*/ 3413 w 63742"/>
              <a:gd name="connsiteY2" fmla="*/ 158764 h 158781"/>
              <a:gd name="connsiteX3" fmla="*/ 3413 w 63742"/>
              <a:gd name="connsiteY3" fmla="*/ 88914 h 158781"/>
              <a:gd name="connsiteX4" fmla="*/ 63738 w 63742"/>
              <a:gd name="connsiteY4" fmla="*/ 14 h 15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42" h="158781">
                <a:moveTo>
                  <a:pt x="63738" y="14"/>
                </a:moveTo>
                <a:cubicBezTo>
                  <a:pt x="64267" y="-1044"/>
                  <a:pt x="16642" y="56106"/>
                  <a:pt x="6588" y="82564"/>
                </a:cubicBezTo>
                <a:cubicBezTo>
                  <a:pt x="-3466" y="109022"/>
                  <a:pt x="3942" y="157706"/>
                  <a:pt x="3413" y="158764"/>
                </a:cubicBezTo>
                <a:cubicBezTo>
                  <a:pt x="2884" y="159822"/>
                  <a:pt x="-3995" y="112727"/>
                  <a:pt x="3413" y="88914"/>
                </a:cubicBezTo>
                <a:cubicBezTo>
                  <a:pt x="10821" y="65102"/>
                  <a:pt x="63209" y="1072"/>
                  <a:pt x="63738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DF975547-97C8-6389-9F2A-4E5A595EB586}"/>
              </a:ext>
            </a:extLst>
          </p:cNvPr>
          <p:cNvSpPr/>
          <p:nvPr/>
        </p:nvSpPr>
        <p:spPr>
          <a:xfrm>
            <a:off x="5667264" y="8988245"/>
            <a:ext cx="430485" cy="112053"/>
          </a:xfrm>
          <a:custGeom>
            <a:avLst/>
            <a:gdLst>
              <a:gd name="connsiteX0" fmla="*/ 111 w 430485"/>
              <a:gd name="connsiteY0" fmla="*/ 180 h 112053"/>
              <a:gd name="connsiteX1" fmla="*/ 343011 w 430485"/>
              <a:gd name="connsiteY1" fmla="*/ 82730 h 112053"/>
              <a:gd name="connsiteX2" fmla="*/ 317611 w 430485"/>
              <a:gd name="connsiteY2" fmla="*/ 111305 h 112053"/>
              <a:gd name="connsiteX3" fmla="*/ 428736 w 430485"/>
              <a:gd name="connsiteY3" fmla="*/ 57330 h 112053"/>
              <a:gd name="connsiteX4" fmla="*/ 377936 w 430485"/>
              <a:gd name="connsiteY4" fmla="*/ 76380 h 112053"/>
              <a:gd name="connsiteX5" fmla="*/ 276336 w 430485"/>
              <a:gd name="connsiteY5" fmla="*/ 60505 h 112053"/>
              <a:gd name="connsiteX6" fmla="*/ 304911 w 430485"/>
              <a:gd name="connsiteY6" fmla="*/ 60505 h 112053"/>
              <a:gd name="connsiteX7" fmla="*/ 111 w 430485"/>
              <a:gd name="connsiteY7" fmla="*/ 180 h 112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0485" h="112053">
                <a:moveTo>
                  <a:pt x="111" y="180"/>
                </a:moveTo>
                <a:cubicBezTo>
                  <a:pt x="6461" y="3884"/>
                  <a:pt x="290095" y="64209"/>
                  <a:pt x="343011" y="82730"/>
                </a:cubicBezTo>
                <a:cubicBezTo>
                  <a:pt x="395927" y="101251"/>
                  <a:pt x="303324" y="115538"/>
                  <a:pt x="317611" y="111305"/>
                </a:cubicBezTo>
                <a:cubicBezTo>
                  <a:pt x="331898" y="107072"/>
                  <a:pt x="418682" y="63151"/>
                  <a:pt x="428736" y="57330"/>
                </a:cubicBezTo>
                <a:cubicBezTo>
                  <a:pt x="438790" y="51509"/>
                  <a:pt x="403336" y="75851"/>
                  <a:pt x="377936" y="76380"/>
                </a:cubicBezTo>
                <a:cubicBezTo>
                  <a:pt x="352536" y="76909"/>
                  <a:pt x="288507" y="63151"/>
                  <a:pt x="276336" y="60505"/>
                </a:cubicBezTo>
                <a:cubicBezTo>
                  <a:pt x="264165" y="57859"/>
                  <a:pt x="348303" y="70030"/>
                  <a:pt x="304911" y="60505"/>
                </a:cubicBezTo>
                <a:cubicBezTo>
                  <a:pt x="261519" y="50980"/>
                  <a:pt x="-6239" y="-3524"/>
                  <a:pt x="111" y="1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73DEF868-E5F9-8B9F-76B2-82952C706115}"/>
              </a:ext>
            </a:extLst>
          </p:cNvPr>
          <p:cNvSpPr/>
          <p:nvPr/>
        </p:nvSpPr>
        <p:spPr>
          <a:xfrm>
            <a:off x="5984830" y="8883490"/>
            <a:ext cx="100924" cy="95562"/>
          </a:xfrm>
          <a:custGeom>
            <a:avLst/>
            <a:gdLst>
              <a:gd name="connsiteX0" fmla="*/ 45 w 100924"/>
              <a:gd name="connsiteY0" fmla="*/ 160 h 95562"/>
              <a:gd name="connsiteX1" fmla="*/ 95295 w 100924"/>
              <a:gd name="connsiteY1" fmla="*/ 92235 h 95562"/>
              <a:gd name="connsiteX2" fmla="*/ 82595 w 100924"/>
              <a:gd name="connsiteY2" fmla="*/ 70010 h 95562"/>
              <a:gd name="connsiteX3" fmla="*/ 45 w 100924"/>
              <a:gd name="connsiteY3" fmla="*/ 160 h 9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24" h="95562">
                <a:moveTo>
                  <a:pt x="45" y="160"/>
                </a:moveTo>
                <a:cubicBezTo>
                  <a:pt x="2162" y="3864"/>
                  <a:pt x="81537" y="80593"/>
                  <a:pt x="95295" y="92235"/>
                </a:cubicBezTo>
                <a:cubicBezTo>
                  <a:pt x="109053" y="103877"/>
                  <a:pt x="94766" y="82181"/>
                  <a:pt x="82595" y="70010"/>
                </a:cubicBezTo>
                <a:cubicBezTo>
                  <a:pt x="70424" y="57839"/>
                  <a:pt x="-2072" y="-3544"/>
                  <a:pt x="45" y="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496BD01D-E3AF-99D7-8671-D9FBBC8F5A0D}"/>
              </a:ext>
            </a:extLst>
          </p:cNvPr>
          <p:cNvSpPr/>
          <p:nvPr/>
        </p:nvSpPr>
        <p:spPr>
          <a:xfrm>
            <a:off x="5339336" y="8591320"/>
            <a:ext cx="315344" cy="103519"/>
          </a:xfrm>
          <a:custGeom>
            <a:avLst/>
            <a:gdLst>
              <a:gd name="connsiteX0" fmla="*/ 315339 w 315344"/>
              <a:gd name="connsiteY0" fmla="*/ 230 h 103519"/>
              <a:gd name="connsiteX1" fmla="*/ 156589 w 315344"/>
              <a:gd name="connsiteY1" fmla="*/ 101830 h 103519"/>
              <a:gd name="connsiteX2" fmla="*/ 207389 w 315344"/>
              <a:gd name="connsiteY2" fmla="*/ 63730 h 103519"/>
              <a:gd name="connsiteX3" fmla="*/ 1014 w 315344"/>
              <a:gd name="connsiteY3" fmla="*/ 63730 h 103519"/>
              <a:gd name="connsiteX4" fmla="*/ 131189 w 315344"/>
              <a:gd name="connsiteY4" fmla="*/ 60555 h 103519"/>
              <a:gd name="connsiteX5" fmla="*/ 197864 w 315344"/>
              <a:gd name="connsiteY5" fmla="*/ 60555 h 103519"/>
              <a:gd name="connsiteX6" fmla="*/ 150239 w 315344"/>
              <a:gd name="connsiteY6" fmla="*/ 73255 h 103519"/>
              <a:gd name="connsiteX7" fmla="*/ 315339 w 315344"/>
              <a:gd name="connsiteY7" fmla="*/ 230 h 103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5344" h="103519">
                <a:moveTo>
                  <a:pt x="315339" y="230"/>
                </a:moveTo>
                <a:cubicBezTo>
                  <a:pt x="316397" y="4992"/>
                  <a:pt x="174581" y="91247"/>
                  <a:pt x="156589" y="101830"/>
                </a:cubicBezTo>
                <a:cubicBezTo>
                  <a:pt x="138597" y="112413"/>
                  <a:pt x="233318" y="70080"/>
                  <a:pt x="207389" y="63730"/>
                </a:cubicBezTo>
                <a:cubicBezTo>
                  <a:pt x="181460" y="57380"/>
                  <a:pt x="13714" y="64259"/>
                  <a:pt x="1014" y="63730"/>
                </a:cubicBezTo>
                <a:cubicBezTo>
                  <a:pt x="-11686" y="63201"/>
                  <a:pt x="98381" y="61084"/>
                  <a:pt x="131189" y="60555"/>
                </a:cubicBezTo>
                <a:cubicBezTo>
                  <a:pt x="163997" y="60026"/>
                  <a:pt x="194689" y="58438"/>
                  <a:pt x="197864" y="60555"/>
                </a:cubicBezTo>
                <a:cubicBezTo>
                  <a:pt x="201039" y="62672"/>
                  <a:pt x="135422" y="80663"/>
                  <a:pt x="150239" y="73255"/>
                </a:cubicBezTo>
                <a:cubicBezTo>
                  <a:pt x="165056" y="65847"/>
                  <a:pt x="314281" y="-4532"/>
                  <a:pt x="315339" y="2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7CA46BD8-1498-2CD7-FB9F-DEF900328A7F}"/>
              </a:ext>
            </a:extLst>
          </p:cNvPr>
          <p:cNvSpPr/>
          <p:nvPr/>
        </p:nvSpPr>
        <p:spPr>
          <a:xfrm>
            <a:off x="5359172" y="9420178"/>
            <a:ext cx="45214" cy="185697"/>
          </a:xfrm>
          <a:custGeom>
            <a:avLst/>
            <a:gdLst>
              <a:gd name="connsiteX0" fmla="*/ 12928 w 45214"/>
              <a:gd name="connsiteY0" fmla="*/ 47 h 185697"/>
              <a:gd name="connsiteX1" fmla="*/ 9753 w 45214"/>
              <a:gd name="connsiteY1" fmla="*/ 111172 h 185697"/>
              <a:gd name="connsiteX2" fmla="*/ 44678 w 45214"/>
              <a:gd name="connsiteY2" fmla="*/ 184197 h 185697"/>
              <a:gd name="connsiteX3" fmla="*/ 28803 w 45214"/>
              <a:gd name="connsiteY3" fmla="*/ 155622 h 185697"/>
              <a:gd name="connsiteX4" fmla="*/ 228 w 45214"/>
              <a:gd name="connsiteY4" fmla="*/ 98472 h 185697"/>
              <a:gd name="connsiteX5" fmla="*/ 12928 w 45214"/>
              <a:gd name="connsiteY5" fmla="*/ 47 h 185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214" h="185697">
                <a:moveTo>
                  <a:pt x="12928" y="47"/>
                </a:moveTo>
                <a:cubicBezTo>
                  <a:pt x="14516" y="2164"/>
                  <a:pt x="4461" y="80480"/>
                  <a:pt x="9753" y="111172"/>
                </a:cubicBezTo>
                <a:cubicBezTo>
                  <a:pt x="15045" y="141864"/>
                  <a:pt x="41503" y="176789"/>
                  <a:pt x="44678" y="184197"/>
                </a:cubicBezTo>
                <a:cubicBezTo>
                  <a:pt x="47853" y="191605"/>
                  <a:pt x="36211" y="169909"/>
                  <a:pt x="28803" y="155622"/>
                </a:cubicBezTo>
                <a:cubicBezTo>
                  <a:pt x="21395" y="141335"/>
                  <a:pt x="2345" y="129164"/>
                  <a:pt x="228" y="98472"/>
                </a:cubicBezTo>
                <a:cubicBezTo>
                  <a:pt x="-1889" y="67780"/>
                  <a:pt x="11340" y="-2070"/>
                  <a:pt x="12928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4CEFE791-F653-32E0-2ADD-C60BCEAD1F49}"/>
              </a:ext>
            </a:extLst>
          </p:cNvPr>
          <p:cNvSpPr/>
          <p:nvPr/>
        </p:nvSpPr>
        <p:spPr>
          <a:xfrm>
            <a:off x="5926931" y="9879947"/>
            <a:ext cx="324332" cy="113733"/>
          </a:xfrm>
          <a:custGeom>
            <a:avLst/>
            <a:gdLst>
              <a:gd name="connsiteX0" fmla="*/ 321469 w 324332"/>
              <a:gd name="connsiteY0" fmla="*/ 653 h 113733"/>
              <a:gd name="connsiteX1" fmla="*/ 3969 w 324332"/>
              <a:gd name="connsiteY1" fmla="*/ 111778 h 113733"/>
              <a:gd name="connsiteX2" fmla="*/ 153194 w 324332"/>
              <a:gd name="connsiteY2" fmla="*/ 67328 h 113733"/>
              <a:gd name="connsiteX3" fmla="*/ 321469 w 324332"/>
              <a:gd name="connsiteY3" fmla="*/ 653 h 113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332" h="113733">
                <a:moveTo>
                  <a:pt x="321469" y="653"/>
                </a:moveTo>
                <a:cubicBezTo>
                  <a:pt x="296598" y="8061"/>
                  <a:pt x="32015" y="100666"/>
                  <a:pt x="3969" y="111778"/>
                </a:cubicBezTo>
                <a:cubicBezTo>
                  <a:pt x="-24077" y="122891"/>
                  <a:pt x="103981" y="83732"/>
                  <a:pt x="153194" y="67328"/>
                </a:cubicBezTo>
                <a:cubicBezTo>
                  <a:pt x="202406" y="50924"/>
                  <a:pt x="346340" y="-6755"/>
                  <a:pt x="321469" y="6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5BCEF6AB-C02D-64BC-2D07-88319BB7F709}"/>
              </a:ext>
            </a:extLst>
          </p:cNvPr>
          <p:cNvSpPr/>
          <p:nvPr/>
        </p:nvSpPr>
        <p:spPr>
          <a:xfrm>
            <a:off x="5118064" y="9499522"/>
            <a:ext cx="125626" cy="138106"/>
          </a:xfrm>
          <a:custGeom>
            <a:avLst/>
            <a:gdLst>
              <a:gd name="connsiteX0" fmla="*/ 36 w 125626"/>
              <a:gd name="connsiteY0" fmla="*/ 78 h 138106"/>
              <a:gd name="connsiteX1" fmla="*/ 117511 w 125626"/>
              <a:gd name="connsiteY1" fmla="*/ 130253 h 138106"/>
              <a:gd name="connsiteX2" fmla="*/ 104811 w 125626"/>
              <a:gd name="connsiteY2" fmla="*/ 111203 h 138106"/>
              <a:gd name="connsiteX3" fmla="*/ 36 w 125626"/>
              <a:gd name="connsiteY3" fmla="*/ 78 h 138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626" h="138106">
                <a:moveTo>
                  <a:pt x="36" y="78"/>
                </a:moveTo>
                <a:cubicBezTo>
                  <a:pt x="2153" y="3253"/>
                  <a:pt x="117511" y="130253"/>
                  <a:pt x="117511" y="130253"/>
                </a:cubicBezTo>
                <a:cubicBezTo>
                  <a:pt x="134974" y="148774"/>
                  <a:pt x="121215" y="131311"/>
                  <a:pt x="104811" y="111203"/>
                </a:cubicBezTo>
                <a:cubicBezTo>
                  <a:pt x="88407" y="91095"/>
                  <a:pt x="-2081" y="-3097"/>
                  <a:pt x="36" y="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6433ED6B-ABF9-F141-72B1-A4DD4B6CE6FB}"/>
              </a:ext>
            </a:extLst>
          </p:cNvPr>
          <p:cNvSpPr/>
          <p:nvPr/>
        </p:nvSpPr>
        <p:spPr>
          <a:xfrm>
            <a:off x="6489658" y="7550149"/>
            <a:ext cx="58266" cy="185051"/>
          </a:xfrm>
          <a:custGeom>
            <a:avLst/>
            <a:gdLst>
              <a:gd name="connsiteX0" fmla="*/ 42 w 58266"/>
              <a:gd name="connsiteY0" fmla="*/ 1 h 185051"/>
              <a:gd name="connsiteX1" fmla="*/ 57192 w 58266"/>
              <a:gd name="connsiteY1" fmla="*/ 180976 h 185051"/>
              <a:gd name="connsiteX2" fmla="*/ 38142 w 58266"/>
              <a:gd name="connsiteY2" fmla="*/ 130176 h 185051"/>
              <a:gd name="connsiteX3" fmla="*/ 47667 w 58266"/>
              <a:gd name="connsiteY3" fmla="*/ 177801 h 185051"/>
              <a:gd name="connsiteX4" fmla="*/ 42 w 58266"/>
              <a:gd name="connsiteY4" fmla="*/ 1 h 185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266" h="185051">
                <a:moveTo>
                  <a:pt x="42" y="1"/>
                </a:moveTo>
                <a:cubicBezTo>
                  <a:pt x="1629" y="530"/>
                  <a:pt x="50842" y="159280"/>
                  <a:pt x="57192" y="180976"/>
                </a:cubicBezTo>
                <a:cubicBezTo>
                  <a:pt x="63542" y="202672"/>
                  <a:pt x="39729" y="130705"/>
                  <a:pt x="38142" y="130176"/>
                </a:cubicBezTo>
                <a:cubicBezTo>
                  <a:pt x="36555" y="129647"/>
                  <a:pt x="54017" y="194205"/>
                  <a:pt x="47667" y="177801"/>
                </a:cubicBezTo>
                <a:cubicBezTo>
                  <a:pt x="41317" y="161397"/>
                  <a:pt x="-1545" y="-528"/>
                  <a:pt x="42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F5913B25-C784-FF8D-916B-00AAC9A6B466}"/>
              </a:ext>
            </a:extLst>
          </p:cNvPr>
          <p:cNvSpPr/>
          <p:nvPr/>
        </p:nvSpPr>
        <p:spPr>
          <a:xfrm>
            <a:off x="6438782" y="7680231"/>
            <a:ext cx="186841" cy="554757"/>
          </a:xfrm>
          <a:custGeom>
            <a:avLst/>
            <a:gdLst>
              <a:gd name="connsiteX0" fmla="*/ 123943 w 186841"/>
              <a:gd name="connsiteY0" fmla="*/ 66769 h 554757"/>
              <a:gd name="connsiteX1" fmla="*/ 101718 w 186841"/>
              <a:gd name="connsiteY1" fmla="*/ 250919 h 554757"/>
              <a:gd name="connsiteX2" fmla="*/ 101718 w 186841"/>
              <a:gd name="connsiteY2" fmla="*/ 225519 h 554757"/>
              <a:gd name="connsiteX3" fmla="*/ 142993 w 186841"/>
              <a:gd name="connsiteY3" fmla="*/ 390619 h 554757"/>
              <a:gd name="connsiteX4" fmla="*/ 123943 w 186841"/>
              <a:gd name="connsiteY4" fmla="*/ 342994 h 554757"/>
              <a:gd name="connsiteX5" fmla="*/ 181093 w 186841"/>
              <a:gd name="connsiteY5" fmla="*/ 552544 h 554757"/>
              <a:gd name="connsiteX6" fmla="*/ 171568 w 186841"/>
              <a:gd name="connsiteY6" fmla="*/ 457294 h 554757"/>
              <a:gd name="connsiteX7" fmla="*/ 63618 w 186841"/>
              <a:gd name="connsiteY7" fmla="*/ 527144 h 554757"/>
              <a:gd name="connsiteX8" fmla="*/ 139818 w 186841"/>
              <a:gd name="connsiteY8" fmla="*/ 473169 h 554757"/>
              <a:gd name="connsiteX9" fmla="*/ 133468 w 186841"/>
              <a:gd name="connsiteY9" fmla="*/ 403319 h 554757"/>
              <a:gd name="connsiteX10" fmla="*/ 44568 w 186841"/>
              <a:gd name="connsiteY10" fmla="*/ 447769 h 554757"/>
              <a:gd name="connsiteX11" fmla="*/ 136643 w 186841"/>
              <a:gd name="connsiteY11" fmla="*/ 400144 h 554757"/>
              <a:gd name="connsiteX12" fmla="*/ 127118 w 186841"/>
              <a:gd name="connsiteY12" fmla="*/ 349344 h 554757"/>
              <a:gd name="connsiteX13" fmla="*/ 25518 w 186841"/>
              <a:gd name="connsiteY13" fmla="*/ 235044 h 554757"/>
              <a:gd name="connsiteX14" fmla="*/ 95368 w 186841"/>
              <a:gd name="connsiteY14" fmla="*/ 317594 h 554757"/>
              <a:gd name="connsiteX15" fmla="*/ 95368 w 186841"/>
              <a:gd name="connsiteY15" fmla="*/ 263619 h 554757"/>
              <a:gd name="connsiteX16" fmla="*/ 118 w 186841"/>
              <a:gd name="connsiteY16" fmla="*/ 94 h 554757"/>
              <a:gd name="connsiteX17" fmla="*/ 76318 w 186841"/>
              <a:gd name="connsiteY17" fmla="*/ 231869 h 554757"/>
              <a:gd name="connsiteX18" fmla="*/ 123943 w 186841"/>
              <a:gd name="connsiteY18" fmla="*/ 66769 h 554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86841" h="554757">
                <a:moveTo>
                  <a:pt x="123943" y="66769"/>
                </a:moveTo>
                <a:cubicBezTo>
                  <a:pt x="128176" y="69944"/>
                  <a:pt x="105422" y="224461"/>
                  <a:pt x="101718" y="250919"/>
                </a:cubicBezTo>
                <a:cubicBezTo>
                  <a:pt x="98014" y="277377"/>
                  <a:pt x="94839" y="202236"/>
                  <a:pt x="101718" y="225519"/>
                </a:cubicBezTo>
                <a:cubicBezTo>
                  <a:pt x="108597" y="248802"/>
                  <a:pt x="139289" y="371040"/>
                  <a:pt x="142993" y="390619"/>
                </a:cubicBezTo>
                <a:cubicBezTo>
                  <a:pt x="146697" y="410198"/>
                  <a:pt x="117593" y="316007"/>
                  <a:pt x="123943" y="342994"/>
                </a:cubicBezTo>
                <a:cubicBezTo>
                  <a:pt x="130293" y="369981"/>
                  <a:pt x="173156" y="533494"/>
                  <a:pt x="181093" y="552544"/>
                </a:cubicBezTo>
                <a:cubicBezTo>
                  <a:pt x="189030" y="571594"/>
                  <a:pt x="191147" y="461527"/>
                  <a:pt x="171568" y="457294"/>
                </a:cubicBezTo>
                <a:cubicBezTo>
                  <a:pt x="151989" y="453061"/>
                  <a:pt x="68910" y="524498"/>
                  <a:pt x="63618" y="527144"/>
                </a:cubicBezTo>
                <a:cubicBezTo>
                  <a:pt x="58326" y="529790"/>
                  <a:pt x="128176" y="493806"/>
                  <a:pt x="139818" y="473169"/>
                </a:cubicBezTo>
                <a:cubicBezTo>
                  <a:pt x="151460" y="452532"/>
                  <a:pt x="149343" y="407552"/>
                  <a:pt x="133468" y="403319"/>
                </a:cubicBezTo>
                <a:cubicBezTo>
                  <a:pt x="117593" y="399086"/>
                  <a:pt x="44039" y="448298"/>
                  <a:pt x="44568" y="447769"/>
                </a:cubicBezTo>
                <a:cubicBezTo>
                  <a:pt x="45097" y="447240"/>
                  <a:pt x="122885" y="416548"/>
                  <a:pt x="136643" y="400144"/>
                </a:cubicBezTo>
                <a:cubicBezTo>
                  <a:pt x="150401" y="383740"/>
                  <a:pt x="145639" y="376861"/>
                  <a:pt x="127118" y="349344"/>
                </a:cubicBezTo>
                <a:cubicBezTo>
                  <a:pt x="108597" y="321827"/>
                  <a:pt x="30810" y="240336"/>
                  <a:pt x="25518" y="235044"/>
                </a:cubicBezTo>
                <a:cubicBezTo>
                  <a:pt x="20226" y="229752"/>
                  <a:pt x="83726" y="312832"/>
                  <a:pt x="95368" y="317594"/>
                </a:cubicBezTo>
                <a:cubicBezTo>
                  <a:pt x="107010" y="322356"/>
                  <a:pt x="111243" y="316536"/>
                  <a:pt x="95368" y="263619"/>
                </a:cubicBezTo>
                <a:cubicBezTo>
                  <a:pt x="79493" y="210702"/>
                  <a:pt x="3293" y="5386"/>
                  <a:pt x="118" y="94"/>
                </a:cubicBezTo>
                <a:cubicBezTo>
                  <a:pt x="-3057" y="-5198"/>
                  <a:pt x="58326" y="214407"/>
                  <a:pt x="76318" y="231869"/>
                </a:cubicBezTo>
                <a:cubicBezTo>
                  <a:pt x="94310" y="249331"/>
                  <a:pt x="119710" y="63594"/>
                  <a:pt x="123943" y="667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76ACA514-0947-D719-F7F6-F74EB10A714B}"/>
              </a:ext>
            </a:extLst>
          </p:cNvPr>
          <p:cNvSpPr/>
          <p:nvPr/>
        </p:nvSpPr>
        <p:spPr>
          <a:xfrm>
            <a:off x="6330950" y="7257780"/>
            <a:ext cx="54134" cy="321121"/>
          </a:xfrm>
          <a:custGeom>
            <a:avLst/>
            <a:gdLst>
              <a:gd name="connsiteX0" fmla="*/ 6350 w 54134"/>
              <a:gd name="connsiteY0" fmla="*/ 6620 h 321121"/>
              <a:gd name="connsiteX1" fmla="*/ 0 w 54134"/>
              <a:gd name="connsiteY1" fmla="*/ 314595 h 321121"/>
              <a:gd name="connsiteX2" fmla="*/ 6350 w 54134"/>
              <a:gd name="connsiteY2" fmla="*/ 209820 h 321121"/>
              <a:gd name="connsiteX3" fmla="*/ 28575 w 54134"/>
              <a:gd name="connsiteY3" fmla="*/ 127270 h 321121"/>
              <a:gd name="connsiteX4" fmla="*/ 53975 w 54134"/>
              <a:gd name="connsiteY4" fmla="*/ 193945 h 321121"/>
              <a:gd name="connsiteX5" fmla="*/ 15875 w 54134"/>
              <a:gd name="connsiteY5" fmla="*/ 108220 h 321121"/>
              <a:gd name="connsiteX6" fmla="*/ 6350 w 54134"/>
              <a:gd name="connsiteY6" fmla="*/ 6620 h 321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134" h="321121">
                <a:moveTo>
                  <a:pt x="6350" y="6620"/>
                </a:moveTo>
                <a:cubicBezTo>
                  <a:pt x="3704" y="41016"/>
                  <a:pt x="0" y="280728"/>
                  <a:pt x="0" y="314595"/>
                </a:cubicBezTo>
                <a:cubicBezTo>
                  <a:pt x="0" y="348462"/>
                  <a:pt x="1588" y="241041"/>
                  <a:pt x="6350" y="209820"/>
                </a:cubicBezTo>
                <a:cubicBezTo>
                  <a:pt x="11112" y="178599"/>
                  <a:pt x="20638" y="129916"/>
                  <a:pt x="28575" y="127270"/>
                </a:cubicBezTo>
                <a:cubicBezTo>
                  <a:pt x="36512" y="124624"/>
                  <a:pt x="56092" y="197120"/>
                  <a:pt x="53975" y="193945"/>
                </a:cubicBezTo>
                <a:cubicBezTo>
                  <a:pt x="51858" y="190770"/>
                  <a:pt x="23813" y="134678"/>
                  <a:pt x="15875" y="108220"/>
                </a:cubicBezTo>
                <a:cubicBezTo>
                  <a:pt x="7937" y="81762"/>
                  <a:pt x="8996" y="-27776"/>
                  <a:pt x="6350" y="66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DA540675-7994-FE4A-8174-F23454FEB858}"/>
              </a:ext>
            </a:extLst>
          </p:cNvPr>
          <p:cNvSpPr/>
          <p:nvPr/>
        </p:nvSpPr>
        <p:spPr>
          <a:xfrm>
            <a:off x="6316043" y="7857983"/>
            <a:ext cx="100674" cy="265663"/>
          </a:xfrm>
          <a:custGeom>
            <a:avLst/>
            <a:gdLst>
              <a:gd name="connsiteX0" fmla="*/ 100632 w 100674"/>
              <a:gd name="connsiteY0" fmla="*/ 142 h 265663"/>
              <a:gd name="connsiteX1" fmla="*/ 2207 w 100674"/>
              <a:gd name="connsiteY1" fmla="*/ 225567 h 265663"/>
              <a:gd name="connsiteX2" fmla="*/ 30782 w 100674"/>
              <a:gd name="connsiteY2" fmla="*/ 146192 h 265663"/>
              <a:gd name="connsiteX3" fmla="*/ 14907 w 100674"/>
              <a:gd name="connsiteY3" fmla="*/ 263667 h 265663"/>
              <a:gd name="connsiteX4" fmla="*/ 100632 w 100674"/>
              <a:gd name="connsiteY4" fmla="*/ 142 h 26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74" h="265663">
                <a:moveTo>
                  <a:pt x="100632" y="142"/>
                </a:moveTo>
                <a:cubicBezTo>
                  <a:pt x="98515" y="-6208"/>
                  <a:pt x="13849" y="201225"/>
                  <a:pt x="2207" y="225567"/>
                </a:cubicBezTo>
                <a:cubicBezTo>
                  <a:pt x="-9435" y="249909"/>
                  <a:pt x="28665" y="139842"/>
                  <a:pt x="30782" y="146192"/>
                </a:cubicBezTo>
                <a:cubicBezTo>
                  <a:pt x="32899" y="152542"/>
                  <a:pt x="4324" y="283246"/>
                  <a:pt x="14907" y="263667"/>
                </a:cubicBezTo>
                <a:cubicBezTo>
                  <a:pt x="25490" y="244088"/>
                  <a:pt x="102749" y="6492"/>
                  <a:pt x="100632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9F53E849-ED88-ADA1-6F0F-5C21B5F2C8C4}"/>
              </a:ext>
            </a:extLst>
          </p:cNvPr>
          <p:cNvSpPr/>
          <p:nvPr/>
        </p:nvSpPr>
        <p:spPr>
          <a:xfrm>
            <a:off x="6215125" y="9254042"/>
            <a:ext cx="618091" cy="64583"/>
          </a:xfrm>
          <a:custGeom>
            <a:avLst/>
            <a:gdLst>
              <a:gd name="connsiteX0" fmla="*/ 1525 w 618091"/>
              <a:gd name="connsiteY0" fmla="*/ 64583 h 64583"/>
              <a:gd name="connsiteX1" fmla="*/ 471425 w 618091"/>
              <a:gd name="connsiteY1" fmla="*/ 39183 h 64583"/>
              <a:gd name="connsiteX2" fmla="*/ 611125 w 618091"/>
              <a:gd name="connsiteY2" fmla="*/ 1083 h 64583"/>
              <a:gd name="connsiteX3" fmla="*/ 560325 w 618091"/>
              <a:gd name="connsiteY3" fmla="*/ 13783 h 64583"/>
              <a:gd name="connsiteX4" fmla="*/ 249175 w 618091"/>
              <a:gd name="connsiteY4" fmla="*/ 48708 h 64583"/>
              <a:gd name="connsiteX5" fmla="*/ 319025 w 618091"/>
              <a:gd name="connsiteY5" fmla="*/ 39183 h 64583"/>
              <a:gd name="connsiteX6" fmla="*/ 1525 w 618091"/>
              <a:gd name="connsiteY6" fmla="*/ 64583 h 64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8091" h="64583">
                <a:moveTo>
                  <a:pt x="1525" y="64583"/>
                </a:moveTo>
                <a:cubicBezTo>
                  <a:pt x="26925" y="64583"/>
                  <a:pt x="369825" y="49766"/>
                  <a:pt x="471425" y="39183"/>
                </a:cubicBezTo>
                <a:cubicBezTo>
                  <a:pt x="573025" y="28600"/>
                  <a:pt x="596308" y="5316"/>
                  <a:pt x="611125" y="1083"/>
                </a:cubicBezTo>
                <a:cubicBezTo>
                  <a:pt x="625942" y="-3150"/>
                  <a:pt x="620650" y="5846"/>
                  <a:pt x="560325" y="13783"/>
                </a:cubicBezTo>
                <a:cubicBezTo>
                  <a:pt x="500000" y="21720"/>
                  <a:pt x="289392" y="44475"/>
                  <a:pt x="249175" y="48708"/>
                </a:cubicBezTo>
                <a:cubicBezTo>
                  <a:pt x="208958" y="52941"/>
                  <a:pt x="362417" y="37066"/>
                  <a:pt x="319025" y="39183"/>
                </a:cubicBezTo>
                <a:cubicBezTo>
                  <a:pt x="275633" y="41300"/>
                  <a:pt x="-23875" y="64583"/>
                  <a:pt x="1525" y="645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73F9E2BF-6CD6-8967-E347-E0BD86F363E4}"/>
              </a:ext>
            </a:extLst>
          </p:cNvPr>
          <p:cNvSpPr/>
          <p:nvPr/>
        </p:nvSpPr>
        <p:spPr>
          <a:xfrm>
            <a:off x="6238493" y="9277258"/>
            <a:ext cx="105157" cy="117742"/>
          </a:xfrm>
          <a:custGeom>
            <a:avLst/>
            <a:gdLst>
              <a:gd name="connsiteX0" fmla="*/ 105157 w 105157"/>
              <a:gd name="connsiteY0" fmla="*/ 92 h 117742"/>
              <a:gd name="connsiteX1" fmla="*/ 3557 w 105157"/>
              <a:gd name="connsiteY1" fmla="*/ 76292 h 117742"/>
              <a:gd name="connsiteX2" fmla="*/ 28957 w 105157"/>
              <a:gd name="connsiteY2" fmla="*/ 54067 h 117742"/>
              <a:gd name="connsiteX3" fmla="*/ 86107 w 105157"/>
              <a:gd name="connsiteY3" fmla="*/ 117567 h 117742"/>
              <a:gd name="connsiteX4" fmla="*/ 63882 w 105157"/>
              <a:gd name="connsiteY4" fmla="*/ 73117 h 117742"/>
              <a:gd name="connsiteX5" fmla="*/ 3557 w 105157"/>
              <a:gd name="connsiteY5" fmla="*/ 76292 h 117742"/>
              <a:gd name="connsiteX6" fmla="*/ 13082 w 105157"/>
              <a:gd name="connsiteY6" fmla="*/ 57242 h 117742"/>
              <a:gd name="connsiteX7" fmla="*/ 3557 w 105157"/>
              <a:gd name="connsiteY7" fmla="*/ 60417 h 117742"/>
              <a:gd name="connsiteX8" fmla="*/ 105157 w 105157"/>
              <a:gd name="connsiteY8" fmla="*/ 92 h 117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57" h="117742">
                <a:moveTo>
                  <a:pt x="105157" y="92"/>
                </a:moveTo>
                <a:cubicBezTo>
                  <a:pt x="105157" y="2738"/>
                  <a:pt x="16257" y="67296"/>
                  <a:pt x="3557" y="76292"/>
                </a:cubicBezTo>
                <a:cubicBezTo>
                  <a:pt x="-9143" y="85288"/>
                  <a:pt x="15199" y="47188"/>
                  <a:pt x="28957" y="54067"/>
                </a:cubicBezTo>
                <a:cubicBezTo>
                  <a:pt x="42715" y="60946"/>
                  <a:pt x="80286" y="114392"/>
                  <a:pt x="86107" y="117567"/>
                </a:cubicBezTo>
                <a:cubicBezTo>
                  <a:pt x="91928" y="120742"/>
                  <a:pt x="77640" y="79996"/>
                  <a:pt x="63882" y="73117"/>
                </a:cubicBezTo>
                <a:cubicBezTo>
                  <a:pt x="50124" y="66238"/>
                  <a:pt x="12024" y="78938"/>
                  <a:pt x="3557" y="76292"/>
                </a:cubicBezTo>
                <a:cubicBezTo>
                  <a:pt x="-4910" y="73646"/>
                  <a:pt x="13082" y="57242"/>
                  <a:pt x="13082" y="57242"/>
                </a:cubicBezTo>
                <a:cubicBezTo>
                  <a:pt x="13082" y="54596"/>
                  <a:pt x="-8085" y="68355"/>
                  <a:pt x="3557" y="60417"/>
                </a:cubicBezTo>
                <a:cubicBezTo>
                  <a:pt x="15199" y="52480"/>
                  <a:pt x="105157" y="-2554"/>
                  <a:pt x="105157" y="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CC05C4AD-49CD-EFA1-BE40-EFEBC798CB4A}"/>
              </a:ext>
            </a:extLst>
          </p:cNvPr>
          <p:cNvSpPr/>
          <p:nvPr/>
        </p:nvSpPr>
        <p:spPr>
          <a:xfrm>
            <a:off x="6429157" y="9296354"/>
            <a:ext cx="76418" cy="163156"/>
          </a:xfrm>
          <a:custGeom>
            <a:avLst/>
            <a:gdLst>
              <a:gd name="connsiteX0" fmla="*/ 218 w 76418"/>
              <a:gd name="connsiteY0" fmla="*/ 46 h 163156"/>
              <a:gd name="connsiteX1" fmla="*/ 38318 w 76418"/>
              <a:gd name="connsiteY1" fmla="*/ 54021 h 163156"/>
              <a:gd name="connsiteX2" fmla="*/ 54193 w 76418"/>
              <a:gd name="connsiteY2" fmla="*/ 101646 h 163156"/>
              <a:gd name="connsiteX3" fmla="*/ 63718 w 76418"/>
              <a:gd name="connsiteY3" fmla="*/ 50846 h 163156"/>
              <a:gd name="connsiteX4" fmla="*/ 51018 w 76418"/>
              <a:gd name="connsiteY4" fmla="*/ 161971 h 163156"/>
              <a:gd name="connsiteX5" fmla="*/ 60543 w 76418"/>
              <a:gd name="connsiteY5" fmla="*/ 104821 h 163156"/>
              <a:gd name="connsiteX6" fmla="*/ 76418 w 76418"/>
              <a:gd name="connsiteY6" fmla="*/ 31796 h 163156"/>
              <a:gd name="connsiteX7" fmla="*/ 57368 w 76418"/>
              <a:gd name="connsiteY7" fmla="*/ 44496 h 163156"/>
              <a:gd name="connsiteX8" fmla="*/ 218 w 76418"/>
              <a:gd name="connsiteY8" fmla="*/ 46 h 163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418" h="163156">
                <a:moveTo>
                  <a:pt x="218" y="46"/>
                </a:moveTo>
                <a:cubicBezTo>
                  <a:pt x="-2957" y="1633"/>
                  <a:pt x="29322" y="37088"/>
                  <a:pt x="38318" y="54021"/>
                </a:cubicBezTo>
                <a:cubicBezTo>
                  <a:pt x="47314" y="70954"/>
                  <a:pt x="49960" y="102175"/>
                  <a:pt x="54193" y="101646"/>
                </a:cubicBezTo>
                <a:cubicBezTo>
                  <a:pt x="58426" y="101117"/>
                  <a:pt x="64247" y="40792"/>
                  <a:pt x="63718" y="50846"/>
                </a:cubicBezTo>
                <a:cubicBezTo>
                  <a:pt x="63189" y="60900"/>
                  <a:pt x="51547" y="152975"/>
                  <a:pt x="51018" y="161971"/>
                </a:cubicBezTo>
                <a:cubicBezTo>
                  <a:pt x="50489" y="170967"/>
                  <a:pt x="56310" y="126517"/>
                  <a:pt x="60543" y="104821"/>
                </a:cubicBezTo>
                <a:cubicBezTo>
                  <a:pt x="64776" y="83125"/>
                  <a:pt x="76418" y="31796"/>
                  <a:pt x="76418" y="31796"/>
                </a:cubicBezTo>
                <a:cubicBezTo>
                  <a:pt x="75889" y="21742"/>
                  <a:pt x="66893" y="51375"/>
                  <a:pt x="57368" y="44496"/>
                </a:cubicBezTo>
                <a:cubicBezTo>
                  <a:pt x="47843" y="37617"/>
                  <a:pt x="3393" y="-1541"/>
                  <a:pt x="218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3DFED199-51AF-4666-4F2B-FB0C62D29C9A}"/>
              </a:ext>
            </a:extLst>
          </p:cNvPr>
          <p:cNvSpPr/>
          <p:nvPr/>
        </p:nvSpPr>
        <p:spPr>
          <a:xfrm>
            <a:off x="6534114" y="9254885"/>
            <a:ext cx="279469" cy="160562"/>
          </a:xfrm>
          <a:custGeom>
            <a:avLst/>
            <a:gdLst>
              <a:gd name="connsiteX0" fmla="*/ 279436 w 279469"/>
              <a:gd name="connsiteY0" fmla="*/ 240 h 160562"/>
              <a:gd name="connsiteX1" fmla="*/ 155611 w 279469"/>
              <a:gd name="connsiteY1" fmla="*/ 35165 h 160562"/>
              <a:gd name="connsiteX2" fmla="*/ 36 w 279469"/>
              <a:gd name="connsiteY2" fmla="*/ 54215 h 160562"/>
              <a:gd name="connsiteX3" fmla="*/ 139736 w 279469"/>
              <a:gd name="connsiteY3" fmla="*/ 44690 h 160562"/>
              <a:gd name="connsiteX4" fmla="*/ 149261 w 279469"/>
              <a:gd name="connsiteY4" fmla="*/ 54215 h 160562"/>
              <a:gd name="connsiteX5" fmla="*/ 158786 w 279469"/>
              <a:gd name="connsiteY5" fmla="*/ 158990 h 160562"/>
              <a:gd name="connsiteX6" fmla="*/ 158786 w 279469"/>
              <a:gd name="connsiteY6" fmla="*/ 111365 h 160562"/>
              <a:gd name="connsiteX7" fmla="*/ 168311 w 279469"/>
              <a:gd name="connsiteY7" fmla="*/ 31990 h 160562"/>
              <a:gd name="connsiteX8" fmla="*/ 168311 w 279469"/>
              <a:gd name="connsiteY8" fmla="*/ 54215 h 160562"/>
              <a:gd name="connsiteX9" fmla="*/ 279436 w 279469"/>
              <a:gd name="connsiteY9" fmla="*/ 240 h 16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9469" h="160562">
                <a:moveTo>
                  <a:pt x="279436" y="240"/>
                </a:moveTo>
                <a:cubicBezTo>
                  <a:pt x="277319" y="-2935"/>
                  <a:pt x="202178" y="26169"/>
                  <a:pt x="155611" y="35165"/>
                </a:cubicBezTo>
                <a:cubicBezTo>
                  <a:pt x="109044" y="44161"/>
                  <a:pt x="2682" y="52628"/>
                  <a:pt x="36" y="54215"/>
                </a:cubicBezTo>
                <a:cubicBezTo>
                  <a:pt x="-2610" y="55803"/>
                  <a:pt x="139736" y="44690"/>
                  <a:pt x="139736" y="44690"/>
                </a:cubicBezTo>
                <a:cubicBezTo>
                  <a:pt x="164607" y="44690"/>
                  <a:pt x="146086" y="35165"/>
                  <a:pt x="149261" y="54215"/>
                </a:cubicBezTo>
                <a:cubicBezTo>
                  <a:pt x="152436" y="73265"/>
                  <a:pt x="157198" y="149465"/>
                  <a:pt x="158786" y="158990"/>
                </a:cubicBezTo>
                <a:cubicBezTo>
                  <a:pt x="160373" y="168515"/>
                  <a:pt x="157199" y="132532"/>
                  <a:pt x="158786" y="111365"/>
                </a:cubicBezTo>
                <a:cubicBezTo>
                  <a:pt x="160373" y="90198"/>
                  <a:pt x="166723" y="41515"/>
                  <a:pt x="168311" y="31990"/>
                </a:cubicBezTo>
                <a:cubicBezTo>
                  <a:pt x="169898" y="22465"/>
                  <a:pt x="152965" y="60565"/>
                  <a:pt x="168311" y="54215"/>
                </a:cubicBezTo>
                <a:cubicBezTo>
                  <a:pt x="183657" y="47865"/>
                  <a:pt x="281553" y="3415"/>
                  <a:pt x="279436" y="2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38F8BA43-0745-23D7-790C-5C2E416893A2}"/>
              </a:ext>
            </a:extLst>
          </p:cNvPr>
          <p:cNvSpPr/>
          <p:nvPr/>
        </p:nvSpPr>
        <p:spPr>
          <a:xfrm>
            <a:off x="6476357" y="9306123"/>
            <a:ext cx="70569" cy="158664"/>
          </a:xfrm>
          <a:custGeom>
            <a:avLst/>
            <a:gdLst>
              <a:gd name="connsiteX0" fmla="*/ 643 w 70569"/>
              <a:gd name="connsiteY0" fmla="*/ 6152 h 158664"/>
              <a:gd name="connsiteX1" fmla="*/ 35568 w 70569"/>
              <a:gd name="connsiteY1" fmla="*/ 53777 h 158664"/>
              <a:gd name="connsiteX2" fmla="*/ 32393 w 70569"/>
              <a:gd name="connsiteY2" fmla="*/ 95052 h 158664"/>
              <a:gd name="connsiteX3" fmla="*/ 19693 w 70569"/>
              <a:gd name="connsiteY3" fmla="*/ 53777 h 158664"/>
              <a:gd name="connsiteX4" fmla="*/ 19693 w 70569"/>
              <a:gd name="connsiteY4" fmla="*/ 110927 h 158664"/>
              <a:gd name="connsiteX5" fmla="*/ 26043 w 70569"/>
              <a:gd name="connsiteY5" fmla="*/ 95052 h 158664"/>
              <a:gd name="connsiteX6" fmla="*/ 41918 w 70569"/>
              <a:gd name="connsiteY6" fmla="*/ 158552 h 158664"/>
              <a:gd name="connsiteX7" fmla="*/ 29218 w 70569"/>
              <a:gd name="connsiteY7" fmla="*/ 107752 h 158664"/>
              <a:gd name="connsiteX8" fmla="*/ 70493 w 70569"/>
              <a:gd name="connsiteY8" fmla="*/ 9327 h 158664"/>
              <a:gd name="connsiteX9" fmla="*/ 643 w 70569"/>
              <a:gd name="connsiteY9" fmla="*/ 6152 h 15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69" h="158664">
                <a:moveTo>
                  <a:pt x="643" y="6152"/>
                </a:moveTo>
                <a:cubicBezTo>
                  <a:pt x="-5178" y="13560"/>
                  <a:pt x="30276" y="38960"/>
                  <a:pt x="35568" y="53777"/>
                </a:cubicBezTo>
                <a:cubicBezTo>
                  <a:pt x="40860" y="68594"/>
                  <a:pt x="35039" y="95052"/>
                  <a:pt x="32393" y="95052"/>
                </a:cubicBezTo>
                <a:cubicBezTo>
                  <a:pt x="29747" y="95052"/>
                  <a:pt x="21810" y="51131"/>
                  <a:pt x="19693" y="53777"/>
                </a:cubicBezTo>
                <a:cubicBezTo>
                  <a:pt x="17576" y="56423"/>
                  <a:pt x="18635" y="104048"/>
                  <a:pt x="19693" y="110927"/>
                </a:cubicBezTo>
                <a:cubicBezTo>
                  <a:pt x="20751" y="117806"/>
                  <a:pt x="22339" y="87115"/>
                  <a:pt x="26043" y="95052"/>
                </a:cubicBezTo>
                <a:cubicBezTo>
                  <a:pt x="29747" y="102989"/>
                  <a:pt x="41918" y="158552"/>
                  <a:pt x="41918" y="158552"/>
                </a:cubicBezTo>
                <a:cubicBezTo>
                  <a:pt x="42447" y="160669"/>
                  <a:pt x="24456" y="132623"/>
                  <a:pt x="29218" y="107752"/>
                </a:cubicBezTo>
                <a:cubicBezTo>
                  <a:pt x="33980" y="82881"/>
                  <a:pt x="67847" y="22556"/>
                  <a:pt x="70493" y="9327"/>
                </a:cubicBezTo>
                <a:cubicBezTo>
                  <a:pt x="73139" y="-3902"/>
                  <a:pt x="6464" y="-1256"/>
                  <a:pt x="643" y="6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0BCB3D34-E7CB-A75F-899C-88B1AA6F7488}"/>
              </a:ext>
            </a:extLst>
          </p:cNvPr>
          <p:cNvSpPr/>
          <p:nvPr/>
        </p:nvSpPr>
        <p:spPr>
          <a:xfrm>
            <a:off x="6126119" y="9295282"/>
            <a:ext cx="613052" cy="51918"/>
          </a:xfrm>
          <a:custGeom>
            <a:avLst/>
            <a:gdLst>
              <a:gd name="connsiteX0" fmla="*/ 1631 w 613052"/>
              <a:gd name="connsiteY0" fmla="*/ 51918 h 51918"/>
              <a:gd name="connsiteX1" fmla="*/ 366756 w 613052"/>
              <a:gd name="connsiteY1" fmla="*/ 4293 h 51918"/>
              <a:gd name="connsiteX2" fmla="*/ 300081 w 613052"/>
              <a:gd name="connsiteY2" fmla="*/ 29693 h 51918"/>
              <a:gd name="connsiteX3" fmla="*/ 604881 w 613052"/>
              <a:gd name="connsiteY3" fmla="*/ 1118 h 51918"/>
              <a:gd name="connsiteX4" fmla="*/ 493756 w 613052"/>
              <a:gd name="connsiteY4" fmla="*/ 10643 h 51918"/>
              <a:gd name="connsiteX5" fmla="*/ 157206 w 613052"/>
              <a:gd name="connsiteY5" fmla="*/ 10643 h 51918"/>
              <a:gd name="connsiteX6" fmla="*/ 230231 w 613052"/>
              <a:gd name="connsiteY6" fmla="*/ 4293 h 51918"/>
              <a:gd name="connsiteX7" fmla="*/ 1631 w 613052"/>
              <a:gd name="connsiteY7" fmla="*/ 51918 h 5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3052" h="51918">
                <a:moveTo>
                  <a:pt x="1631" y="51918"/>
                </a:moveTo>
                <a:cubicBezTo>
                  <a:pt x="24385" y="51918"/>
                  <a:pt x="317014" y="7997"/>
                  <a:pt x="366756" y="4293"/>
                </a:cubicBezTo>
                <a:cubicBezTo>
                  <a:pt x="416498" y="589"/>
                  <a:pt x="260394" y="30222"/>
                  <a:pt x="300081" y="29693"/>
                </a:cubicBezTo>
                <a:cubicBezTo>
                  <a:pt x="339768" y="29164"/>
                  <a:pt x="572602" y="4293"/>
                  <a:pt x="604881" y="1118"/>
                </a:cubicBezTo>
                <a:cubicBezTo>
                  <a:pt x="637160" y="-2057"/>
                  <a:pt x="568368" y="9056"/>
                  <a:pt x="493756" y="10643"/>
                </a:cubicBezTo>
                <a:cubicBezTo>
                  <a:pt x="419144" y="12230"/>
                  <a:pt x="201127" y="11701"/>
                  <a:pt x="157206" y="10643"/>
                </a:cubicBezTo>
                <a:cubicBezTo>
                  <a:pt x="113285" y="9585"/>
                  <a:pt x="259335" y="-7878"/>
                  <a:pt x="230231" y="4293"/>
                </a:cubicBezTo>
                <a:cubicBezTo>
                  <a:pt x="201127" y="16464"/>
                  <a:pt x="-21123" y="51918"/>
                  <a:pt x="1631" y="519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813076AD-B6FE-09AD-3184-4CB9B1E3C463}"/>
              </a:ext>
            </a:extLst>
          </p:cNvPr>
          <p:cNvSpPr/>
          <p:nvPr/>
        </p:nvSpPr>
        <p:spPr>
          <a:xfrm>
            <a:off x="6511925" y="9255825"/>
            <a:ext cx="346055" cy="113641"/>
          </a:xfrm>
          <a:custGeom>
            <a:avLst/>
            <a:gdLst>
              <a:gd name="connsiteX0" fmla="*/ 0 w 346055"/>
              <a:gd name="connsiteY0" fmla="*/ 85025 h 113641"/>
              <a:gd name="connsiteX1" fmla="*/ 327025 w 346055"/>
              <a:gd name="connsiteY1" fmla="*/ 5650 h 113641"/>
              <a:gd name="connsiteX2" fmla="*/ 295275 w 346055"/>
              <a:gd name="connsiteY2" fmla="*/ 18350 h 113641"/>
              <a:gd name="connsiteX3" fmla="*/ 196850 w 346055"/>
              <a:gd name="connsiteY3" fmla="*/ 113600 h 113641"/>
              <a:gd name="connsiteX4" fmla="*/ 282575 w 346055"/>
              <a:gd name="connsiteY4" fmla="*/ 5650 h 113641"/>
              <a:gd name="connsiteX5" fmla="*/ 241300 w 346055"/>
              <a:gd name="connsiteY5" fmla="*/ 18350 h 113641"/>
              <a:gd name="connsiteX6" fmla="*/ 0 w 346055"/>
              <a:gd name="connsiteY6" fmla="*/ 85025 h 113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6055" h="113641">
                <a:moveTo>
                  <a:pt x="0" y="85025"/>
                </a:moveTo>
                <a:lnTo>
                  <a:pt x="327025" y="5650"/>
                </a:lnTo>
                <a:cubicBezTo>
                  <a:pt x="376237" y="-5462"/>
                  <a:pt x="316971" y="358"/>
                  <a:pt x="295275" y="18350"/>
                </a:cubicBezTo>
                <a:cubicBezTo>
                  <a:pt x="273579" y="36342"/>
                  <a:pt x="198967" y="115717"/>
                  <a:pt x="196850" y="113600"/>
                </a:cubicBezTo>
                <a:cubicBezTo>
                  <a:pt x="194733" y="111483"/>
                  <a:pt x="275167" y="21525"/>
                  <a:pt x="282575" y="5650"/>
                </a:cubicBezTo>
                <a:cubicBezTo>
                  <a:pt x="289983" y="-10225"/>
                  <a:pt x="241300" y="18350"/>
                  <a:pt x="241300" y="18350"/>
                </a:cubicBezTo>
                <a:lnTo>
                  <a:pt x="0" y="8502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BA3471FC-2861-40FC-42D5-C000CAB51DEA}"/>
              </a:ext>
            </a:extLst>
          </p:cNvPr>
          <p:cNvSpPr/>
          <p:nvPr/>
        </p:nvSpPr>
        <p:spPr>
          <a:xfrm>
            <a:off x="6232268" y="9315247"/>
            <a:ext cx="255278" cy="57415"/>
          </a:xfrm>
          <a:custGeom>
            <a:avLst/>
            <a:gdLst>
              <a:gd name="connsiteX0" fmla="*/ 254257 w 255278"/>
              <a:gd name="connsiteY0" fmla="*/ 203 h 57415"/>
              <a:gd name="connsiteX1" fmla="*/ 136782 w 255278"/>
              <a:gd name="connsiteY1" fmla="*/ 16078 h 57415"/>
              <a:gd name="connsiteX2" fmla="*/ 76457 w 255278"/>
              <a:gd name="connsiteY2" fmla="*/ 57353 h 57415"/>
              <a:gd name="connsiteX3" fmla="*/ 95507 w 255278"/>
              <a:gd name="connsiteY3" fmla="*/ 25603 h 57415"/>
              <a:gd name="connsiteX4" fmla="*/ 63757 w 255278"/>
              <a:gd name="connsiteY4" fmla="*/ 31953 h 57415"/>
              <a:gd name="connsiteX5" fmla="*/ 82807 w 255278"/>
              <a:gd name="connsiteY5" fmla="*/ 22428 h 57415"/>
              <a:gd name="connsiteX6" fmla="*/ 257 w 255278"/>
              <a:gd name="connsiteY6" fmla="*/ 47828 h 57415"/>
              <a:gd name="connsiteX7" fmla="*/ 63757 w 255278"/>
              <a:gd name="connsiteY7" fmla="*/ 25603 h 57415"/>
              <a:gd name="connsiteX8" fmla="*/ 254257 w 255278"/>
              <a:gd name="connsiteY8" fmla="*/ 203 h 5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5278" h="57415">
                <a:moveTo>
                  <a:pt x="254257" y="203"/>
                </a:moveTo>
                <a:cubicBezTo>
                  <a:pt x="266428" y="-1384"/>
                  <a:pt x="166415" y="6553"/>
                  <a:pt x="136782" y="16078"/>
                </a:cubicBezTo>
                <a:cubicBezTo>
                  <a:pt x="107149" y="25603"/>
                  <a:pt x="83336" y="55766"/>
                  <a:pt x="76457" y="57353"/>
                </a:cubicBezTo>
                <a:cubicBezTo>
                  <a:pt x="69578" y="58940"/>
                  <a:pt x="97624" y="29836"/>
                  <a:pt x="95507" y="25603"/>
                </a:cubicBezTo>
                <a:cubicBezTo>
                  <a:pt x="93390" y="21370"/>
                  <a:pt x="65874" y="32482"/>
                  <a:pt x="63757" y="31953"/>
                </a:cubicBezTo>
                <a:cubicBezTo>
                  <a:pt x="61640" y="31424"/>
                  <a:pt x="93390" y="19782"/>
                  <a:pt x="82807" y="22428"/>
                </a:cubicBezTo>
                <a:cubicBezTo>
                  <a:pt x="72224" y="25074"/>
                  <a:pt x="3432" y="47299"/>
                  <a:pt x="257" y="47828"/>
                </a:cubicBezTo>
                <a:cubicBezTo>
                  <a:pt x="-2918" y="48357"/>
                  <a:pt x="23540" y="32482"/>
                  <a:pt x="63757" y="25603"/>
                </a:cubicBezTo>
                <a:cubicBezTo>
                  <a:pt x="103974" y="18724"/>
                  <a:pt x="242086" y="1790"/>
                  <a:pt x="254257" y="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D7C3C09B-0C8C-0B61-AB1F-C1CFB1CDAC0F}"/>
              </a:ext>
            </a:extLst>
          </p:cNvPr>
          <p:cNvSpPr/>
          <p:nvPr/>
        </p:nvSpPr>
        <p:spPr>
          <a:xfrm>
            <a:off x="2989853" y="8258033"/>
            <a:ext cx="55298" cy="2660834"/>
          </a:xfrm>
          <a:custGeom>
            <a:avLst/>
            <a:gdLst>
              <a:gd name="connsiteX0" fmla="*/ 235 w 55298"/>
              <a:gd name="connsiteY0" fmla="*/ 8143 h 2660834"/>
              <a:gd name="connsiteX1" fmla="*/ 27667 w 55298"/>
              <a:gd name="connsiteY1" fmla="*/ 1983247 h 2660834"/>
              <a:gd name="connsiteX2" fmla="*/ 18523 w 55298"/>
              <a:gd name="connsiteY2" fmla="*/ 1745503 h 2660834"/>
              <a:gd name="connsiteX3" fmla="*/ 27667 w 55298"/>
              <a:gd name="connsiteY3" fmla="*/ 2641615 h 2660834"/>
              <a:gd name="connsiteX4" fmla="*/ 36811 w 55298"/>
              <a:gd name="connsiteY4" fmla="*/ 2248423 h 2660834"/>
              <a:gd name="connsiteX5" fmla="*/ 55099 w 55298"/>
              <a:gd name="connsiteY5" fmla="*/ 986551 h 2660834"/>
              <a:gd name="connsiteX6" fmla="*/ 45955 w 55298"/>
              <a:gd name="connsiteY6" fmla="*/ 1270015 h 2660834"/>
              <a:gd name="connsiteX7" fmla="*/ 235 w 55298"/>
              <a:gd name="connsiteY7" fmla="*/ 8143 h 2660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298" h="2660834">
                <a:moveTo>
                  <a:pt x="235" y="8143"/>
                </a:moveTo>
                <a:cubicBezTo>
                  <a:pt x="-2813" y="127015"/>
                  <a:pt x="24619" y="1693687"/>
                  <a:pt x="27667" y="1983247"/>
                </a:cubicBezTo>
                <a:cubicBezTo>
                  <a:pt x="30715" y="2272807"/>
                  <a:pt x="18523" y="1635775"/>
                  <a:pt x="18523" y="1745503"/>
                </a:cubicBezTo>
                <a:cubicBezTo>
                  <a:pt x="18523" y="1855231"/>
                  <a:pt x="24619" y="2557795"/>
                  <a:pt x="27667" y="2641615"/>
                </a:cubicBezTo>
                <a:cubicBezTo>
                  <a:pt x="30715" y="2725435"/>
                  <a:pt x="32239" y="2524267"/>
                  <a:pt x="36811" y="2248423"/>
                </a:cubicBezTo>
                <a:cubicBezTo>
                  <a:pt x="41383" y="1972579"/>
                  <a:pt x="53575" y="1149619"/>
                  <a:pt x="55099" y="986551"/>
                </a:cubicBezTo>
                <a:cubicBezTo>
                  <a:pt x="56623" y="823483"/>
                  <a:pt x="49003" y="1431559"/>
                  <a:pt x="45955" y="1270015"/>
                </a:cubicBezTo>
                <a:cubicBezTo>
                  <a:pt x="42907" y="1108471"/>
                  <a:pt x="3283" y="-110729"/>
                  <a:pt x="235" y="8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3227B76A-EC01-239B-DA23-01FEE46B4982}"/>
              </a:ext>
            </a:extLst>
          </p:cNvPr>
          <p:cNvSpPr/>
          <p:nvPr/>
        </p:nvSpPr>
        <p:spPr>
          <a:xfrm>
            <a:off x="5951909" y="10587731"/>
            <a:ext cx="1336009" cy="311997"/>
          </a:xfrm>
          <a:custGeom>
            <a:avLst/>
            <a:gdLst>
              <a:gd name="connsiteX0" fmla="*/ 835 w 1336009"/>
              <a:gd name="connsiteY0" fmla="*/ 1021 h 311997"/>
              <a:gd name="connsiteX1" fmla="*/ 860371 w 1336009"/>
              <a:gd name="connsiteY1" fmla="*/ 138181 h 311997"/>
              <a:gd name="connsiteX2" fmla="*/ 759787 w 1336009"/>
              <a:gd name="connsiteY2" fmla="*/ 55885 h 311997"/>
              <a:gd name="connsiteX3" fmla="*/ 1335859 w 1336009"/>
              <a:gd name="connsiteY3" fmla="*/ 311917 h 311997"/>
              <a:gd name="connsiteX4" fmla="*/ 814651 w 1336009"/>
              <a:gd name="connsiteY4" fmla="*/ 83317 h 311997"/>
              <a:gd name="connsiteX5" fmla="*/ 622627 w 1336009"/>
              <a:gd name="connsiteY5" fmla="*/ 55885 h 311997"/>
              <a:gd name="connsiteX6" fmla="*/ 723211 w 1336009"/>
              <a:gd name="connsiteY6" fmla="*/ 10165 h 311997"/>
              <a:gd name="connsiteX7" fmla="*/ 357451 w 1336009"/>
              <a:gd name="connsiteY7" fmla="*/ 19309 h 311997"/>
              <a:gd name="connsiteX8" fmla="*/ 695779 w 1336009"/>
              <a:gd name="connsiteY8" fmla="*/ 74173 h 311997"/>
              <a:gd name="connsiteX9" fmla="*/ 835 w 1336009"/>
              <a:gd name="connsiteY9" fmla="*/ 1021 h 311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36009" h="311997">
                <a:moveTo>
                  <a:pt x="835" y="1021"/>
                </a:moveTo>
                <a:cubicBezTo>
                  <a:pt x="28267" y="11689"/>
                  <a:pt x="733879" y="129037"/>
                  <a:pt x="860371" y="138181"/>
                </a:cubicBezTo>
                <a:cubicBezTo>
                  <a:pt x="986863" y="147325"/>
                  <a:pt x="680539" y="26929"/>
                  <a:pt x="759787" y="55885"/>
                </a:cubicBezTo>
                <a:cubicBezTo>
                  <a:pt x="839035" y="84841"/>
                  <a:pt x="1326715" y="307345"/>
                  <a:pt x="1335859" y="311917"/>
                </a:cubicBezTo>
                <a:cubicBezTo>
                  <a:pt x="1345003" y="316489"/>
                  <a:pt x="933523" y="125989"/>
                  <a:pt x="814651" y="83317"/>
                </a:cubicBezTo>
                <a:cubicBezTo>
                  <a:pt x="695779" y="40645"/>
                  <a:pt x="637867" y="68077"/>
                  <a:pt x="622627" y="55885"/>
                </a:cubicBezTo>
                <a:cubicBezTo>
                  <a:pt x="607387" y="43693"/>
                  <a:pt x="767407" y="16261"/>
                  <a:pt x="723211" y="10165"/>
                </a:cubicBezTo>
                <a:cubicBezTo>
                  <a:pt x="679015" y="4069"/>
                  <a:pt x="362023" y="8641"/>
                  <a:pt x="357451" y="19309"/>
                </a:cubicBezTo>
                <a:cubicBezTo>
                  <a:pt x="352879" y="29977"/>
                  <a:pt x="761311" y="81793"/>
                  <a:pt x="695779" y="74173"/>
                </a:cubicBezTo>
                <a:cubicBezTo>
                  <a:pt x="630247" y="66553"/>
                  <a:pt x="-26597" y="-9647"/>
                  <a:pt x="835" y="10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327096FF-2213-0004-8EF0-B0A48A61FDFA}"/>
              </a:ext>
            </a:extLst>
          </p:cNvPr>
          <p:cNvSpPr/>
          <p:nvPr/>
        </p:nvSpPr>
        <p:spPr>
          <a:xfrm>
            <a:off x="3345678" y="8823911"/>
            <a:ext cx="948042" cy="1136372"/>
          </a:xfrm>
          <a:custGeom>
            <a:avLst/>
            <a:gdLst>
              <a:gd name="connsiteX0" fmla="*/ 1026 w 948042"/>
              <a:gd name="connsiteY0" fmla="*/ 27481 h 1136372"/>
              <a:gd name="connsiteX1" fmla="*/ 549666 w 948042"/>
              <a:gd name="connsiteY1" fmla="*/ 658417 h 1136372"/>
              <a:gd name="connsiteX2" fmla="*/ 412506 w 948042"/>
              <a:gd name="connsiteY2" fmla="*/ 475537 h 1136372"/>
              <a:gd name="connsiteX3" fmla="*/ 567954 w 948042"/>
              <a:gd name="connsiteY3" fmla="*/ 49 h 1136372"/>
              <a:gd name="connsiteX4" fmla="*/ 485658 w 948042"/>
              <a:gd name="connsiteY4" fmla="*/ 448105 h 1136372"/>
              <a:gd name="connsiteX5" fmla="*/ 622818 w 948042"/>
              <a:gd name="connsiteY5" fmla="*/ 832153 h 1136372"/>
              <a:gd name="connsiteX6" fmla="*/ 567954 w 948042"/>
              <a:gd name="connsiteY6" fmla="*/ 786433 h 1136372"/>
              <a:gd name="connsiteX7" fmla="*/ 942858 w 948042"/>
              <a:gd name="connsiteY7" fmla="*/ 1133905 h 1136372"/>
              <a:gd name="connsiteX8" fmla="*/ 796554 w 948042"/>
              <a:gd name="connsiteY8" fmla="*/ 951025 h 1136372"/>
              <a:gd name="connsiteX9" fmla="*/ 394218 w 948042"/>
              <a:gd name="connsiteY9" fmla="*/ 438961 h 1136372"/>
              <a:gd name="connsiteX10" fmla="*/ 385074 w 948042"/>
              <a:gd name="connsiteY10" fmla="*/ 182929 h 1136372"/>
              <a:gd name="connsiteX11" fmla="*/ 412506 w 948042"/>
              <a:gd name="connsiteY11" fmla="*/ 438961 h 1136372"/>
              <a:gd name="connsiteX12" fmla="*/ 1026 w 948042"/>
              <a:gd name="connsiteY12" fmla="*/ 27481 h 113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8042" h="1136372">
                <a:moveTo>
                  <a:pt x="1026" y="27481"/>
                </a:moveTo>
                <a:cubicBezTo>
                  <a:pt x="23886" y="64057"/>
                  <a:pt x="481086" y="583741"/>
                  <a:pt x="549666" y="658417"/>
                </a:cubicBezTo>
                <a:cubicBezTo>
                  <a:pt x="618246" y="733093"/>
                  <a:pt x="409458" y="585265"/>
                  <a:pt x="412506" y="475537"/>
                </a:cubicBezTo>
                <a:cubicBezTo>
                  <a:pt x="415554" y="365809"/>
                  <a:pt x="555762" y="4621"/>
                  <a:pt x="567954" y="49"/>
                </a:cubicBezTo>
                <a:cubicBezTo>
                  <a:pt x="580146" y="-4523"/>
                  <a:pt x="476514" y="309421"/>
                  <a:pt x="485658" y="448105"/>
                </a:cubicBezTo>
                <a:cubicBezTo>
                  <a:pt x="494802" y="586789"/>
                  <a:pt x="622818" y="832153"/>
                  <a:pt x="622818" y="832153"/>
                </a:cubicBezTo>
                <a:cubicBezTo>
                  <a:pt x="636534" y="888541"/>
                  <a:pt x="514614" y="736141"/>
                  <a:pt x="567954" y="786433"/>
                </a:cubicBezTo>
                <a:cubicBezTo>
                  <a:pt x="621294" y="836725"/>
                  <a:pt x="904758" y="1106473"/>
                  <a:pt x="942858" y="1133905"/>
                </a:cubicBezTo>
                <a:cubicBezTo>
                  <a:pt x="980958" y="1161337"/>
                  <a:pt x="796554" y="951025"/>
                  <a:pt x="796554" y="951025"/>
                </a:cubicBezTo>
                <a:cubicBezTo>
                  <a:pt x="705114" y="835201"/>
                  <a:pt x="462798" y="566977"/>
                  <a:pt x="394218" y="438961"/>
                </a:cubicBezTo>
                <a:cubicBezTo>
                  <a:pt x="325638" y="310945"/>
                  <a:pt x="382026" y="182929"/>
                  <a:pt x="385074" y="182929"/>
                </a:cubicBezTo>
                <a:cubicBezTo>
                  <a:pt x="388122" y="182929"/>
                  <a:pt x="481086" y="466393"/>
                  <a:pt x="412506" y="438961"/>
                </a:cubicBezTo>
                <a:cubicBezTo>
                  <a:pt x="343926" y="411529"/>
                  <a:pt x="-21834" y="-9095"/>
                  <a:pt x="1026" y="274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A3126875-F341-8014-12AC-0E146F55FFE7}"/>
              </a:ext>
            </a:extLst>
          </p:cNvPr>
          <p:cNvSpPr/>
          <p:nvPr/>
        </p:nvSpPr>
        <p:spPr>
          <a:xfrm>
            <a:off x="4131567" y="10430525"/>
            <a:ext cx="75051" cy="1157372"/>
          </a:xfrm>
          <a:custGeom>
            <a:avLst/>
            <a:gdLst>
              <a:gd name="connsiteX0" fmla="*/ 74673 w 75051"/>
              <a:gd name="connsiteY0" fmla="*/ 39355 h 1157372"/>
              <a:gd name="connsiteX1" fmla="*/ 1521 w 75051"/>
              <a:gd name="connsiteY1" fmla="*/ 1154923 h 1157372"/>
              <a:gd name="connsiteX2" fmla="*/ 28953 w 75051"/>
              <a:gd name="connsiteY2" fmla="*/ 331963 h 1157372"/>
              <a:gd name="connsiteX3" fmla="*/ 74673 w 75051"/>
              <a:gd name="connsiteY3" fmla="*/ 39355 h 1157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051" h="1157372">
                <a:moveTo>
                  <a:pt x="74673" y="39355"/>
                </a:moveTo>
                <a:cubicBezTo>
                  <a:pt x="70101" y="176515"/>
                  <a:pt x="9141" y="1106155"/>
                  <a:pt x="1521" y="1154923"/>
                </a:cubicBezTo>
                <a:cubicBezTo>
                  <a:pt x="-6099" y="1203691"/>
                  <a:pt x="16761" y="510271"/>
                  <a:pt x="28953" y="331963"/>
                </a:cubicBezTo>
                <a:cubicBezTo>
                  <a:pt x="41145" y="153655"/>
                  <a:pt x="79245" y="-97805"/>
                  <a:pt x="74673" y="393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A89E0339-CE6C-F1A0-55D6-FDFED80060CA}"/>
              </a:ext>
            </a:extLst>
          </p:cNvPr>
          <p:cNvSpPr/>
          <p:nvPr/>
        </p:nvSpPr>
        <p:spPr>
          <a:xfrm>
            <a:off x="6299765" y="10511669"/>
            <a:ext cx="1094817" cy="354111"/>
          </a:xfrm>
          <a:custGeom>
            <a:avLst/>
            <a:gdLst>
              <a:gd name="connsiteX0" fmla="*/ 3184 w 1094817"/>
              <a:gd name="connsiteY0" fmla="*/ 73101 h 354111"/>
              <a:gd name="connsiteX1" fmla="*/ 563296 w 1094817"/>
              <a:gd name="connsiteY1" fmla="*/ 19115 h 354111"/>
              <a:gd name="connsiteX2" fmla="*/ 350724 w 1094817"/>
              <a:gd name="connsiteY2" fmla="*/ 59605 h 354111"/>
              <a:gd name="connsiteX3" fmla="*/ 613909 w 1094817"/>
              <a:gd name="connsiteY3" fmla="*/ 187823 h 354111"/>
              <a:gd name="connsiteX4" fmla="*/ 512684 w 1094817"/>
              <a:gd name="connsiteY4" fmla="*/ 194572 h 354111"/>
              <a:gd name="connsiteX5" fmla="*/ 1089667 w 1094817"/>
              <a:gd name="connsiteY5" fmla="*/ 353158 h 354111"/>
              <a:gd name="connsiteX6" fmla="*/ 765746 w 1094817"/>
              <a:gd name="connsiteY6" fmla="*/ 248558 h 354111"/>
              <a:gd name="connsiteX7" fmla="*/ 252873 w 1094817"/>
              <a:gd name="connsiteY7" fmla="*/ 8992 h 354111"/>
              <a:gd name="connsiteX8" fmla="*/ 330479 w 1094817"/>
              <a:gd name="connsiteY8" fmla="*/ 52856 h 354111"/>
              <a:gd name="connsiteX9" fmla="*/ 3184 w 1094817"/>
              <a:gd name="connsiteY9" fmla="*/ 73101 h 354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4817" h="354111">
                <a:moveTo>
                  <a:pt x="3184" y="73101"/>
                </a:moveTo>
                <a:cubicBezTo>
                  <a:pt x="41987" y="67478"/>
                  <a:pt x="505373" y="21364"/>
                  <a:pt x="563296" y="19115"/>
                </a:cubicBezTo>
                <a:cubicBezTo>
                  <a:pt x="621219" y="16866"/>
                  <a:pt x="342289" y="31487"/>
                  <a:pt x="350724" y="59605"/>
                </a:cubicBezTo>
                <a:cubicBezTo>
                  <a:pt x="359159" y="87723"/>
                  <a:pt x="586916" y="165329"/>
                  <a:pt x="613909" y="187823"/>
                </a:cubicBezTo>
                <a:cubicBezTo>
                  <a:pt x="640902" y="210318"/>
                  <a:pt x="433391" y="167016"/>
                  <a:pt x="512684" y="194572"/>
                </a:cubicBezTo>
                <a:cubicBezTo>
                  <a:pt x="591977" y="222128"/>
                  <a:pt x="1047490" y="344160"/>
                  <a:pt x="1089667" y="353158"/>
                </a:cubicBezTo>
                <a:cubicBezTo>
                  <a:pt x="1131844" y="362156"/>
                  <a:pt x="905212" y="305919"/>
                  <a:pt x="765746" y="248558"/>
                </a:cubicBezTo>
                <a:cubicBezTo>
                  <a:pt x="626280" y="191197"/>
                  <a:pt x="325417" y="41609"/>
                  <a:pt x="252873" y="8992"/>
                </a:cubicBezTo>
                <a:cubicBezTo>
                  <a:pt x="180329" y="-23625"/>
                  <a:pt x="368720" y="42171"/>
                  <a:pt x="330479" y="52856"/>
                </a:cubicBezTo>
                <a:cubicBezTo>
                  <a:pt x="292238" y="63541"/>
                  <a:pt x="-35619" y="78724"/>
                  <a:pt x="3184" y="73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4BFD613B-53E2-258A-CC7D-8998EA7BDBC8}"/>
              </a:ext>
            </a:extLst>
          </p:cNvPr>
          <p:cNvSpPr/>
          <p:nvPr/>
        </p:nvSpPr>
        <p:spPr>
          <a:xfrm>
            <a:off x="5874392" y="10733215"/>
            <a:ext cx="479200" cy="587221"/>
          </a:xfrm>
          <a:custGeom>
            <a:avLst/>
            <a:gdLst>
              <a:gd name="connsiteX0" fmla="*/ 479170 w 479200"/>
              <a:gd name="connsiteY0" fmla="*/ 19 h 587221"/>
              <a:gd name="connsiteX1" fmla="*/ 172120 w 479200"/>
              <a:gd name="connsiteY1" fmla="*/ 310443 h 587221"/>
              <a:gd name="connsiteX2" fmla="*/ 273345 w 479200"/>
              <a:gd name="connsiteY2" fmla="*/ 256456 h 587221"/>
              <a:gd name="connsiteX3" fmla="*/ 38 w 479200"/>
              <a:gd name="connsiteY3" fmla="*/ 587124 h 587221"/>
              <a:gd name="connsiteX4" fmla="*/ 253100 w 479200"/>
              <a:gd name="connsiteY4" fmla="*/ 219340 h 587221"/>
              <a:gd name="connsiteX5" fmla="*/ 215984 w 479200"/>
              <a:gd name="connsiteY5" fmla="*/ 185598 h 587221"/>
              <a:gd name="connsiteX6" fmla="*/ 273345 w 479200"/>
              <a:gd name="connsiteY6" fmla="*/ 23638 h 587221"/>
              <a:gd name="connsiteX7" fmla="*/ 151875 w 479200"/>
              <a:gd name="connsiteY7" fmla="*/ 293572 h 587221"/>
              <a:gd name="connsiteX8" fmla="*/ 479170 w 479200"/>
              <a:gd name="connsiteY8" fmla="*/ 19 h 587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9200" h="587221">
                <a:moveTo>
                  <a:pt x="479170" y="19"/>
                </a:moveTo>
                <a:cubicBezTo>
                  <a:pt x="482544" y="2831"/>
                  <a:pt x="206424" y="267704"/>
                  <a:pt x="172120" y="310443"/>
                </a:cubicBezTo>
                <a:cubicBezTo>
                  <a:pt x="137816" y="353182"/>
                  <a:pt x="302025" y="210343"/>
                  <a:pt x="273345" y="256456"/>
                </a:cubicBezTo>
                <a:cubicBezTo>
                  <a:pt x="244665" y="302569"/>
                  <a:pt x="3412" y="593310"/>
                  <a:pt x="38" y="587124"/>
                </a:cubicBezTo>
                <a:cubicBezTo>
                  <a:pt x="-3336" y="580938"/>
                  <a:pt x="217109" y="286261"/>
                  <a:pt x="253100" y="219340"/>
                </a:cubicBezTo>
                <a:cubicBezTo>
                  <a:pt x="289091" y="152419"/>
                  <a:pt x="212610" y="218215"/>
                  <a:pt x="215984" y="185598"/>
                </a:cubicBezTo>
                <a:cubicBezTo>
                  <a:pt x="219358" y="152981"/>
                  <a:pt x="284030" y="5642"/>
                  <a:pt x="273345" y="23638"/>
                </a:cubicBezTo>
                <a:cubicBezTo>
                  <a:pt x="262660" y="41634"/>
                  <a:pt x="122070" y="292447"/>
                  <a:pt x="151875" y="293572"/>
                </a:cubicBezTo>
                <a:cubicBezTo>
                  <a:pt x="181680" y="294697"/>
                  <a:pt x="475796" y="-2793"/>
                  <a:pt x="479170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8D8AB4DD-F82E-7527-2A77-99E1351141C5}"/>
              </a:ext>
            </a:extLst>
          </p:cNvPr>
          <p:cNvSpPr/>
          <p:nvPr/>
        </p:nvSpPr>
        <p:spPr>
          <a:xfrm>
            <a:off x="5525838" y="10633585"/>
            <a:ext cx="325976" cy="946919"/>
          </a:xfrm>
          <a:custGeom>
            <a:avLst/>
            <a:gdLst>
              <a:gd name="connsiteX0" fmla="*/ 324972 w 325976"/>
              <a:gd name="connsiteY0" fmla="*/ 1798 h 946919"/>
              <a:gd name="connsiteX1" fmla="*/ 85406 w 325976"/>
              <a:gd name="connsiteY1" fmla="*/ 595652 h 946919"/>
              <a:gd name="connsiteX2" fmla="*/ 142767 w 325976"/>
              <a:gd name="connsiteY2" fmla="*/ 545039 h 946919"/>
              <a:gd name="connsiteX3" fmla="*/ 1052 w 325976"/>
              <a:gd name="connsiteY3" fmla="*/ 943191 h 946919"/>
              <a:gd name="connsiteX4" fmla="*/ 230496 w 325976"/>
              <a:gd name="connsiteY4" fmla="*/ 271732 h 946919"/>
              <a:gd name="connsiteX5" fmla="*/ 173135 w 325976"/>
              <a:gd name="connsiteY5" fmla="*/ 406698 h 946919"/>
              <a:gd name="connsiteX6" fmla="*/ 324972 w 325976"/>
              <a:gd name="connsiteY6" fmla="*/ 1798 h 946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976" h="946919">
                <a:moveTo>
                  <a:pt x="324972" y="1798"/>
                </a:moveTo>
                <a:cubicBezTo>
                  <a:pt x="310351" y="33290"/>
                  <a:pt x="115773" y="505112"/>
                  <a:pt x="85406" y="595652"/>
                </a:cubicBezTo>
                <a:cubicBezTo>
                  <a:pt x="55039" y="686192"/>
                  <a:pt x="156826" y="487116"/>
                  <a:pt x="142767" y="545039"/>
                </a:cubicBezTo>
                <a:cubicBezTo>
                  <a:pt x="128708" y="602962"/>
                  <a:pt x="-13570" y="988742"/>
                  <a:pt x="1052" y="943191"/>
                </a:cubicBezTo>
                <a:cubicBezTo>
                  <a:pt x="15673" y="897640"/>
                  <a:pt x="201815" y="361148"/>
                  <a:pt x="230496" y="271732"/>
                </a:cubicBezTo>
                <a:cubicBezTo>
                  <a:pt x="259176" y="182317"/>
                  <a:pt x="156264" y="451125"/>
                  <a:pt x="173135" y="406698"/>
                </a:cubicBezTo>
                <a:cubicBezTo>
                  <a:pt x="190006" y="362271"/>
                  <a:pt x="339593" y="-29694"/>
                  <a:pt x="324972" y="17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4DA07AB7-E133-099F-FE54-F0FCB2C9DDD1}"/>
              </a:ext>
            </a:extLst>
          </p:cNvPr>
          <p:cNvSpPr/>
          <p:nvPr/>
        </p:nvSpPr>
        <p:spPr>
          <a:xfrm>
            <a:off x="4526574" y="10487432"/>
            <a:ext cx="930385" cy="358056"/>
          </a:xfrm>
          <a:custGeom>
            <a:avLst/>
            <a:gdLst>
              <a:gd name="connsiteX0" fmla="*/ 926084 w 930385"/>
              <a:gd name="connsiteY0" fmla="*/ 2862 h 358056"/>
              <a:gd name="connsiteX1" fmla="*/ 15058 w 930385"/>
              <a:gd name="connsiteY1" fmla="*/ 350401 h 358056"/>
              <a:gd name="connsiteX2" fmla="*/ 345727 w 930385"/>
              <a:gd name="connsiteY2" fmla="*/ 245802 h 358056"/>
              <a:gd name="connsiteX3" fmla="*/ 180393 w 930385"/>
              <a:gd name="connsiteY3" fmla="*/ 276169 h 358056"/>
              <a:gd name="connsiteX4" fmla="*/ 524558 w 930385"/>
              <a:gd name="connsiteY4" fmla="*/ 141203 h 358056"/>
              <a:gd name="connsiteX5" fmla="*/ 365972 w 930385"/>
              <a:gd name="connsiteY5" fmla="*/ 181693 h 358056"/>
              <a:gd name="connsiteX6" fmla="*/ 926084 w 930385"/>
              <a:gd name="connsiteY6" fmla="*/ 2862 h 358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0385" h="358056">
                <a:moveTo>
                  <a:pt x="926084" y="2862"/>
                </a:moveTo>
                <a:cubicBezTo>
                  <a:pt x="867598" y="30980"/>
                  <a:pt x="111784" y="309911"/>
                  <a:pt x="15058" y="350401"/>
                </a:cubicBezTo>
                <a:cubicBezTo>
                  <a:pt x="-81668" y="390891"/>
                  <a:pt x="318171" y="258174"/>
                  <a:pt x="345727" y="245802"/>
                </a:cubicBezTo>
                <a:cubicBezTo>
                  <a:pt x="373283" y="233430"/>
                  <a:pt x="150588" y="293602"/>
                  <a:pt x="180393" y="276169"/>
                </a:cubicBezTo>
                <a:cubicBezTo>
                  <a:pt x="210198" y="258736"/>
                  <a:pt x="493628" y="156949"/>
                  <a:pt x="524558" y="141203"/>
                </a:cubicBezTo>
                <a:cubicBezTo>
                  <a:pt x="555488" y="125457"/>
                  <a:pt x="303550" y="200813"/>
                  <a:pt x="365972" y="181693"/>
                </a:cubicBezTo>
                <a:cubicBezTo>
                  <a:pt x="428394" y="162573"/>
                  <a:pt x="984570" y="-25256"/>
                  <a:pt x="926084" y="28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94BF288A-F74D-60A7-BF7D-02C7C89425C9}"/>
              </a:ext>
            </a:extLst>
          </p:cNvPr>
          <p:cNvSpPr/>
          <p:nvPr/>
        </p:nvSpPr>
        <p:spPr>
          <a:xfrm>
            <a:off x="5017390" y="10672499"/>
            <a:ext cx="657964" cy="597228"/>
          </a:xfrm>
          <a:custGeom>
            <a:avLst/>
            <a:gdLst>
              <a:gd name="connsiteX0" fmla="*/ 657964 w 657964"/>
              <a:gd name="connsiteY0" fmla="*/ 0 h 597228"/>
              <a:gd name="connsiteX1" fmla="*/ 0 w 657964"/>
              <a:gd name="connsiteY1" fmla="*/ 597228 h 597228"/>
              <a:gd name="connsiteX2" fmla="*/ 435268 w 657964"/>
              <a:gd name="connsiteY2" fmla="*/ 202450 h 597228"/>
              <a:gd name="connsiteX3" fmla="*/ 246315 w 657964"/>
              <a:gd name="connsiteY3" fmla="*/ 357662 h 597228"/>
              <a:gd name="connsiteX4" fmla="*/ 657964 w 657964"/>
              <a:gd name="connsiteY4" fmla="*/ 0 h 597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964" h="597228">
                <a:moveTo>
                  <a:pt x="657964" y="0"/>
                </a:moveTo>
                <a:lnTo>
                  <a:pt x="0" y="597228"/>
                </a:lnTo>
                <a:lnTo>
                  <a:pt x="435268" y="202450"/>
                </a:lnTo>
                <a:cubicBezTo>
                  <a:pt x="476320" y="162522"/>
                  <a:pt x="246315" y="357662"/>
                  <a:pt x="246315" y="357662"/>
                </a:cubicBezTo>
                <a:lnTo>
                  <a:pt x="657964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82559166-0BD7-E1C2-A87D-AD10F7DA177D}"/>
              </a:ext>
            </a:extLst>
          </p:cNvPr>
          <p:cNvSpPr/>
          <p:nvPr/>
        </p:nvSpPr>
        <p:spPr>
          <a:xfrm>
            <a:off x="5435292" y="10642111"/>
            <a:ext cx="268223" cy="537105"/>
          </a:xfrm>
          <a:custGeom>
            <a:avLst/>
            <a:gdLst>
              <a:gd name="connsiteX0" fmla="*/ 182701 w 268223"/>
              <a:gd name="connsiteY0" fmla="*/ 20 h 537105"/>
              <a:gd name="connsiteX1" fmla="*/ 226565 w 268223"/>
              <a:gd name="connsiteY1" fmla="*/ 151858 h 537105"/>
              <a:gd name="connsiteX2" fmla="*/ 128714 w 268223"/>
              <a:gd name="connsiteY2" fmla="*/ 280076 h 537105"/>
              <a:gd name="connsiteX3" fmla="*/ 246810 w 268223"/>
              <a:gd name="connsiteY3" fmla="*/ 219341 h 537105"/>
              <a:gd name="connsiteX4" fmla="*/ 196197 w 268223"/>
              <a:gd name="connsiteY4" fmla="*/ 327315 h 537105"/>
              <a:gd name="connsiteX5" fmla="*/ 495 w 268223"/>
              <a:gd name="connsiteY5" fmla="*/ 536513 h 537105"/>
              <a:gd name="connsiteX6" fmla="*/ 260307 w 268223"/>
              <a:gd name="connsiteY6" fmla="*/ 256457 h 537105"/>
              <a:gd name="connsiteX7" fmla="*/ 206320 w 268223"/>
              <a:gd name="connsiteY7" fmla="*/ 232838 h 537105"/>
              <a:gd name="connsiteX8" fmla="*/ 260307 w 268223"/>
              <a:gd name="connsiteY8" fmla="*/ 141735 h 537105"/>
              <a:gd name="connsiteX9" fmla="*/ 182701 w 268223"/>
              <a:gd name="connsiteY9" fmla="*/ 20 h 53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8223" h="537105">
                <a:moveTo>
                  <a:pt x="182701" y="20"/>
                </a:moveTo>
                <a:cubicBezTo>
                  <a:pt x="177077" y="1707"/>
                  <a:pt x="235563" y="105182"/>
                  <a:pt x="226565" y="151858"/>
                </a:cubicBezTo>
                <a:cubicBezTo>
                  <a:pt x="217567" y="198534"/>
                  <a:pt x="125340" y="268829"/>
                  <a:pt x="128714" y="280076"/>
                </a:cubicBezTo>
                <a:cubicBezTo>
                  <a:pt x="132088" y="291323"/>
                  <a:pt x="235563" y="211468"/>
                  <a:pt x="246810" y="219341"/>
                </a:cubicBezTo>
                <a:cubicBezTo>
                  <a:pt x="258057" y="227214"/>
                  <a:pt x="237249" y="274453"/>
                  <a:pt x="196197" y="327315"/>
                </a:cubicBezTo>
                <a:cubicBezTo>
                  <a:pt x="155145" y="380177"/>
                  <a:pt x="-10190" y="548323"/>
                  <a:pt x="495" y="536513"/>
                </a:cubicBezTo>
                <a:cubicBezTo>
                  <a:pt x="11180" y="524703"/>
                  <a:pt x="226003" y="307069"/>
                  <a:pt x="260307" y="256457"/>
                </a:cubicBezTo>
                <a:cubicBezTo>
                  <a:pt x="294611" y="205845"/>
                  <a:pt x="206320" y="251958"/>
                  <a:pt x="206320" y="232838"/>
                </a:cubicBezTo>
                <a:cubicBezTo>
                  <a:pt x="206320" y="213718"/>
                  <a:pt x="268743" y="179976"/>
                  <a:pt x="260307" y="141735"/>
                </a:cubicBezTo>
                <a:cubicBezTo>
                  <a:pt x="251871" y="103494"/>
                  <a:pt x="188325" y="-1667"/>
                  <a:pt x="182701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F00B8D73-7639-B01A-C070-27CAA5C69758}"/>
              </a:ext>
            </a:extLst>
          </p:cNvPr>
          <p:cNvSpPr/>
          <p:nvPr/>
        </p:nvSpPr>
        <p:spPr>
          <a:xfrm>
            <a:off x="4786923" y="11024787"/>
            <a:ext cx="714196" cy="640053"/>
          </a:xfrm>
          <a:custGeom>
            <a:avLst/>
            <a:gdLst>
              <a:gd name="connsiteX0" fmla="*/ 712974 w 714196"/>
              <a:gd name="connsiteY0" fmla="*/ 2000 h 640053"/>
              <a:gd name="connsiteX1" fmla="*/ 135991 w 714196"/>
              <a:gd name="connsiteY1" fmla="*/ 457513 h 640053"/>
              <a:gd name="connsiteX2" fmla="*/ 200100 w 714196"/>
              <a:gd name="connsiteY2" fmla="*/ 427145 h 640053"/>
              <a:gd name="connsiteX3" fmla="*/ 7772 w 714196"/>
              <a:gd name="connsiteY3" fmla="*/ 629595 h 640053"/>
              <a:gd name="connsiteX4" fmla="*/ 510523 w 714196"/>
              <a:gd name="connsiteY4" fmla="*/ 52612 h 640053"/>
              <a:gd name="connsiteX5" fmla="*/ 294577 w 714196"/>
              <a:gd name="connsiteY5" fmla="*/ 282056 h 640053"/>
              <a:gd name="connsiteX6" fmla="*/ 712974 w 714196"/>
              <a:gd name="connsiteY6" fmla="*/ 2000 h 640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4196" h="640053">
                <a:moveTo>
                  <a:pt x="712974" y="2000"/>
                </a:moveTo>
                <a:cubicBezTo>
                  <a:pt x="686543" y="31243"/>
                  <a:pt x="221470" y="386656"/>
                  <a:pt x="135991" y="457513"/>
                </a:cubicBezTo>
                <a:cubicBezTo>
                  <a:pt x="50512" y="528370"/>
                  <a:pt x="221470" y="398465"/>
                  <a:pt x="200100" y="427145"/>
                </a:cubicBezTo>
                <a:cubicBezTo>
                  <a:pt x="178730" y="455825"/>
                  <a:pt x="-43965" y="692017"/>
                  <a:pt x="7772" y="629595"/>
                </a:cubicBezTo>
                <a:cubicBezTo>
                  <a:pt x="59509" y="567173"/>
                  <a:pt x="462722" y="110535"/>
                  <a:pt x="510523" y="52612"/>
                </a:cubicBezTo>
                <a:cubicBezTo>
                  <a:pt x="558324" y="-5311"/>
                  <a:pt x="260273" y="290491"/>
                  <a:pt x="294577" y="282056"/>
                </a:cubicBezTo>
                <a:cubicBezTo>
                  <a:pt x="328881" y="273621"/>
                  <a:pt x="739405" y="-27243"/>
                  <a:pt x="712974" y="20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2E57B79E-3382-DE2E-1C61-84C0A8A2A7FE}"/>
              </a:ext>
            </a:extLst>
          </p:cNvPr>
          <p:cNvSpPr/>
          <p:nvPr/>
        </p:nvSpPr>
        <p:spPr>
          <a:xfrm>
            <a:off x="3536126" y="11154639"/>
            <a:ext cx="226074" cy="611872"/>
          </a:xfrm>
          <a:custGeom>
            <a:avLst/>
            <a:gdLst>
              <a:gd name="connsiteX0" fmla="*/ 226073 w 226074"/>
              <a:gd name="connsiteY0" fmla="*/ 91469 h 611872"/>
              <a:gd name="connsiteX1" fmla="*/ 57365 w 226074"/>
              <a:gd name="connsiteY1" fmla="*/ 341157 h 611872"/>
              <a:gd name="connsiteX2" fmla="*/ 40494 w 226074"/>
              <a:gd name="connsiteY2" fmla="*/ 513240 h 611872"/>
              <a:gd name="connsiteX3" fmla="*/ 53991 w 226074"/>
              <a:gd name="connsiteY3" fmla="*/ 428886 h 611872"/>
              <a:gd name="connsiteX4" fmla="*/ 4 w 226074"/>
              <a:gd name="connsiteY4" fmla="*/ 611091 h 611872"/>
              <a:gd name="connsiteX5" fmla="*/ 57365 w 226074"/>
              <a:gd name="connsiteY5" fmla="*/ 344531 h 611872"/>
              <a:gd name="connsiteX6" fmla="*/ 57365 w 226074"/>
              <a:gd name="connsiteY6" fmla="*/ 366 h 611872"/>
              <a:gd name="connsiteX7" fmla="*/ 60739 w 226074"/>
              <a:gd name="connsiteY7" fmla="*/ 273674 h 611872"/>
              <a:gd name="connsiteX8" fmla="*/ 226073 w 226074"/>
              <a:gd name="connsiteY8" fmla="*/ 91469 h 611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074" h="611872">
                <a:moveTo>
                  <a:pt x="226073" y="91469"/>
                </a:moveTo>
                <a:cubicBezTo>
                  <a:pt x="225511" y="102716"/>
                  <a:pt x="88295" y="270862"/>
                  <a:pt x="57365" y="341157"/>
                </a:cubicBezTo>
                <a:cubicBezTo>
                  <a:pt x="26435" y="411452"/>
                  <a:pt x="41056" y="498619"/>
                  <a:pt x="40494" y="513240"/>
                </a:cubicBezTo>
                <a:cubicBezTo>
                  <a:pt x="39932" y="527861"/>
                  <a:pt x="60739" y="412578"/>
                  <a:pt x="53991" y="428886"/>
                </a:cubicBezTo>
                <a:cubicBezTo>
                  <a:pt x="47243" y="445194"/>
                  <a:pt x="-558" y="625150"/>
                  <a:pt x="4" y="611091"/>
                </a:cubicBezTo>
                <a:cubicBezTo>
                  <a:pt x="566" y="597032"/>
                  <a:pt x="47805" y="446319"/>
                  <a:pt x="57365" y="344531"/>
                </a:cubicBezTo>
                <a:cubicBezTo>
                  <a:pt x="66925" y="242743"/>
                  <a:pt x="56803" y="12175"/>
                  <a:pt x="57365" y="366"/>
                </a:cubicBezTo>
                <a:cubicBezTo>
                  <a:pt x="57927" y="-11443"/>
                  <a:pt x="30371" y="266363"/>
                  <a:pt x="60739" y="273674"/>
                </a:cubicBezTo>
                <a:cubicBezTo>
                  <a:pt x="91106" y="280985"/>
                  <a:pt x="226635" y="80222"/>
                  <a:pt x="226073" y="914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666EFCD1-1319-98EA-326D-7FE14995F513}"/>
              </a:ext>
            </a:extLst>
          </p:cNvPr>
          <p:cNvSpPr/>
          <p:nvPr/>
        </p:nvSpPr>
        <p:spPr>
          <a:xfrm>
            <a:off x="4072253" y="10222234"/>
            <a:ext cx="52710" cy="1442339"/>
          </a:xfrm>
          <a:custGeom>
            <a:avLst/>
            <a:gdLst>
              <a:gd name="connsiteX0" fmla="*/ 370 w 52710"/>
              <a:gd name="connsiteY0" fmla="*/ 1500 h 1442339"/>
              <a:gd name="connsiteX1" fmla="*/ 50982 w 52710"/>
              <a:gd name="connsiteY1" fmla="*/ 713450 h 1442339"/>
              <a:gd name="connsiteX2" fmla="*/ 37486 w 52710"/>
              <a:gd name="connsiteY2" fmla="*/ 554864 h 1442339"/>
              <a:gd name="connsiteX3" fmla="*/ 3744 w 52710"/>
              <a:gd name="connsiteY3" fmla="*/ 1442271 h 1442339"/>
              <a:gd name="connsiteX4" fmla="*/ 40860 w 52710"/>
              <a:gd name="connsiteY4" fmla="*/ 504252 h 1442339"/>
              <a:gd name="connsiteX5" fmla="*/ 23989 w 52710"/>
              <a:gd name="connsiteY5" fmla="*/ 254563 h 1442339"/>
              <a:gd name="connsiteX6" fmla="*/ 27363 w 52710"/>
              <a:gd name="connsiteY6" fmla="*/ 517748 h 1442339"/>
              <a:gd name="connsiteX7" fmla="*/ 370 w 52710"/>
              <a:gd name="connsiteY7" fmla="*/ 1500 h 1442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710" h="1442339">
                <a:moveTo>
                  <a:pt x="370" y="1500"/>
                </a:moveTo>
                <a:cubicBezTo>
                  <a:pt x="4306" y="34117"/>
                  <a:pt x="44796" y="621223"/>
                  <a:pt x="50982" y="713450"/>
                </a:cubicBezTo>
                <a:cubicBezTo>
                  <a:pt x="57168" y="805677"/>
                  <a:pt x="45359" y="433394"/>
                  <a:pt x="37486" y="554864"/>
                </a:cubicBezTo>
                <a:cubicBezTo>
                  <a:pt x="29613" y="676334"/>
                  <a:pt x="3182" y="1450706"/>
                  <a:pt x="3744" y="1442271"/>
                </a:cubicBezTo>
                <a:cubicBezTo>
                  <a:pt x="4306" y="1433836"/>
                  <a:pt x="37486" y="702203"/>
                  <a:pt x="40860" y="504252"/>
                </a:cubicBezTo>
                <a:cubicBezTo>
                  <a:pt x="44234" y="306301"/>
                  <a:pt x="26238" y="252314"/>
                  <a:pt x="23989" y="254563"/>
                </a:cubicBezTo>
                <a:cubicBezTo>
                  <a:pt x="21740" y="256812"/>
                  <a:pt x="29613" y="557113"/>
                  <a:pt x="27363" y="517748"/>
                </a:cubicBezTo>
                <a:cubicBezTo>
                  <a:pt x="25114" y="478383"/>
                  <a:pt x="-3566" y="-31117"/>
                  <a:pt x="370" y="15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59CE40F7-2E98-AF10-8A57-4DA7015759CE}"/>
              </a:ext>
            </a:extLst>
          </p:cNvPr>
          <p:cNvSpPr/>
          <p:nvPr/>
        </p:nvSpPr>
        <p:spPr>
          <a:xfrm>
            <a:off x="3194033" y="10120995"/>
            <a:ext cx="422534" cy="1517161"/>
          </a:xfrm>
          <a:custGeom>
            <a:avLst/>
            <a:gdLst>
              <a:gd name="connsiteX0" fmla="*/ 368974 w 422534"/>
              <a:gd name="connsiteY0" fmla="*/ 467 h 1517161"/>
              <a:gd name="connsiteX1" fmla="*/ 379484 w 422534"/>
              <a:gd name="connsiteY1" fmla="*/ 452412 h 1517161"/>
              <a:gd name="connsiteX2" fmla="*/ 232339 w 422534"/>
              <a:gd name="connsiteY2" fmla="*/ 967419 h 1517161"/>
              <a:gd name="connsiteX3" fmla="*/ 305912 w 422534"/>
              <a:gd name="connsiteY3" fmla="*/ 820274 h 1517161"/>
              <a:gd name="connsiteX4" fmla="*/ 1112 w 422534"/>
              <a:gd name="connsiteY4" fmla="*/ 1513957 h 1517161"/>
              <a:gd name="connsiteX5" fmla="*/ 211319 w 422534"/>
              <a:gd name="connsiteY5" fmla="*/ 1062012 h 1517161"/>
              <a:gd name="connsiteX6" fmla="*/ 421526 w 422534"/>
              <a:gd name="connsiteY6" fmla="*/ 662619 h 1517161"/>
              <a:gd name="connsiteX7" fmla="*/ 295401 w 422534"/>
              <a:gd name="connsiteY7" fmla="*/ 788743 h 1517161"/>
              <a:gd name="connsiteX8" fmla="*/ 400505 w 422534"/>
              <a:gd name="connsiteY8" fmla="*/ 536495 h 1517161"/>
              <a:gd name="connsiteX9" fmla="*/ 368974 w 422534"/>
              <a:gd name="connsiteY9" fmla="*/ 467 h 1517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534" h="1517161">
                <a:moveTo>
                  <a:pt x="368974" y="467"/>
                </a:moveTo>
                <a:cubicBezTo>
                  <a:pt x="365471" y="-13547"/>
                  <a:pt x="402256" y="291253"/>
                  <a:pt x="379484" y="452412"/>
                </a:cubicBezTo>
                <a:cubicBezTo>
                  <a:pt x="356712" y="613571"/>
                  <a:pt x="244601" y="906109"/>
                  <a:pt x="232339" y="967419"/>
                </a:cubicBezTo>
                <a:cubicBezTo>
                  <a:pt x="220077" y="1028729"/>
                  <a:pt x="344450" y="729184"/>
                  <a:pt x="305912" y="820274"/>
                </a:cubicBezTo>
                <a:cubicBezTo>
                  <a:pt x="267374" y="911364"/>
                  <a:pt x="16877" y="1473667"/>
                  <a:pt x="1112" y="1513957"/>
                </a:cubicBezTo>
                <a:cubicBezTo>
                  <a:pt x="-14653" y="1554247"/>
                  <a:pt x="141250" y="1203902"/>
                  <a:pt x="211319" y="1062012"/>
                </a:cubicBezTo>
                <a:cubicBezTo>
                  <a:pt x="281388" y="920122"/>
                  <a:pt x="407512" y="708164"/>
                  <a:pt x="421526" y="662619"/>
                </a:cubicBezTo>
                <a:cubicBezTo>
                  <a:pt x="435540" y="617074"/>
                  <a:pt x="298905" y="809764"/>
                  <a:pt x="295401" y="788743"/>
                </a:cubicBezTo>
                <a:cubicBezTo>
                  <a:pt x="291897" y="767722"/>
                  <a:pt x="384739" y="671378"/>
                  <a:pt x="400505" y="536495"/>
                </a:cubicBezTo>
                <a:cubicBezTo>
                  <a:pt x="416271" y="401612"/>
                  <a:pt x="372477" y="14481"/>
                  <a:pt x="368974" y="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2203D899-A175-588F-EE36-FD3A94964244}"/>
              </a:ext>
            </a:extLst>
          </p:cNvPr>
          <p:cNvSpPr/>
          <p:nvPr/>
        </p:nvSpPr>
        <p:spPr>
          <a:xfrm>
            <a:off x="4200624" y="4426226"/>
            <a:ext cx="2398959" cy="2128707"/>
          </a:xfrm>
          <a:custGeom>
            <a:avLst/>
            <a:gdLst>
              <a:gd name="connsiteX0" fmla="*/ 2398959 w 2398959"/>
              <a:gd name="connsiteY0" fmla="*/ 0 h 2128707"/>
              <a:gd name="connsiteX1" fmla="*/ 1391793 w 2398959"/>
              <a:gd name="connsiteY1" fmla="*/ 549965 h 2128707"/>
              <a:gd name="connsiteX2" fmla="*/ 1597202 w 2398959"/>
              <a:gd name="connsiteY2" fmla="*/ 457200 h 2128707"/>
              <a:gd name="connsiteX3" fmla="*/ 1093619 w 2398959"/>
              <a:gd name="connsiteY3" fmla="*/ 848139 h 2128707"/>
              <a:gd name="connsiteX4" fmla="*/ 1166506 w 2398959"/>
              <a:gd name="connsiteY4" fmla="*/ 755374 h 2128707"/>
              <a:gd name="connsiteX5" fmla="*/ 570159 w 2398959"/>
              <a:gd name="connsiteY5" fmla="*/ 1437861 h 2128707"/>
              <a:gd name="connsiteX6" fmla="*/ 656298 w 2398959"/>
              <a:gd name="connsiteY6" fmla="*/ 1265583 h 2128707"/>
              <a:gd name="connsiteX7" fmla="*/ 258733 w 2398959"/>
              <a:gd name="connsiteY7" fmla="*/ 1729409 h 2128707"/>
              <a:gd name="connsiteX8" fmla="*/ 344872 w 2398959"/>
              <a:gd name="connsiteY8" fmla="*/ 1649896 h 2128707"/>
              <a:gd name="connsiteX9" fmla="*/ 6941 w 2398959"/>
              <a:gd name="connsiteY9" fmla="*/ 2120348 h 2128707"/>
              <a:gd name="connsiteX10" fmla="*/ 709306 w 2398959"/>
              <a:gd name="connsiteY10" fmla="*/ 1186070 h 2128707"/>
              <a:gd name="connsiteX11" fmla="*/ 629793 w 2398959"/>
              <a:gd name="connsiteY11" fmla="*/ 1318591 h 2128707"/>
              <a:gd name="connsiteX12" fmla="*/ 1424924 w 2398959"/>
              <a:gd name="connsiteY12" fmla="*/ 430696 h 2128707"/>
              <a:gd name="connsiteX13" fmla="*/ 1067115 w 2398959"/>
              <a:gd name="connsiteY13" fmla="*/ 808383 h 2128707"/>
              <a:gd name="connsiteX14" fmla="*/ 1875498 w 2398959"/>
              <a:gd name="connsiteY14" fmla="*/ 119270 h 2128707"/>
              <a:gd name="connsiteX15" fmla="*/ 1504437 w 2398959"/>
              <a:gd name="connsiteY15" fmla="*/ 443948 h 2128707"/>
              <a:gd name="connsiteX16" fmla="*/ 1862246 w 2398959"/>
              <a:gd name="connsiteY16" fmla="*/ 218661 h 2128707"/>
              <a:gd name="connsiteX17" fmla="*/ 1405046 w 2398959"/>
              <a:gd name="connsiteY17" fmla="*/ 377687 h 2128707"/>
              <a:gd name="connsiteX18" fmla="*/ 2398959 w 2398959"/>
              <a:gd name="connsiteY18" fmla="*/ 0 h 2128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398959" h="2128707">
                <a:moveTo>
                  <a:pt x="2398959" y="0"/>
                </a:moveTo>
                <a:lnTo>
                  <a:pt x="1391793" y="549965"/>
                </a:lnTo>
                <a:cubicBezTo>
                  <a:pt x="1258167" y="626165"/>
                  <a:pt x="1646898" y="407504"/>
                  <a:pt x="1597202" y="457200"/>
                </a:cubicBezTo>
                <a:cubicBezTo>
                  <a:pt x="1547506" y="506896"/>
                  <a:pt x="1165402" y="798443"/>
                  <a:pt x="1093619" y="848139"/>
                </a:cubicBezTo>
                <a:cubicBezTo>
                  <a:pt x="1021836" y="897835"/>
                  <a:pt x="1253749" y="657087"/>
                  <a:pt x="1166506" y="755374"/>
                </a:cubicBezTo>
                <a:cubicBezTo>
                  <a:pt x="1079263" y="853661"/>
                  <a:pt x="655194" y="1352826"/>
                  <a:pt x="570159" y="1437861"/>
                </a:cubicBezTo>
                <a:cubicBezTo>
                  <a:pt x="485124" y="1522896"/>
                  <a:pt x="708202" y="1216992"/>
                  <a:pt x="656298" y="1265583"/>
                </a:cubicBezTo>
                <a:cubicBezTo>
                  <a:pt x="604394" y="1314174"/>
                  <a:pt x="310637" y="1665357"/>
                  <a:pt x="258733" y="1729409"/>
                </a:cubicBezTo>
                <a:cubicBezTo>
                  <a:pt x="206829" y="1793461"/>
                  <a:pt x="386837" y="1584739"/>
                  <a:pt x="344872" y="1649896"/>
                </a:cubicBezTo>
                <a:cubicBezTo>
                  <a:pt x="302907" y="1715053"/>
                  <a:pt x="-53798" y="2197652"/>
                  <a:pt x="6941" y="2120348"/>
                </a:cubicBezTo>
                <a:cubicBezTo>
                  <a:pt x="67680" y="2043044"/>
                  <a:pt x="605497" y="1319696"/>
                  <a:pt x="709306" y="1186070"/>
                </a:cubicBezTo>
                <a:cubicBezTo>
                  <a:pt x="813115" y="1052444"/>
                  <a:pt x="510523" y="1444487"/>
                  <a:pt x="629793" y="1318591"/>
                </a:cubicBezTo>
                <a:cubicBezTo>
                  <a:pt x="749063" y="1192695"/>
                  <a:pt x="1352037" y="515731"/>
                  <a:pt x="1424924" y="430696"/>
                </a:cubicBezTo>
                <a:cubicBezTo>
                  <a:pt x="1497811" y="345661"/>
                  <a:pt x="992019" y="860287"/>
                  <a:pt x="1067115" y="808383"/>
                </a:cubicBezTo>
                <a:cubicBezTo>
                  <a:pt x="1142211" y="756479"/>
                  <a:pt x="1802611" y="180009"/>
                  <a:pt x="1875498" y="119270"/>
                </a:cubicBezTo>
                <a:cubicBezTo>
                  <a:pt x="1948385" y="58531"/>
                  <a:pt x="1506646" y="427383"/>
                  <a:pt x="1504437" y="443948"/>
                </a:cubicBezTo>
                <a:cubicBezTo>
                  <a:pt x="1502228" y="460513"/>
                  <a:pt x="1878811" y="229704"/>
                  <a:pt x="1862246" y="218661"/>
                </a:cubicBezTo>
                <a:cubicBezTo>
                  <a:pt x="1845681" y="207618"/>
                  <a:pt x="1405046" y="377687"/>
                  <a:pt x="1405046" y="377687"/>
                </a:cubicBezTo>
                <a:lnTo>
                  <a:pt x="239895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42FD3195-EB3C-D4B3-36A3-C090A2A5F74E}"/>
              </a:ext>
            </a:extLst>
          </p:cNvPr>
          <p:cNvSpPr/>
          <p:nvPr/>
        </p:nvSpPr>
        <p:spPr>
          <a:xfrm>
            <a:off x="3485300" y="6091442"/>
            <a:ext cx="902330" cy="1846898"/>
          </a:xfrm>
          <a:custGeom>
            <a:avLst/>
            <a:gdLst>
              <a:gd name="connsiteX0" fmla="*/ 901170 w 902330"/>
              <a:gd name="connsiteY0" fmla="*/ 4558 h 1846898"/>
              <a:gd name="connsiteX1" fmla="*/ 344578 w 902330"/>
              <a:gd name="connsiteY1" fmla="*/ 1144245 h 1846898"/>
              <a:gd name="connsiteX2" fmla="*/ 430717 w 902330"/>
              <a:gd name="connsiteY2" fmla="*/ 852697 h 1846898"/>
              <a:gd name="connsiteX3" fmla="*/ 22 w 902330"/>
              <a:gd name="connsiteY3" fmla="*/ 1846610 h 1846898"/>
              <a:gd name="connsiteX4" fmla="*/ 410839 w 902330"/>
              <a:gd name="connsiteY4" fmla="*/ 958715 h 1846898"/>
              <a:gd name="connsiteX5" fmla="*/ 304822 w 902330"/>
              <a:gd name="connsiteY5" fmla="*/ 1217132 h 1846898"/>
              <a:gd name="connsiteX6" fmla="*/ 709013 w 902330"/>
              <a:gd name="connsiteY6" fmla="*/ 455132 h 1846898"/>
              <a:gd name="connsiteX7" fmla="*/ 496978 w 902330"/>
              <a:gd name="connsiteY7" fmla="*/ 733428 h 1846898"/>
              <a:gd name="connsiteX8" fmla="*/ 901170 w 902330"/>
              <a:gd name="connsiteY8" fmla="*/ 4558 h 1846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2330" h="1846898">
                <a:moveTo>
                  <a:pt x="901170" y="4558"/>
                </a:moveTo>
                <a:cubicBezTo>
                  <a:pt x="875770" y="73028"/>
                  <a:pt x="422987" y="1002889"/>
                  <a:pt x="344578" y="1144245"/>
                </a:cubicBezTo>
                <a:cubicBezTo>
                  <a:pt x="266169" y="1285601"/>
                  <a:pt x="488143" y="735636"/>
                  <a:pt x="430717" y="852697"/>
                </a:cubicBezTo>
                <a:cubicBezTo>
                  <a:pt x="373291" y="969758"/>
                  <a:pt x="3335" y="1828940"/>
                  <a:pt x="22" y="1846610"/>
                </a:cubicBezTo>
                <a:cubicBezTo>
                  <a:pt x="-3291" y="1864280"/>
                  <a:pt x="360039" y="1063628"/>
                  <a:pt x="410839" y="958715"/>
                </a:cubicBezTo>
                <a:cubicBezTo>
                  <a:pt x="461639" y="853802"/>
                  <a:pt x="255126" y="1301062"/>
                  <a:pt x="304822" y="1217132"/>
                </a:cubicBezTo>
                <a:cubicBezTo>
                  <a:pt x="354518" y="1133202"/>
                  <a:pt x="676987" y="535749"/>
                  <a:pt x="709013" y="455132"/>
                </a:cubicBezTo>
                <a:cubicBezTo>
                  <a:pt x="741039" y="374515"/>
                  <a:pt x="467161" y="806315"/>
                  <a:pt x="496978" y="733428"/>
                </a:cubicBezTo>
                <a:cubicBezTo>
                  <a:pt x="526795" y="660541"/>
                  <a:pt x="926570" y="-63912"/>
                  <a:pt x="901170" y="45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B2C22BC5-1798-701D-14B5-9699DFFE73C3}"/>
              </a:ext>
            </a:extLst>
          </p:cNvPr>
          <p:cNvSpPr/>
          <p:nvPr/>
        </p:nvSpPr>
        <p:spPr>
          <a:xfrm>
            <a:off x="3077453" y="6007650"/>
            <a:ext cx="1495445" cy="2216087"/>
          </a:xfrm>
          <a:custGeom>
            <a:avLst/>
            <a:gdLst>
              <a:gd name="connsiteX0" fmla="*/ 1494547 w 1495445"/>
              <a:gd name="connsiteY0" fmla="*/ 2211 h 2216087"/>
              <a:gd name="connsiteX1" fmla="*/ 387990 w 1495445"/>
              <a:gd name="connsiteY1" fmla="*/ 1446698 h 2216087"/>
              <a:gd name="connsiteX2" fmla="*/ 487382 w 1495445"/>
              <a:gd name="connsiteY2" fmla="*/ 1287672 h 2216087"/>
              <a:gd name="connsiteX3" fmla="*/ 3677 w 1495445"/>
              <a:gd name="connsiteY3" fmla="*/ 2208698 h 2216087"/>
              <a:gd name="connsiteX4" fmla="*/ 785556 w 1495445"/>
              <a:gd name="connsiteY4" fmla="*/ 704576 h 2216087"/>
              <a:gd name="connsiteX5" fmla="*/ 480756 w 1495445"/>
              <a:gd name="connsiteY5" fmla="*/ 1214785 h 2216087"/>
              <a:gd name="connsiteX6" fmla="*/ 805434 w 1495445"/>
              <a:gd name="connsiteY6" fmla="*/ 770837 h 2216087"/>
              <a:gd name="connsiteX7" fmla="*/ 580147 w 1495445"/>
              <a:gd name="connsiteY7" fmla="*/ 1108767 h 2216087"/>
              <a:gd name="connsiteX8" fmla="*/ 1494547 w 1495445"/>
              <a:gd name="connsiteY8" fmla="*/ 2211 h 2216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95445" h="2216087">
                <a:moveTo>
                  <a:pt x="1494547" y="2211"/>
                </a:moveTo>
                <a:cubicBezTo>
                  <a:pt x="1462521" y="58533"/>
                  <a:pt x="555851" y="1232455"/>
                  <a:pt x="387990" y="1446698"/>
                </a:cubicBezTo>
                <a:cubicBezTo>
                  <a:pt x="220129" y="1660942"/>
                  <a:pt x="551434" y="1160672"/>
                  <a:pt x="487382" y="1287672"/>
                </a:cubicBezTo>
                <a:cubicBezTo>
                  <a:pt x="423330" y="1414672"/>
                  <a:pt x="-46019" y="2305881"/>
                  <a:pt x="3677" y="2208698"/>
                </a:cubicBezTo>
                <a:cubicBezTo>
                  <a:pt x="53373" y="2111515"/>
                  <a:pt x="706043" y="870228"/>
                  <a:pt x="785556" y="704576"/>
                </a:cubicBezTo>
                <a:cubicBezTo>
                  <a:pt x="865069" y="538924"/>
                  <a:pt x="477443" y="1203742"/>
                  <a:pt x="480756" y="1214785"/>
                </a:cubicBezTo>
                <a:cubicBezTo>
                  <a:pt x="484069" y="1225828"/>
                  <a:pt x="788869" y="788507"/>
                  <a:pt x="805434" y="770837"/>
                </a:cubicBezTo>
                <a:cubicBezTo>
                  <a:pt x="821999" y="753167"/>
                  <a:pt x="467504" y="1234663"/>
                  <a:pt x="580147" y="1108767"/>
                </a:cubicBezTo>
                <a:cubicBezTo>
                  <a:pt x="692790" y="982871"/>
                  <a:pt x="1526573" y="-54111"/>
                  <a:pt x="1494547" y="22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4B168160-3262-6224-8C00-661B9D7380FF}"/>
              </a:ext>
            </a:extLst>
          </p:cNvPr>
          <p:cNvSpPr/>
          <p:nvPr/>
        </p:nvSpPr>
        <p:spPr>
          <a:xfrm>
            <a:off x="4038376" y="4199959"/>
            <a:ext cx="2422273" cy="2087580"/>
          </a:xfrm>
          <a:custGeom>
            <a:avLst/>
            <a:gdLst>
              <a:gd name="connsiteX0" fmla="*/ 2422059 w 2422273"/>
              <a:gd name="connsiteY0" fmla="*/ 67241 h 2087580"/>
              <a:gd name="connsiteX1" fmla="*/ 1388389 w 2422273"/>
              <a:gd name="connsiteY1" fmla="*/ 550945 h 2087580"/>
              <a:gd name="connsiteX2" fmla="*/ 1567294 w 2422273"/>
              <a:gd name="connsiteY2" fmla="*/ 438302 h 2087580"/>
              <a:gd name="connsiteX3" fmla="*/ 745659 w 2422273"/>
              <a:gd name="connsiteY3" fmla="*/ 1127415 h 2087580"/>
              <a:gd name="connsiteX4" fmla="*/ 884807 w 2422273"/>
              <a:gd name="connsiteY4" fmla="*/ 908754 h 2087580"/>
              <a:gd name="connsiteX5" fmla="*/ 49920 w 2422273"/>
              <a:gd name="connsiteY5" fmla="*/ 2041815 h 2087580"/>
              <a:gd name="connsiteX6" fmla="*/ 222198 w 2422273"/>
              <a:gd name="connsiteY6" fmla="*/ 1723763 h 2087580"/>
              <a:gd name="connsiteX7" fmla="*/ 1269120 w 2422273"/>
              <a:gd name="connsiteY7" fmla="*/ 425050 h 2087580"/>
              <a:gd name="connsiteX8" fmla="*/ 831798 w 2422273"/>
              <a:gd name="connsiteY8" fmla="*/ 1014771 h 2087580"/>
              <a:gd name="connsiteX9" fmla="*/ 2024494 w 2422273"/>
              <a:gd name="connsiteY9" fmla="*/ 53989 h 2087580"/>
              <a:gd name="connsiteX10" fmla="*/ 1448024 w 2422273"/>
              <a:gd name="connsiteY10" fmla="*/ 444928 h 2087580"/>
              <a:gd name="connsiteX11" fmla="*/ 2402181 w 2422273"/>
              <a:gd name="connsiteY11" fmla="*/ 980 h 2087580"/>
              <a:gd name="connsiteX12" fmla="*/ 1487781 w 2422273"/>
              <a:gd name="connsiteY12" fmla="*/ 319032 h 2087580"/>
              <a:gd name="connsiteX13" fmla="*/ 2422059 w 2422273"/>
              <a:gd name="connsiteY13" fmla="*/ 67241 h 2087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22273" h="2087580">
                <a:moveTo>
                  <a:pt x="2422059" y="67241"/>
                </a:moveTo>
                <a:cubicBezTo>
                  <a:pt x="2405494" y="105893"/>
                  <a:pt x="1530850" y="489102"/>
                  <a:pt x="1388389" y="550945"/>
                </a:cubicBezTo>
                <a:cubicBezTo>
                  <a:pt x="1245928" y="612788"/>
                  <a:pt x="1674416" y="342224"/>
                  <a:pt x="1567294" y="438302"/>
                </a:cubicBezTo>
                <a:cubicBezTo>
                  <a:pt x="1460172" y="534380"/>
                  <a:pt x="859407" y="1049006"/>
                  <a:pt x="745659" y="1127415"/>
                </a:cubicBezTo>
                <a:cubicBezTo>
                  <a:pt x="631911" y="1205824"/>
                  <a:pt x="1000763" y="756354"/>
                  <a:pt x="884807" y="908754"/>
                </a:cubicBezTo>
                <a:cubicBezTo>
                  <a:pt x="768851" y="1061154"/>
                  <a:pt x="160355" y="1905980"/>
                  <a:pt x="49920" y="2041815"/>
                </a:cubicBezTo>
                <a:cubicBezTo>
                  <a:pt x="-60515" y="2177650"/>
                  <a:pt x="18998" y="1993224"/>
                  <a:pt x="222198" y="1723763"/>
                </a:cubicBezTo>
                <a:cubicBezTo>
                  <a:pt x="425398" y="1454302"/>
                  <a:pt x="1167520" y="543215"/>
                  <a:pt x="1269120" y="425050"/>
                </a:cubicBezTo>
                <a:cubicBezTo>
                  <a:pt x="1370720" y="306885"/>
                  <a:pt x="705902" y="1076615"/>
                  <a:pt x="831798" y="1014771"/>
                </a:cubicBezTo>
                <a:cubicBezTo>
                  <a:pt x="957694" y="952928"/>
                  <a:pt x="1921790" y="148963"/>
                  <a:pt x="2024494" y="53989"/>
                </a:cubicBezTo>
                <a:cubicBezTo>
                  <a:pt x="2127198" y="-40985"/>
                  <a:pt x="1385076" y="453763"/>
                  <a:pt x="1448024" y="444928"/>
                </a:cubicBezTo>
                <a:cubicBezTo>
                  <a:pt x="1510972" y="436093"/>
                  <a:pt x="2395555" y="21963"/>
                  <a:pt x="2402181" y="980"/>
                </a:cubicBezTo>
                <a:cubicBezTo>
                  <a:pt x="2408807" y="-20003"/>
                  <a:pt x="1485572" y="302467"/>
                  <a:pt x="1487781" y="319032"/>
                </a:cubicBezTo>
                <a:cubicBezTo>
                  <a:pt x="1489990" y="335597"/>
                  <a:pt x="2438624" y="28589"/>
                  <a:pt x="2422059" y="672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8C380E9B-126D-B630-0E6A-3AD257754257}"/>
              </a:ext>
            </a:extLst>
          </p:cNvPr>
          <p:cNvSpPr/>
          <p:nvPr/>
        </p:nvSpPr>
        <p:spPr>
          <a:xfrm>
            <a:off x="3167197" y="4843396"/>
            <a:ext cx="1483824" cy="3134909"/>
          </a:xfrm>
          <a:custGeom>
            <a:avLst/>
            <a:gdLst>
              <a:gd name="connsiteX0" fmla="*/ 1418055 w 1483824"/>
              <a:gd name="connsiteY0" fmla="*/ 179178 h 3134909"/>
              <a:gd name="connsiteX1" fmla="*/ 530160 w 1483824"/>
              <a:gd name="connsiteY1" fmla="*/ 2007978 h 3134909"/>
              <a:gd name="connsiteX2" fmla="*/ 695812 w 1483824"/>
              <a:gd name="connsiteY2" fmla="*/ 1643543 h 3134909"/>
              <a:gd name="connsiteX3" fmla="*/ 13325 w 1483824"/>
              <a:gd name="connsiteY3" fmla="*/ 3107908 h 3134909"/>
              <a:gd name="connsiteX4" fmla="*/ 298246 w 1483824"/>
              <a:gd name="connsiteY4" fmla="*/ 2471804 h 3134909"/>
              <a:gd name="connsiteX5" fmla="*/ 954229 w 1483824"/>
              <a:gd name="connsiteY5" fmla="*/ 974308 h 3134909"/>
              <a:gd name="connsiteX6" fmla="*/ 801829 w 1483824"/>
              <a:gd name="connsiteY6" fmla="*/ 1544152 h 3134909"/>
              <a:gd name="connsiteX7" fmla="*/ 1424681 w 1483824"/>
              <a:gd name="connsiteY7" fmla="*/ 112917 h 3134909"/>
              <a:gd name="connsiteX8" fmla="*/ 1418055 w 1483824"/>
              <a:gd name="connsiteY8" fmla="*/ 99665 h 3134909"/>
              <a:gd name="connsiteX9" fmla="*/ 1418055 w 1483824"/>
              <a:gd name="connsiteY9" fmla="*/ 179178 h 313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83824" h="3134909">
                <a:moveTo>
                  <a:pt x="1418055" y="179178"/>
                </a:moveTo>
                <a:cubicBezTo>
                  <a:pt x="1270073" y="497230"/>
                  <a:pt x="650534" y="1763917"/>
                  <a:pt x="530160" y="2007978"/>
                </a:cubicBezTo>
                <a:cubicBezTo>
                  <a:pt x="409786" y="2252039"/>
                  <a:pt x="781951" y="1460221"/>
                  <a:pt x="695812" y="1643543"/>
                </a:cubicBezTo>
                <a:cubicBezTo>
                  <a:pt x="609673" y="1826865"/>
                  <a:pt x="79586" y="2969865"/>
                  <a:pt x="13325" y="3107908"/>
                </a:cubicBezTo>
                <a:cubicBezTo>
                  <a:pt x="-52936" y="3245951"/>
                  <a:pt x="141429" y="2827404"/>
                  <a:pt x="298246" y="2471804"/>
                </a:cubicBezTo>
                <a:cubicBezTo>
                  <a:pt x="455063" y="2116204"/>
                  <a:pt x="870299" y="1128917"/>
                  <a:pt x="954229" y="974308"/>
                </a:cubicBezTo>
                <a:cubicBezTo>
                  <a:pt x="1038159" y="819699"/>
                  <a:pt x="723420" y="1687717"/>
                  <a:pt x="801829" y="1544152"/>
                </a:cubicBezTo>
                <a:cubicBezTo>
                  <a:pt x="880238" y="1400587"/>
                  <a:pt x="1321977" y="353665"/>
                  <a:pt x="1424681" y="112917"/>
                </a:cubicBezTo>
                <a:cubicBezTo>
                  <a:pt x="1527385" y="-127831"/>
                  <a:pt x="1418055" y="89726"/>
                  <a:pt x="1418055" y="99665"/>
                </a:cubicBezTo>
                <a:cubicBezTo>
                  <a:pt x="1418055" y="109604"/>
                  <a:pt x="1566037" y="-138874"/>
                  <a:pt x="1418055" y="179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C2795B69-EDCD-394F-EFAE-C0C6938033B4}"/>
              </a:ext>
            </a:extLst>
          </p:cNvPr>
          <p:cNvSpPr/>
          <p:nvPr/>
        </p:nvSpPr>
        <p:spPr>
          <a:xfrm>
            <a:off x="3027669" y="5753686"/>
            <a:ext cx="919983" cy="2465571"/>
          </a:xfrm>
          <a:custGeom>
            <a:avLst/>
            <a:gdLst>
              <a:gd name="connsiteX0" fmla="*/ 914853 w 919983"/>
              <a:gd name="connsiteY0" fmla="*/ 11010 h 2465571"/>
              <a:gd name="connsiteX1" fmla="*/ 292001 w 919983"/>
              <a:gd name="connsiteY1" fmla="*/ 1654279 h 2465571"/>
              <a:gd name="connsiteX2" fmla="*/ 345009 w 919983"/>
              <a:gd name="connsiteY2" fmla="*/ 1409114 h 2465571"/>
              <a:gd name="connsiteX3" fmla="*/ 13705 w 919983"/>
              <a:gd name="connsiteY3" fmla="*/ 2376523 h 2465571"/>
              <a:gd name="connsiteX4" fmla="*/ 66714 w 919983"/>
              <a:gd name="connsiteY4" fmla="*/ 2263879 h 2465571"/>
              <a:gd name="connsiteX5" fmla="*/ 99844 w 919983"/>
              <a:gd name="connsiteY5" fmla="*/ 978418 h 2465571"/>
              <a:gd name="connsiteX6" fmla="*/ 139601 w 919983"/>
              <a:gd name="connsiteY6" fmla="*/ 2157862 h 2465571"/>
              <a:gd name="connsiteX7" fmla="*/ 225740 w 919983"/>
              <a:gd name="connsiteY7" fmla="*/ 1872940 h 2465571"/>
              <a:gd name="connsiteX8" fmla="*/ 404644 w 919983"/>
              <a:gd name="connsiteY8" fmla="*/ 1157323 h 2465571"/>
              <a:gd name="connsiteX9" fmla="*/ 179357 w 919983"/>
              <a:gd name="connsiteY9" fmla="*/ 1654279 h 2465571"/>
              <a:gd name="connsiteX10" fmla="*/ 875096 w 919983"/>
              <a:gd name="connsiteY10" fmla="*/ 315810 h 2465571"/>
              <a:gd name="connsiteX11" fmla="*/ 603427 w 919983"/>
              <a:gd name="connsiteY11" fmla="*/ 905531 h 2465571"/>
              <a:gd name="connsiteX12" fmla="*/ 914853 w 919983"/>
              <a:gd name="connsiteY12" fmla="*/ 11010 h 2465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9983" h="2465571">
                <a:moveTo>
                  <a:pt x="914853" y="11010"/>
                </a:moveTo>
                <a:cubicBezTo>
                  <a:pt x="862949" y="135801"/>
                  <a:pt x="386975" y="1421262"/>
                  <a:pt x="292001" y="1654279"/>
                </a:cubicBezTo>
                <a:cubicBezTo>
                  <a:pt x="197027" y="1887296"/>
                  <a:pt x="391392" y="1288740"/>
                  <a:pt x="345009" y="1409114"/>
                </a:cubicBezTo>
                <a:cubicBezTo>
                  <a:pt x="298626" y="1529488"/>
                  <a:pt x="60087" y="2234062"/>
                  <a:pt x="13705" y="2376523"/>
                </a:cubicBezTo>
                <a:cubicBezTo>
                  <a:pt x="-32677" y="2518984"/>
                  <a:pt x="52358" y="2496896"/>
                  <a:pt x="66714" y="2263879"/>
                </a:cubicBezTo>
                <a:cubicBezTo>
                  <a:pt x="81070" y="2030862"/>
                  <a:pt x="87696" y="996088"/>
                  <a:pt x="99844" y="978418"/>
                </a:cubicBezTo>
                <a:cubicBezTo>
                  <a:pt x="111992" y="960749"/>
                  <a:pt x="118618" y="2008775"/>
                  <a:pt x="139601" y="2157862"/>
                </a:cubicBezTo>
                <a:cubicBezTo>
                  <a:pt x="160584" y="2306949"/>
                  <a:pt x="181566" y="2039696"/>
                  <a:pt x="225740" y="1872940"/>
                </a:cubicBezTo>
                <a:cubicBezTo>
                  <a:pt x="269914" y="1706184"/>
                  <a:pt x="412374" y="1193766"/>
                  <a:pt x="404644" y="1157323"/>
                </a:cubicBezTo>
                <a:cubicBezTo>
                  <a:pt x="396914" y="1120880"/>
                  <a:pt x="100948" y="1794531"/>
                  <a:pt x="179357" y="1654279"/>
                </a:cubicBezTo>
                <a:cubicBezTo>
                  <a:pt x="257766" y="1514027"/>
                  <a:pt x="804418" y="440601"/>
                  <a:pt x="875096" y="315810"/>
                </a:cubicBezTo>
                <a:cubicBezTo>
                  <a:pt x="945774" y="191019"/>
                  <a:pt x="599010" y="948601"/>
                  <a:pt x="603427" y="905531"/>
                </a:cubicBezTo>
                <a:cubicBezTo>
                  <a:pt x="607844" y="862461"/>
                  <a:pt x="966757" y="-113781"/>
                  <a:pt x="914853" y="110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D77B7DAB-7B48-D229-6840-FBE24F04CF8A}"/>
              </a:ext>
            </a:extLst>
          </p:cNvPr>
          <p:cNvSpPr/>
          <p:nvPr/>
        </p:nvSpPr>
        <p:spPr>
          <a:xfrm>
            <a:off x="1628801" y="2875386"/>
            <a:ext cx="4079781" cy="1113755"/>
          </a:xfrm>
          <a:custGeom>
            <a:avLst/>
            <a:gdLst>
              <a:gd name="connsiteX0" fmla="*/ 4069634 w 4079781"/>
              <a:gd name="connsiteY0" fmla="*/ 265379 h 1113755"/>
              <a:gd name="connsiteX1" fmla="*/ 1896277 w 4079781"/>
              <a:gd name="connsiteY1" fmla="*/ 344892 h 1113755"/>
              <a:gd name="connsiteX2" fmla="*/ 2452869 w 4079781"/>
              <a:gd name="connsiteY2" fmla="*/ 238875 h 1113755"/>
              <a:gd name="connsiteX3" fmla="*/ 597564 w 4079781"/>
              <a:gd name="connsiteY3" fmla="*/ 901484 h 1113755"/>
              <a:gd name="connsiteX4" fmla="*/ 836103 w 4079781"/>
              <a:gd name="connsiteY4" fmla="*/ 782214 h 1113755"/>
              <a:gd name="connsiteX5" fmla="*/ 40973 w 4079781"/>
              <a:gd name="connsiteY5" fmla="*/ 1100266 h 1113755"/>
              <a:gd name="connsiteX6" fmla="*/ 2320347 w 4079781"/>
              <a:gd name="connsiteY6" fmla="*/ 252127 h 1113755"/>
              <a:gd name="connsiteX7" fmla="*/ 1419199 w 4079781"/>
              <a:gd name="connsiteY7" fmla="*/ 464162 h 1113755"/>
              <a:gd name="connsiteX8" fmla="*/ 3181738 w 4079781"/>
              <a:gd name="connsiteY8" fmla="*/ 278631 h 1113755"/>
              <a:gd name="connsiteX9" fmla="*/ 3088973 w 4079781"/>
              <a:gd name="connsiteY9" fmla="*/ 132857 h 1113755"/>
              <a:gd name="connsiteX10" fmla="*/ 3870851 w 4079781"/>
              <a:gd name="connsiteY10" fmla="*/ 336 h 1113755"/>
              <a:gd name="connsiteX11" fmla="*/ 2757669 w 4079781"/>
              <a:gd name="connsiteY11" fmla="*/ 172614 h 1113755"/>
              <a:gd name="connsiteX12" fmla="*/ 4069634 w 4079781"/>
              <a:gd name="connsiteY12" fmla="*/ 265379 h 1113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79781" h="1113755">
                <a:moveTo>
                  <a:pt x="4069634" y="265379"/>
                </a:moveTo>
                <a:cubicBezTo>
                  <a:pt x="3926069" y="294092"/>
                  <a:pt x="2165738" y="349309"/>
                  <a:pt x="1896277" y="344892"/>
                </a:cubicBezTo>
                <a:cubicBezTo>
                  <a:pt x="1626816" y="340475"/>
                  <a:pt x="2669321" y="146110"/>
                  <a:pt x="2452869" y="238875"/>
                </a:cubicBezTo>
                <a:cubicBezTo>
                  <a:pt x="2236417" y="331640"/>
                  <a:pt x="867025" y="810928"/>
                  <a:pt x="597564" y="901484"/>
                </a:cubicBezTo>
                <a:cubicBezTo>
                  <a:pt x="328103" y="992041"/>
                  <a:pt x="928868" y="749084"/>
                  <a:pt x="836103" y="782214"/>
                </a:cubicBezTo>
                <a:cubicBezTo>
                  <a:pt x="743338" y="815344"/>
                  <a:pt x="-206401" y="1188614"/>
                  <a:pt x="40973" y="1100266"/>
                </a:cubicBezTo>
                <a:cubicBezTo>
                  <a:pt x="288347" y="1011918"/>
                  <a:pt x="2090643" y="358144"/>
                  <a:pt x="2320347" y="252127"/>
                </a:cubicBezTo>
                <a:cubicBezTo>
                  <a:pt x="2550051" y="146110"/>
                  <a:pt x="1275634" y="459745"/>
                  <a:pt x="1419199" y="464162"/>
                </a:cubicBezTo>
                <a:cubicBezTo>
                  <a:pt x="1562764" y="468579"/>
                  <a:pt x="2903442" y="333848"/>
                  <a:pt x="3181738" y="278631"/>
                </a:cubicBezTo>
                <a:cubicBezTo>
                  <a:pt x="3460034" y="223414"/>
                  <a:pt x="2974121" y="179239"/>
                  <a:pt x="3088973" y="132857"/>
                </a:cubicBezTo>
                <a:cubicBezTo>
                  <a:pt x="3203825" y="86475"/>
                  <a:pt x="3926068" y="-6290"/>
                  <a:pt x="3870851" y="336"/>
                </a:cubicBezTo>
                <a:cubicBezTo>
                  <a:pt x="3815634" y="6962"/>
                  <a:pt x="2728956" y="128440"/>
                  <a:pt x="2757669" y="172614"/>
                </a:cubicBezTo>
                <a:cubicBezTo>
                  <a:pt x="2786382" y="216788"/>
                  <a:pt x="4213199" y="236666"/>
                  <a:pt x="4069634" y="2653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289E976D-C5B9-8BF9-1075-16898E93F2D0}"/>
              </a:ext>
            </a:extLst>
          </p:cNvPr>
          <p:cNvSpPr/>
          <p:nvPr/>
        </p:nvSpPr>
        <p:spPr>
          <a:xfrm>
            <a:off x="6404422" y="4570804"/>
            <a:ext cx="1365180" cy="769384"/>
          </a:xfrm>
          <a:custGeom>
            <a:avLst/>
            <a:gdLst>
              <a:gd name="connsiteX0" fmla="*/ 3358 w 1365180"/>
              <a:gd name="connsiteY0" fmla="*/ 1196 h 769384"/>
              <a:gd name="connsiteX1" fmla="*/ 952659 w 1365180"/>
              <a:gd name="connsiteY1" fmla="*/ 392085 h 769384"/>
              <a:gd name="connsiteX2" fmla="*/ 833996 w 1365180"/>
              <a:gd name="connsiteY2" fmla="*/ 308323 h 769384"/>
              <a:gd name="connsiteX3" fmla="*/ 1294686 w 1365180"/>
              <a:gd name="connsiteY3" fmla="*/ 720152 h 769384"/>
              <a:gd name="connsiteX4" fmla="*/ 1196964 w 1365180"/>
              <a:gd name="connsiteY4" fmla="*/ 601489 h 769384"/>
              <a:gd name="connsiteX5" fmla="*/ 1364488 w 1365180"/>
              <a:gd name="connsiteY5" fmla="*/ 769013 h 769384"/>
              <a:gd name="connsiteX6" fmla="*/ 1120183 w 1365180"/>
              <a:gd name="connsiteY6" fmla="*/ 545648 h 769384"/>
              <a:gd name="connsiteX7" fmla="*/ 554790 w 1365180"/>
              <a:gd name="connsiteY7" fmla="*/ 182680 h 769384"/>
              <a:gd name="connsiteX8" fmla="*/ 701373 w 1365180"/>
              <a:gd name="connsiteY8" fmla="*/ 273422 h 769384"/>
              <a:gd name="connsiteX9" fmla="*/ 505929 w 1365180"/>
              <a:gd name="connsiteY9" fmla="*/ 189660 h 769384"/>
              <a:gd name="connsiteX10" fmla="*/ 631572 w 1365180"/>
              <a:gd name="connsiteY10" fmla="*/ 266442 h 769384"/>
              <a:gd name="connsiteX11" fmla="*/ 3358 w 1365180"/>
              <a:gd name="connsiteY11" fmla="*/ 1196 h 769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65180" h="769384">
                <a:moveTo>
                  <a:pt x="3358" y="1196"/>
                </a:moveTo>
                <a:cubicBezTo>
                  <a:pt x="56873" y="22137"/>
                  <a:pt x="814219" y="340897"/>
                  <a:pt x="952659" y="392085"/>
                </a:cubicBezTo>
                <a:cubicBezTo>
                  <a:pt x="1091099" y="443273"/>
                  <a:pt x="776992" y="253645"/>
                  <a:pt x="833996" y="308323"/>
                </a:cubicBezTo>
                <a:cubicBezTo>
                  <a:pt x="891001" y="363001"/>
                  <a:pt x="1234191" y="671291"/>
                  <a:pt x="1294686" y="720152"/>
                </a:cubicBezTo>
                <a:cubicBezTo>
                  <a:pt x="1355181" y="769013"/>
                  <a:pt x="1185330" y="593346"/>
                  <a:pt x="1196964" y="601489"/>
                </a:cubicBezTo>
                <a:cubicBezTo>
                  <a:pt x="1208598" y="609632"/>
                  <a:pt x="1377285" y="778320"/>
                  <a:pt x="1364488" y="769013"/>
                </a:cubicBezTo>
                <a:cubicBezTo>
                  <a:pt x="1351691" y="759706"/>
                  <a:pt x="1255133" y="643370"/>
                  <a:pt x="1120183" y="545648"/>
                </a:cubicBezTo>
                <a:cubicBezTo>
                  <a:pt x="985233" y="447926"/>
                  <a:pt x="624592" y="228051"/>
                  <a:pt x="554790" y="182680"/>
                </a:cubicBezTo>
                <a:cubicBezTo>
                  <a:pt x="484988" y="137309"/>
                  <a:pt x="709516" y="272259"/>
                  <a:pt x="701373" y="273422"/>
                </a:cubicBezTo>
                <a:cubicBezTo>
                  <a:pt x="693230" y="274585"/>
                  <a:pt x="517562" y="190823"/>
                  <a:pt x="505929" y="189660"/>
                </a:cubicBezTo>
                <a:cubicBezTo>
                  <a:pt x="494296" y="188497"/>
                  <a:pt x="710680" y="292036"/>
                  <a:pt x="631572" y="266442"/>
                </a:cubicBezTo>
                <a:cubicBezTo>
                  <a:pt x="552464" y="240848"/>
                  <a:pt x="-50157" y="-19745"/>
                  <a:pt x="3358" y="1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8A3C5BAD-C11D-F141-6E4E-78F9CA88E3B6}"/>
              </a:ext>
            </a:extLst>
          </p:cNvPr>
          <p:cNvSpPr/>
          <p:nvPr/>
        </p:nvSpPr>
        <p:spPr>
          <a:xfrm>
            <a:off x="6428511" y="4239470"/>
            <a:ext cx="1686726" cy="978421"/>
          </a:xfrm>
          <a:custGeom>
            <a:avLst/>
            <a:gdLst>
              <a:gd name="connsiteX0" fmla="*/ 14170 w 1686726"/>
              <a:gd name="connsiteY0" fmla="*/ 227828 h 978421"/>
              <a:gd name="connsiteX1" fmla="*/ 502781 w 1686726"/>
              <a:gd name="connsiteY1" fmla="*/ 95205 h 978421"/>
              <a:gd name="connsiteX2" fmla="*/ 907629 w 1686726"/>
              <a:gd name="connsiteY2" fmla="*/ 388371 h 978421"/>
              <a:gd name="connsiteX3" fmla="*/ 719165 w 1686726"/>
              <a:gd name="connsiteY3" fmla="*/ 178967 h 978421"/>
              <a:gd name="connsiteX4" fmla="*/ 1668466 w 1686726"/>
              <a:gd name="connsiteY4" fmla="*/ 960744 h 978421"/>
              <a:gd name="connsiteX5" fmla="*/ 1284558 w 1686726"/>
              <a:gd name="connsiteY5" fmla="*/ 667577 h 978421"/>
              <a:gd name="connsiteX6" fmla="*/ 551642 w 1686726"/>
              <a:gd name="connsiteY6" fmla="*/ 18423 h 978421"/>
              <a:gd name="connsiteX7" fmla="*/ 670304 w 1686726"/>
              <a:gd name="connsiteY7" fmla="*/ 171986 h 978421"/>
              <a:gd name="connsiteX8" fmla="*/ 335257 w 1686726"/>
              <a:gd name="connsiteY8" fmla="*/ 109165 h 978421"/>
              <a:gd name="connsiteX9" fmla="*/ 146793 w 1686726"/>
              <a:gd name="connsiteY9" fmla="*/ 165006 h 978421"/>
              <a:gd name="connsiteX10" fmla="*/ 14170 w 1686726"/>
              <a:gd name="connsiteY10" fmla="*/ 227828 h 978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86726" h="978421">
                <a:moveTo>
                  <a:pt x="14170" y="227828"/>
                </a:moveTo>
                <a:cubicBezTo>
                  <a:pt x="73501" y="216195"/>
                  <a:pt x="353871" y="68448"/>
                  <a:pt x="502781" y="95205"/>
                </a:cubicBezTo>
                <a:cubicBezTo>
                  <a:pt x="651691" y="121962"/>
                  <a:pt x="871565" y="374411"/>
                  <a:pt x="907629" y="388371"/>
                </a:cubicBezTo>
                <a:cubicBezTo>
                  <a:pt x="943693" y="402331"/>
                  <a:pt x="592359" y="83572"/>
                  <a:pt x="719165" y="178967"/>
                </a:cubicBezTo>
                <a:cubicBezTo>
                  <a:pt x="845971" y="274362"/>
                  <a:pt x="1574234" y="879309"/>
                  <a:pt x="1668466" y="960744"/>
                </a:cubicBezTo>
                <a:cubicBezTo>
                  <a:pt x="1762698" y="1042179"/>
                  <a:pt x="1470695" y="824630"/>
                  <a:pt x="1284558" y="667577"/>
                </a:cubicBezTo>
                <a:cubicBezTo>
                  <a:pt x="1098421" y="510524"/>
                  <a:pt x="654018" y="101021"/>
                  <a:pt x="551642" y="18423"/>
                </a:cubicBezTo>
                <a:cubicBezTo>
                  <a:pt x="449266" y="-64176"/>
                  <a:pt x="706368" y="156862"/>
                  <a:pt x="670304" y="171986"/>
                </a:cubicBezTo>
                <a:cubicBezTo>
                  <a:pt x="634240" y="187110"/>
                  <a:pt x="422509" y="110328"/>
                  <a:pt x="335257" y="109165"/>
                </a:cubicBezTo>
                <a:cubicBezTo>
                  <a:pt x="248005" y="108002"/>
                  <a:pt x="195654" y="142902"/>
                  <a:pt x="146793" y="165006"/>
                </a:cubicBezTo>
                <a:cubicBezTo>
                  <a:pt x="97932" y="187110"/>
                  <a:pt x="-45161" y="239461"/>
                  <a:pt x="14170" y="2278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FB253E22-DE36-E1B0-36EE-3CB20655064D}"/>
              </a:ext>
            </a:extLst>
          </p:cNvPr>
          <p:cNvSpPr/>
          <p:nvPr/>
        </p:nvSpPr>
        <p:spPr>
          <a:xfrm>
            <a:off x="1127597" y="3917221"/>
            <a:ext cx="883447" cy="2731009"/>
          </a:xfrm>
          <a:custGeom>
            <a:avLst/>
            <a:gdLst>
              <a:gd name="connsiteX0" fmla="*/ 872653 w 883447"/>
              <a:gd name="connsiteY0" fmla="*/ 26129 h 2731009"/>
              <a:gd name="connsiteX1" fmla="*/ 101128 w 883447"/>
              <a:gd name="connsiteY1" fmla="*/ 1469167 h 2731009"/>
              <a:gd name="connsiteX2" fmla="*/ 215428 w 883447"/>
              <a:gd name="connsiteY2" fmla="*/ 1254854 h 2731009"/>
              <a:gd name="connsiteX3" fmla="*/ 86841 w 883447"/>
              <a:gd name="connsiteY3" fmla="*/ 1640617 h 2731009"/>
              <a:gd name="connsiteX4" fmla="*/ 143991 w 883447"/>
              <a:gd name="connsiteY4" fmla="*/ 2126392 h 2731009"/>
              <a:gd name="connsiteX5" fmla="*/ 72553 w 883447"/>
              <a:gd name="connsiteY5" fmla="*/ 1797779 h 2731009"/>
              <a:gd name="connsiteX6" fmla="*/ 272578 w 883447"/>
              <a:gd name="connsiteY6" fmla="*/ 2683604 h 2731009"/>
              <a:gd name="connsiteX7" fmla="*/ 272578 w 883447"/>
              <a:gd name="connsiteY7" fmla="*/ 2483579 h 2731009"/>
              <a:gd name="connsiteX8" fmla="*/ 1116 w 883447"/>
              <a:gd name="connsiteY8" fmla="*/ 1412017 h 2731009"/>
              <a:gd name="connsiteX9" fmla="*/ 186853 w 883447"/>
              <a:gd name="connsiteY9" fmla="*/ 1654904 h 2731009"/>
              <a:gd name="connsiteX10" fmla="*/ 444028 w 883447"/>
              <a:gd name="connsiteY10" fmla="*/ 240442 h 2731009"/>
              <a:gd name="connsiteX11" fmla="*/ 429741 w 883447"/>
              <a:gd name="connsiteY11" fmla="*/ 954817 h 2731009"/>
              <a:gd name="connsiteX12" fmla="*/ 544041 w 883447"/>
              <a:gd name="connsiteY12" fmla="*/ 569054 h 2731009"/>
              <a:gd name="connsiteX13" fmla="*/ 872653 w 883447"/>
              <a:gd name="connsiteY13" fmla="*/ 26129 h 273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83447" h="2731009">
                <a:moveTo>
                  <a:pt x="872653" y="26129"/>
                </a:moveTo>
                <a:cubicBezTo>
                  <a:pt x="798834" y="176148"/>
                  <a:pt x="210665" y="1264380"/>
                  <a:pt x="101128" y="1469167"/>
                </a:cubicBezTo>
                <a:cubicBezTo>
                  <a:pt x="-8410" y="1673955"/>
                  <a:pt x="217809" y="1226279"/>
                  <a:pt x="215428" y="1254854"/>
                </a:cubicBezTo>
                <a:cubicBezTo>
                  <a:pt x="213047" y="1283429"/>
                  <a:pt x="98747" y="1495361"/>
                  <a:pt x="86841" y="1640617"/>
                </a:cubicBezTo>
                <a:cubicBezTo>
                  <a:pt x="74935" y="1785873"/>
                  <a:pt x="146372" y="2100198"/>
                  <a:pt x="143991" y="2126392"/>
                </a:cubicBezTo>
                <a:cubicBezTo>
                  <a:pt x="141610" y="2152586"/>
                  <a:pt x="51122" y="1704910"/>
                  <a:pt x="72553" y="1797779"/>
                </a:cubicBezTo>
                <a:cubicBezTo>
                  <a:pt x="93984" y="1890648"/>
                  <a:pt x="239240" y="2569304"/>
                  <a:pt x="272578" y="2683604"/>
                </a:cubicBezTo>
                <a:cubicBezTo>
                  <a:pt x="305915" y="2797904"/>
                  <a:pt x="317822" y="2695510"/>
                  <a:pt x="272578" y="2483579"/>
                </a:cubicBezTo>
                <a:cubicBezTo>
                  <a:pt x="227334" y="2271648"/>
                  <a:pt x="15403" y="1550130"/>
                  <a:pt x="1116" y="1412017"/>
                </a:cubicBezTo>
                <a:cubicBezTo>
                  <a:pt x="-13172" y="1273905"/>
                  <a:pt x="113034" y="1850166"/>
                  <a:pt x="186853" y="1654904"/>
                </a:cubicBezTo>
                <a:cubicBezTo>
                  <a:pt x="260672" y="1459642"/>
                  <a:pt x="403547" y="357123"/>
                  <a:pt x="444028" y="240442"/>
                </a:cubicBezTo>
                <a:cubicBezTo>
                  <a:pt x="484509" y="123761"/>
                  <a:pt x="413072" y="900048"/>
                  <a:pt x="429741" y="954817"/>
                </a:cubicBezTo>
                <a:cubicBezTo>
                  <a:pt x="446410" y="1009586"/>
                  <a:pt x="467841" y="723835"/>
                  <a:pt x="544041" y="569054"/>
                </a:cubicBezTo>
                <a:cubicBezTo>
                  <a:pt x="620241" y="414273"/>
                  <a:pt x="946472" y="-123890"/>
                  <a:pt x="872653" y="261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A7B90066-385D-A955-7927-19D71FA03DDC}"/>
              </a:ext>
            </a:extLst>
          </p:cNvPr>
          <p:cNvSpPr/>
          <p:nvPr/>
        </p:nvSpPr>
        <p:spPr>
          <a:xfrm>
            <a:off x="1100017" y="5012972"/>
            <a:ext cx="711107" cy="2238604"/>
          </a:xfrm>
          <a:custGeom>
            <a:avLst/>
            <a:gdLst>
              <a:gd name="connsiteX0" fmla="*/ 121 w 711107"/>
              <a:gd name="connsiteY0" fmla="*/ 1941 h 2238604"/>
              <a:gd name="connsiteX1" fmla="*/ 42983 w 711107"/>
              <a:gd name="connsiteY1" fmla="*/ 1459266 h 2238604"/>
              <a:gd name="connsiteX2" fmla="*/ 71558 w 711107"/>
              <a:gd name="connsiteY2" fmla="*/ 1102078 h 2238604"/>
              <a:gd name="connsiteX3" fmla="*/ 685921 w 711107"/>
              <a:gd name="connsiteY3" fmla="*/ 2202216 h 2238604"/>
              <a:gd name="connsiteX4" fmla="*/ 543046 w 711107"/>
              <a:gd name="connsiteY4" fmla="*/ 1887891 h 2238604"/>
              <a:gd name="connsiteX5" fmla="*/ 85846 w 711107"/>
              <a:gd name="connsiteY5" fmla="*/ 1030641 h 2238604"/>
              <a:gd name="connsiteX6" fmla="*/ 57271 w 711107"/>
              <a:gd name="connsiteY6" fmla="*/ 1144941 h 2238604"/>
              <a:gd name="connsiteX7" fmla="*/ 121 w 711107"/>
              <a:gd name="connsiteY7" fmla="*/ 1941 h 2238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1107" h="2238604">
                <a:moveTo>
                  <a:pt x="121" y="1941"/>
                </a:moveTo>
                <a:cubicBezTo>
                  <a:pt x="-2260" y="54328"/>
                  <a:pt x="31077" y="1275910"/>
                  <a:pt x="42983" y="1459266"/>
                </a:cubicBezTo>
                <a:cubicBezTo>
                  <a:pt x="54889" y="1642622"/>
                  <a:pt x="-35598" y="978253"/>
                  <a:pt x="71558" y="1102078"/>
                </a:cubicBezTo>
                <a:cubicBezTo>
                  <a:pt x="178714" y="1225903"/>
                  <a:pt x="607340" y="2071247"/>
                  <a:pt x="685921" y="2202216"/>
                </a:cubicBezTo>
                <a:cubicBezTo>
                  <a:pt x="764502" y="2333185"/>
                  <a:pt x="643058" y="2083153"/>
                  <a:pt x="543046" y="1887891"/>
                </a:cubicBezTo>
                <a:cubicBezTo>
                  <a:pt x="443034" y="1692629"/>
                  <a:pt x="166808" y="1154466"/>
                  <a:pt x="85846" y="1030641"/>
                </a:cubicBezTo>
                <a:cubicBezTo>
                  <a:pt x="4884" y="906816"/>
                  <a:pt x="64415" y="1316391"/>
                  <a:pt x="57271" y="1144941"/>
                </a:cubicBezTo>
                <a:cubicBezTo>
                  <a:pt x="50127" y="973491"/>
                  <a:pt x="2502" y="-50446"/>
                  <a:pt x="121" y="19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>
            <a:extLst>
              <a:ext uri="{FF2B5EF4-FFF2-40B4-BE49-F238E27FC236}">
                <a16:creationId xmlns:a16="http://schemas.microsoft.com/office/drawing/2014/main" id="{12738CE0-98AC-B403-3793-90C813BFD09C}"/>
              </a:ext>
            </a:extLst>
          </p:cNvPr>
          <p:cNvSpPr/>
          <p:nvPr/>
        </p:nvSpPr>
        <p:spPr>
          <a:xfrm>
            <a:off x="7203365" y="4920622"/>
            <a:ext cx="442797" cy="1367547"/>
          </a:xfrm>
          <a:custGeom>
            <a:avLst/>
            <a:gdLst>
              <a:gd name="connsiteX0" fmla="*/ 2 w 442797"/>
              <a:gd name="connsiteY0" fmla="*/ 34 h 1367547"/>
              <a:gd name="connsiteX1" fmla="*/ 374972 w 442797"/>
              <a:gd name="connsiteY1" fmla="*/ 506572 h 1367547"/>
              <a:gd name="connsiteX2" fmla="*/ 368393 w 442797"/>
              <a:gd name="connsiteY2" fmla="*/ 460523 h 1367547"/>
              <a:gd name="connsiteX3" fmla="*/ 440756 w 442797"/>
              <a:gd name="connsiteY3" fmla="*/ 1335453 h 1367547"/>
              <a:gd name="connsiteX4" fmla="*/ 421021 w 442797"/>
              <a:gd name="connsiteY4" fmla="*/ 1105208 h 1367547"/>
              <a:gd name="connsiteX5" fmla="*/ 401285 w 442797"/>
              <a:gd name="connsiteY5" fmla="*/ 414474 h 1367547"/>
              <a:gd name="connsiteX6" fmla="*/ 381550 w 442797"/>
              <a:gd name="connsiteY6" fmla="*/ 480259 h 1367547"/>
              <a:gd name="connsiteX7" fmla="*/ 2 w 442797"/>
              <a:gd name="connsiteY7" fmla="*/ 34 h 1367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2797" h="1367547">
                <a:moveTo>
                  <a:pt x="2" y="34"/>
                </a:moveTo>
                <a:cubicBezTo>
                  <a:pt x="-1094" y="4419"/>
                  <a:pt x="313573" y="429824"/>
                  <a:pt x="374972" y="506572"/>
                </a:cubicBezTo>
                <a:cubicBezTo>
                  <a:pt x="436371" y="583320"/>
                  <a:pt x="357429" y="322376"/>
                  <a:pt x="368393" y="460523"/>
                </a:cubicBezTo>
                <a:cubicBezTo>
                  <a:pt x="379357" y="598670"/>
                  <a:pt x="431985" y="1228006"/>
                  <a:pt x="440756" y="1335453"/>
                </a:cubicBezTo>
                <a:cubicBezTo>
                  <a:pt x="449527" y="1442900"/>
                  <a:pt x="427600" y="1258705"/>
                  <a:pt x="421021" y="1105208"/>
                </a:cubicBezTo>
                <a:cubicBezTo>
                  <a:pt x="414443" y="951712"/>
                  <a:pt x="407864" y="518632"/>
                  <a:pt x="401285" y="414474"/>
                </a:cubicBezTo>
                <a:cubicBezTo>
                  <a:pt x="394707" y="310316"/>
                  <a:pt x="446238" y="543850"/>
                  <a:pt x="381550" y="480259"/>
                </a:cubicBezTo>
                <a:cubicBezTo>
                  <a:pt x="316862" y="416668"/>
                  <a:pt x="1098" y="-4351"/>
                  <a:pt x="2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>
            <a:extLst>
              <a:ext uri="{FF2B5EF4-FFF2-40B4-BE49-F238E27FC236}">
                <a16:creationId xmlns:a16="http://schemas.microsoft.com/office/drawing/2014/main" id="{48873C8A-465A-85EB-D6F7-387B6AE5F4E3}"/>
              </a:ext>
            </a:extLst>
          </p:cNvPr>
          <p:cNvSpPr/>
          <p:nvPr/>
        </p:nvSpPr>
        <p:spPr>
          <a:xfrm>
            <a:off x="5315339" y="3011125"/>
            <a:ext cx="1309868" cy="302449"/>
          </a:xfrm>
          <a:custGeom>
            <a:avLst/>
            <a:gdLst>
              <a:gd name="connsiteX0" fmla="*/ 22 w 1309868"/>
              <a:gd name="connsiteY0" fmla="*/ 8369 h 302449"/>
              <a:gd name="connsiteX1" fmla="*/ 809167 w 1309868"/>
              <a:gd name="connsiteY1" fmla="*/ 1790 h 302449"/>
              <a:gd name="connsiteX2" fmla="*/ 585501 w 1309868"/>
              <a:gd name="connsiteY2" fmla="*/ 21525 h 302449"/>
              <a:gd name="connsiteX3" fmla="*/ 809167 w 1309868"/>
              <a:gd name="connsiteY3" fmla="*/ 67574 h 302449"/>
              <a:gd name="connsiteX4" fmla="*/ 1059147 w 1309868"/>
              <a:gd name="connsiteY4" fmla="*/ 80731 h 302449"/>
              <a:gd name="connsiteX5" fmla="*/ 822324 w 1309868"/>
              <a:gd name="connsiteY5" fmla="*/ 153094 h 302449"/>
              <a:gd name="connsiteX6" fmla="*/ 1309127 w 1309868"/>
              <a:gd name="connsiteY6" fmla="*/ 245192 h 302449"/>
              <a:gd name="connsiteX7" fmla="*/ 940736 w 1309868"/>
              <a:gd name="connsiteY7" fmla="*/ 291240 h 302449"/>
              <a:gd name="connsiteX8" fmla="*/ 1263078 w 1309868"/>
              <a:gd name="connsiteY8" fmla="*/ 291240 h 302449"/>
              <a:gd name="connsiteX9" fmla="*/ 874952 w 1309868"/>
              <a:gd name="connsiteY9" fmla="*/ 166251 h 302449"/>
              <a:gd name="connsiteX10" fmla="*/ 782854 w 1309868"/>
              <a:gd name="connsiteY10" fmla="*/ 67574 h 302449"/>
              <a:gd name="connsiteX11" fmla="*/ 22 w 1309868"/>
              <a:gd name="connsiteY11" fmla="*/ 8369 h 302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09868" h="302449">
                <a:moveTo>
                  <a:pt x="22" y="8369"/>
                </a:moveTo>
                <a:cubicBezTo>
                  <a:pt x="4408" y="-2595"/>
                  <a:pt x="711587" y="-403"/>
                  <a:pt x="809167" y="1790"/>
                </a:cubicBezTo>
                <a:cubicBezTo>
                  <a:pt x="906747" y="3983"/>
                  <a:pt x="585501" y="10561"/>
                  <a:pt x="585501" y="21525"/>
                </a:cubicBezTo>
                <a:cubicBezTo>
                  <a:pt x="585501" y="32489"/>
                  <a:pt x="730226" y="57706"/>
                  <a:pt x="809167" y="67574"/>
                </a:cubicBezTo>
                <a:cubicBezTo>
                  <a:pt x="888108" y="77442"/>
                  <a:pt x="1056954" y="66478"/>
                  <a:pt x="1059147" y="80731"/>
                </a:cubicBezTo>
                <a:cubicBezTo>
                  <a:pt x="1061340" y="94984"/>
                  <a:pt x="780661" y="125684"/>
                  <a:pt x="822324" y="153094"/>
                </a:cubicBezTo>
                <a:cubicBezTo>
                  <a:pt x="863987" y="180504"/>
                  <a:pt x="1289392" y="222168"/>
                  <a:pt x="1309127" y="245192"/>
                </a:cubicBezTo>
                <a:cubicBezTo>
                  <a:pt x="1328862" y="268216"/>
                  <a:pt x="948411" y="283565"/>
                  <a:pt x="940736" y="291240"/>
                </a:cubicBezTo>
                <a:cubicBezTo>
                  <a:pt x="933061" y="298915"/>
                  <a:pt x="1274042" y="312072"/>
                  <a:pt x="1263078" y="291240"/>
                </a:cubicBezTo>
                <a:cubicBezTo>
                  <a:pt x="1252114" y="270409"/>
                  <a:pt x="954989" y="203529"/>
                  <a:pt x="874952" y="166251"/>
                </a:cubicBezTo>
                <a:cubicBezTo>
                  <a:pt x="794915" y="128973"/>
                  <a:pt x="926483" y="97177"/>
                  <a:pt x="782854" y="67574"/>
                </a:cubicBezTo>
                <a:cubicBezTo>
                  <a:pt x="639225" y="37971"/>
                  <a:pt x="-4364" y="19333"/>
                  <a:pt x="22" y="83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>
            <a:extLst>
              <a:ext uri="{FF2B5EF4-FFF2-40B4-BE49-F238E27FC236}">
                <a16:creationId xmlns:a16="http://schemas.microsoft.com/office/drawing/2014/main" id="{0D301155-44DF-765D-BC62-9F57D9ACA819}"/>
              </a:ext>
            </a:extLst>
          </p:cNvPr>
          <p:cNvSpPr/>
          <p:nvPr/>
        </p:nvSpPr>
        <p:spPr>
          <a:xfrm>
            <a:off x="5874527" y="3119788"/>
            <a:ext cx="1679412" cy="913737"/>
          </a:xfrm>
          <a:custGeom>
            <a:avLst/>
            <a:gdLst>
              <a:gd name="connsiteX0" fmla="*/ 0 w 1679412"/>
              <a:gd name="connsiteY0" fmla="*/ 445714 h 913737"/>
              <a:gd name="connsiteX1" fmla="*/ 381548 w 1679412"/>
              <a:gd name="connsiteY1" fmla="*/ 261518 h 913737"/>
              <a:gd name="connsiteX2" fmla="*/ 874929 w 1679412"/>
              <a:gd name="connsiteY2" fmla="*/ 327303 h 913737"/>
              <a:gd name="connsiteX3" fmla="*/ 730204 w 1679412"/>
              <a:gd name="connsiteY3" fmla="*/ 294411 h 913737"/>
              <a:gd name="connsiteX4" fmla="*/ 730204 w 1679412"/>
              <a:gd name="connsiteY4" fmla="*/ 366773 h 913737"/>
              <a:gd name="connsiteX5" fmla="*/ 1184115 w 1679412"/>
              <a:gd name="connsiteY5" fmla="*/ 379930 h 913737"/>
              <a:gd name="connsiteX6" fmla="*/ 855194 w 1679412"/>
              <a:gd name="connsiteY6" fmla="*/ 452293 h 913737"/>
              <a:gd name="connsiteX7" fmla="*/ 690733 w 1679412"/>
              <a:gd name="connsiteY7" fmla="*/ 597018 h 913737"/>
              <a:gd name="connsiteX8" fmla="*/ 980184 w 1679412"/>
              <a:gd name="connsiteY8" fmla="*/ 445714 h 913737"/>
              <a:gd name="connsiteX9" fmla="*/ 1677496 w 1679412"/>
              <a:gd name="connsiteY9" fmla="*/ 912782 h 913737"/>
              <a:gd name="connsiteX10" fmla="*/ 1151223 w 1679412"/>
              <a:gd name="connsiteY10" fmla="*/ 550969 h 913737"/>
              <a:gd name="connsiteX11" fmla="*/ 118411 w 1679412"/>
              <a:gd name="connsiteY11" fmla="*/ 4960 h 913737"/>
              <a:gd name="connsiteX12" fmla="*/ 631528 w 1679412"/>
              <a:gd name="connsiteY12" fmla="*/ 281254 h 913737"/>
              <a:gd name="connsiteX13" fmla="*/ 249979 w 1679412"/>
              <a:gd name="connsiteY13" fmla="*/ 287832 h 913737"/>
              <a:gd name="connsiteX14" fmla="*/ 644685 w 1679412"/>
              <a:gd name="connsiteY14" fmla="*/ 156264 h 913737"/>
              <a:gd name="connsiteX15" fmla="*/ 0 w 1679412"/>
              <a:gd name="connsiteY15" fmla="*/ 445714 h 9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79412" h="913737">
                <a:moveTo>
                  <a:pt x="0" y="445714"/>
                </a:moveTo>
                <a:cubicBezTo>
                  <a:pt x="117863" y="363483"/>
                  <a:pt x="235727" y="281253"/>
                  <a:pt x="381548" y="261518"/>
                </a:cubicBezTo>
                <a:lnTo>
                  <a:pt x="874929" y="327303"/>
                </a:lnTo>
                <a:cubicBezTo>
                  <a:pt x="933038" y="332785"/>
                  <a:pt x="754325" y="287833"/>
                  <a:pt x="730204" y="294411"/>
                </a:cubicBezTo>
                <a:cubicBezTo>
                  <a:pt x="706083" y="300989"/>
                  <a:pt x="654552" y="352520"/>
                  <a:pt x="730204" y="366773"/>
                </a:cubicBezTo>
                <a:cubicBezTo>
                  <a:pt x="805856" y="381026"/>
                  <a:pt x="1163283" y="365677"/>
                  <a:pt x="1184115" y="379930"/>
                </a:cubicBezTo>
                <a:cubicBezTo>
                  <a:pt x="1204947" y="394183"/>
                  <a:pt x="937424" y="416112"/>
                  <a:pt x="855194" y="452293"/>
                </a:cubicBezTo>
                <a:cubicBezTo>
                  <a:pt x="772964" y="488474"/>
                  <a:pt x="669901" y="598114"/>
                  <a:pt x="690733" y="597018"/>
                </a:cubicBezTo>
                <a:cubicBezTo>
                  <a:pt x="711565" y="595922"/>
                  <a:pt x="815724" y="393087"/>
                  <a:pt x="980184" y="445714"/>
                </a:cubicBezTo>
                <a:cubicBezTo>
                  <a:pt x="1144644" y="498341"/>
                  <a:pt x="1648990" y="895240"/>
                  <a:pt x="1677496" y="912782"/>
                </a:cubicBezTo>
                <a:cubicBezTo>
                  <a:pt x="1706003" y="930325"/>
                  <a:pt x="1411071" y="702273"/>
                  <a:pt x="1151223" y="550969"/>
                </a:cubicBezTo>
                <a:cubicBezTo>
                  <a:pt x="891375" y="399665"/>
                  <a:pt x="205027" y="49912"/>
                  <a:pt x="118411" y="4960"/>
                </a:cubicBezTo>
                <a:cubicBezTo>
                  <a:pt x="31795" y="-39992"/>
                  <a:pt x="609600" y="234109"/>
                  <a:pt x="631528" y="281254"/>
                </a:cubicBezTo>
                <a:cubicBezTo>
                  <a:pt x="653456" y="328399"/>
                  <a:pt x="247786" y="308664"/>
                  <a:pt x="249979" y="287832"/>
                </a:cubicBezTo>
                <a:cubicBezTo>
                  <a:pt x="252172" y="267000"/>
                  <a:pt x="688541" y="134336"/>
                  <a:pt x="644685" y="156264"/>
                </a:cubicBezTo>
                <a:cubicBezTo>
                  <a:pt x="600829" y="178192"/>
                  <a:pt x="293836" y="298796"/>
                  <a:pt x="0" y="4457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>
            <a:extLst>
              <a:ext uri="{FF2B5EF4-FFF2-40B4-BE49-F238E27FC236}">
                <a16:creationId xmlns:a16="http://schemas.microsoft.com/office/drawing/2014/main" id="{A0E53DBB-0B34-809A-FE94-F930203AF35A}"/>
              </a:ext>
            </a:extLst>
          </p:cNvPr>
          <p:cNvSpPr/>
          <p:nvPr/>
        </p:nvSpPr>
        <p:spPr>
          <a:xfrm>
            <a:off x="6024048" y="3340561"/>
            <a:ext cx="1799714" cy="1114606"/>
          </a:xfrm>
          <a:custGeom>
            <a:avLst/>
            <a:gdLst>
              <a:gd name="connsiteX0" fmla="*/ 1782 w 1799714"/>
              <a:gd name="connsiteY0" fmla="*/ 461764 h 1114606"/>
              <a:gd name="connsiteX1" fmla="*/ 705673 w 1799714"/>
              <a:gd name="connsiteY1" fmla="*/ 290725 h 1114606"/>
              <a:gd name="connsiteX2" fmla="*/ 1172740 w 1799714"/>
              <a:gd name="connsiteY2" fmla="*/ 507813 h 1114606"/>
              <a:gd name="connsiteX3" fmla="*/ 1047751 w 1799714"/>
              <a:gd name="connsiteY3" fmla="*/ 422294 h 1114606"/>
              <a:gd name="connsiteX4" fmla="*/ 1771376 w 1799714"/>
              <a:gd name="connsiteY4" fmla="*/ 1093292 h 1114606"/>
              <a:gd name="connsiteX5" fmla="*/ 1527975 w 1799714"/>
              <a:gd name="connsiteY5" fmla="*/ 863048 h 1114606"/>
              <a:gd name="connsiteX6" fmla="*/ 383330 w 1799714"/>
              <a:gd name="connsiteY6" fmla="*/ 27589 h 1114606"/>
              <a:gd name="connsiteX7" fmla="*/ 666202 w 1799714"/>
              <a:gd name="connsiteY7" fmla="*/ 211784 h 1114606"/>
              <a:gd name="connsiteX8" fmla="*/ 508320 w 1799714"/>
              <a:gd name="connsiteY8" fmla="*/ 323617 h 1114606"/>
              <a:gd name="connsiteX9" fmla="*/ 1782 w 1799714"/>
              <a:gd name="connsiteY9" fmla="*/ 461764 h 1114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99714" h="1114606">
                <a:moveTo>
                  <a:pt x="1782" y="461764"/>
                </a:moveTo>
                <a:cubicBezTo>
                  <a:pt x="34674" y="456282"/>
                  <a:pt x="510513" y="283050"/>
                  <a:pt x="705673" y="290725"/>
                </a:cubicBezTo>
                <a:cubicBezTo>
                  <a:pt x="900833" y="298400"/>
                  <a:pt x="1115727" y="485885"/>
                  <a:pt x="1172740" y="507813"/>
                </a:cubicBezTo>
                <a:cubicBezTo>
                  <a:pt x="1229753" y="529741"/>
                  <a:pt x="947978" y="324714"/>
                  <a:pt x="1047751" y="422294"/>
                </a:cubicBezTo>
                <a:cubicBezTo>
                  <a:pt x="1147524" y="519874"/>
                  <a:pt x="1691339" y="1019833"/>
                  <a:pt x="1771376" y="1093292"/>
                </a:cubicBezTo>
                <a:cubicBezTo>
                  <a:pt x="1851413" y="1166751"/>
                  <a:pt x="1759316" y="1040665"/>
                  <a:pt x="1527975" y="863048"/>
                </a:cubicBezTo>
                <a:cubicBezTo>
                  <a:pt x="1296634" y="685431"/>
                  <a:pt x="526959" y="136133"/>
                  <a:pt x="383330" y="27589"/>
                </a:cubicBezTo>
                <a:cubicBezTo>
                  <a:pt x="239701" y="-80955"/>
                  <a:pt x="645370" y="162446"/>
                  <a:pt x="666202" y="211784"/>
                </a:cubicBezTo>
                <a:cubicBezTo>
                  <a:pt x="687034" y="261122"/>
                  <a:pt x="615768" y="284146"/>
                  <a:pt x="508320" y="323617"/>
                </a:cubicBezTo>
                <a:cubicBezTo>
                  <a:pt x="400873" y="363087"/>
                  <a:pt x="-31110" y="467246"/>
                  <a:pt x="1782" y="4617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>
            <a:extLst>
              <a:ext uri="{FF2B5EF4-FFF2-40B4-BE49-F238E27FC236}">
                <a16:creationId xmlns:a16="http://schemas.microsoft.com/office/drawing/2014/main" id="{76D2DFCB-CBB4-719E-40D1-3BC5D0598425}"/>
              </a:ext>
            </a:extLst>
          </p:cNvPr>
          <p:cNvSpPr/>
          <p:nvPr/>
        </p:nvSpPr>
        <p:spPr>
          <a:xfrm>
            <a:off x="6343774" y="3703512"/>
            <a:ext cx="1482425" cy="1398871"/>
          </a:xfrm>
          <a:custGeom>
            <a:avLst/>
            <a:gdLst>
              <a:gd name="connsiteX0" fmla="*/ 10977 w 1482425"/>
              <a:gd name="connsiteY0" fmla="*/ 480361 h 1398871"/>
              <a:gd name="connsiteX1" fmla="*/ 596456 w 1482425"/>
              <a:gd name="connsiteY1" fmla="*/ 401420 h 1398871"/>
              <a:gd name="connsiteX2" fmla="*/ 1306925 w 1482425"/>
              <a:gd name="connsiteY2" fmla="*/ 796125 h 1398871"/>
              <a:gd name="connsiteX3" fmla="*/ 1247720 w 1482425"/>
              <a:gd name="connsiteY3" fmla="*/ 769812 h 1398871"/>
              <a:gd name="connsiteX4" fmla="*/ 1477964 w 1482425"/>
              <a:gd name="connsiteY4" fmla="*/ 1388183 h 1398871"/>
              <a:gd name="connsiteX5" fmla="*/ 1405602 w 1482425"/>
              <a:gd name="connsiteY5" fmla="*/ 1177674 h 1398871"/>
              <a:gd name="connsiteX6" fmla="*/ 1096416 w 1482425"/>
              <a:gd name="connsiteY6" fmla="*/ 276430 h 1398871"/>
              <a:gd name="connsiteX7" fmla="*/ 1247720 w 1482425"/>
              <a:gd name="connsiteY7" fmla="*/ 690871 h 1398871"/>
              <a:gd name="connsiteX8" fmla="*/ 681976 w 1482425"/>
              <a:gd name="connsiteY8" fmla="*/ 329058 h 1398871"/>
              <a:gd name="connsiteX9" fmla="*/ 431996 w 1482425"/>
              <a:gd name="connsiteY9" fmla="*/ 137 h 1398871"/>
              <a:gd name="connsiteX10" fmla="*/ 839858 w 1482425"/>
              <a:gd name="connsiteY10" fmla="*/ 289587 h 1398871"/>
              <a:gd name="connsiteX11" fmla="*/ 589878 w 1482425"/>
              <a:gd name="connsiteY11" fmla="*/ 388264 h 1398871"/>
              <a:gd name="connsiteX12" fmla="*/ 241222 w 1482425"/>
              <a:gd name="connsiteY12" fmla="*/ 394842 h 1398871"/>
              <a:gd name="connsiteX13" fmla="*/ 10977 w 1482425"/>
              <a:gd name="connsiteY13" fmla="*/ 480361 h 1398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82425" h="1398871">
                <a:moveTo>
                  <a:pt x="10977" y="480361"/>
                </a:moveTo>
                <a:cubicBezTo>
                  <a:pt x="70183" y="481457"/>
                  <a:pt x="380465" y="348793"/>
                  <a:pt x="596456" y="401420"/>
                </a:cubicBezTo>
                <a:cubicBezTo>
                  <a:pt x="812447" y="454047"/>
                  <a:pt x="1198381" y="734726"/>
                  <a:pt x="1306925" y="796125"/>
                </a:cubicBezTo>
                <a:cubicBezTo>
                  <a:pt x="1415469" y="857524"/>
                  <a:pt x="1219214" y="671136"/>
                  <a:pt x="1247720" y="769812"/>
                </a:cubicBezTo>
                <a:cubicBezTo>
                  <a:pt x="1276226" y="868488"/>
                  <a:pt x="1451650" y="1320206"/>
                  <a:pt x="1477964" y="1388183"/>
                </a:cubicBezTo>
                <a:cubicBezTo>
                  <a:pt x="1504278" y="1456160"/>
                  <a:pt x="1405602" y="1177674"/>
                  <a:pt x="1405602" y="1177674"/>
                </a:cubicBezTo>
                <a:cubicBezTo>
                  <a:pt x="1342011" y="992382"/>
                  <a:pt x="1122730" y="357564"/>
                  <a:pt x="1096416" y="276430"/>
                </a:cubicBezTo>
                <a:cubicBezTo>
                  <a:pt x="1070102" y="195296"/>
                  <a:pt x="1316793" y="682100"/>
                  <a:pt x="1247720" y="690871"/>
                </a:cubicBezTo>
                <a:cubicBezTo>
                  <a:pt x="1178647" y="699642"/>
                  <a:pt x="817930" y="444180"/>
                  <a:pt x="681976" y="329058"/>
                </a:cubicBezTo>
                <a:cubicBezTo>
                  <a:pt x="546022" y="213936"/>
                  <a:pt x="405682" y="6715"/>
                  <a:pt x="431996" y="137"/>
                </a:cubicBezTo>
                <a:cubicBezTo>
                  <a:pt x="458310" y="-6442"/>
                  <a:pt x="813544" y="224899"/>
                  <a:pt x="839858" y="289587"/>
                </a:cubicBezTo>
                <a:cubicBezTo>
                  <a:pt x="866172" y="354275"/>
                  <a:pt x="689651" y="370722"/>
                  <a:pt x="589878" y="388264"/>
                </a:cubicBezTo>
                <a:cubicBezTo>
                  <a:pt x="490105" y="405806"/>
                  <a:pt x="335513" y="377300"/>
                  <a:pt x="241222" y="394842"/>
                </a:cubicBezTo>
                <a:cubicBezTo>
                  <a:pt x="146931" y="412384"/>
                  <a:pt x="-48229" y="479265"/>
                  <a:pt x="10977" y="4803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>
            <a:extLst>
              <a:ext uri="{FF2B5EF4-FFF2-40B4-BE49-F238E27FC236}">
                <a16:creationId xmlns:a16="http://schemas.microsoft.com/office/drawing/2014/main" id="{89DFF9FE-FE9C-1B49-DD97-9840229D77A3}"/>
              </a:ext>
            </a:extLst>
          </p:cNvPr>
          <p:cNvSpPr/>
          <p:nvPr/>
        </p:nvSpPr>
        <p:spPr>
          <a:xfrm>
            <a:off x="5111887" y="8229483"/>
            <a:ext cx="43622" cy="261685"/>
          </a:xfrm>
          <a:custGeom>
            <a:avLst/>
            <a:gdLst>
              <a:gd name="connsiteX0" fmla="*/ 44 w 43622"/>
              <a:gd name="connsiteY0" fmla="*/ 117 h 261685"/>
              <a:gd name="connsiteX1" fmla="*/ 34879 w 43622"/>
              <a:gd name="connsiteY1" fmla="*/ 156871 h 261685"/>
              <a:gd name="connsiteX2" fmla="*/ 8753 w 43622"/>
              <a:gd name="connsiteY2" fmla="*/ 261374 h 261685"/>
              <a:gd name="connsiteX3" fmla="*/ 43587 w 43622"/>
              <a:gd name="connsiteY3" fmla="*/ 182997 h 261685"/>
              <a:gd name="connsiteX4" fmla="*/ 44 w 43622"/>
              <a:gd name="connsiteY4" fmla="*/ 117 h 261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22" h="261685">
                <a:moveTo>
                  <a:pt x="44" y="117"/>
                </a:moveTo>
                <a:cubicBezTo>
                  <a:pt x="-1407" y="-4237"/>
                  <a:pt x="33428" y="113328"/>
                  <a:pt x="34879" y="156871"/>
                </a:cubicBezTo>
                <a:cubicBezTo>
                  <a:pt x="36330" y="200414"/>
                  <a:pt x="7302" y="257020"/>
                  <a:pt x="8753" y="261374"/>
                </a:cubicBezTo>
                <a:cubicBezTo>
                  <a:pt x="10204" y="265728"/>
                  <a:pt x="42136" y="223637"/>
                  <a:pt x="43587" y="182997"/>
                </a:cubicBezTo>
                <a:cubicBezTo>
                  <a:pt x="45038" y="142357"/>
                  <a:pt x="1495" y="4471"/>
                  <a:pt x="44" y="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>
            <a:extLst>
              <a:ext uri="{FF2B5EF4-FFF2-40B4-BE49-F238E27FC236}">
                <a16:creationId xmlns:a16="http://schemas.microsoft.com/office/drawing/2014/main" id="{2AAAAE39-9504-87F3-54ED-7E939E310D2E}"/>
              </a:ext>
            </a:extLst>
          </p:cNvPr>
          <p:cNvSpPr/>
          <p:nvPr/>
        </p:nvSpPr>
        <p:spPr>
          <a:xfrm>
            <a:off x="4230610" y="7628581"/>
            <a:ext cx="97572" cy="427100"/>
          </a:xfrm>
          <a:custGeom>
            <a:avLst/>
            <a:gdLst>
              <a:gd name="connsiteX0" fmla="*/ 97550 w 97572"/>
              <a:gd name="connsiteY0" fmla="*/ 128 h 427100"/>
              <a:gd name="connsiteX1" fmla="*/ 1756 w 97572"/>
              <a:gd name="connsiteY1" fmla="*/ 270093 h 427100"/>
              <a:gd name="connsiteX2" fmla="*/ 45299 w 97572"/>
              <a:gd name="connsiteY2" fmla="*/ 426848 h 427100"/>
              <a:gd name="connsiteX3" fmla="*/ 10464 w 97572"/>
              <a:gd name="connsiteY3" fmla="*/ 304928 h 427100"/>
              <a:gd name="connsiteX4" fmla="*/ 10464 w 97572"/>
              <a:gd name="connsiteY4" fmla="*/ 235259 h 427100"/>
              <a:gd name="connsiteX5" fmla="*/ 97550 w 97572"/>
              <a:gd name="connsiteY5" fmla="*/ 128 h 427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572" h="427100">
                <a:moveTo>
                  <a:pt x="97550" y="128"/>
                </a:moveTo>
                <a:cubicBezTo>
                  <a:pt x="96099" y="5934"/>
                  <a:pt x="10464" y="198973"/>
                  <a:pt x="1756" y="270093"/>
                </a:cubicBezTo>
                <a:cubicBezTo>
                  <a:pt x="-6952" y="341213"/>
                  <a:pt x="43848" y="421042"/>
                  <a:pt x="45299" y="426848"/>
                </a:cubicBezTo>
                <a:cubicBezTo>
                  <a:pt x="46750" y="432654"/>
                  <a:pt x="16270" y="336859"/>
                  <a:pt x="10464" y="304928"/>
                </a:cubicBezTo>
                <a:cubicBezTo>
                  <a:pt x="4658" y="272997"/>
                  <a:pt x="-9856" y="283156"/>
                  <a:pt x="10464" y="235259"/>
                </a:cubicBezTo>
                <a:cubicBezTo>
                  <a:pt x="30784" y="187362"/>
                  <a:pt x="99001" y="-5678"/>
                  <a:pt x="97550" y="1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>
            <a:extLst>
              <a:ext uri="{FF2B5EF4-FFF2-40B4-BE49-F238E27FC236}">
                <a16:creationId xmlns:a16="http://schemas.microsoft.com/office/drawing/2014/main" id="{99567536-0C34-C7A1-DFDD-74950793BA95}"/>
              </a:ext>
            </a:extLst>
          </p:cNvPr>
          <p:cNvSpPr/>
          <p:nvPr/>
        </p:nvSpPr>
        <p:spPr>
          <a:xfrm>
            <a:off x="4478372" y="5494118"/>
            <a:ext cx="851693" cy="1065273"/>
          </a:xfrm>
          <a:custGeom>
            <a:avLst/>
            <a:gdLst>
              <a:gd name="connsiteX0" fmla="*/ 851274 w 851693"/>
              <a:gd name="connsiteY0" fmla="*/ 991 h 1065273"/>
              <a:gd name="connsiteX1" fmla="*/ 23959 w 851693"/>
              <a:gd name="connsiteY1" fmla="*/ 1037311 h 1065273"/>
              <a:gd name="connsiteX2" fmla="*/ 215548 w 851693"/>
              <a:gd name="connsiteY2" fmla="*/ 776053 h 1065273"/>
              <a:gd name="connsiteX3" fmla="*/ 137171 w 851693"/>
              <a:gd name="connsiteY3" fmla="*/ 845722 h 1065273"/>
              <a:gd name="connsiteX4" fmla="*/ 851274 w 851693"/>
              <a:gd name="connsiteY4" fmla="*/ 991 h 106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1693" h="1065273">
                <a:moveTo>
                  <a:pt x="851274" y="991"/>
                </a:moveTo>
                <a:cubicBezTo>
                  <a:pt x="832405" y="32922"/>
                  <a:pt x="129913" y="908134"/>
                  <a:pt x="23959" y="1037311"/>
                </a:cubicBezTo>
                <a:cubicBezTo>
                  <a:pt x="-81995" y="1166488"/>
                  <a:pt x="196679" y="807984"/>
                  <a:pt x="215548" y="776053"/>
                </a:cubicBezTo>
                <a:cubicBezTo>
                  <a:pt x="234417" y="744122"/>
                  <a:pt x="26863" y="973448"/>
                  <a:pt x="137171" y="845722"/>
                </a:cubicBezTo>
                <a:cubicBezTo>
                  <a:pt x="247479" y="717996"/>
                  <a:pt x="870143" y="-30940"/>
                  <a:pt x="851274" y="9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>
            <a:extLst>
              <a:ext uri="{FF2B5EF4-FFF2-40B4-BE49-F238E27FC236}">
                <a16:creationId xmlns:a16="http://schemas.microsoft.com/office/drawing/2014/main" id="{BBD3A6AE-EA9A-A738-05EA-39F0B3028E00}"/>
              </a:ext>
            </a:extLst>
          </p:cNvPr>
          <p:cNvSpPr/>
          <p:nvPr/>
        </p:nvSpPr>
        <p:spPr>
          <a:xfrm>
            <a:off x="4131401" y="7219185"/>
            <a:ext cx="109754" cy="418693"/>
          </a:xfrm>
          <a:custGeom>
            <a:avLst/>
            <a:gdLst>
              <a:gd name="connsiteX0" fmla="*/ 109673 w 109754"/>
              <a:gd name="connsiteY0" fmla="*/ 221 h 418693"/>
              <a:gd name="connsiteX1" fmla="*/ 22588 w 109754"/>
              <a:gd name="connsiteY1" fmla="*/ 235352 h 418693"/>
              <a:gd name="connsiteX2" fmla="*/ 22588 w 109754"/>
              <a:gd name="connsiteY2" fmla="*/ 418232 h 418693"/>
              <a:gd name="connsiteX3" fmla="*/ 5170 w 109754"/>
              <a:gd name="connsiteY3" fmla="*/ 278895 h 418693"/>
              <a:gd name="connsiteX4" fmla="*/ 109673 w 109754"/>
              <a:gd name="connsiteY4" fmla="*/ 221 h 418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754" h="418693">
                <a:moveTo>
                  <a:pt x="109673" y="221"/>
                </a:moveTo>
                <a:cubicBezTo>
                  <a:pt x="112576" y="-7036"/>
                  <a:pt x="37102" y="165684"/>
                  <a:pt x="22588" y="235352"/>
                </a:cubicBezTo>
                <a:cubicBezTo>
                  <a:pt x="8074" y="305020"/>
                  <a:pt x="25491" y="410975"/>
                  <a:pt x="22588" y="418232"/>
                </a:cubicBezTo>
                <a:cubicBezTo>
                  <a:pt x="19685" y="425489"/>
                  <a:pt x="-12247" y="345661"/>
                  <a:pt x="5170" y="278895"/>
                </a:cubicBezTo>
                <a:cubicBezTo>
                  <a:pt x="22587" y="212129"/>
                  <a:pt x="106770" y="7478"/>
                  <a:pt x="109673" y="2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>
            <a:extLst>
              <a:ext uri="{FF2B5EF4-FFF2-40B4-BE49-F238E27FC236}">
                <a16:creationId xmlns:a16="http://schemas.microsoft.com/office/drawing/2014/main" id="{9C1B4C79-B961-1E7F-F743-BC3F53720857}"/>
              </a:ext>
            </a:extLst>
          </p:cNvPr>
          <p:cNvSpPr/>
          <p:nvPr/>
        </p:nvSpPr>
        <p:spPr>
          <a:xfrm>
            <a:off x="5670572" y="4614459"/>
            <a:ext cx="1091380" cy="1974271"/>
          </a:xfrm>
          <a:custGeom>
            <a:avLst/>
            <a:gdLst>
              <a:gd name="connsiteX0" fmla="*/ 1091378 w 1091380"/>
              <a:gd name="connsiteY0" fmla="*/ 26697 h 1974271"/>
              <a:gd name="connsiteX1" fmla="*/ 461287 w 1091380"/>
              <a:gd name="connsiteY1" fmla="*/ 748996 h 1974271"/>
              <a:gd name="connsiteX2" fmla="*/ 522759 w 1091380"/>
              <a:gd name="connsiteY2" fmla="*/ 633736 h 1974271"/>
              <a:gd name="connsiteX3" fmla="*/ 276870 w 1091380"/>
              <a:gd name="connsiteY3" fmla="*/ 1117830 h 1974271"/>
              <a:gd name="connsiteX4" fmla="*/ 384446 w 1091380"/>
              <a:gd name="connsiteY4" fmla="*/ 894993 h 1974271"/>
              <a:gd name="connsiteX5" fmla="*/ 38665 w 1091380"/>
              <a:gd name="connsiteY5" fmla="*/ 1909286 h 1974271"/>
              <a:gd name="connsiteX6" fmla="*/ 54033 w 1091380"/>
              <a:gd name="connsiteY6" fmla="*/ 1724869 h 1974271"/>
              <a:gd name="connsiteX7" fmla="*/ 445919 w 1091380"/>
              <a:gd name="connsiteY7" fmla="*/ 526159 h 1974271"/>
              <a:gd name="connsiteX8" fmla="*/ 369078 w 1091380"/>
              <a:gd name="connsiteY8" fmla="*/ 887309 h 1974271"/>
              <a:gd name="connsiteX9" fmla="*/ 891593 w 1091380"/>
              <a:gd name="connsiteY9" fmla="*/ 3645 h 1974271"/>
              <a:gd name="connsiteX10" fmla="*/ 445919 w 1091380"/>
              <a:gd name="connsiteY10" fmla="*/ 564580 h 1974271"/>
              <a:gd name="connsiteX11" fmla="*/ 730228 w 1091380"/>
              <a:gd name="connsiteY11" fmla="*/ 341743 h 1974271"/>
              <a:gd name="connsiteX12" fmla="*/ 468971 w 1091380"/>
              <a:gd name="connsiteY12" fmla="*/ 572264 h 1974271"/>
              <a:gd name="connsiteX13" fmla="*/ 1091378 w 1091380"/>
              <a:gd name="connsiteY13" fmla="*/ 26697 h 1974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1380" h="1974271">
                <a:moveTo>
                  <a:pt x="1091378" y="26697"/>
                </a:moveTo>
                <a:cubicBezTo>
                  <a:pt x="1090097" y="56152"/>
                  <a:pt x="556057" y="647823"/>
                  <a:pt x="461287" y="748996"/>
                </a:cubicBezTo>
                <a:cubicBezTo>
                  <a:pt x="366517" y="850169"/>
                  <a:pt x="553495" y="572264"/>
                  <a:pt x="522759" y="633736"/>
                </a:cubicBezTo>
                <a:cubicBezTo>
                  <a:pt x="492023" y="695208"/>
                  <a:pt x="299922" y="1074287"/>
                  <a:pt x="276870" y="1117830"/>
                </a:cubicBezTo>
                <a:cubicBezTo>
                  <a:pt x="253818" y="1161373"/>
                  <a:pt x="424147" y="763084"/>
                  <a:pt x="384446" y="894993"/>
                </a:cubicBezTo>
                <a:cubicBezTo>
                  <a:pt x="344745" y="1026902"/>
                  <a:pt x="93734" y="1770973"/>
                  <a:pt x="38665" y="1909286"/>
                </a:cubicBezTo>
                <a:cubicBezTo>
                  <a:pt x="-16404" y="2047599"/>
                  <a:pt x="-13843" y="1955390"/>
                  <a:pt x="54033" y="1724869"/>
                </a:cubicBezTo>
                <a:cubicBezTo>
                  <a:pt x="121909" y="1494348"/>
                  <a:pt x="393411" y="665752"/>
                  <a:pt x="445919" y="526159"/>
                </a:cubicBezTo>
                <a:cubicBezTo>
                  <a:pt x="498427" y="386566"/>
                  <a:pt x="294799" y="974395"/>
                  <a:pt x="369078" y="887309"/>
                </a:cubicBezTo>
                <a:cubicBezTo>
                  <a:pt x="443357" y="800223"/>
                  <a:pt x="878786" y="57433"/>
                  <a:pt x="891593" y="3645"/>
                </a:cubicBezTo>
                <a:cubicBezTo>
                  <a:pt x="904400" y="-50143"/>
                  <a:pt x="472813" y="508230"/>
                  <a:pt x="445919" y="564580"/>
                </a:cubicBezTo>
                <a:cubicBezTo>
                  <a:pt x="419025" y="620930"/>
                  <a:pt x="726386" y="340462"/>
                  <a:pt x="730228" y="341743"/>
                </a:cubicBezTo>
                <a:cubicBezTo>
                  <a:pt x="734070" y="343024"/>
                  <a:pt x="410060" y="617088"/>
                  <a:pt x="468971" y="572264"/>
                </a:cubicBezTo>
                <a:cubicBezTo>
                  <a:pt x="527882" y="527441"/>
                  <a:pt x="1092659" y="-2758"/>
                  <a:pt x="1091378" y="266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>
            <a:extLst>
              <a:ext uri="{FF2B5EF4-FFF2-40B4-BE49-F238E27FC236}">
                <a16:creationId xmlns:a16="http://schemas.microsoft.com/office/drawing/2014/main" id="{9DD64850-BF92-AD57-33E3-E56824011FA6}"/>
              </a:ext>
            </a:extLst>
          </p:cNvPr>
          <p:cNvSpPr/>
          <p:nvPr/>
        </p:nvSpPr>
        <p:spPr>
          <a:xfrm>
            <a:off x="4660106" y="6443260"/>
            <a:ext cx="1004166" cy="1969428"/>
          </a:xfrm>
          <a:custGeom>
            <a:avLst/>
            <a:gdLst>
              <a:gd name="connsiteX0" fmla="*/ 995343 w 1004166"/>
              <a:gd name="connsiteY0" fmla="*/ 11328 h 1969428"/>
              <a:gd name="connsiteX1" fmla="*/ 349884 w 1004166"/>
              <a:gd name="connsiteY1" fmla="*/ 1363718 h 1969428"/>
              <a:gd name="connsiteX2" fmla="*/ 426724 w 1004166"/>
              <a:gd name="connsiteY2" fmla="*/ 1240774 h 1969428"/>
              <a:gd name="connsiteX3" fmla="*/ 4102 w 1004166"/>
              <a:gd name="connsiteY3" fmla="*/ 1963073 h 1969428"/>
              <a:gd name="connsiteX4" fmla="*/ 226939 w 1004166"/>
              <a:gd name="connsiteY4" fmla="*/ 1563503 h 1969428"/>
              <a:gd name="connsiteX5" fmla="*/ 472828 w 1004166"/>
              <a:gd name="connsiteY5" fmla="*/ 1048673 h 1969428"/>
              <a:gd name="connsiteX6" fmla="*/ 426724 w 1004166"/>
              <a:gd name="connsiteY6" fmla="*/ 1302246 h 1969428"/>
              <a:gd name="connsiteX7" fmla="*/ 864714 w 1004166"/>
              <a:gd name="connsiteY7" fmla="*/ 487738 h 1969428"/>
              <a:gd name="connsiteX8" fmla="*/ 734086 w 1004166"/>
              <a:gd name="connsiteY8" fmla="*/ 702891 h 1969428"/>
              <a:gd name="connsiteX9" fmla="*/ 995343 w 1004166"/>
              <a:gd name="connsiteY9" fmla="*/ 11328 h 196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4166" h="1969428">
                <a:moveTo>
                  <a:pt x="995343" y="11328"/>
                </a:moveTo>
                <a:cubicBezTo>
                  <a:pt x="931309" y="121466"/>
                  <a:pt x="444654" y="1158810"/>
                  <a:pt x="349884" y="1363718"/>
                </a:cubicBezTo>
                <a:cubicBezTo>
                  <a:pt x="255114" y="1568626"/>
                  <a:pt x="484354" y="1140882"/>
                  <a:pt x="426724" y="1240774"/>
                </a:cubicBezTo>
                <a:cubicBezTo>
                  <a:pt x="369094" y="1340667"/>
                  <a:pt x="37399" y="1909285"/>
                  <a:pt x="4102" y="1963073"/>
                </a:cubicBezTo>
                <a:cubicBezTo>
                  <a:pt x="-29196" y="2016861"/>
                  <a:pt x="148818" y="1715903"/>
                  <a:pt x="226939" y="1563503"/>
                </a:cubicBezTo>
                <a:cubicBezTo>
                  <a:pt x="305060" y="1411103"/>
                  <a:pt x="439531" y="1092216"/>
                  <a:pt x="472828" y="1048673"/>
                </a:cubicBezTo>
                <a:cubicBezTo>
                  <a:pt x="506125" y="1005130"/>
                  <a:pt x="361410" y="1395735"/>
                  <a:pt x="426724" y="1302246"/>
                </a:cubicBezTo>
                <a:cubicBezTo>
                  <a:pt x="492038" y="1208757"/>
                  <a:pt x="813487" y="587630"/>
                  <a:pt x="864714" y="487738"/>
                </a:cubicBezTo>
                <a:cubicBezTo>
                  <a:pt x="915941" y="387846"/>
                  <a:pt x="713595" y="777170"/>
                  <a:pt x="734086" y="702891"/>
                </a:cubicBezTo>
                <a:cubicBezTo>
                  <a:pt x="754577" y="628612"/>
                  <a:pt x="1059377" y="-98810"/>
                  <a:pt x="995343" y="113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1" name="フリーフォーム 1240">
            <a:extLst>
              <a:ext uri="{FF2B5EF4-FFF2-40B4-BE49-F238E27FC236}">
                <a16:creationId xmlns:a16="http://schemas.microsoft.com/office/drawing/2014/main" id="{53BEB9CD-BFCF-4C6B-7454-460CD0A3F821}"/>
              </a:ext>
            </a:extLst>
          </p:cNvPr>
          <p:cNvSpPr/>
          <p:nvPr/>
        </p:nvSpPr>
        <p:spPr>
          <a:xfrm>
            <a:off x="4431369" y="8039826"/>
            <a:ext cx="597476" cy="935024"/>
          </a:xfrm>
          <a:custGeom>
            <a:avLst/>
            <a:gdLst>
              <a:gd name="connsiteX0" fmla="*/ 593989 w 597476"/>
              <a:gd name="connsiteY0" fmla="*/ 5357 h 935024"/>
              <a:gd name="connsiteX1" fmla="*/ 17686 w 597476"/>
              <a:gd name="connsiteY1" fmla="*/ 904389 h 935024"/>
              <a:gd name="connsiteX2" fmla="*/ 155999 w 597476"/>
              <a:gd name="connsiteY2" fmla="*/ 727656 h 935024"/>
              <a:gd name="connsiteX3" fmla="*/ 240523 w 597476"/>
              <a:gd name="connsiteY3" fmla="*/ 750708 h 935024"/>
              <a:gd name="connsiteX4" fmla="*/ 255892 w 597476"/>
              <a:gd name="connsiteY4" fmla="*/ 850601 h 935024"/>
              <a:gd name="connsiteX5" fmla="*/ 209787 w 597476"/>
              <a:gd name="connsiteY5" fmla="*/ 658500 h 935024"/>
              <a:gd name="connsiteX6" fmla="*/ 294312 w 597476"/>
              <a:gd name="connsiteY6" fmla="*/ 397243 h 935024"/>
              <a:gd name="connsiteX7" fmla="*/ 363468 w 597476"/>
              <a:gd name="connsiteY7" fmla="*/ 312719 h 935024"/>
              <a:gd name="connsiteX8" fmla="*/ 263576 w 597476"/>
              <a:gd name="connsiteY8" fmla="*/ 520187 h 935024"/>
              <a:gd name="connsiteX9" fmla="*/ 593989 w 597476"/>
              <a:gd name="connsiteY9" fmla="*/ 5357 h 935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7476" h="935024">
                <a:moveTo>
                  <a:pt x="593989" y="5357"/>
                </a:moveTo>
                <a:cubicBezTo>
                  <a:pt x="553007" y="69391"/>
                  <a:pt x="90684" y="784006"/>
                  <a:pt x="17686" y="904389"/>
                </a:cubicBezTo>
                <a:cubicBezTo>
                  <a:pt x="-55312" y="1024772"/>
                  <a:pt x="118860" y="753269"/>
                  <a:pt x="155999" y="727656"/>
                </a:cubicBezTo>
                <a:cubicBezTo>
                  <a:pt x="193138" y="702043"/>
                  <a:pt x="223874" y="730217"/>
                  <a:pt x="240523" y="750708"/>
                </a:cubicBezTo>
                <a:cubicBezTo>
                  <a:pt x="257172" y="771199"/>
                  <a:pt x="261015" y="865969"/>
                  <a:pt x="255892" y="850601"/>
                </a:cubicBezTo>
                <a:cubicBezTo>
                  <a:pt x="250769" y="835233"/>
                  <a:pt x="203384" y="734060"/>
                  <a:pt x="209787" y="658500"/>
                </a:cubicBezTo>
                <a:cubicBezTo>
                  <a:pt x="216190" y="582940"/>
                  <a:pt x="268698" y="454873"/>
                  <a:pt x="294312" y="397243"/>
                </a:cubicBezTo>
                <a:cubicBezTo>
                  <a:pt x="319925" y="339613"/>
                  <a:pt x="368591" y="292228"/>
                  <a:pt x="363468" y="312719"/>
                </a:cubicBezTo>
                <a:cubicBezTo>
                  <a:pt x="358345" y="333210"/>
                  <a:pt x="225156" y="568853"/>
                  <a:pt x="263576" y="520187"/>
                </a:cubicBezTo>
                <a:cubicBezTo>
                  <a:pt x="301996" y="471521"/>
                  <a:pt x="634971" y="-58677"/>
                  <a:pt x="593989" y="53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>
            <a:extLst>
              <a:ext uri="{FF2B5EF4-FFF2-40B4-BE49-F238E27FC236}">
                <a16:creationId xmlns:a16="http://schemas.microsoft.com/office/drawing/2014/main" id="{18E7B800-E0B4-F134-0485-E0F155FDB9DF}"/>
              </a:ext>
            </a:extLst>
          </p:cNvPr>
          <p:cNvSpPr/>
          <p:nvPr/>
        </p:nvSpPr>
        <p:spPr>
          <a:xfrm>
            <a:off x="4648817" y="8083555"/>
            <a:ext cx="294660" cy="1656098"/>
          </a:xfrm>
          <a:custGeom>
            <a:avLst/>
            <a:gdLst>
              <a:gd name="connsiteX0" fmla="*/ 138336 w 294660"/>
              <a:gd name="connsiteY0" fmla="*/ 48 h 1656098"/>
              <a:gd name="connsiteX1" fmla="*/ 61496 w 294660"/>
              <a:gd name="connsiteY1" fmla="*/ 622455 h 1656098"/>
              <a:gd name="connsiteX2" fmla="*/ 222860 w 294660"/>
              <a:gd name="connsiteY2" fmla="*/ 1329386 h 1656098"/>
              <a:gd name="connsiteX3" fmla="*/ 122968 w 294660"/>
              <a:gd name="connsiteY3" fmla="*/ 1198758 h 1656098"/>
              <a:gd name="connsiteX4" fmla="*/ 292017 w 294660"/>
              <a:gd name="connsiteY4" fmla="*/ 1652116 h 1656098"/>
              <a:gd name="connsiteX5" fmla="*/ 215176 w 294660"/>
              <a:gd name="connsiteY5" fmla="*/ 1390858 h 1656098"/>
              <a:gd name="connsiteX6" fmla="*/ 69180 w 294660"/>
              <a:gd name="connsiteY6" fmla="*/ 899080 h 1656098"/>
              <a:gd name="connsiteX7" fmla="*/ 23 w 294660"/>
              <a:gd name="connsiteY7" fmla="*/ 476458 h 1656098"/>
              <a:gd name="connsiteX8" fmla="*/ 61496 w 294660"/>
              <a:gd name="connsiteY8" fmla="*/ 706979 h 1656098"/>
              <a:gd name="connsiteX9" fmla="*/ 61496 w 294660"/>
              <a:gd name="connsiteY9" fmla="*/ 414986 h 1656098"/>
              <a:gd name="connsiteX10" fmla="*/ 15391 w 294660"/>
              <a:gd name="connsiteY10" fmla="*/ 653191 h 1656098"/>
              <a:gd name="connsiteX11" fmla="*/ 138336 w 294660"/>
              <a:gd name="connsiteY11" fmla="*/ 48 h 1656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4660" h="1656098">
                <a:moveTo>
                  <a:pt x="138336" y="48"/>
                </a:moveTo>
                <a:cubicBezTo>
                  <a:pt x="146020" y="-5075"/>
                  <a:pt x="47409" y="400899"/>
                  <a:pt x="61496" y="622455"/>
                </a:cubicBezTo>
                <a:cubicBezTo>
                  <a:pt x="75583" y="844011"/>
                  <a:pt x="212615" y="1233336"/>
                  <a:pt x="222860" y="1329386"/>
                </a:cubicBezTo>
                <a:cubicBezTo>
                  <a:pt x="233105" y="1425437"/>
                  <a:pt x="111442" y="1144970"/>
                  <a:pt x="122968" y="1198758"/>
                </a:cubicBezTo>
                <a:cubicBezTo>
                  <a:pt x="134494" y="1252546"/>
                  <a:pt x="276649" y="1620099"/>
                  <a:pt x="292017" y="1652116"/>
                </a:cubicBezTo>
                <a:cubicBezTo>
                  <a:pt x="307385" y="1684133"/>
                  <a:pt x="252315" y="1516364"/>
                  <a:pt x="215176" y="1390858"/>
                </a:cubicBezTo>
                <a:cubicBezTo>
                  <a:pt x="178037" y="1265352"/>
                  <a:pt x="105039" y="1051480"/>
                  <a:pt x="69180" y="899080"/>
                </a:cubicBezTo>
                <a:cubicBezTo>
                  <a:pt x="33321" y="746680"/>
                  <a:pt x="1304" y="508475"/>
                  <a:pt x="23" y="476458"/>
                </a:cubicBezTo>
                <a:cubicBezTo>
                  <a:pt x="-1258" y="444441"/>
                  <a:pt x="51251" y="717224"/>
                  <a:pt x="61496" y="706979"/>
                </a:cubicBezTo>
                <a:cubicBezTo>
                  <a:pt x="71741" y="696734"/>
                  <a:pt x="69180" y="423951"/>
                  <a:pt x="61496" y="414986"/>
                </a:cubicBezTo>
                <a:cubicBezTo>
                  <a:pt x="53812" y="406021"/>
                  <a:pt x="2584" y="722347"/>
                  <a:pt x="15391" y="653191"/>
                </a:cubicBezTo>
                <a:cubicBezTo>
                  <a:pt x="28198" y="584035"/>
                  <a:pt x="130652" y="5171"/>
                  <a:pt x="138336" y="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>
            <a:extLst>
              <a:ext uri="{FF2B5EF4-FFF2-40B4-BE49-F238E27FC236}">
                <a16:creationId xmlns:a16="http://schemas.microsoft.com/office/drawing/2014/main" id="{84EB44B5-C979-ED8D-94EC-E2ACA2F458E5}"/>
              </a:ext>
            </a:extLst>
          </p:cNvPr>
          <p:cNvSpPr/>
          <p:nvPr/>
        </p:nvSpPr>
        <p:spPr>
          <a:xfrm>
            <a:off x="5353900" y="4484684"/>
            <a:ext cx="1165028" cy="1540335"/>
          </a:xfrm>
          <a:custGeom>
            <a:avLst/>
            <a:gdLst>
              <a:gd name="connsiteX0" fmla="*/ 1162161 w 1165028"/>
              <a:gd name="connsiteY0" fmla="*/ 2792 h 1540335"/>
              <a:gd name="connsiteX1" fmla="*/ 293865 w 1165028"/>
              <a:gd name="connsiteY1" fmla="*/ 994032 h 1540335"/>
              <a:gd name="connsiteX2" fmla="*/ 455229 w 1165028"/>
              <a:gd name="connsiteY2" fmla="*/ 794247 h 1540335"/>
              <a:gd name="connsiteX3" fmla="*/ 1871 w 1165028"/>
              <a:gd name="connsiteY3" fmla="*/ 1539598 h 1540335"/>
              <a:gd name="connsiteX4" fmla="*/ 309233 w 1165028"/>
              <a:gd name="connsiteY4" fmla="*/ 924876 h 1540335"/>
              <a:gd name="connsiteX5" fmla="*/ 678066 w 1165028"/>
              <a:gd name="connsiteY5" fmla="*/ 517622 h 1540335"/>
              <a:gd name="connsiteX6" fmla="*/ 647330 w 1165028"/>
              <a:gd name="connsiteY6" fmla="*/ 571410 h 1540335"/>
              <a:gd name="connsiteX7" fmla="*/ 478282 w 1165028"/>
              <a:gd name="connsiteY7" fmla="*/ 1224553 h 1540335"/>
              <a:gd name="connsiteX8" fmla="*/ 639646 w 1165028"/>
              <a:gd name="connsiteY8" fmla="*/ 694355 h 1540335"/>
              <a:gd name="connsiteX9" fmla="*/ 678066 w 1165028"/>
              <a:gd name="connsiteY9" fmla="*/ 433098 h 1540335"/>
              <a:gd name="connsiteX10" fmla="*/ 578174 w 1165028"/>
              <a:gd name="connsiteY10" fmla="*/ 686671 h 1540335"/>
              <a:gd name="connsiteX11" fmla="*/ 1162161 w 1165028"/>
              <a:gd name="connsiteY11" fmla="*/ 2792 h 1540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5028" h="1540335">
                <a:moveTo>
                  <a:pt x="1162161" y="2792"/>
                </a:moveTo>
                <a:cubicBezTo>
                  <a:pt x="1114776" y="54019"/>
                  <a:pt x="411687" y="862123"/>
                  <a:pt x="293865" y="994032"/>
                </a:cubicBezTo>
                <a:cubicBezTo>
                  <a:pt x="176043" y="1125941"/>
                  <a:pt x="503895" y="703319"/>
                  <a:pt x="455229" y="794247"/>
                </a:cubicBezTo>
                <a:cubicBezTo>
                  <a:pt x="406563" y="885175"/>
                  <a:pt x="26204" y="1517827"/>
                  <a:pt x="1871" y="1539598"/>
                </a:cubicBezTo>
                <a:cubicBezTo>
                  <a:pt x="-22462" y="1561369"/>
                  <a:pt x="196534" y="1095205"/>
                  <a:pt x="309233" y="924876"/>
                </a:cubicBezTo>
                <a:cubicBezTo>
                  <a:pt x="421932" y="754547"/>
                  <a:pt x="621716" y="576533"/>
                  <a:pt x="678066" y="517622"/>
                </a:cubicBezTo>
                <a:cubicBezTo>
                  <a:pt x="734415" y="458711"/>
                  <a:pt x="680627" y="453588"/>
                  <a:pt x="647330" y="571410"/>
                </a:cubicBezTo>
                <a:cubicBezTo>
                  <a:pt x="614033" y="689232"/>
                  <a:pt x="479563" y="1204062"/>
                  <a:pt x="478282" y="1224553"/>
                </a:cubicBezTo>
                <a:cubicBezTo>
                  <a:pt x="477001" y="1245044"/>
                  <a:pt x="606349" y="826264"/>
                  <a:pt x="639646" y="694355"/>
                </a:cubicBezTo>
                <a:cubicBezTo>
                  <a:pt x="672943" y="562446"/>
                  <a:pt x="688311" y="434379"/>
                  <a:pt x="678066" y="433098"/>
                </a:cubicBezTo>
                <a:cubicBezTo>
                  <a:pt x="667821" y="431817"/>
                  <a:pt x="501334" y="751985"/>
                  <a:pt x="578174" y="686671"/>
                </a:cubicBezTo>
                <a:cubicBezTo>
                  <a:pt x="655014" y="621357"/>
                  <a:pt x="1209546" y="-48435"/>
                  <a:pt x="1162161" y="2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>
            <a:extLst>
              <a:ext uri="{FF2B5EF4-FFF2-40B4-BE49-F238E27FC236}">
                <a16:creationId xmlns:a16="http://schemas.microsoft.com/office/drawing/2014/main" id="{C8893236-0C24-E4FF-C5CC-F152F9773B80}"/>
              </a:ext>
            </a:extLst>
          </p:cNvPr>
          <p:cNvSpPr/>
          <p:nvPr/>
        </p:nvSpPr>
        <p:spPr>
          <a:xfrm>
            <a:off x="4527632" y="1266840"/>
            <a:ext cx="1519211" cy="1756899"/>
          </a:xfrm>
          <a:custGeom>
            <a:avLst/>
            <a:gdLst>
              <a:gd name="connsiteX0" fmla="*/ 123 w 1519211"/>
              <a:gd name="connsiteY0" fmla="*/ 1521 h 1756899"/>
              <a:gd name="connsiteX1" fmla="*/ 383581 w 1519211"/>
              <a:gd name="connsiteY1" fmla="*/ 355483 h 1756899"/>
              <a:gd name="connsiteX2" fmla="*/ 309839 w 1519211"/>
              <a:gd name="connsiteY2" fmla="*/ 561960 h 1756899"/>
              <a:gd name="connsiteX3" fmla="*/ 634303 w 1519211"/>
              <a:gd name="connsiteY3" fmla="*/ 694695 h 1756899"/>
              <a:gd name="connsiteX4" fmla="*/ 206600 w 1519211"/>
              <a:gd name="connsiteY4" fmla="*/ 1151895 h 1756899"/>
              <a:gd name="connsiteX5" fmla="*/ 781787 w 1519211"/>
              <a:gd name="connsiteY5" fmla="*/ 1314128 h 1756899"/>
              <a:gd name="connsiteX6" fmla="*/ 368833 w 1519211"/>
              <a:gd name="connsiteY6" fmla="*/ 1402618 h 1756899"/>
              <a:gd name="connsiteX7" fmla="*/ 1519207 w 1519211"/>
              <a:gd name="connsiteY7" fmla="*/ 1756579 h 1756899"/>
              <a:gd name="connsiteX8" fmla="*/ 354084 w 1519211"/>
              <a:gd name="connsiteY8" fmla="*/ 1461612 h 1756899"/>
              <a:gd name="connsiteX9" fmla="*/ 1017762 w 1519211"/>
              <a:gd name="connsiteY9" fmla="*/ 1240386 h 1756899"/>
              <a:gd name="connsiteX10" fmla="*/ 206600 w 1519211"/>
              <a:gd name="connsiteY10" fmla="*/ 1019160 h 1756899"/>
              <a:gd name="connsiteX11" fmla="*/ 413078 w 1519211"/>
              <a:gd name="connsiteY11" fmla="*/ 517715 h 1756899"/>
              <a:gd name="connsiteX12" fmla="*/ 147607 w 1519211"/>
              <a:gd name="connsiteY12" fmla="*/ 104760 h 1756899"/>
              <a:gd name="connsiteX13" fmla="*/ 339336 w 1519211"/>
              <a:gd name="connsiteY13" fmla="*/ 222747 h 1756899"/>
              <a:gd name="connsiteX14" fmla="*/ 123 w 1519211"/>
              <a:gd name="connsiteY14" fmla="*/ 1521 h 1756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19211" h="1756899">
                <a:moveTo>
                  <a:pt x="123" y="1521"/>
                </a:moveTo>
                <a:cubicBezTo>
                  <a:pt x="7497" y="23644"/>
                  <a:pt x="331962" y="262077"/>
                  <a:pt x="383581" y="355483"/>
                </a:cubicBezTo>
                <a:cubicBezTo>
                  <a:pt x="435200" y="448889"/>
                  <a:pt x="268052" y="505425"/>
                  <a:pt x="309839" y="561960"/>
                </a:cubicBezTo>
                <a:cubicBezTo>
                  <a:pt x="351626" y="618495"/>
                  <a:pt x="651509" y="596373"/>
                  <a:pt x="634303" y="694695"/>
                </a:cubicBezTo>
                <a:cubicBezTo>
                  <a:pt x="617097" y="793017"/>
                  <a:pt x="182019" y="1048656"/>
                  <a:pt x="206600" y="1151895"/>
                </a:cubicBezTo>
                <a:cubicBezTo>
                  <a:pt x="231181" y="1255134"/>
                  <a:pt x="754748" y="1272341"/>
                  <a:pt x="781787" y="1314128"/>
                </a:cubicBezTo>
                <a:cubicBezTo>
                  <a:pt x="808826" y="1355915"/>
                  <a:pt x="245930" y="1328876"/>
                  <a:pt x="368833" y="1402618"/>
                </a:cubicBezTo>
                <a:cubicBezTo>
                  <a:pt x="491736" y="1476360"/>
                  <a:pt x="1521665" y="1746747"/>
                  <a:pt x="1519207" y="1756579"/>
                </a:cubicBezTo>
                <a:cubicBezTo>
                  <a:pt x="1516749" y="1766411"/>
                  <a:pt x="437658" y="1547644"/>
                  <a:pt x="354084" y="1461612"/>
                </a:cubicBezTo>
                <a:cubicBezTo>
                  <a:pt x="270510" y="1375580"/>
                  <a:pt x="1042343" y="1314128"/>
                  <a:pt x="1017762" y="1240386"/>
                </a:cubicBezTo>
                <a:cubicBezTo>
                  <a:pt x="993181" y="1166644"/>
                  <a:pt x="307381" y="1139605"/>
                  <a:pt x="206600" y="1019160"/>
                </a:cubicBezTo>
                <a:cubicBezTo>
                  <a:pt x="105819" y="898715"/>
                  <a:pt x="422910" y="670115"/>
                  <a:pt x="413078" y="517715"/>
                </a:cubicBezTo>
                <a:cubicBezTo>
                  <a:pt x="403246" y="365315"/>
                  <a:pt x="159897" y="153921"/>
                  <a:pt x="147607" y="104760"/>
                </a:cubicBezTo>
                <a:cubicBezTo>
                  <a:pt x="135317" y="55599"/>
                  <a:pt x="361459" y="239953"/>
                  <a:pt x="339336" y="222747"/>
                </a:cubicBezTo>
                <a:cubicBezTo>
                  <a:pt x="317213" y="205541"/>
                  <a:pt x="-7251" y="-20602"/>
                  <a:pt x="123" y="15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>
            <a:extLst>
              <a:ext uri="{FF2B5EF4-FFF2-40B4-BE49-F238E27FC236}">
                <a16:creationId xmlns:a16="http://schemas.microsoft.com/office/drawing/2014/main" id="{2A26D853-A65B-725E-075B-3C628EC1C8D9}"/>
              </a:ext>
            </a:extLst>
          </p:cNvPr>
          <p:cNvSpPr/>
          <p:nvPr/>
        </p:nvSpPr>
        <p:spPr>
          <a:xfrm>
            <a:off x="2446569" y="1591090"/>
            <a:ext cx="2500895" cy="1437772"/>
          </a:xfrm>
          <a:custGeom>
            <a:avLst/>
            <a:gdLst>
              <a:gd name="connsiteX0" fmla="*/ 1063547 w 2500895"/>
              <a:gd name="connsiteY0" fmla="*/ 60729 h 1437772"/>
              <a:gd name="connsiteX1" fmla="*/ 2479392 w 2500895"/>
              <a:gd name="connsiteY1" fmla="*/ 1388084 h 1437772"/>
              <a:gd name="connsiteX2" fmla="*/ 1948450 w 2500895"/>
              <a:gd name="connsiteY2" fmla="*/ 1181607 h 1437772"/>
              <a:gd name="connsiteX3" fmla="*/ 2361405 w 2500895"/>
              <a:gd name="connsiteY3" fmla="*/ 1432329 h 1437772"/>
              <a:gd name="connsiteX4" fmla="*/ 1663 w 2500895"/>
              <a:gd name="connsiteY4" fmla="*/ 916136 h 1437772"/>
              <a:gd name="connsiteX5" fmla="*/ 1992696 w 2500895"/>
              <a:gd name="connsiteY5" fmla="*/ 1343839 h 1437772"/>
              <a:gd name="connsiteX6" fmla="*/ 2361405 w 2500895"/>
              <a:gd name="connsiteY6" fmla="*/ 1343839 h 1437772"/>
              <a:gd name="connsiteX7" fmla="*/ 1830463 w 2500895"/>
              <a:gd name="connsiteY7" fmla="*/ 827645 h 1437772"/>
              <a:gd name="connsiteX8" fmla="*/ 1491250 w 2500895"/>
              <a:gd name="connsiteY8" fmla="*/ 281955 h 1437772"/>
              <a:gd name="connsiteX9" fmla="*/ 1063547 w 2500895"/>
              <a:gd name="connsiteY9" fmla="*/ 60729 h 1437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00895" h="1437772">
                <a:moveTo>
                  <a:pt x="1063547" y="60729"/>
                </a:moveTo>
                <a:cubicBezTo>
                  <a:pt x="1228237" y="245084"/>
                  <a:pt x="2331908" y="1201271"/>
                  <a:pt x="2479392" y="1388084"/>
                </a:cubicBezTo>
                <a:cubicBezTo>
                  <a:pt x="2626876" y="1574897"/>
                  <a:pt x="1968114" y="1174233"/>
                  <a:pt x="1948450" y="1181607"/>
                </a:cubicBezTo>
                <a:cubicBezTo>
                  <a:pt x="1928786" y="1188981"/>
                  <a:pt x="2685869" y="1476574"/>
                  <a:pt x="2361405" y="1432329"/>
                </a:cubicBezTo>
                <a:cubicBezTo>
                  <a:pt x="2036941" y="1388084"/>
                  <a:pt x="63114" y="930884"/>
                  <a:pt x="1663" y="916136"/>
                </a:cubicBezTo>
                <a:cubicBezTo>
                  <a:pt x="-59788" y="901388"/>
                  <a:pt x="1599406" y="1272555"/>
                  <a:pt x="1992696" y="1343839"/>
                </a:cubicBezTo>
                <a:cubicBezTo>
                  <a:pt x="2385986" y="1415123"/>
                  <a:pt x="2388444" y="1429871"/>
                  <a:pt x="2361405" y="1343839"/>
                </a:cubicBezTo>
                <a:cubicBezTo>
                  <a:pt x="2334366" y="1257807"/>
                  <a:pt x="1975489" y="1004626"/>
                  <a:pt x="1830463" y="827645"/>
                </a:cubicBezTo>
                <a:cubicBezTo>
                  <a:pt x="1685437" y="650664"/>
                  <a:pt x="1614153" y="404858"/>
                  <a:pt x="1491250" y="281955"/>
                </a:cubicBezTo>
                <a:cubicBezTo>
                  <a:pt x="1368347" y="159052"/>
                  <a:pt x="898857" y="-123626"/>
                  <a:pt x="1063547" y="607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>
            <a:extLst>
              <a:ext uri="{FF2B5EF4-FFF2-40B4-BE49-F238E27FC236}">
                <a16:creationId xmlns:a16="http://schemas.microsoft.com/office/drawing/2014/main" id="{F024CCEC-F00E-2706-B288-543E559AD28E}"/>
              </a:ext>
            </a:extLst>
          </p:cNvPr>
          <p:cNvSpPr/>
          <p:nvPr/>
        </p:nvSpPr>
        <p:spPr>
          <a:xfrm>
            <a:off x="1853866" y="2213213"/>
            <a:ext cx="2902543" cy="1489908"/>
          </a:xfrm>
          <a:custGeom>
            <a:avLst/>
            <a:gdLst>
              <a:gd name="connsiteX0" fmla="*/ 2895115 w 2902543"/>
              <a:gd name="connsiteY0" fmla="*/ 559484 h 1489908"/>
              <a:gd name="connsiteX1" fmla="*/ 461631 w 2902543"/>
              <a:gd name="connsiteY1" fmla="*/ 883948 h 1489908"/>
              <a:gd name="connsiteX2" fmla="*/ 1449773 w 2902543"/>
              <a:gd name="connsiteY2" fmla="*/ 839703 h 1489908"/>
              <a:gd name="connsiteX3" fmla="*/ 1051566 w 2902543"/>
              <a:gd name="connsiteY3" fmla="*/ 618477 h 1489908"/>
              <a:gd name="connsiteX4" fmla="*/ 579618 w 2902543"/>
              <a:gd name="connsiteY4" fmla="*/ 426748 h 1489908"/>
              <a:gd name="connsiteX5" fmla="*/ 771347 w 2902543"/>
              <a:gd name="connsiteY5" fmla="*/ 500490 h 1489908"/>
              <a:gd name="connsiteX6" fmla="*/ 137166 w 2902543"/>
              <a:gd name="connsiteY6" fmla="*/ 795458 h 1489908"/>
              <a:gd name="connsiteX7" fmla="*/ 1317037 w 2902543"/>
              <a:gd name="connsiteY7" fmla="*/ 13793 h 1489908"/>
              <a:gd name="connsiteX8" fmla="*/ 992573 w 2902543"/>
              <a:gd name="connsiteY8" fmla="*/ 308761 h 1489908"/>
              <a:gd name="connsiteX9" fmla="*/ 1272792 w 2902543"/>
              <a:gd name="connsiteY9" fmla="*/ 470993 h 1489908"/>
              <a:gd name="connsiteX10" fmla="*/ 668108 w 2902543"/>
              <a:gd name="connsiteY10" fmla="*/ 736464 h 1489908"/>
              <a:gd name="connsiteX11" fmla="*/ 594366 w 2902543"/>
              <a:gd name="connsiteY11" fmla="*/ 883948 h 1489908"/>
              <a:gd name="connsiteX12" fmla="*/ 4431 w 2902543"/>
              <a:gd name="connsiteY12" fmla="*/ 1488632 h 1489908"/>
              <a:gd name="connsiteX13" fmla="*/ 387889 w 2902543"/>
              <a:gd name="connsiteY13" fmla="*/ 1031432 h 1489908"/>
              <a:gd name="connsiteX14" fmla="*/ 1494018 w 2902543"/>
              <a:gd name="connsiteY14" fmla="*/ 618477 h 1489908"/>
              <a:gd name="connsiteX15" fmla="*/ 1228547 w 2902543"/>
              <a:gd name="connsiteY15" fmla="*/ 795458 h 1489908"/>
              <a:gd name="connsiteX16" fmla="*/ 2895115 w 2902543"/>
              <a:gd name="connsiteY16" fmla="*/ 559484 h 1489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902543" h="1489908">
                <a:moveTo>
                  <a:pt x="2895115" y="559484"/>
                </a:moveTo>
                <a:cubicBezTo>
                  <a:pt x="2767296" y="574232"/>
                  <a:pt x="702521" y="837245"/>
                  <a:pt x="461631" y="883948"/>
                </a:cubicBezTo>
                <a:cubicBezTo>
                  <a:pt x="220741" y="930651"/>
                  <a:pt x="1351451" y="883948"/>
                  <a:pt x="1449773" y="839703"/>
                </a:cubicBezTo>
                <a:cubicBezTo>
                  <a:pt x="1548095" y="795458"/>
                  <a:pt x="1196592" y="687303"/>
                  <a:pt x="1051566" y="618477"/>
                </a:cubicBezTo>
                <a:cubicBezTo>
                  <a:pt x="906540" y="549651"/>
                  <a:pt x="626321" y="446412"/>
                  <a:pt x="579618" y="426748"/>
                </a:cubicBezTo>
                <a:cubicBezTo>
                  <a:pt x="532915" y="407084"/>
                  <a:pt x="845089" y="439038"/>
                  <a:pt x="771347" y="500490"/>
                </a:cubicBezTo>
                <a:cubicBezTo>
                  <a:pt x="697605" y="561942"/>
                  <a:pt x="46218" y="876574"/>
                  <a:pt x="137166" y="795458"/>
                </a:cubicBezTo>
                <a:cubicBezTo>
                  <a:pt x="228114" y="714342"/>
                  <a:pt x="1174469" y="94909"/>
                  <a:pt x="1317037" y="13793"/>
                </a:cubicBezTo>
                <a:cubicBezTo>
                  <a:pt x="1459605" y="-67323"/>
                  <a:pt x="999947" y="232561"/>
                  <a:pt x="992573" y="308761"/>
                </a:cubicBezTo>
                <a:cubicBezTo>
                  <a:pt x="985199" y="384961"/>
                  <a:pt x="1326869" y="399709"/>
                  <a:pt x="1272792" y="470993"/>
                </a:cubicBezTo>
                <a:cubicBezTo>
                  <a:pt x="1218715" y="542277"/>
                  <a:pt x="781179" y="667638"/>
                  <a:pt x="668108" y="736464"/>
                </a:cubicBezTo>
                <a:cubicBezTo>
                  <a:pt x="555037" y="805290"/>
                  <a:pt x="704979" y="758587"/>
                  <a:pt x="594366" y="883948"/>
                </a:cubicBezTo>
                <a:cubicBezTo>
                  <a:pt x="483753" y="1009309"/>
                  <a:pt x="38844" y="1464051"/>
                  <a:pt x="4431" y="1488632"/>
                </a:cubicBezTo>
                <a:cubicBezTo>
                  <a:pt x="-29982" y="1513213"/>
                  <a:pt x="139624" y="1176458"/>
                  <a:pt x="387889" y="1031432"/>
                </a:cubicBezTo>
                <a:cubicBezTo>
                  <a:pt x="636153" y="886406"/>
                  <a:pt x="1353908" y="657806"/>
                  <a:pt x="1494018" y="618477"/>
                </a:cubicBezTo>
                <a:cubicBezTo>
                  <a:pt x="1634128" y="579148"/>
                  <a:pt x="995031" y="807748"/>
                  <a:pt x="1228547" y="795458"/>
                </a:cubicBezTo>
                <a:cubicBezTo>
                  <a:pt x="1462063" y="783168"/>
                  <a:pt x="3022934" y="544736"/>
                  <a:pt x="2895115" y="559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>
            <a:extLst>
              <a:ext uri="{FF2B5EF4-FFF2-40B4-BE49-F238E27FC236}">
                <a16:creationId xmlns:a16="http://schemas.microsoft.com/office/drawing/2014/main" id="{2514C730-3E9B-CEDA-34B9-E13B629A7FD2}"/>
              </a:ext>
            </a:extLst>
          </p:cNvPr>
          <p:cNvSpPr/>
          <p:nvPr/>
        </p:nvSpPr>
        <p:spPr>
          <a:xfrm>
            <a:off x="3451372" y="1263433"/>
            <a:ext cx="1631072" cy="1619587"/>
          </a:xfrm>
          <a:custGeom>
            <a:avLst/>
            <a:gdLst>
              <a:gd name="connsiteX0" fmla="*/ 896510 w 1631072"/>
              <a:gd name="connsiteY0" fmla="*/ 18520 h 1619587"/>
              <a:gd name="connsiteX1" fmla="*/ 887546 w 1631072"/>
              <a:gd name="connsiteY1" fmla="*/ 448826 h 1619587"/>
              <a:gd name="connsiteX2" fmla="*/ 1246134 w 1631072"/>
              <a:gd name="connsiteY2" fmla="*/ 879132 h 1619587"/>
              <a:gd name="connsiteX3" fmla="*/ 923404 w 1631072"/>
              <a:gd name="connsiteY3" fmla="*/ 834308 h 1619587"/>
              <a:gd name="connsiteX4" fmla="*/ 1479216 w 1631072"/>
              <a:gd name="connsiteY4" fmla="*/ 1381155 h 1619587"/>
              <a:gd name="connsiteX5" fmla="*/ 1613687 w 1631072"/>
              <a:gd name="connsiteY5" fmla="*/ 1614238 h 1619587"/>
              <a:gd name="connsiteX6" fmla="*/ 1165452 w 1631072"/>
              <a:gd name="connsiteY6" fmla="*/ 1174967 h 1619587"/>
              <a:gd name="connsiteX7" fmla="*/ 627569 w 1631072"/>
              <a:gd name="connsiteY7" fmla="*/ 206779 h 1619587"/>
              <a:gd name="connsiteX8" fmla="*/ 923404 w 1631072"/>
              <a:gd name="connsiteY8" fmla="*/ 466755 h 1619587"/>
              <a:gd name="connsiteX9" fmla="*/ 690322 w 1631072"/>
              <a:gd name="connsiteY9" fmla="*/ 126096 h 1619587"/>
              <a:gd name="connsiteX10" fmla="*/ 40 w 1631072"/>
              <a:gd name="connsiteY10" fmla="*/ 152991 h 1619587"/>
              <a:gd name="connsiteX11" fmla="*/ 654463 w 1631072"/>
              <a:gd name="connsiteY11" fmla="*/ 117132 h 1619587"/>
              <a:gd name="connsiteX12" fmla="*/ 1353710 w 1631072"/>
              <a:gd name="connsiteY12" fmla="*/ 126096 h 1619587"/>
              <a:gd name="connsiteX13" fmla="*/ 1022016 w 1631072"/>
              <a:gd name="connsiteY13" fmla="*/ 81273 h 1619587"/>
              <a:gd name="connsiteX14" fmla="*/ 896510 w 1631072"/>
              <a:gd name="connsiteY14" fmla="*/ 18520 h 161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31072" h="1619587">
                <a:moveTo>
                  <a:pt x="896510" y="18520"/>
                </a:moveTo>
                <a:cubicBezTo>
                  <a:pt x="874098" y="79779"/>
                  <a:pt x="829275" y="305391"/>
                  <a:pt x="887546" y="448826"/>
                </a:cubicBezTo>
                <a:cubicBezTo>
                  <a:pt x="945817" y="592261"/>
                  <a:pt x="1240158" y="814885"/>
                  <a:pt x="1246134" y="879132"/>
                </a:cubicBezTo>
                <a:cubicBezTo>
                  <a:pt x="1252110" y="943379"/>
                  <a:pt x="884557" y="750638"/>
                  <a:pt x="923404" y="834308"/>
                </a:cubicBezTo>
                <a:cubicBezTo>
                  <a:pt x="962251" y="917979"/>
                  <a:pt x="1364169" y="1251167"/>
                  <a:pt x="1479216" y="1381155"/>
                </a:cubicBezTo>
                <a:cubicBezTo>
                  <a:pt x="1594263" y="1511143"/>
                  <a:pt x="1665981" y="1648603"/>
                  <a:pt x="1613687" y="1614238"/>
                </a:cubicBezTo>
                <a:cubicBezTo>
                  <a:pt x="1561393" y="1579873"/>
                  <a:pt x="1329805" y="1409543"/>
                  <a:pt x="1165452" y="1174967"/>
                </a:cubicBezTo>
                <a:cubicBezTo>
                  <a:pt x="1001099" y="940391"/>
                  <a:pt x="667910" y="324814"/>
                  <a:pt x="627569" y="206779"/>
                </a:cubicBezTo>
                <a:cubicBezTo>
                  <a:pt x="587228" y="88744"/>
                  <a:pt x="912945" y="480202"/>
                  <a:pt x="923404" y="466755"/>
                </a:cubicBezTo>
                <a:cubicBezTo>
                  <a:pt x="933863" y="453308"/>
                  <a:pt x="844216" y="178390"/>
                  <a:pt x="690322" y="126096"/>
                </a:cubicBezTo>
                <a:cubicBezTo>
                  <a:pt x="536428" y="73802"/>
                  <a:pt x="6016" y="154485"/>
                  <a:pt x="40" y="152991"/>
                </a:cubicBezTo>
                <a:cubicBezTo>
                  <a:pt x="-5937" y="151497"/>
                  <a:pt x="654463" y="117132"/>
                  <a:pt x="654463" y="117132"/>
                </a:cubicBezTo>
                <a:cubicBezTo>
                  <a:pt x="880075" y="112650"/>
                  <a:pt x="1292451" y="132072"/>
                  <a:pt x="1353710" y="126096"/>
                </a:cubicBezTo>
                <a:cubicBezTo>
                  <a:pt x="1414969" y="120120"/>
                  <a:pt x="1095228" y="96214"/>
                  <a:pt x="1022016" y="81273"/>
                </a:cubicBezTo>
                <a:cubicBezTo>
                  <a:pt x="948804" y="66332"/>
                  <a:pt x="918922" y="-42739"/>
                  <a:pt x="896510" y="185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>
            <a:extLst>
              <a:ext uri="{FF2B5EF4-FFF2-40B4-BE49-F238E27FC236}">
                <a16:creationId xmlns:a16="http://schemas.microsoft.com/office/drawing/2014/main" id="{1F2BAC46-C3B1-101E-4A16-131C047585DC}"/>
              </a:ext>
            </a:extLst>
          </p:cNvPr>
          <p:cNvSpPr/>
          <p:nvPr/>
        </p:nvSpPr>
        <p:spPr>
          <a:xfrm>
            <a:off x="2798241" y="1355908"/>
            <a:ext cx="2637112" cy="1939089"/>
          </a:xfrm>
          <a:custGeom>
            <a:avLst/>
            <a:gdLst>
              <a:gd name="connsiteX0" fmla="*/ 1424135 w 2637112"/>
              <a:gd name="connsiteY0" fmla="*/ 141198 h 1939089"/>
              <a:gd name="connsiteX1" fmla="*/ 886253 w 2637112"/>
              <a:gd name="connsiteY1" fmla="*/ 419104 h 1939089"/>
              <a:gd name="connsiteX2" fmla="*/ 1155194 w 2637112"/>
              <a:gd name="connsiteY2" fmla="*/ 517716 h 1939089"/>
              <a:gd name="connsiteX3" fmla="*/ 420088 w 2637112"/>
              <a:gd name="connsiteY3" fmla="*/ 544610 h 1939089"/>
              <a:gd name="connsiteX4" fmla="*/ 626277 w 2637112"/>
              <a:gd name="connsiteY4" fmla="*/ 562539 h 1939089"/>
              <a:gd name="connsiteX5" fmla="*/ 7712 w 2637112"/>
              <a:gd name="connsiteY5" fmla="*/ 983880 h 1939089"/>
              <a:gd name="connsiteX6" fmla="*/ 339406 w 2637112"/>
              <a:gd name="connsiteY6" fmla="*/ 768727 h 1939089"/>
              <a:gd name="connsiteX7" fmla="*/ 1191053 w 2637112"/>
              <a:gd name="connsiteY7" fmla="*/ 983880 h 1939089"/>
              <a:gd name="connsiteX8" fmla="*/ 2589547 w 2637112"/>
              <a:gd name="connsiteY8" fmla="*/ 1925174 h 1939089"/>
              <a:gd name="connsiteX9" fmla="*/ 2123383 w 2637112"/>
              <a:gd name="connsiteY9" fmla="*/ 1485904 h 1939089"/>
              <a:gd name="connsiteX10" fmla="*/ 321477 w 2637112"/>
              <a:gd name="connsiteY10" fmla="*/ 661151 h 1939089"/>
              <a:gd name="connsiteX11" fmla="*/ 823500 w 2637112"/>
              <a:gd name="connsiteY11" fmla="*/ 562539 h 1939089"/>
              <a:gd name="connsiteX12" fmla="*/ 1092441 w 2637112"/>
              <a:gd name="connsiteY12" fmla="*/ 6727 h 1939089"/>
              <a:gd name="connsiteX13" fmla="*/ 975900 w 2637112"/>
              <a:gd name="connsiteY13" fmla="*/ 248774 h 1939089"/>
              <a:gd name="connsiteX14" fmla="*/ 1424135 w 2637112"/>
              <a:gd name="connsiteY14" fmla="*/ 141198 h 1939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37112" h="1939089">
                <a:moveTo>
                  <a:pt x="1424135" y="141198"/>
                </a:moveTo>
                <a:cubicBezTo>
                  <a:pt x="1409194" y="169586"/>
                  <a:pt x="931076" y="356351"/>
                  <a:pt x="886253" y="419104"/>
                </a:cubicBezTo>
                <a:cubicBezTo>
                  <a:pt x="841429" y="481857"/>
                  <a:pt x="1232888" y="496798"/>
                  <a:pt x="1155194" y="517716"/>
                </a:cubicBezTo>
                <a:cubicBezTo>
                  <a:pt x="1077500" y="538634"/>
                  <a:pt x="508241" y="537140"/>
                  <a:pt x="420088" y="544610"/>
                </a:cubicBezTo>
                <a:cubicBezTo>
                  <a:pt x="331935" y="552080"/>
                  <a:pt x="695006" y="489327"/>
                  <a:pt x="626277" y="562539"/>
                </a:cubicBezTo>
                <a:cubicBezTo>
                  <a:pt x="557548" y="635751"/>
                  <a:pt x="55524" y="949515"/>
                  <a:pt x="7712" y="983880"/>
                </a:cubicBezTo>
                <a:cubicBezTo>
                  <a:pt x="-40100" y="1018245"/>
                  <a:pt x="142183" y="768727"/>
                  <a:pt x="339406" y="768727"/>
                </a:cubicBezTo>
                <a:cubicBezTo>
                  <a:pt x="536629" y="768727"/>
                  <a:pt x="816029" y="791139"/>
                  <a:pt x="1191053" y="983880"/>
                </a:cubicBezTo>
                <a:cubicBezTo>
                  <a:pt x="1566077" y="1176621"/>
                  <a:pt x="2434159" y="1841503"/>
                  <a:pt x="2589547" y="1925174"/>
                </a:cubicBezTo>
                <a:cubicBezTo>
                  <a:pt x="2744935" y="2008845"/>
                  <a:pt x="2501395" y="1696574"/>
                  <a:pt x="2123383" y="1485904"/>
                </a:cubicBezTo>
                <a:cubicBezTo>
                  <a:pt x="1745371" y="1275234"/>
                  <a:pt x="538124" y="815045"/>
                  <a:pt x="321477" y="661151"/>
                </a:cubicBezTo>
                <a:cubicBezTo>
                  <a:pt x="104830" y="507257"/>
                  <a:pt x="695006" y="671610"/>
                  <a:pt x="823500" y="562539"/>
                </a:cubicBezTo>
                <a:cubicBezTo>
                  <a:pt x="951994" y="453468"/>
                  <a:pt x="1067041" y="59021"/>
                  <a:pt x="1092441" y="6727"/>
                </a:cubicBezTo>
                <a:cubicBezTo>
                  <a:pt x="1117841" y="-45567"/>
                  <a:pt x="919124" y="223374"/>
                  <a:pt x="975900" y="248774"/>
                </a:cubicBezTo>
                <a:cubicBezTo>
                  <a:pt x="1032676" y="274174"/>
                  <a:pt x="1439076" y="112810"/>
                  <a:pt x="1424135" y="1411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>
            <a:extLst>
              <a:ext uri="{FF2B5EF4-FFF2-40B4-BE49-F238E27FC236}">
                <a16:creationId xmlns:a16="http://schemas.microsoft.com/office/drawing/2014/main" id="{48201187-BCFD-2E1E-1113-264404D509AF}"/>
              </a:ext>
            </a:extLst>
          </p:cNvPr>
          <p:cNvSpPr/>
          <p:nvPr/>
        </p:nvSpPr>
        <p:spPr>
          <a:xfrm>
            <a:off x="1712063" y="3478818"/>
            <a:ext cx="4138173" cy="816965"/>
          </a:xfrm>
          <a:custGeom>
            <a:avLst/>
            <a:gdLst>
              <a:gd name="connsiteX0" fmla="*/ 4132925 w 4138173"/>
              <a:gd name="connsiteY0" fmla="*/ 8453 h 816965"/>
              <a:gd name="connsiteX1" fmla="*/ 1273184 w 4138173"/>
              <a:gd name="connsiteY1" fmla="*/ 573229 h 816965"/>
              <a:gd name="connsiteX2" fmla="*/ 1891749 w 4138173"/>
              <a:gd name="connsiteY2" fmla="*/ 618053 h 816965"/>
              <a:gd name="connsiteX3" fmla="*/ 196 w 4138173"/>
              <a:gd name="connsiteY3" fmla="*/ 815276 h 816965"/>
              <a:gd name="connsiteX4" fmla="*/ 1766243 w 4138173"/>
              <a:gd name="connsiteY4" fmla="*/ 707700 h 816965"/>
              <a:gd name="connsiteX5" fmla="*/ 780125 w 4138173"/>
              <a:gd name="connsiteY5" fmla="*/ 609088 h 816965"/>
              <a:gd name="connsiteX6" fmla="*/ 2223443 w 4138173"/>
              <a:gd name="connsiteY6" fmla="*/ 295323 h 816965"/>
              <a:gd name="connsiteX7" fmla="*/ 466361 w 4138173"/>
              <a:gd name="connsiteY7" fmla="*/ 653911 h 816965"/>
              <a:gd name="connsiteX8" fmla="*/ 2384808 w 4138173"/>
              <a:gd name="connsiteY8" fmla="*/ 438758 h 816965"/>
              <a:gd name="connsiteX9" fmla="*/ 1533161 w 4138173"/>
              <a:gd name="connsiteY9" fmla="*/ 501511 h 816965"/>
              <a:gd name="connsiteX10" fmla="*/ 2662713 w 4138173"/>
              <a:gd name="connsiteY10" fmla="*/ 214641 h 816965"/>
              <a:gd name="connsiteX11" fmla="*/ 1999325 w 4138173"/>
              <a:gd name="connsiteY11" fmla="*/ 232570 h 816965"/>
              <a:gd name="connsiteX12" fmla="*/ 4132925 w 4138173"/>
              <a:gd name="connsiteY12" fmla="*/ 8453 h 81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38173" h="816965">
                <a:moveTo>
                  <a:pt x="4132925" y="8453"/>
                </a:moveTo>
                <a:cubicBezTo>
                  <a:pt x="4011902" y="65229"/>
                  <a:pt x="1646713" y="471629"/>
                  <a:pt x="1273184" y="573229"/>
                </a:cubicBezTo>
                <a:cubicBezTo>
                  <a:pt x="899655" y="674829"/>
                  <a:pt x="2103914" y="577712"/>
                  <a:pt x="1891749" y="618053"/>
                </a:cubicBezTo>
                <a:cubicBezTo>
                  <a:pt x="1679584" y="658394"/>
                  <a:pt x="21114" y="800335"/>
                  <a:pt x="196" y="815276"/>
                </a:cubicBezTo>
                <a:cubicBezTo>
                  <a:pt x="-20722" y="830217"/>
                  <a:pt x="1636255" y="742065"/>
                  <a:pt x="1766243" y="707700"/>
                </a:cubicBezTo>
                <a:cubicBezTo>
                  <a:pt x="1896231" y="673335"/>
                  <a:pt x="703925" y="677817"/>
                  <a:pt x="780125" y="609088"/>
                </a:cubicBezTo>
                <a:cubicBezTo>
                  <a:pt x="856325" y="540359"/>
                  <a:pt x="2275737" y="287853"/>
                  <a:pt x="2223443" y="295323"/>
                </a:cubicBezTo>
                <a:cubicBezTo>
                  <a:pt x="2171149" y="302793"/>
                  <a:pt x="439467" y="630005"/>
                  <a:pt x="466361" y="653911"/>
                </a:cubicBezTo>
                <a:cubicBezTo>
                  <a:pt x="493255" y="677817"/>
                  <a:pt x="2207008" y="464158"/>
                  <a:pt x="2384808" y="438758"/>
                </a:cubicBezTo>
                <a:cubicBezTo>
                  <a:pt x="2562608" y="413358"/>
                  <a:pt x="1486844" y="538864"/>
                  <a:pt x="1533161" y="501511"/>
                </a:cubicBezTo>
                <a:cubicBezTo>
                  <a:pt x="1579478" y="464158"/>
                  <a:pt x="2585019" y="259464"/>
                  <a:pt x="2662713" y="214641"/>
                </a:cubicBezTo>
                <a:cubicBezTo>
                  <a:pt x="2740407" y="169818"/>
                  <a:pt x="1754290" y="266935"/>
                  <a:pt x="1999325" y="232570"/>
                </a:cubicBezTo>
                <a:cubicBezTo>
                  <a:pt x="2244360" y="198205"/>
                  <a:pt x="4253948" y="-48323"/>
                  <a:pt x="4132925" y="84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>
            <a:extLst>
              <a:ext uri="{FF2B5EF4-FFF2-40B4-BE49-F238E27FC236}">
                <a16:creationId xmlns:a16="http://schemas.microsoft.com/office/drawing/2014/main" id="{D2DFAAD4-22AB-DF3F-8CC9-AE3EAFCD1071}"/>
              </a:ext>
            </a:extLst>
          </p:cNvPr>
          <p:cNvSpPr/>
          <p:nvPr/>
        </p:nvSpPr>
        <p:spPr>
          <a:xfrm>
            <a:off x="2668489" y="3511315"/>
            <a:ext cx="3218268" cy="3586632"/>
          </a:xfrm>
          <a:custGeom>
            <a:avLst/>
            <a:gdLst>
              <a:gd name="connsiteX0" fmla="*/ 3212358 w 3218268"/>
              <a:gd name="connsiteY0" fmla="*/ 2850 h 3586632"/>
              <a:gd name="connsiteX1" fmla="*/ 316758 w 3218268"/>
              <a:gd name="connsiteY1" fmla="*/ 1257909 h 3586632"/>
              <a:gd name="connsiteX2" fmla="*/ 702240 w 3218268"/>
              <a:gd name="connsiteY2" fmla="*/ 1087579 h 3586632"/>
              <a:gd name="connsiteX3" fmla="*/ 325723 w 3218268"/>
              <a:gd name="connsiteY3" fmla="*/ 1688214 h 3586632"/>
              <a:gd name="connsiteX4" fmla="*/ 522946 w 3218268"/>
              <a:gd name="connsiteY4" fmla="*/ 1562709 h 3586632"/>
              <a:gd name="connsiteX5" fmla="*/ 2993 w 3218268"/>
              <a:gd name="connsiteY5" fmla="*/ 2566756 h 3586632"/>
              <a:gd name="connsiteX6" fmla="*/ 307793 w 3218268"/>
              <a:gd name="connsiteY6" fmla="*/ 2252991 h 3586632"/>
              <a:gd name="connsiteX7" fmla="*/ 262970 w 3218268"/>
              <a:gd name="connsiteY7" fmla="*/ 3525979 h 3586632"/>
              <a:gd name="connsiteX8" fmla="*/ 289864 w 3218268"/>
              <a:gd name="connsiteY8" fmla="*/ 3328756 h 3586632"/>
              <a:gd name="connsiteX9" fmla="*/ 415370 w 3218268"/>
              <a:gd name="connsiteY9" fmla="*/ 2853626 h 3586632"/>
              <a:gd name="connsiteX10" fmla="*/ 1446311 w 3218268"/>
              <a:gd name="connsiteY10" fmla="*/ 1213085 h 3586632"/>
              <a:gd name="connsiteX11" fmla="*/ 271935 w 3218268"/>
              <a:gd name="connsiteY11" fmla="*/ 3077744 h 3586632"/>
              <a:gd name="connsiteX12" fmla="*/ 245040 w 3218268"/>
              <a:gd name="connsiteY12" fmla="*/ 2647438 h 3586632"/>
              <a:gd name="connsiteX13" fmla="*/ 361582 w 3218268"/>
              <a:gd name="connsiteY13" fmla="*/ 1284803 h 3586632"/>
              <a:gd name="connsiteX14" fmla="*/ 245040 w 3218268"/>
              <a:gd name="connsiteY14" fmla="*/ 1939226 h 3586632"/>
              <a:gd name="connsiteX15" fmla="*/ 1410452 w 3218268"/>
              <a:gd name="connsiteY15" fmla="*/ 379367 h 3586632"/>
              <a:gd name="connsiteX16" fmla="*/ 881535 w 3218268"/>
              <a:gd name="connsiteY16" fmla="*/ 899320 h 3586632"/>
              <a:gd name="connsiteX17" fmla="*/ 1733182 w 3218268"/>
              <a:gd name="connsiteY17" fmla="*/ 675203 h 3586632"/>
              <a:gd name="connsiteX18" fmla="*/ 1087723 w 3218268"/>
              <a:gd name="connsiteY18" fmla="*/ 908285 h 3586632"/>
              <a:gd name="connsiteX19" fmla="*/ 3212358 w 3218268"/>
              <a:gd name="connsiteY19" fmla="*/ 2850 h 358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218268" h="3586632">
                <a:moveTo>
                  <a:pt x="3212358" y="2850"/>
                </a:moveTo>
                <a:cubicBezTo>
                  <a:pt x="3083864" y="61121"/>
                  <a:pt x="735111" y="1077121"/>
                  <a:pt x="316758" y="1257909"/>
                </a:cubicBezTo>
                <a:cubicBezTo>
                  <a:pt x="-101595" y="1438697"/>
                  <a:pt x="700746" y="1015862"/>
                  <a:pt x="702240" y="1087579"/>
                </a:cubicBezTo>
                <a:cubicBezTo>
                  <a:pt x="703734" y="1159296"/>
                  <a:pt x="355605" y="1609026"/>
                  <a:pt x="325723" y="1688214"/>
                </a:cubicBezTo>
                <a:cubicBezTo>
                  <a:pt x="295841" y="1767402"/>
                  <a:pt x="576734" y="1416285"/>
                  <a:pt x="522946" y="1562709"/>
                </a:cubicBezTo>
                <a:cubicBezTo>
                  <a:pt x="469158" y="1709133"/>
                  <a:pt x="38852" y="2451709"/>
                  <a:pt x="2993" y="2566756"/>
                </a:cubicBezTo>
                <a:cubicBezTo>
                  <a:pt x="-32866" y="2681803"/>
                  <a:pt x="264463" y="2093121"/>
                  <a:pt x="307793" y="2252991"/>
                </a:cubicBezTo>
                <a:cubicBezTo>
                  <a:pt x="351122" y="2412862"/>
                  <a:pt x="265958" y="3346685"/>
                  <a:pt x="262970" y="3525979"/>
                </a:cubicBezTo>
                <a:cubicBezTo>
                  <a:pt x="259982" y="3705273"/>
                  <a:pt x="264464" y="3440815"/>
                  <a:pt x="289864" y="3328756"/>
                </a:cubicBezTo>
                <a:cubicBezTo>
                  <a:pt x="315264" y="3216697"/>
                  <a:pt x="222629" y="3206238"/>
                  <a:pt x="415370" y="2853626"/>
                </a:cubicBezTo>
                <a:cubicBezTo>
                  <a:pt x="608111" y="2501014"/>
                  <a:pt x="1470217" y="1175732"/>
                  <a:pt x="1446311" y="1213085"/>
                </a:cubicBezTo>
                <a:cubicBezTo>
                  <a:pt x="1422405" y="1250438"/>
                  <a:pt x="472147" y="2838685"/>
                  <a:pt x="271935" y="3077744"/>
                </a:cubicBezTo>
                <a:cubicBezTo>
                  <a:pt x="71723" y="3316803"/>
                  <a:pt x="230099" y="2946261"/>
                  <a:pt x="245040" y="2647438"/>
                </a:cubicBezTo>
                <a:cubicBezTo>
                  <a:pt x="259981" y="2348615"/>
                  <a:pt x="361582" y="1402838"/>
                  <a:pt x="361582" y="1284803"/>
                </a:cubicBezTo>
                <a:cubicBezTo>
                  <a:pt x="361582" y="1166768"/>
                  <a:pt x="70228" y="2090132"/>
                  <a:pt x="245040" y="1939226"/>
                </a:cubicBezTo>
                <a:cubicBezTo>
                  <a:pt x="419852" y="1788320"/>
                  <a:pt x="1304370" y="552685"/>
                  <a:pt x="1410452" y="379367"/>
                </a:cubicBezTo>
                <a:cubicBezTo>
                  <a:pt x="1516534" y="206049"/>
                  <a:pt x="827747" y="850014"/>
                  <a:pt x="881535" y="899320"/>
                </a:cubicBezTo>
                <a:cubicBezTo>
                  <a:pt x="935323" y="948626"/>
                  <a:pt x="1698818" y="673709"/>
                  <a:pt x="1733182" y="675203"/>
                </a:cubicBezTo>
                <a:cubicBezTo>
                  <a:pt x="1767546" y="676697"/>
                  <a:pt x="841194" y="1018850"/>
                  <a:pt x="1087723" y="908285"/>
                </a:cubicBezTo>
                <a:cubicBezTo>
                  <a:pt x="1334252" y="797720"/>
                  <a:pt x="3340852" y="-55421"/>
                  <a:pt x="3212358" y="28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>
            <a:extLst>
              <a:ext uri="{FF2B5EF4-FFF2-40B4-BE49-F238E27FC236}">
                <a16:creationId xmlns:a16="http://schemas.microsoft.com/office/drawing/2014/main" id="{781DFC7D-8829-41AC-A6F8-34404AA62235}"/>
              </a:ext>
            </a:extLst>
          </p:cNvPr>
          <p:cNvSpPr/>
          <p:nvPr/>
        </p:nvSpPr>
        <p:spPr>
          <a:xfrm>
            <a:off x="2002425" y="3142444"/>
            <a:ext cx="3629720" cy="2401241"/>
          </a:xfrm>
          <a:custGeom>
            <a:avLst/>
            <a:gdLst>
              <a:gd name="connsiteX0" fmla="*/ 3591551 w 3629720"/>
              <a:gd name="connsiteY0" fmla="*/ 22097 h 2401241"/>
              <a:gd name="connsiteX1" fmla="*/ 1529669 w 3629720"/>
              <a:gd name="connsiteY1" fmla="*/ 793062 h 2401241"/>
              <a:gd name="connsiteX2" fmla="*/ 59457 w 3629720"/>
              <a:gd name="connsiteY2" fmla="*/ 2343956 h 2401241"/>
              <a:gd name="connsiteX3" fmla="*/ 265646 w 3629720"/>
              <a:gd name="connsiteY3" fmla="*/ 2092944 h 2401241"/>
              <a:gd name="connsiteX4" fmla="*/ 1789646 w 3629720"/>
              <a:gd name="connsiteY4" fmla="*/ 120709 h 2401241"/>
              <a:gd name="connsiteX5" fmla="*/ 1269693 w 3629720"/>
              <a:gd name="connsiteY5" fmla="*/ 963391 h 2401241"/>
              <a:gd name="connsiteX6" fmla="*/ 2121340 w 3629720"/>
              <a:gd name="connsiteY6" fmla="*/ 380685 h 2401241"/>
              <a:gd name="connsiteX7" fmla="*/ 3152281 w 3629720"/>
              <a:gd name="connsiteY7" fmla="*/ 201391 h 2401241"/>
              <a:gd name="connsiteX8" fmla="*/ 2892304 w 3629720"/>
              <a:gd name="connsiteY8" fmla="*/ 210356 h 2401241"/>
              <a:gd name="connsiteX9" fmla="*/ 3591551 w 3629720"/>
              <a:gd name="connsiteY9" fmla="*/ 22097 h 2401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29720" h="2401241">
                <a:moveTo>
                  <a:pt x="3591551" y="22097"/>
                </a:moveTo>
                <a:cubicBezTo>
                  <a:pt x="3364445" y="119215"/>
                  <a:pt x="2118351" y="406086"/>
                  <a:pt x="1529669" y="793062"/>
                </a:cubicBezTo>
                <a:cubicBezTo>
                  <a:pt x="940987" y="1180038"/>
                  <a:pt x="270127" y="2127309"/>
                  <a:pt x="59457" y="2343956"/>
                </a:cubicBezTo>
                <a:cubicBezTo>
                  <a:pt x="-151214" y="2560603"/>
                  <a:pt x="265646" y="2092944"/>
                  <a:pt x="265646" y="2092944"/>
                </a:cubicBezTo>
                <a:cubicBezTo>
                  <a:pt x="554011" y="1722403"/>
                  <a:pt x="1622305" y="308968"/>
                  <a:pt x="1789646" y="120709"/>
                </a:cubicBezTo>
                <a:cubicBezTo>
                  <a:pt x="1956987" y="-67550"/>
                  <a:pt x="1214411" y="920062"/>
                  <a:pt x="1269693" y="963391"/>
                </a:cubicBezTo>
                <a:cubicBezTo>
                  <a:pt x="1324975" y="1006720"/>
                  <a:pt x="1807575" y="507685"/>
                  <a:pt x="2121340" y="380685"/>
                </a:cubicBezTo>
                <a:cubicBezTo>
                  <a:pt x="2435105" y="253685"/>
                  <a:pt x="3023787" y="229779"/>
                  <a:pt x="3152281" y="201391"/>
                </a:cubicBezTo>
                <a:cubicBezTo>
                  <a:pt x="3280775" y="173003"/>
                  <a:pt x="2823575" y="243227"/>
                  <a:pt x="2892304" y="210356"/>
                </a:cubicBezTo>
                <a:cubicBezTo>
                  <a:pt x="2961033" y="177485"/>
                  <a:pt x="3818657" y="-75021"/>
                  <a:pt x="3591551" y="22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B67781B7-2B4D-9A32-FE7B-F2ABC8428DC4}"/>
              </a:ext>
            </a:extLst>
          </p:cNvPr>
          <p:cNvSpPr/>
          <p:nvPr/>
        </p:nvSpPr>
        <p:spPr>
          <a:xfrm>
            <a:off x="3421195" y="7818343"/>
            <a:ext cx="209516" cy="2268448"/>
          </a:xfrm>
          <a:custGeom>
            <a:avLst/>
            <a:gdLst>
              <a:gd name="connsiteX0" fmla="*/ 209511 w 209516"/>
              <a:gd name="connsiteY0" fmla="*/ 1122 h 2268448"/>
              <a:gd name="connsiteX1" fmla="*/ 14529 w 209516"/>
              <a:gd name="connsiteY1" fmla="*/ 1110504 h 2268448"/>
              <a:gd name="connsiteX2" fmla="*/ 95211 w 209516"/>
              <a:gd name="connsiteY2" fmla="*/ 1036545 h 2268448"/>
              <a:gd name="connsiteX3" fmla="*/ 68317 w 209516"/>
              <a:gd name="connsiteY3" fmla="*/ 1749239 h 2268448"/>
              <a:gd name="connsiteX4" fmla="*/ 142276 w 209516"/>
              <a:gd name="connsiteY4" fmla="*/ 1520639 h 2268448"/>
              <a:gd name="connsiteX5" fmla="*/ 202787 w 209516"/>
              <a:gd name="connsiteY5" fmla="*/ 2266951 h 2268448"/>
              <a:gd name="connsiteX6" fmla="*/ 182617 w 209516"/>
              <a:gd name="connsiteY6" fmla="*/ 1695451 h 2268448"/>
              <a:gd name="connsiteX7" fmla="*/ 95211 w 209516"/>
              <a:gd name="connsiteY7" fmla="*/ 1083610 h 2268448"/>
              <a:gd name="connsiteX8" fmla="*/ 27976 w 209516"/>
              <a:gd name="connsiteY8" fmla="*/ 1823198 h 2268448"/>
              <a:gd name="connsiteX9" fmla="*/ 68317 w 209516"/>
              <a:gd name="connsiteY9" fmla="*/ 1144122 h 2268448"/>
              <a:gd name="connsiteX10" fmla="*/ 41423 w 209516"/>
              <a:gd name="connsiteY10" fmla="*/ 572622 h 2268448"/>
              <a:gd name="connsiteX11" fmla="*/ 7805 w 209516"/>
              <a:gd name="connsiteY11" fmla="*/ 895351 h 2268448"/>
              <a:gd name="connsiteX12" fmla="*/ 209511 w 209516"/>
              <a:gd name="connsiteY12" fmla="*/ 1122 h 2268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9516" h="2268448">
                <a:moveTo>
                  <a:pt x="209511" y="1122"/>
                </a:moveTo>
                <a:cubicBezTo>
                  <a:pt x="210632" y="36981"/>
                  <a:pt x="33579" y="937934"/>
                  <a:pt x="14529" y="1110504"/>
                </a:cubicBezTo>
                <a:cubicBezTo>
                  <a:pt x="-4521" y="1283074"/>
                  <a:pt x="86246" y="930089"/>
                  <a:pt x="95211" y="1036545"/>
                </a:cubicBezTo>
                <a:cubicBezTo>
                  <a:pt x="104176" y="1143001"/>
                  <a:pt x="60473" y="1668557"/>
                  <a:pt x="68317" y="1749239"/>
                </a:cubicBezTo>
                <a:cubicBezTo>
                  <a:pt x="76161" y="1829921"/>
                  <a:pt x="119864" y="1434354"/>
                  <a:pt x="142276" y="1520639"/>
                </a:cubicBezTo>
                <a:cubicBezTo>
                  <a:pt x="164688" y="1606924"/>
                  <a:pt x="196063" y="2237816"/>
                  <a:pt x="202787" y="2266951"/>
                </a:cubicBezTo>
                <a:cubicBezTo>
                  <a:pt x="209510" y="2296086"/>
                  <a:pt x="200546" y="1892675"/>
                  <a:pt x="182617" y="1695451"/>
                </a:cubicBezTo>
                <a:cubicBezTo>
                  <a:pt x="164688" y="1498228"/>
                  <a:pt x="120984" y="1062319"/>
                  <a:pt x="95211" y="1083610"/>
                </a:cubicBezTo>
                <a:cubicBezTo>
                  <a:pt x="69438" y="1104901"/>
                  <a:pt x="32458" y="1813113"/>
                  <a:pt x="27976" y="1823198"/>
                </a:cubicBezTo>
                <a:cubicBezTo>
                  <a:pt x="23494" y="1833283"/>
                  <a:pt x="66076" y="1352551"/>
                  <a:pt x="68317" y="1144122"/>
                </a:cubicBezTo>
                <a:cubicBezTo>
                  <a:pt x="70558" y="935693"/>
                  <a:pt x="51508" y="614084"/>
                  <a:pt x="41423" y="572622"/>
                </a:cubicBezTo>
                <a:cubicBezTo>
                  <a:pt x="31338" y="531160"/>
                  <a:pt x="-19089" y="990601"/>
                  <a:pt x="7805" y="895351"/>
                </a:cubicBezTo>
                <a:cubicBezTo>
                  <a:pt x="34699" y="800101"/>
                  <a:pt x="208390" y="-34737"/>
                  <a:pt x="209511" y="11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0C724124-BE36-3E12-F075-94CDA2B4E343}"/>
              </a:ext>
            </a:extLst>
          </p:cNvPr>
          <p:cNvSpPr/>
          <p:nvPr/>
        </p:nvSpPr>
        <p:spPr>
          <a:xfrm>
            <a:off x="2849927" y="8373157"/>
            <a:ext cx="471734" cy="2447319"/>
          </a:xfrm>
          <a:custGeom>
            <a:avLst/>
            <a:gdLst>
              <a:gd name="connsiteX0" fmla="*/ 155491 w 471734"/>
              <a:gd name="connsiteY0" fmla="*/ 17808 h 2447319"/>
              <a:gd name="connsiteX1" fmla="*/ 390814 w 471734"/>
              <a:gd name="connsiteY1" fmla="*/ 1241490 h 2447319"/>
              <a:gd name="connsiteX2" fmla="*/ 437879 w 471734"/>
              <a:gd name="connsiteY2" fmla="*/ 528796 h 2447319"/>
              <a:gd name="connsiteX3" fmla="*/ 370644 w 471734"/>
              <a:gd name="connsiteY3" fmla="*/ 1429749 h 2447319"/>
              <a:gd name="connsiteX4" fmla="*/ 350473 w 471734"/>
              <a:gd name="connsiteY4" fmla="*/ 1503708 h 2447319"/>
              <a:gd name="connsiteX5" fmla="*/ 849 w 471734"/>
              <a:gd name="connsiteY5" fmla="*/ 2445002 h 2447319"/>
              <a:gd name="connsiteX6" fmla="*/ 464773 w 471734"/>
              <a:gd name="connsiteY6" fmla="*/ 1194425 h 2447319"/>
              <a:gd name="connsiteX7" fmla="*/ 283238 w 471734"/>
              <a:gd name="connsiteY7" fmla="*/ 1375961 h 2447319"/>
              <a:gd name="connsiteX8" fmla="*/ 330302 w 471734"/>
              <a:gd name="connsiteY8" fmla="*/ 1053231 h 2447319"/>
              <a:gd name="connsiteX9" fmla="*/ 343749 w 471734"/>
              <a:gd name="connsiteY9" fmla="*/ 172449 h 2447319"/>
              <a:gd name="connsiteX10" fmla="*/ 310132 w 471734"/>
              <a:gd name="connsiteY10" fmla="*/ 730502 h 2447319"/>
              <a:gd name="connsiteX11" fmla="*/ 263067 w 471734"/>
              <a:gd name="connsiteY11" fmla="*/ 528796 h 2447319"/>
              <a:gd name="connsiteX12" fmla="*/ 155491 w 471734"/>
              <a:gd name="connsiteY12" fmla="*/ 17808 h 2447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71734" h="2447319">
                <a:moveTo>
                  <a:pt x="155491" y="17808"/>
                </a:moveTo>
                <a:cubicBezTo>
                  <a:pt x="176782" y="136590"/>
                  <a:pt x="343749" y="1156325"/>
                  <a:pt x="390814" y="1241490"/>
                </a:cubicBezTo>
                <a:cubicBezTo>
                  <a:pt x="437879" y="1326655"/>
                  <a:pt x="441241" y="497419"/>
                  <a:pt x="437879" y="528796"/>
                </a:cubicBezTo>
                <a:cubicBezTo>
                  <a:pt x="434517" y="560173"/>
                  <a:pt x="385212" y="1267264"/>
                  <a:pt x="370644" y="1429749"/>
                </a:cubicBezTo>
                <a:cubicBezTo>
                  <a:pt x="356076" y="1592234"/>
                  <a:pt x="412105" y="1334499"/>
                  <a:pt x="350473" y="1503708"/>
                </a:cubicBezTo>
                <a:cubicBezTo>
                  <a:pt x="288841" y="1672917"/>
                  <a:pt x="-18201" y="2496549"/>
                  <a:pt x="849" y="2445002"/>
                </a:cubicBezTo>
                <a:cubicBezTo>
                  <a:pt x="19899" y="2393455"/>
                  <a:pt x="417708" y="1372598"/>
                  <a:pt x="464773" y="1194425"/>
                </a:cubicBezTo>
                <a:cubicBezTo>
                  <a:pt x="511838" y="1016252"/>
                  <a:pt x="305650" y="1399493"/>
                  <a:pt x="283238" y="1375961"/>
                </a:cubicBezTo>
                <a:cubicBezTo>
                  <a:pt x="260826" y="1352429"/>
                  <a:pt x="320217" y="1253816"/>
                  <a:pt x="330302" y="1053231"/>
                </a:cubicBezTo>
                <a:cubicBezTo>
                  <a:pt x="340387" y="852646"/>
                  <a:pt x="347111" y="226237"/>
                  <a:pt x="343749" y="172449"/>
                </a:cubicBezTo>
                <a:cubicBezTo>
                  <a:pt x="340387" y="118661"/>
                  <a:pt x="323579" y="671111"/>
                  <a:pt x="310132" y="730502"/>
                </a:cubicBezTo>
                <a:cubicBezTo>
                  <a:pt x="296685" y="789893"/>
                  <a:pt x="282117" y="648699"/>
                  <a:pt x="263067" y="528796"/>
                </a:cubicBezTo>
                <a:cubicBezTo>
                  <a:pt x="244017" y="408893"/>
                  <a:pt x="134200" y="-100974"/>
                  <a:pt x="155491" y="17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EA8A8B1F-5B10-F75F-EC5B-114B83846665}"/>
              </a:ext>
            </a:extLst>
          </p:cNvPr>
          <p:cNvSpPr/>
          <p:nvPr/>
        </p:nvSpPr>
        <p:spPr>
          <a:xfrm>
            <a:off x="2790019" y="9223474"/>
            <a:ext cx="738728" cy="2328244"/>
          </a:xfrm>
          <a:custGeom>
            <a:avLst/>
            <a:gdLst>
              <a:gd name="connsiteX0" fmla="*/ 632257 w 738728"/>
              <a:gd name="connsiteY0" fmla="*/ 1208 h 2328244"/>
              <a:gd name="connsiteX1" fmla="*/ 618810 w 738728"/>
              <a:gd name="connsiteY1" fmla="*/ 619773 h 2328244"/>
              <a:gd name="connsiteX2" fmla="*/ 242293 w 738728"/>
              <a:gd name="connsiteY2" fmla="*/ 1493832 h 2328244"/>
              <a:gd name="connsiteX3" fmla="*/ 403657 w 738728"/>
              <a:gd name="connsiteY3" fmla="*/ 1251785 h 2328244"/>
              <a:gd name="connsiteX4" fmla="*/ 246 w 738728"/>
              <a:gd name="connsiteY4" fmla="*/ 2327550 h 2328244"/>
              <a:gd name="connsiteX5" fmla="*/ 470893 w 738728"/>
              <a:gd name="connsiteY5" fmla="*/ 1070250 h 2328244"/>
              <a:gd name="connsiteX6" fmla="*/ 343146 w 738728"/>
              <a:gd name="connsiteY6" fmla="*/ 1258508 h 2328244"/>
              <a:gd name="connsiteX7" fmla="*/ 544852 w 738728"/>
              <a:gd name="connsiteY7" fmla="*/ 707179 h 2328244"/>
              <a:gd name="connsiteX8" fmla="*/ 733110 w 738728"/>
              <a:gd name="connsiteY8" fmla="*/ 310491 h 2328244"/>
              <a:gd name="connsiteX9" fmla="*/ 686046 w 738728"/>
              <a:gd name="connsiteY9" fmla="*/ 458408 h 2328244"/>
              <a:gd name="connsiteX10" fmla="*/ 632257 w 738728"/>
              <a:gd name="connsiteY10" fmla="*/ 1208 h 2328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8728" h="2328244">
                <a:moveTo>
                  <a:pt x="632257" y="1208"/>
                </a:moveTo>
                <a:cubicBezTo>
                  <a:pt x="621051" y="28102"/>
                  <a:pt x="683804" y="371002"/>
                  <a:pt x="618810" y="619773"/>
                </a:cubicBezTo>
                <a:cubicBezTo>
                  <a:pt x="553816" y="868544"/>
                  <a:pt x="278152" y="1388497"/>
                  <a:pt x="242293" y="1493832"/>
                </a:cubicBezTo>
                <a:cubicBezTo>
                  <a:pt x="206434" y="1599167"/>
                  <a:pt x="443998" y="1112832"/>
                  <a:pt x="403657" y="1251785"/>
                </a:cubicBezTo>
                <a:cubicBezTo>
                  <a:pt x="363316" y="1390738"/>
                  <a:pt x="-10960" y="2357806"/>
                  <a:pt x="246" y="2327550"/>
                </a:cubicBezTo>
                <a:cubicBezTo>
                  <a:pt x="11452" y="2297294"/>
                  <a:pt x="413743" y="1248424"/>
                  <a:pt x="470893" y="1070250"/>
                </a:cubicBezTo>
                <a:cubicBezTo>
                  <a:pt x="528043" y="892076"/>
                  <a:pt x="330819" y="1319020"/>
                  <a:pt x="343146" y="1258508"/>
                </a:cubicBezTo>
                <a:cubicBezTo>
                  <a:pt x="355473" y="1197996"/>
                  <a:pt x="479858" y="865182"/>
                  <a:pt x="544852" y="707179"/>
                </a:cubicBezTo>
                <a:cubicBezTo>
                  <a:pt x="609846" y="549176"/>
                  <a:pt x="709578" y="351953"/>
                  <a:pt x="733110" y="310491"/>
                </a:cubicBezTo>
                <a:cubicBezTo>
                  <a:pt x="756642" y="269029"/>
                  <a:pt x="699493" y="512196"/>
                  <a:pt x="686046" y="458408"/>
                </a:cubicBezTo>
                <a:cubicBezTo>
                  <a:pt x="672599" y="404620"/>
                  <a:pt x="643463" y="-25686"/>
                  <a:pt x="632257" y="1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FD7116D7-AE5F-4593-9DA3-712935DA31BC}"/>
              </a:ext>
            </a:extLst>
          </p:cNvPr>
          <p:cNvSpPr/>
          <p:nvPr/>
        </p:nvSpPr>
        <p:spPr>
          <a:xfrm>
            <a:off x="1472412" y="5262835"/>
            <a:ext cx="1022795" cy="2052562"/>
          </a:xfrm>
          <a:custGeom>
            <a:avLst/>
            <a:gdLst>
              <a:gd name="connsiteX0" fmla="*/ 1015294 w 1022795"/>
              <a:gd name="connsiteY0" fmla="*/ 8412 h 2052562"/>
              <a:gd name="connsiteX1" fmla="*/ 228641 w 1022795"/>
              <a:gd name="connsiteY1" fmla="*/ 1198477 h 2052562"/>
              <a:gd name="connsiteX2" fmla="*/ 497582 w 1022795"/>
              <a:gd name="connsiteY2" fmla="*/ 788341 h 2052562"/>
              <a:gd name="connsiteX3" fmla="*/ 302600 w 1022795"/>
              <a:gd name="connsiteY3" fmla="*/ 1124518 h 2052562"/>
              <a:gd name="connsiteX4" fmla="*/ 342941 w 1022795"/>
              <a:gd name="connsiteY4" fmla="*/ 1501036 h 2052562"/>
              <a:gd name="connsiteX5" fmla="*/ 255535 w 1022795"/>
              <a:gd name="connsiteY5" fmla="*/ 1178306 h 2052562"/>
              <a:gd name="connsiteX6" fmla="*/ 564817 w 1022795"/>
              <a:gd name="connsiteY6" fmla="*/ 2052365 h 2052562"/>
              <a:gd name="connsiteX7" fmla="*/ 262259 w 1022795"/>
              <a:gd name="connsiteY7" fmla="*/ 1090900 h 2052562"/>
              <a:gd name="connsiteX8" fmla="*/ 41 w 1022795"/>
              <a:gd name="connsiteY8" fmla="*/ 210118 h 2052562"/>
              <a:gd name="connsiteX9" fmla="*/ 242088 w 1022795"/>
              <a:gd name="connsiteY9" fmla="*/ 936259 h 2052562"/>
              <a:gd name="connsiteX10" fmla="*/ 248812 w 1022795"/>
              <a:gd name="connsiteY10" fmla="*/ 983324 h 2052562"/>
              <a:gd name="connsiteX11" fmla="*/ 208470 w 1022795"/>
              <a:gd name="connsiteY11" fmla="*/ 1164859 h 2052562"/>
              <a:gd name="connsiteX12" fmla="*/ 632053 w 1022795"/>
              <a:gd name="connsiteY12" fmla="*/ 458889 h 2052562"/>
              <a:gd name="connsiteX13" fmla="*/ 396729 w 1022795"/>
              <a:gd name="connsiteY13" fmla="*/ 916089 h 2052562"/>
              <a:gd name="connsiteX14" fmla="*/ 753076 w 1022795"/>
              <a:gd name="connsiteY14" fmla="*/ 532847 h 2052562"/>
              <a:gd name="connsiteX15" fmla="*/ 632053 w 1022795"/>
              <a:gd name="connsiteY15" fmla="*/ 660594 h 2052562"/>
              <a:gd name="connsiteX16" fmla="*/ 1015294 w 1022795"/>
              <a:gd name="connsiteY16" fmla="*/ 8412 h 205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22795" h="2052562">
                <a:moveTo>
                  <a:pt x="1015294" y="8412"/>
                </a:moveTo>
                <a:cubicBezTo>
                  <a:pt x="948059" y="98059"/>
                  <a:pt x="314926" y="1068489"/>
                  <a:pt x="228641" y="1198477"/>
                </a:cubicBezTo>
                <a:cubicBezTo>
                  <a:pt x="142356" y="1328465"/>
                  <a:pt x="485256" y="800667"/>
                  <a:pt x="497582" y="788341"/>
                </a:cubicBezTo>
                <a:cubicBezTo>
                  <a:pt x="509908" y="776015"/>
                  <a:pt x="328373" y="1005736"/>
                  <a:pt x="302600" y="1124518"/>
                </a:cubicBezTo>
                <a:cubicBezTo>
                  <a:pt x="276827" y="1243300"/>
                  <a:pt x="350785" y="1492072"/>
                  <a:pt x="342941" y="1501036"/>
                </a:cubicBezTo>
                <a:cubicBezTo>
                  <a:pt x="335097" y="1510000"/>
                  <a:pt x="218556" y="1086418"/>
                  <a:pt x="255535" y="1178306"/>
                </a:cubicBezTo>
                <a:cubicBezTo>
                  <a:pt x="292514" y="1270194"/>
                  <a:pt x="563696" y="2066933"/>
                  <a:pt x="564817" y="2052365"/>
                </a:cubicBezTo>
                <a:cubicBezTo>
                  <a:pt x="565938" y="2037797"/>
                  <a:pt x="356388" y="1397941"/>
                  <a:pt x="262259" y="1090900"/>
                </a:cubicBezTo>
                <a:cubicBezTo>
                  <a:pt x="168130" y="783859"/>
                  <a:pt x="3403" y="235891"/>
                  <a:pt x="41" y="210118"/>
                </a:cubicBezTo>
                <a:cubicBezTo>
                  <a:pt x="-3321" y="184345"/>
                  <a:pt x="200626" y="807391"/>
                  <a:pt x="242088" y="936259"/>
                </a:cubicBezTo>
                <a:cubicBezTo>
                  <a:pt x="283550" y="1065127"/>
                  <a:pt x="254415" y="945224"/>
                  <a:pt x="248812" y="983324"/>
                </a:cubicBezTo>
                <a:cubicBezTo>
                  <a:pt x="243209" y="1021424"/>
                  <a:pt x="144596" y="1252265"/>
                  <a:pt x="208470" y="1164859"/>
                </a:cubicBezTo>
                <a:cubicBezTo>
                  <a:pt x="272344" y="1077453"/>
                  <a:pt x="600677" y="500351"/>
                  <a:pt x="632053" y="458889"/>
                </a:cubicBezTo>
                <a:cubicBezTo>
                  <a:pt x="663429" y="417427"/>
                  <a:pt x="376559" y="903763"/>
                  <a:pt x="396729" y="916089"/>
                </a:cubicBezTo>
                <a:cubicBezTo>
                  <a:pt x="416899" y="928415"/>
                  <a:pt x="713855" y="575430"/>
                  <a:pt x="753076" y="532847"/>
                </a:cubicBezTo>
                <a:cubicBezTo>
                  <a:pt x="792297" y="490264"/>
                  <a:pt x="587230" y="748000"/>
                  <a:pt x="632053" y="660594"/>
                </a:cubicBezTo>
                <a:cubicBezTo>
                  <a:pt x="676876" y="573188"/>
                  <a:pt x="1082529" y="-81235"/>
                  <a:pt x="1015294" y="84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53CCE2B4-E1B9-0B3B-67E0-1CE5F0092D86}"/>
              </a:ext>
            </a:extLst>
          </p:cNvPr>
          <p:cNvSpPr/>
          <p:nvPr/>
        </p:nvSpPr>
        <p:spPr>
          <a:xfrm>
            <a:off x="1341822" y="5061083"/>
            <a:ext cx="737633" cy="2115971"/>
          </a:xfrm>
          <a:custGeom>
            <a:avLst/>
            <a:gdLst>
              <a:gd name="connsiteX0" fmla="*/ 339060 w 737633"/>
              <a:gd name="connsiteY0" fmla="*/ 1735 h 2115971"/>
              <a:gd name="connsiteX1" fmla="*/ 157525 w 737633"/>
              <a:gd name="connsiteY1" fmla="*/ 1272482 h 2115971"/>
              <a:gd name="connsiteX2" fmla="*/ 211313 w 737633"/>
              <a:gd name="connsiteY2" fmla="*/ 472382 h 2115971"/>
              <a:gd name="connsiteX3" fmla="*/ 90290 w 737633"/>
              <a:gd name="connsiteY3" fmla="*/ 1225417 h 2115971"/>
              <a:gd name="connsiteX4" fmla="*/ 110460 w 737633"/>
              <a:gd name="connsiteY4" fmla="*/ 1232141 h 2115971"/>
              <a:gd name="connsiteX5" fmla="*/ 271825 w 737633"/>
              <a:gd name="connsiteY5" fmla="*/ 1655723 h 2115971"/>
              <a:gd name="connsiteX6" fmla="*/ 211313 w 737633"/>
              <a:gd name="connsiteY6" fmla="*/ 1575041 h 2115971"/>
              <a:gd name="connsiteX7" fmla="*/ 735749 w 737633"/>
              <a:gd name="connsiteY7" fmla="*/ 2112923 h 2115971"/>
              <a:gd name="connsiteX8" fmla="*/ 372678 w 737633"/>
              <a:gd name="connsiteY8" fmla="*/ 1763299 h 2115971"/>
              <a:gd name="connsiteX9" fmla="*/ 2884 w 737633"/>
              <a:gd name="connsiteY9" fmla="*/ 1131288 h 2115971"/>
              <a:gd name="connsiteX10" fmla="*/ 197866 w 737633"/>
              <a:gd name="connsiteY10" fmla="*/ 1386782 h 2115971"/>
              <a:gd name="connsiteX11" fmla="*/ 144078 w 737633"/>
              <a:gd name="connsiteY11" fmla="*/ 378252 h 2115971"/>
              <a:gd name="connsiteX12" fmla="*/ 164249 w 737633"/>
              <a:gd name="connsiteY12" fmla="*/ 983370 h 2115971"/>
              <a:gd name="connsiteX13" fmla="*/ 339060 w 737633"/>
              <a:gd name="connsiteY13" fmla="*/ 1735 h 2115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7633" h="2115971">
                <a:moveTo>
                  <a:pt x="339060" y="1735"/>
                </a:moveTo>
                <a:cubicBezTo>
                  <a:pt x="337939" y="49920"/>
                  <a:pt x="178816" y="1194041"/>
                  <a:pt x="157525" y="1272482"/>
                </a:cubicBezTo>
                <a:cubicBezTo>
                  <a:pt x="136234" y="1350923"/>
                  <a:pt x="222519" y="480226"/>
                  <a:pt x="211313" y="472382"/>
                </a:cubicBezTo>
                <a:cubicBezTo>
                  <a:pt x="200107" y="464538"/>
                  <a:pt x="90290" y="1225417"/>
                  <a:pt x="90290" y="1225417"/>
                </a:cubicBezTo>
                <a:cubicBezTo>
                  <a:pt x="73481" y="1352044"/>
                  <a:pt x="80204" y="1160423"/>
                  <a:pt x="110460" y="1232141"/>
                </a:cubicBezTo>
                <a:cubicBezTo>
                  <a:pt x="140716" y="1303859"/>
                  <a:pt x="255016" y="1598573"/>
                  <a:pt x="271825" y="1655723"/>
                </a:cubicBezTo>
                <a:cubicBezTo>
                  <a:pt x="288634" y="1712873"/>
                  <a:pt x="133992" y="1498841"/>
                  <a:pt x="211313" y="1575041"/>
                </a:cubicBezTo>
                <a:cubicBezTo>
                  <a:pt x="288634" y="1651241"/>
                  <a:pt x="708855" y="2081547"/>
                  <a:pt x="735749" y="2112923"/>
                </a:cubicBezTo>
                <a:cubicBezTo>
                  <a:pt x="762643" y="2144299"/>
                  <a:pt x="494822" y="1926905"/>
                  <a:pt x="372678" y="1763299"/>
                </a:cubicBezTo>
                <a:cubicBezTo>
                  <a:pt x="250534" y="1599693"/>
                  <a:pt x="32019" y="1194041"/>
                  <a:pt x="2884" y="1131288"/>
                </a:cubicBezTo>
                <a:cubicBezTo>
                  <a:pt x="-26251" y="1068535"/>
                  <a:pt x="174334" y="1512288"/>
                  <a:pt x="197866" y="1386782"/>
                </a:cubicBezTo>
                <a:cubicBezTo>
                  <a:pt x="221398" y="1261276"/>
                  <a:pt x="149681" y="445487"/>
                  <a:pt x="144078" y="378252"/>
                </a:cubicBezTo>
                <a:cubicBezTo>
                  <a:pt x="138475" y="311017"/>
                  <a:pt x="131752" y="1042761"/>
                  <a:pt x="164249" y="983370"/>
                </a:cubicBezTo>
                <a:cubicBezTo>
                  <a:pt x="196746" y="923979"/>
                  <a:pt x="340181" y="-46450"/>
                  <a:pt x="339060" y="17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52678888-6AC6-8001-9EFC-44FE76925D4E}"/>
              </a:ext>
            </a:extLst>
          </p:cNvPr>
          <p:cNvSpPr/>
          <p:nvPr/>
        </p:nvSpPr>
        <p:spPr>
          <a:xfrm>
            <a:off x="1485888" y="7163084"/>
            <a:ext cx="618587" cy="2760863"/>
          </a:xfrm>
          <a:custGeom>
            <a:avLst/>
            <a:gdLst>
              <a:gd name="connsiteX0" fmla="*/ 484106 w 618587"/>
              <a:gd name="connsiteY0" fmla="*/ 10922 h 2760863"/>
              <a:gd name="connsiteX1" fmla="*/ 221888 w 618587"/>
              <a:gd name="connsiteY1" fmla="*/ 1429587 h 2760863"/>
              <a:gd name="connsiteX2" fmla="*/ 336188 w 618587"/>
              <a:gd name="connsiteY2" fmla="*/ 797575 h 2760863"/>
              <a:gd name="connsiteX3" fmla="*/ 12 w 618587"/>
              <a:gd name="connsiteY3" fmla="*/ 2115387 h 2760863"/>
              <a:gd name="connsiteX4" fmla="*/ 322741 w 618587"/>
              <a:gd name="connsiteY4" fmla="*/ 1133751 h 2760863"/>
              <a:gd name="connsiteX5" fmla="*/ 94141 w 618587"/>
              <a:gd name="connsiteY5" fmla="*/ 2068322 h 2760863"/>
              <a:gd name="connsiteX6" fmla="*/ 208441 w 618587"/>
              <a:gd name="connsiteY6" fmla="*/ 2189345 h 2760863"/>
              <a:gd name="connsiteX7" fmla="*/ 558065 w 618587"/>
              <a:gd name="connsiteY7" fmla="*/ 2760845 h 2760863"/>
              <a:gd name="connsiteX8" fmla="*/ 174824 w 618587"/>
              <a:gd name="connsiteY8" fmla="*/ 2169175 h 2760863"/>
              <a:gd name="connsiteX9" fmla="*/ 47077 w 618587"/>
              <a:gd name="connsiteY9" fmla="*/ 1920404 h 2760863"/>
              <a:gd name="connsiteX10" fmla="*/ 194994 w 618587"/>
              <a:gd name="connsiteY10" fmla="*/ 1295116 h 2760863"/>
              <a:gd name="connsiteX11" fmla="*/ 208441 w 618587"/>
              <a:gd name="connsiteY11" fmla="*/ 1685081 h 2760863"/>
              <a:gd name="connsiteX12" fmla="*/ 618577 w 618587"/>
              <a:gd name="connsiteY12" fmla="*/ 468122 h 2760863"/>
              <a:gd name="connsiteX13" fmla="*/ 221888 w 618587"/>
              <a:gd name="connsiteY13" fmla="*/ 1644740 h 2760863"/>
              <a:gd name="connsiteX14" fmla="*/ 369806 w 618587"/>
              <a:gd name="connsiteY14" fmla="*/ 817745 h 2760863"/>
              <a:gd name="connsiteX15" fmla="*/ 484106 w 618587"/>
              <a:gd name="connsiteY15" fmla="*/ 10922 h 2760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18587" h="2760863">
                <a:moveTo>
                  <a:pt x="484106" y="10922"/>
                </a:moveTo>
                <a:cubicBezTo>
                  <a:pt x="459453" y="112896"/>
                  <a:pt x="246541" y="1298478"/>
                  <a:pt x="221888" y="1429587"/>
                </a:cubicBezTo>
                <a:cubicBezTo>
                  <a:pt x="197235" y="1560696"/>
                  <a:pt x="373167" y="683275"/>
                  <a:pt x="336188" y="797575"/>
                </a:cubicBezTo>
                <a:cubicBezTo>
                  <a:pt x="299209" y="911875"/>
                  <a:pt x="2253" y="2059358"/>
                  <a:pt x="12" y="2115387"/>
                </a:cubicBezTo>
                <a:cubicBezTo>
                  <a:pt x="-2229" y="2171416"/>
                  <a:pt x="307053" y="1141595"/>
                  <a:pt x="322741" y="1133751"/>
                </a:cubicBezTo>
                <a:cubicBezTo>
                  <a:pt x="338429" y="1125907"/>
                  <a:pt x="113191" y="1892390"/>
                  <a:pt x="94141" y="2068322"/>
                </a:cubicBezTo>
                <a:cubicBezTo>
                  <a:pt x="75091" y="2244254"/>
                  <a:pt x="131120" y="2073925"/>
                  <a:pt x="208441" y="2189345"/>
                </a:cubicBezTo>
                <a:cubicBezTo>
                  <a:pt x="285762" y="2304765"/>
                  <a:pt x="563668" y="2764207"/>
                  <a:pt x="558065" y="2760845"/>
                </a:cubicBezTo>
                <a:cubicBezTo>
                  <a:pt x="552462" y="2757483"/>
                  <a:pt x="259989" y="2309248"/>
                  <a:pt x="174824" y="2169175"/>
                </a:cubicBezTo>
                <a:cubicBezTo>
                  <a:pt x="89659" y="2029102"/>
                  <a:pt x="43715" y="2066080"/>
                  <a:pt x="47077" y="1920404"/>
                </a:cubicBezTo>
                <a:cubicBezTo>
                  <a:pt x="50439" y="1774728"/>
                  <a:pt x="168100" y="1334337"/>
                  <a:pt x="194994" y="1295116"/>
                </a:cubicBezTo>
                <a:cubicBezTo>
                  <a:pt x="221888" y="1255895"/>
                  <a:pt x="137844" y="1822913"/>
                  <a:pt x="208441" y="1685081"/>
                </a:cubicBezTo>
                <a:cubicBezTo>
                  <a:pt x="279038" y="1547249"/>
                  <a:pt x="616336" y="474845"/>
                  <a:pt x="618577" y="468122"/>
                </a:cubicBezTo>
                <a:cubicBezTo>
                  <a:pt x="620818" y="461399"/>
                  <a:pt x="263350" y="1586470"/>
                  <a:pt x="221888" y="1644740"/>
                </a:cubicBezTo>
                <a:cubicBezTo>
                  <a:pt x="180426" y="1703010"/>
                  <a:pt x="324982" y="1087807"/>
                  <a:pt x="369806" y="817745"/>
                </a:cubicBezTo>
                <a:cubicBezTo>
                  <a:pt x="414630" y="547683"/>
                  <a:pt x="508759" y="-91052"/>
                  <a:pt x="484106" y="109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8C71A098-6A73-DDB9-0ACB-4FE4FE35A298}"/>
              </a:ext>
            </a:extLst>
          </p:cNvPr>
          <p:cNvSpPr/>
          <p:nvPr/>
        </p:nvSpPr>
        <p:spPr>
          <a:xfrm>
            <a:off x="1535202" y="8684309"/>
            <a:ext cx="1377207" cy="2922821"/>
          </a:xfrm>
          <a:custGeom>
            <a:avLst/>
            <a:gdLst>
              <a:gd name="connsiteX0" fmla="*/ 58274 w 1377207"/>
              <a:gd name="connsiteY0" fmla="*/ 654673 h 2922821"/>
              <a:gd name="connsiteX1" fmla="*/ 105339 w 1377207"/>
              <a:gd name="connsiteY1" fmla="*/ 701738 h 2922821"/>
              <a:gd name="connsiteX2" fmla="*/ 1154210 w 1377207"/>
              <a:gd name="connsiteY2" fmla="*/ 1669926 h 2922821"/>
              <a:gd name="connsiteX3" fmla="*/ 871822 w 1377207"/>
              <a:gd name="connsiteY3" fmla="*/ 1676650 h 2922821"/>
              <a:gd name="connsiteX4" fmla="*/ 1349192 w 1377207"/>
              <a:gd name="connsiteY4" fmla="*/ 2201085 h 2922821"/>
              <a:gd name="connsiteX5" fmla="*/ 1221445 w 1377207"/>
              <a:gd name="connsiteY5" fmla="*/ 2369173 h 2922821"/>
              <a:gd name="connsiteX6" fmla="*/ 401174 w 1377207"/>
              <a:gd name="connsiteY6" fmla="*/ 2913779 h 2922821"/>
              <a:gd name="connsiteX7" fmla="*/ 703733 w 1377207"/>
              <a:gd name="connsiteY7" fmla="*/ 2691903 h 2922821"/>
              <a:gd name="connsiteX8" fmla="*/ 1248339 w 1377207"/>
              <a:gd name="connsiteY8" fmla="*/ 2463303 h 2922821"/>
              <a:gd name="connsiteX9" fmla="*/ 1174380 w 1377207"/>
              <a:gd name="connsiteY9" fmla="*/ 2416238 h 2922821"/>
              <a:gd name="connsiteX10" fmla="*/ 1086974 w 1377207"/>
              <a:gd name="connsiteY10" fmla="*/ 2080062 h 2922821"/>
              <a:gd name="connsiteX11" fmla="*/ 649945 w 1377207"/>
              <a:gd name="connsiteY11" fmla="*/ 1313579 h 2922821"/>
              <a:gd name="connsiteX12" fmla="*/ 918886 w 1377207"/>
              <a:gd name="connsiteY12" fmla="*/ 1555626 h 2922821"/>
              <a:gd name="connsiteX13" fmla="*/ 569263 w 1377207"/>
              <a:gd name="connsiteY13" fmla="*/ 1098426 h 2922821"/>
              <a:gd name="connsiteX14" fmla="*/ 643222 w 1377207"/>
              <a:gd name="connsiteY14" fmla="*/ 2491 h 2922821"/>
              <a:gd name="connsiteX15" fmla="*/ 535645 w 1377207"/>
              <a:gd name="connsiteY15" fmla="*/ 802591 h 2922821"/>
              <a:gd name="connsiteX16" fmla="*/ 461686 w 1377207"/>
              <a:gd name="connsiteY16" fmla="*/ 916891 h 2922821"/>
              <a:gd name="connsiteX17" fmla="*/ 24657 w 1377207"/>
              <a:gd name="connsiteY17" fmla="*/ 614332 h 2922821"/>
              <a:gd name="connsiteX18" fmla="*/ 58274 w 1377207"/>
              <a:gd name="connsiteY18" fmla="*/ 654673 h 2922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77207" h="2922821">
                <a:moveTo>
                  <a:pt x="58274" y="654673"/>
                </a:moveTo>
                <a:cubicBezTo>
                  <a:pt x="71721" y="669241"/>
                  <a:pt x="105339" y="701738"/>
                  <a:pt x="105339" y="701738"/>
                </a:cubicBezTo>
                <a:cubicBezTo>
                  <a:pt x="287995" y="870947"/>
                  <a:pt x="1026463" y="1507441"/>
                  <a:pt x="1154210" y="1669926"/>
                </a:cubicBezTo>
                <a:cubicBezTo>
                  <a:pt x="1281957" y="1832411"/>
                  <a:pt x="839325" y="1588124"/>
                  <a:pt x="871822" y="1676650"/>
                </a:cubicBezTo>
                <a:cubicBezTo>
                  <a:pt x="904319" y="1765176"/>
                  <a:pt x="1290922" y="2085665"/>
                  <a:pt x="1349192" y="2201085"/>
                </a:cubicBezTo>
                <a:cubicBezTo>
                  <a:pt x="1407462" y="2316505"/>
                  <a:pt x="1379448" y="2250391"/>
                  <a:pt x="1221445" y="2369173"/>
                </a:cubicBezTo>
                <a:cubicBezTo>
                  <a:pt x="1063442" y="2487955"/>
                  <a:pt x="487459" y="2859991"/>
                  <a:pt x="401174" y="2913779"/>
                </a:cubicBezTo>
                <a:cubicBezTo>
                  <a:pt x="314889" y="2967567"/>
                  <a:pt x="562539" y="2766982"/>
                  <a:pt x="703733" y="2691903"/>
                </a:cubicBezTo>
                <a:cubicBezTo>
                  <a:pt x="844927" y="2616824"/>
                  <a:pt x="1169898" y="2509247"/>
                  <a:pt x="1248339" y="2463303"/>
                </a:cubicBezTo>
                <a:cubicBezTo>
                  <a:pt x="1326780" y="2417359"/>
                  <a:pt x="1201274" y="2480111"/>
                  <a:pt x="1174380" y="2416238"/>
                </a:cubicBezTo>
                <a:cubicBezTo>
                  <a:pt x="1147486" y="2352365"/>
                  <a:pt x="1174380" y="2263838"/>
                  <a:pt x="1086974" y="2080062"/>
                </a:cubicBezTo>
                <a:cubicBezTo>
                  <a:pt x="999568" y="1896286"/>
                  <a:pt x="677960" y="1400985"/>
                  <a:pt x="649945" y="1313579"/>
                </a:cubicBezTo>
                <a:cubicBezTo>
                  <a:pt x="621930" y="1226173"/>
                  <a:pt x="932333" y="1591485"/>
                  <a:pt x="918886" y="1555626"/>
                </a:cubicBezTo>
                <a:cubicBezTo>
                  <a:pt x="905439" y="1519767"/>
                  <a:pt x="615207" y="1357282"/>
                  <a:pt x="569263" y="1098426"/>
                </a:cubicBezTo>
                <a:cubicBezTo>
                  <a:pt x="523319" y="839570"/>
                  <a:pt x="648825" y="51797"/>
                  <a:pt x="643222" y="2491"/>
                </a:cubicBezTo>
                <a:cubicBezTo>
                  <a:pt x="637619" y="-46815"/>
                  <a:pt x="565901" y="650191"/>
                  <a:pt x="535645" y="802591"/>
                </a:cubicBezTo>
                <a:cubicBezTo>
                  <a:pt x="505389" y="954991"/>
                  <a:pt x="546851" y="948267"/>
                  <a:pt x="461686" y="916891"/>
                </a:cubicBezTo>
                <a:cubicBezTo>
                  <a:pt x="376521" y="885515"/>
                  <a:pt x="90772" y="652432"/>
                  <a:pt x="24657" y="614332"/>
                </a:cubicBezTo>
                <a:cubicBezTo>
                  <a:pt x="-41458" y="576232"/>
                  <a:pt x="44827" y="640105"/>
                  <a:pt x="58274" y="6546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19503461-9286-2D07-D746-BE8327886DB4}"/>
              </a:ext>
            </a:extLst>
          </p:cNvPr>
          <p:cNvSpPr/>
          <p:nvPr/>
        </p:nvSpPr>
        <p:spPr>
          <a:xfrm>
            <a:off x="1861402" y="7414826"/>
            <a:ext cx="644515" cy="2138569"/>
          </a:xfrm>
          <a:custGeom>
            <a:avLst/>
            <a:gdLst>
              <a:gd name="connsiteX0" fmla="*/ 216169 w 644515"/>
              <a:gd name="connsiteY0" fmla="*/ 1227 h 2138569"/>
              <a:gd name="connsiteX1" fmla="*/ 101869 w 644515"/>
              <a:gd name="connsiteY1" fmla="*/ 471874 h 2138569"/>
              <a:gd name="connsiteX2" fmla="*/ 364086 w 644515"/>
              <a:gd name="connsiteY2" fmla="*/ 1043374 h 2138569"/>
              <a:gd name="connsiteX3" fmla="*/ 148933 w 644515"/>
              <a:gd name="connsiteY3" fmla="*/ 955968 h 2138569"/>
              <a:gd name="connsiteX4" fmla="*/ 424598 w 644515"/>
              <a:gd name="connsiteY4" fmla="*/ 1419892 h 2138569"/>
              <a:gd name="connsiteX5" fmla="*/ 639751 w 644515"/>
              <a:gd name="connsiteY5" fmla="*/ 2125862 h 2138569"/>
              <a:gd name="connsiteX6" fmla="*/ 552345 w 644515"/>
              <a:gd name="connsiteY6" fmla="*/ 1823303 h 2138569"/>
              <a:gd name="connsiteX7" fmla="*/ 310298 w 644515"/>
              <a:gd name="connsiteY7" fmla="*/ 1191292 h 2138569"/>
              <a:gd name="connsiteX8" fmla="*/ 552345 w 644515"/>
              <a:gd name="connsiteY8" fmla="*/ 834945 h 2138569"/>
              <a:gd name="connsiteX9" fmla="*/ 377533 w 644515"/>
              <a:gd name="connsiteY9" fmla="*/ 1009756 h 2138569"/>
              <a:gd name="connsiteX10" fmla="*/ 290127 w 644515"/>
              <a:gd name="connsiteY10" fmla="*/ 821498 h 2138569"/>
              <a:gd name="connsiteX11" fmla="*/ 202722 w 644515"/>
              <a:gd name="connsiteY11" fmla="*/ 713921 h 2138569"/>
              <a:gd name="connsiteX12" fmla="*/ 202722 w 644515"/>
              <a:gd name="connsiteY12" fmla="*/ 317233 h 2138569"/>
              <a:gd name="connsiteX13" fmla="*/ 142210 w 644515"/>
              <a:gd name="connsiteY13" fmla="*/ 734092 h 2138569"/>
              <a:gd name="connsiteX14" fmla="*/ 1016 w 644515"/>
              <a:gd name="connsiteY14" fmla="*/ 707198 h 2138569"/>
              <a:gd name="connsiteX15" fmla="*/ 74974 w 644515"/>
              <a:gd name="connsiteY15" fmla="*/ 646686 h 2138569"/>
              <a:gd name="connsiteX16" fmla="*/ 115316 w 644515"/>
              <a:gd name="connsiteY16" fmla="*/ 613068 h 2138569"/>
              <a:gd name="connsiteX17" fmla="*/ 216169 w 644515"/>
              <a:gd name="connsiteY17" fmla="*/ 1227 h 2138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44515" h="2138569">
                <a:moveTo>
                  <a:pt x="216169" y="1227"/>
                </a:moveTo>
                <a:cubicBezTo>
                  <a:pt x="213928" y="-22305"/>
                  <a:pt x="77216" y="298183"/>
                  <a:pt x="101869" y="471874"/>
                </a:cubicBezTo>
                <a:cubicBezTo>
                  <a:pt x="126522" y="645565"/>
                  <a:pt x="356242" y="962692"/>
                  <a:pt x="364086" y="1043374"/>
                </a:cubicBezTo>
                <a:cubicBezTo>
                  <a:pt x="371930" y="1124056"/>
                  <a:pt x="138848" y="893215"/>
                  <a:pt x="148933" y="955968"/>
                </a:cubicBezTo>
                <a:cubicBezTo>
                  <a:pt x="159018" y="1018721"/>
                  <a:pt x="342795" y="1224910"/>
                  <a:pt x="424598" y="1419892"/>
                </a:cubicBezTo>
                <a:cubicBezTo>
                  <a:pt x="506401" y="1614874"/>
                  <a:pt x="618460" y="2058627"/>
                  <a:pt x="639751" y="2125862"/>
                </a:cubicBezTo>
                <a:cubicBezTo>
                  <a:pt x="661042" y="2193097"/>
                  <a:pt x="607254" y="1979065"/>
                  <a:pt x="552345" y="1823303"/>
                </a:cubicBezTo>
                <a:cubicBezTo>
                  <a:pt x="497436" y="1667541"/>
                  <a:pt x="310298" y="1356018"/>
                  <a:pt x="310298" y="1191292"/>
                </a:cubicBezTo>
                <a:cubicBezTo>
                  <a:pt x="310298" y="1026566"/>
                  <a:pt x="541139" y="865201"/>
                  <a:pt x="552345" y="834945"/>
                </a:cubicBezTo>
                <a:cubicBezTo>
                  <a:pt x="563551" y="804689"/>
                  <a:pt x="421236" y="1011997"/>
                  <a:pt x="377533" y="1009756"/>
                </a:cubicBezTo>
                <a:cubicBezTo>
                  <a:pt x="333830" y="1007515"/>
                  <a:pt x="319262" y="870804"/>
                  <a:pt x="290127" y="821498"/>
                </a:cubicBezTo>
                <a:cubicBezTo>
                  <a:pt x="260992" y="772192"/>
                  <a:pt x="217289" y="797965"/>
                  <a:pt x="202722" y="713921"/>
                </a:cubicBezTo>
                <a:cubicBezTo>
                  <a:pt x="188155" y="629877"/>
                  <a:pt x="212807" y="313871"/>
                  <a:pt x="202722" y="317233"/>
                </a:cubicBezTo>
                <a:cubicBezTo>
                  <a:pt x="192637" y="320595"/>
                  <a:pt x="175828" y="669098"/>
                  <a:pt x="142210" y="734092"/>
                </a:cubicBezTo>
                <a:cubicBezTo>
                  <a:pt x="108592" y="799086"/>
                  <a:pt x="12222" y="721766"/>
                  <a:pt x="1016" y="707198"/>
                </a:cubicBezTo>
                <a:cubicBezTo>
                  <a:pt x="-10190" y="692630"/>
                  <a:pt x="74974" y="646686"/>
                  <a:pt x="74974" y="646686"/>
                </a:cubicBezTo>
                <a:cubicBezTo>
                  <a:pt x="94024" y="630998"/>
                  <a:pt x="91784" y="720644"/>
                  <a:pt x="115316" y="613068"/>
                </a:cubicBezTo>
                <a:cubicBezTo>
                  <a:pt x="138848" y="505492"/>
                  <a:pt x="218410" y="24759"/>
                  <a:pt x="216169" y="12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7ABA77D5-813C-9EF9-1A70-F5EC80951E92}"/>
              </a:ext>
            </a:extLst>
          </p:cNvPr>
          <p:cNvSpPr/>
          <p:nvPr/>
        </p:nvSpPr>
        <p:spPr>
          <a:xfrm>
            <a:off x="6500312" y="4522197"/>
            <a:ext cx="1540914" cy="1069444"/>
          </a:xfrm>
          <a:custGeom>
            <a:avLst/>
            <a:gdLst>
              <a:gd name="connsiteX0" fmla="*/ 241 w 1540914"/>
              <a:gd name="connsiteY0" fmla="*/ 132930 h 1069444"/>
              <a:gd name="connsiteX1" fmla="*/ 440815 w 1540914"/>
              <a:gd name="connsiteY1" fmla="*/ 124618 h 1069444"/>
              <a:gd name="connsiteX2" fmla="*/ 989455 w 1540914"/>
              <a:gd name="connsiteY2" fmla="*/ 432188 h 1069444"/>
              <a:gd name="connsiteX3" fmla="*/ 873077 w 1540914"/>
              <a:gd name="connsiteY3" fmla="*/ 257621 h 1069444"/>
              <a:gd name="connsiteX4" fmla="*/ 1496532 w 1540914"/>
              <a:gd name="connsiteY4" fmla="*/ 1030705 h 1069444"/>
              <a:gd name="connsiteX5" fmla="*/ 1396779 w 1540914"/>
              <a:gd name="connsiteY5" fmla="*/ 856138 h 1069444"/>
              <a:gd name="connsiteX6" fmla="*/ 648633 w 1540914"/>
              <a:gd name="connsiteY6" fmla="*/ 16552 h 1069444"/>
              <a:gd name="connsiteX7" fmla="*/ 881390 w 1540914"/>
              <a:gd name="connsiteY7" fmla="*/ 282559 h 1069444"/>
              <a:gd name="connsiteX8" fmla="*/ 582132 w 1540914"/>
              <a:gd name="connsiteY8" fmla="*/ 91367 h 1069444"/>
              <a:gd name="connsiteX9" fmla="*/ 656946 w 1540914"/>
              <a:gd name="connsiteY9" fmla="*/ 141243 h 1069444"/>
              <a:gd name="connsiteX10" fmla="*/ 382626 w 1540914"/>
              <a:gd name="connsiteY10" fmla="*/ 107992 h 1069444"/>
              <a:gd name="connsiteX11" fmla="*/ 241 w 1540914"/>
              <a:gd name="connsiteY11" fmla="*/ 132930 h 1069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40914" h="1069444">
                <a:moveTo>
                  <a:pt x="241" y="132930"/>
                </a:moveTo>
                <a:cubicBezTo>
                  <a:pt x="9939" y="135701"/>
                  <a:pt x="275946" y="74742"/>
                  <a:pt x="440815" y="124618"/>
                </a:cubicBezTo>
                <a:cubicBezTo>
                  <a:pt x="605684" y="174494"/>
                  <a:pt x="917411" y="410021"/>
                  <a:pt x="989455" y="432188"/>
                </a:cubicBezTo>
                <a:cubicBezTo>
                  <a:pt x="1061499" y="454355"/>
                  <a:pt x="788564" y="157868"/>
                  <a:pt x="873077" y="257621"/>
                </a:cubicBezTo>
                <a:cubicBezTo>
                  <a:pt x="957590" y="357374"/>
                  <a:pt x="1409248" y="930952"/>
                  <a:pt x="1496532" y="1030705"/>
                </a:cubicBezTo>
                <a:cubicBezTo>
                  <a:pt x="1583816" y="1130458"/>
                  <a:pt x="1538095" y="1025163"/>
                  <a:pt x="1396779" y="856138"/>
                </a:cubicBezTo>
                <a:cubicBezTo>
                  <a:pt x="1255463" y="687113"/>
                  <a:pt x="734531" y="112148"/>
                  <a:pt x="648633" y="16552"/>
                </a:cubicBezTo>
                <a:cubicBezTo>
                  <a:pt x="562735" y="-79044"/>
                  <a:pt x="892473" y="270090"/>
                  <a:pt x="881390" y="282559"/>
                </a:cubicBezTo>
                <a:cubicBezTo>
                  <a:pt x="870307" y="295028"/>
                  <a:pt x="619539" y="114920"/>
                  <a:pt x="582132" y="91367"/>
                </a:cubicBezTo>
                <a:cubicBezTo>
                  <a:pt x="544725" y="67814"/>
                  <a:pt x="690197" y="138472"/>
                  <a:pt x="656946" y="141243"/>
                </a:cubicBezTo>
                <a:cubicBezTo>
                  <a:pt x="623695" y="144014"/>
                  <a:pt x="489306" y="109377"/>
                  <a:pt x="382626" y="107992"/>
                </a:cubicBezTo>
                <a:cubicBezTo>
                  <a:pt x="275946" y="106606"/>
                  <a:pt x="-9457" y="130159"/>
                  <a:pt x="241" y="132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837B4E79-97D5-66E2-AA85-8BE0980757BE}"/>
              </a:ext>
            </a:extLst>
          </p:cNvPr>
          <p:cNvSpPr/>
          <p:nvPr/>
        </p:nvSpPr>
        <p:spPr>
          <a:xfrm>
            <a:off x="7564358" y="5198769"/>
            <a:ext cx="419307" cy="2072501"/>
          </a:xfrm>
          <a:custGeom>
            <a:avLst/>
            <a:gdLst>
              <a:gd name="connsiteX0" fmla="*/ 224 w 419307"/>
              <a:gd name="connsiteY0" fmla="*/ 4998 h 2072501"/>
              <a:gd name="connsiteX1" fmla="*/ 332733 w 419307"/>
              <a:gd name="connsiteY1" fmla="*/ 803020 h 2072501"/>
              <a:gd name="connsiteX2" fmla="*/ 249606 w 419307"/>
              <a:gd name="connsiteY2" fmla="*/ 561951 h 2072501"/>
              <a:gd name="connsiteX3" fmla="*/ 274544 w 419307"/>
              <a:gd name="connsiteY3" fmla="*/ 1226969 h 2072501"/>
              <a:gd name="connsiteX4" fmla="*/ 183104 w 419307"/>
              <a:gd name="connsiteY4" fmla="*/ 645078 h 2072501"/>
              <a:gd name="connsiteX5" fmla="*/ 191417 w 419307"/>
              <a:gd name="connsiteY5" fmla="*/ 1459726 h 2072501"/>
              <a:gd name="connsiteX6" fmla="*/ 307795 w 419307"/>
              <a:gd name="connsiteY6" fmla="*/ 2041616 h 2072501"/>
              <a:gd name="connsiteX7" fmla="*/ 291169 w 419307"/>
              <a:gd name="connsiteY7" fmla="*/ 1850424 h 2072501"/>
              <a:gd name="connsiteX8" fmla="*/ 274544 w 419307"/>
              <a:gd name="connsiteY8" fmla="*/ 661704 h 2072501"/>
              <a:gd name="connsiteX9" fmla="*/ 274544 w 419307"/>
              <a:gd name="connsiteY9" fmla="*/ 836271 h 2072501"/>
              <a:gd name="connsiteX10" fmla="*/ 149853 w 419307"/>
              <a:gd name="connsiteY10" fmla="*/ 395696 h 2072501"/>
              <a:gd name="connsiteX11" fmla="*/ 415860 w 419307"/>
              <a:gd name="connsiteY11" fmla="*/ 844584 h 2072501"/>
              <a:gd name="connsiteX12" fmla="*/ 307795 w 419307"/>
              <a:gd name="connsiteY12" fmla="*/ 4998 h 2072501"/>
              <a:gd name="connsiteX13" fmla="*/ 407547 w 419307"/>
              <a:gd name="connsiteY13" fmla="*/ 811333 h 2072501"/>
              <a:gd name="connsiteX14" fmla="*/ 282857 w 419307"/>
              <a:gd name="connsiteY14" fmla="*/ 478824 h 2072501"/>
              <a:gd name="connsiteX15" fmla="*/ 224 w 419307"/>
              <a:gd name="connsiteY15" fmla="*/ 4998 h 2072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19307" h="2072501">
                <a:moveTo>
                  <a:pt x="224" y="4998"/>
                </a:moveTo>
                <a:cubicBezTo>
                  <a:pt x="8537" y="59031"/>
                  <a:pt x="291169" y="710195"/>
                  <a:pt x="332733" y="803020"/>
                </a:cubicBezTo>
                <a:cubicBezTo>
                  <a:pt x="374297" y="895846"/>
                  <a:pt x="259304" y="491293"/>
                  <a:pt x="249606" y="561951"/>
                </a:cubicBezTo>
                <a:cubicBezTo>
                  <a:pt x="239908" y="632609"/>
                  <a:pt x="285628" y="1213115"/>
                  <a:pt x="274544" y="1226969"/>
                </a:cubicBezTo>
                <a:cubicBezTo>
                  <a:pt x="263460" y="1240823"/>
                  <a:pt x="196959" y="606285"/>
                  <a:pt x="183104" y="645078"/>
                </a:cubicBezTo>
                <a:cubicBezTo>
                  <a:pt x="169250" y="683871"/>
                  <a:pt x="170635" y="1226970"/>
                  <a:pt x="191417" y="1459726"/>
                </a:cubicBezTo>
                <a:cubicBezTo>
                  <a:pt x="212199" y="1692482"/>
                  <a:pt x="291170" y="1976500"/>
                  <a:pt x="307795" y="2041616"/>
                </a:cubicBezTo>
                <a:cubicBezTo>
                  <a:pt x="324420" y="2106732"/>
                  <a:pt x="296711" y="2080409"/>
                  <a:pt x="291169" y="1850424"/>
                </a:cubicBezTo>
                <a:cubicBezTo>
                  <a:pt x="285627" y="1620439"/>
                  <a:pt x="277315" y="830729"/>
                  <a:pt x="274544" y="661704"/>
                </a:cubicBezTo>
                <a:cubicBezTo>
                  <a:pt x="271773" y="492679"/>
                  <a:pt x="295326" y="880606"/>
                  <a:pt x="274544" y="836271"/>
                </a:cubicBezTo>
                <a:cubicBezTo>
                  <a:pt x="253762" y="791936"/>
                  <a:pt x="126300" y="394311"/>
                  <a:pt x="149853" y="395696"/>
                </a:cubicBezTo>
                <a:cubicBezTo>
                  <a:pt x="173406" y="397082"/>
                  <a:pt x="389536" y="909700"/>
                  <a:pt x="415860" y="844584"/>
                </a:cubicBezTo>
                <a:cubicBezTo>
                  <a:pt x="442184" y="779468"/>
                  <a:pt x="309180" y="10540"/>
                  <a:pt x="307795" y="4998"/>
                </a:cubicBezTo>
                <a:cubicBezTo>
                  <a:pt x="306410" y="-544"/>
                  <a:pt x="411703" y="732362"/>
                  <a:pt x="407547" y="811333"/>
                </a:cubicBezTo>
                <a:cubicBezTo>
                  <a:pt x="403391" y="890304"/>
                  <a:pt x="349359" y="607671"/>
                  <a:pt x="282857" y="478824"/>
                </a:cubicBezTo>
                <a:cubicBezTo>
                  <a:pt x="216355" y="349977"/>
                  <a:pt x="-8089" y="-49035"/>
                  <a:pt x="224" y="49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5F6A22E3-BA1E-BFD9-A1EA-532867166892}"/>
              </a:ext>
            </a:extLst>
          </p:cNvPr>
          <p:cNvSpPr/>
          <p:nvPr/>
        </p:nvSpPr>
        <p:spPr>
          <a:xfrm>
            <a:off x="7936742" y="5575568"/>
            <a:ext cx="406852" cy="3087908"/>
          </a:xfrm>
          <a:custGeom>
            <a:avLst/>
            <a:gdLst>
              <a:gd name="connsiteX0" fmla="*/ 1913 w 406852"/>
              <a:gd name="connsiteY0" fmla="*/ 2272 h 3087908"/>
              <a:gd name="connsiteX1" fmla="*/ 176480 w 406852"/>
              <a:gd name="connsiteY1" fmla="*/ 825232 h 3087908"/>
              <a:gd name="connsiteX2" fmla="*/ 118291 w 406852"/>
              <a:gd name="connsiteY2" fmla="*/ 517661 h 3087908"/>
              <a:gd name="connsiteX3" fmla="*/ 93353 w 406852"/>
              <a:gd name="connsiteY3" fmla="*/ 1066301 h 3087908"/>
              <a:gd name="connsiteX4" fmla="*/ 109978 w 406852"/>
              <a:gd name="connsiteY4" fmla="*/ 991487 h 3087908"/>
              <a:gd name="connsiteX5" fmla="*/ 284545 w 406852"/>
              <a:gd name="connsiteY5" fmla="*/ 1723007 h 3087908"/>
              <a:gd name="connsiteX6" fmla="*/ 226356 w 406852"/>
              <a:gd name="connsiteY6" fmla="*/ 1506876 h 3087908"/>
              <a:gd name="connsiteX7" fmla="*/ 400923 w 406852"/>
              <a:gd name="connsiteY7" fmla="*/ 2703908 h 3087908"/>
              <a:gd name="connsiteX8" fmla="*/ 367673 w 406852"/>
              <a:gd name="connsiteY8" fmla="*/ 2437901 h 3087908"/>
              <a:gd name="connsiteX9" fmla="*/ 384298 w 406852"/>
              <a:gd name="connsiteY9" fmla="*/ 3086294 h 3087908"/>
              <a:gd name="connsiteX10" fmla="*/ 359360 w 406852"/>
              <a:gd name="connsiteY10" fmla="*/ 2562592 h 3087908"/>
              <a:gd name="connsiteX11" fmla="*/ 76727 w 406852"/>
              <a:gd name="connsiteY11" fmla="*/ 900047 h 3087908"/>
              <a:gd name="connsiteX12" fmla="*/ 60102 w 406852"/>
              <a:gd name="connsiteY12" fmla="*/ 1107865 h 3087908"/>
              <a:gd name="connsiteX13" fmla="*/ 26851 w 406852"/>
              <a:gd name="connsiteY13" fmla="*/ 492723 h 3087908"/>
              <a:gd name="connsiteX14" fmla="*/ 43476 w 406852"/>
              <a:gd name="connsiteY14" fmla="*/ 1016425 h 3087908"/>
              <a:gd name="connsiteX15" fmla="*/ 159854 w 406852"/>
              <a:gd name="connsiteY15" fmla="*/ 941610 h 3087908"/>
              <a:gd name="connsiteX16" fmla="*/ 309483 w 406852"/>
              <a:gd name="connsiteY16" fmla="*/ 1124490 h 3087908"/>
              <a:gd name="connsiteX17" fmla="*/ 1913 w 406852"/>
              <a:gd name="connsiteY17" fmla="*/ 2272 h 308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06852" h="3087908">
                <a:moveTo>
                  <a:pt x="1913" y="2272"/>
                </a:moveTo>
                <a:cubicBezTo>
                  <a:pt x="-20254" y="-47604"/>
                  <a:pt x="157084" y="739334"/>
                  <a:pt x="176480" y="825232"/>
                </a:cubicBezTo>
                <a:cubicBezTo>
                  <a:pt x="195876" y="911130"/>
                  <a:pt x="132146" y="477483"/>
                  <a:pt x="118291" y="517661"/>
                </a:cubicBezTo>
                <a:cubicBezTo>
                  <a:pt x="104437" y="557839"/>
                  <a:pt x="94738" y="987330"/>
                  <a:pt x="93353" y="1066301"/>
                </a:cubicBezTo>
                <a:cubicBezTo>
                  <a:pt x="91968" y="1145272"/>
                  <a:pt x="78113" y="882036"/>
                  <a:pt x="109978" y="991487"/>
                </a:cubicBezTo>
                <a:cubicBezTo>
                  <a:pt x="141843" y="1100938"/>
                  <a:pt x="265149" y="1637109"/>
                  <a:pt x="284545" y="1723007"/>
                </a:cubicBezTo>
                <a:cubicBezTo>
                  <a:pt x="303941" y="1808905"/>
                  <a:pt x="206960" y="1343393"/>
                  <a:pt x="226356" y="1506876"/>
                </a:cubicBezTo>
                <a:cubicBezTo>
                  <a:pt x="245752" y="1670360"/>
                  <a:pt x="377370" y="2548737"/>
                  <a:pt x="400923" y="2703908"/>
                </a:cubicBezTo>
                <a:cubicBezTo>
                  <a:pt x="424476" y="2859079"/>
                  <a:pt x="370444" y="2374170"/>
                  <a:pt x="367673" y="2437901"/>
                </a:cubicBezTo>
                <a:cubicBezTo>
                  <a:pt x="364902" y="2501632"/>
                  <a:pt x="385683" y="3065512"/>
                  <a:pt x="384298" y="3086294"/>
                </a:cubicBezTo>
                <a:cubicBezTo>
                  <a:pt x="382913" y="3107076"/>
                  <a:pt x="410622" y="2926966"/>
                  <a:pt x="359360" y="2562592"/>
                </a:cubicBezTo>
                <a:cubicBezTo>
                  <a:pt x="308098" y="2198218"/>
                  <a:pt x="126603" y="1142501"/>
                  <a:pt x="76727" y="900047"/>
                </a:cubicBezTo>
                <a:cubicBezTo>
                  <a:pt x="26851" y="657593"/>
                  <a:pt x="68415" y="1175752"/>
                  <a:pt x="60102" y="1107865"/>
                </a:cubicBezTo>
                <a:cubicBezTo>
                  <a:pt x="51789" y="1039978"/>
                  <a:pt x="29622" y="507963"/>
                  <a:pt x="26851" y="492723"/>
                </a:cubicBezTo>
                <a:cubicBezTo>
                  <a:pt x="24080" y="477483"/>
                  <a:pt x="21309" y="941611"/>
                  <a:pt x="43476" y="1016425"/>
                </a:cubicBezTo>
                <a:cubicBezTo>
                  <a:pt x="65643" y="1091239"/>
                  <a:pt x="115520" y="923599"/>
                  <a:pt x="159854" y="941610"/>
                </a:cubicBezTo>
                <a:cubicBezTo>
                  <a:pt x="204189" y="959621"/>
                  <a:pt x="335807" y="1276890"/>
                  <a:pt x="309483" y="1124490"/>
                </a:cubicBezTo>
                <a:cubicBezTo>
                  <a:pt x="283159" y="972090"/>
                  <a:pt x="24080" y="52148"/>
                  <a:pt x="1913" y="22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0" name="フリーフォーム 1239">
            <a:extLst>
              <a:ext uri="{FF2B5EF4-FFF2-40B4-BE49-F238E27FC236}">
                <a16:creationId xmlns:a16="http://schemas.microsoft.com/office/drawing/2014/main" id="{84020125-F81B-1F4A-9609-B9B9F4E90C89}"/>
              </a:ext>
            </a:extLst>
          </p:cNvPr>
          <p:cNvSpPr/>
          <p:nvPr/>
        </p:nvSpPr>
        <p:spPr>
          <a:xfrm>
            <a:off x="6781012" y="7012163"/>
            <a:ext cx="1274347" cy="2997191"/>
          </a:xfrm>
          <a:custGeom>
            <a:avLst/>
            <a:gdLst>
              <a:gd name="connsiteX0" fmla="*/ 958137 w 1274347"/>
              <a:gd name="connsiteY0" fmla="*/ 3779 h 2997191"/>
              <a:gd name="connsiteX1" fmla="*/ 1099453 w 1274347"/>
              <a:gd name="connsiteY1" fmla="*/ 1109372 h 2997191"/>
              <a:gd name="connsiteX2" fmla="*/ 1116079 w 1274347"/>
              <a:gd name="connsiteY2" fmla="*/ 826739 h 2997191"/>
              <a:gd name="connsiteX3" fmla="*/ 899948 w 1274347"/>
              <a:gd name="connsiteY3" fmla="*/ 1658012 h 2997191"/>
              <a:gd name="connsiteX4" fmla="*/ 1008013 w 1274347"/>
              <a:gd name="connsiteY4" fmla="*/ 1175873 h 2997191"/>
              <a:gd name="connsiteX5" fmla="*/ 534188 w 1274347"/>
              <a:gd name="connsiteY5" fmla="*/ 2364593 h 2997191"/>
              <a:gd name="connsiteX6" fmla="*/ 725381 w 1274347"/>
              <a:gd name="connsiteY6" fmla="*/ 1741139 h 2997191"/>
              <a:gd name="connsiteX7" fmla="*/ 43737 w 1274347"/>
              <a:gd name="connsiteY7" fmla="*/ 2938172 h 2997191"/>
              <a:gd name="connsiteX8" fmla="*/ 193366 w 1274347"/>
              <a:gd name="connsiteY8" fmla="*/ 2647226 h 2997191"/>
              <a:gd name="connsiteX9" fmla="*/ 1207519 w 1274347"/>
              <a:gd name="connsiteY9" fmla="*/ 1209124 h 2997191"/>
              <a:gd name="connsiteX10" fmla="*/ 1016326 w 1274347"/>
              <a:gd name="connsiteY10" fmla="*/ 1441881 h 2997191"/>
              <a:gd name="connsiteX11" fmla="*/ 1116079 w 1274347"/>
              <a:gd name="connsiteY11" fmla="*/ 1067808 h 2997191"/>
              <a:gd name="connsiteX12" fmla="*/ 1149330 w 1274347"/>
              <a:gd name="connsiteY12" fmla="*/ 826739 h 2997191"/>
              <a:gd name="connsiteX13" fmla="*/ 1274021 w 1274347"/>
              <a:gd name="connsiteY13" fmla="*/ 1042870 h 2997191"/>
              <a:gd name="connsiteX14" fmla="*/ 1107766 w 1274347"/>
              <a:gd name="connsiteY14" fmla="*/ 411102 h 2997191"/>
              <a:gd name="connsiteX15" fmla="*/ 1132704 w 1274347"/>
              <a:gd name="connsiteY15" fmla="*/ 735299 h 2997191"/>
              <a:gd name="connsiteX16" fmla="*/ 958137 w 1274347"/>
              <a:gd name="connsiteY16" fmla="*/ 3779 h 2997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74347" h="2997191">
                <a:moveTo>
                  <a:pt x="958137" y="3779"/>
                </a:moveTo>
                <a:cubicBezTo>
                  <a:pt x="952595" y="66125"/>
                  <a:pt x="1073129" y="972212"/>
                  <a:pt x="1099453" y="1109372"/>
                </a:cubicBezTo>
                <a:cubicBezTo>
                  <a:pt x="1125777" y="1246532"/>
                  <a:pt x="1149330" y="735299"/>
                  <a:pt x="1116079" y="826739"/>
                </a:cubicBezTo>
                <a:cubicBezTo>
                  <a:pt x="1082828" y="918179"/>
                  <a:pt x="917959" y="1599823"/>
                  <a:pt x="899948" y="1658012"/>
                </a:cubicBezTo>
                <a:cubicBezTo>
                  <a:pt x="881937" y="1716201"/>
                  <a:pt x="1068973" y="1058110"/>
                  <a:pt x="1008013" y="1175873"/>
                </a:cubicBezTo>
                <a:cubicBezTo>
                  <a:pt x="947053" y="1293636"/>
                  <a:pt x="581293" y="2270382"/>
                  <a:pt x="534188" y="2364593"/>
                </a:cubicBezTo>
                <a:cubicBezTo>
                  <a:pt x="487083" y="2458804"/>
                  <a:pt x="807123" y="1645543"/>
                  <a:pt x="725381" y="1741139"/>
                </a:cubicBezTo>
                <a:cubicBezTo>
                  <a:pt x="643639" y="1836735"/>
                  <a:pt x="132406" y="2787158"/>
                  <a:pt x="43737" y="2938172"/>
                </a:cubicBezTo>
                <a:cubicBezTo>
                  <a:pt x="-44932" y="3089186"/>
                  <a:pt x="-598" y="2935401"/>
                  <a:pt x="193366" y="2647226"/>
                </a:cubicBezTo>
                <a:cubicBezTo>
                  <a:pt x="387330" y="2359051"/>
                  <a:pt x="1070359" y="1410015"/>
                  <a:pt x="1207519" y="1209124"/>
                </a:cubicBezTo>
                <a:cubicBezTo>
                  <a:pt x="1344679" y="1008233"/>
                  <a:pt x="1031566" y="1465434"/>
                  <a:pt x="1016326" y="1441881"/>
                </a:cubicBezTo>
                <a:cubicBezTo>
                  <a:pt x="1001086" y="1418328"/>
                  <a:pt x="1093912" y="1170331"/>
                  <a:pt x="1116079" y="1067808"/>
                </a:cubicBezTo>
                <a:cubicBezTo>
                  <a:pt x="1138246" y="965285"/>
                  <a:pt x="1123006" y="830895"/>
                  <a:pt x="1149330" y="826739"/>
                </a:cubicBezTo>
                <a:cubicBezTo>
                  <a:pt x="1175654" y="822583"/>
                  <a:pt x="1280948" y="1112143"/>
                  <a:pt x="1274021" y="1042870"/>
                </a:cubicBezTo>
                <a:cubicBezTo>
                  <a:pt x="1267094" y="973597"/>
                  <a:pt x="1131319" y="462364"/>
                  <a:pt x="1107766" y="411102"/>
                </a:cubicBezTo>
                <a:cubicBezTo>
                  <a:pt x="1084213" y="359840"/>
                  <a:pt x="1159028" y="800415"/>
                  <a:pt x="1132704" y="735299"/>
                </a:cubicBezTo>
                <a:cubicBezTo>
                  <a:pt x="1106380" y="670183"/>
                  <a:pt x="963679" y="-58567"/>
                  <a:pt x="958137" y="37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>
            <a:extLst>
              <a:ext uri="{FF2B5EF4-FFF2-40B4-BE49-F238E27FC236}">
                <a16:creationId xmlns:a16="http://schemas.microsoft.com/office/drawing/2014/main" id="{7A8FBF51-134B-9060-6AD8-D890FF90F44E}"/>
              </a:ext>
            </a:extLst>
          </p:cNvPr>
          <p:cNvSpPr/>
          <p:nvPr/>
        </p:nvSpPr>
        <p:spPr>
          <a:xfrm>
            <a:off x="7647570" y="7625902"/>
            <a:ext cx="767899" cy="2370355"/>
          </a:xfrm>
          <a:custGeom>
            <a:avLst/>
            <a:gdLst>
              <a:gd name="connsiteX0" fmla="*/ 498903 w 767899"/>
              <a:gd name="connsiteY0" fmla="*/ 5182 h 2370355"/>
              <a:gd name="connsiteX1" fmla="*/ 723346 w 767899"/>
              <a:gd name="connsiteY1" fmla="*/ 811516 h 2370355"/>
              <a:gd name="connsiteX2" fmla="*/ 582030 w 767899"/>
              <a:gd name="connsiteY2" fmla="*/ 1218840 h 2370355"/>
              <a:gd name="connsiteX3" fmla="*/ 756597 w 767899"/>
              <a:gd name="connsiteY3" fmla="*/ 977771 h 2370355"/>
              <a:gd name="connsiteX4" fmla="*/ 257834 w 767899"/>
              <a:gd name="connsiteY4" fmla="*/ 1917109 h 2370355"/>
              <a:gd name="connsiteX5" fmla="*/ 532154 w 767899"/>
              <a:gd name="connsiteY5" fmla="*/ 1551349 h 2370355"/>
              <a:gd name="connsiteX6" fmla="*/ 139 w 767899"/>
              <a:gd name="connsiteY6" fmla="*/ 2365996 h 2370355"/>
              <a:gd name="connsiteX7" fmla="*/ 590343 w 767899"/>
              <a:gd name="connsiteY7" fmla="*/ 1127400 h 2370355"/>
              <a:gd name="connsiteX8" fmla="*/ 498903 w 767899"/>
              <a:gd name="connsiteY8" fmla="*/ 1318593 h 2370355"/>
              <a:gd name="connsiteX9" fmla="*/ 557092 w 767899"/>
              <a:gd name="connsiteY9" fmla="*/ 1193902 h 2370355"/>
              <a:gd name="connsiteX10" fmla="*/ 349274 w 767899"/>
              <a:gd name="connsiteY10" fmla="*/ 262876 h 2370355"/>
              <a:gd name="connsiteX11" fmla="*/ 498903 w 767899"/>
              <a:gd name="connsiteY11" fmla="*/ 1069211 h 2370355"/>
              <a:gd name="connsiteX12" fmla="*/ 523841 w 767899"/>
              <a:gd name="connsiteY12" fmla="*/ 1160651 h 2370355"/>
              <a:gd name="connsiteX13" fmla="*/ 582030 w 767899"/>
              <a:gd name="connsiteY13" fmla="*/ 1011022 h 2370355"/>
              <a:gd name="connsiteX14" fmla="*/ 523841 w 767899"/>
              <a:gd name="connsiteY14" fmla="*/ 1168963 h 2370355"/>
              <a:gd name="connsiteX15" fmla="*/ 764910 w 767899"/>
              <a:gd name="connsiteY15" fmla="*/ 728389 h 2370355"/>
              <a:gd name="connsiteX16" fmla="*/ 648532 w 767899"/>
              <a:gd name="connsiteY16" fmla="*/ 479007 h 2370355"/>
              <a:gd name="connsiteX17" fmla="*/ 498903 w 767899"/>
              <a:gd name="connsiteY17" fmla="*/ 5182 h 237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67899" h="2370355">
                <a:moveTo>
                  <a:pt x="498903" y="5182"/>
                </a:moveTo>
                <a:cubicBezTo>
                  <a:pt x="511372" y="60600"/>
                  <a:pt x="709492" y="609240"/>
                  <a:pt x="723346" y="811516"/>
                </a:cubicBezTo>
                <a:cubicBezTo>
                  <a:pt x="737201" y="1013792"/>
                  <a:pt x="576488" y="1191131"/>
                  <a:pt x="582030" y="1218840"/>
                </a:cubicBezTo>
                <a:cubicBezTo>
                  <a:pt x="587572" y="1246549"/>
                  <a:pt x="810630" y="861393"/>
                  <a:pt x="756597" y="977771"/>
                </a:cubicBezTo>
                <a:cubicBezTo>
                  <a:pt x="702564" y="1094149"/>
                  <a:pt x="295241" y="1821513"/>
                  <a:pt x="257834" y="1917109"/>
                </a:cubicBezTo>
                <a:cubicBezTo>
                  <a:pt x="220427" y="2012705"/>
                  <a:pt x="575103" y="1476535"/>
                  <a:pt x="532154" y="1551349"/>
                </a:cubicBezTo>
                <a:cubicBezTo>
                  <a:pt x="489205" y="1626164"/>
                  <a:pt x="-9559" y="2436654"/>
                  <a:pt x="139" y="2365996"/>
                </a:cubicBezTo>
                <a:cubicBezTo>
                  <a:pt x="9837" y="2295338"/>
                  <a:pt x="507216" y="1301967"/>
                  <a:pt x="590343" y="1127400"/>
                </a:cubicBezTo>
                <a:lnTo>
                  <a:pt x="498903" y="1318593"/>
                </a:lnTo>
                <a:cubicBezTo>
                  <a:pt x="493361" y="1329677"/>
                  <a:pt x="582030" y="1369855"/>
                  <a:pt x="557092" y="1193902"/>
                </a:cubicBezTo>
                <a:cubicBezTo>
                  <a:pt x="532154" y="1017949"/>
                  <a:pt x="358972" y="283658"/>
                  <a:pt x="349274" y="262876"/>
                </a:cubicBezTo>
                <a:cubicBezTo>
                  <a:pt x="339576" y="242094"/>
                  <a:pt x="469808" y="919582"/>
                  <a:pt x="498903" y="1069211"/>
                </a:cubicBezTo>
                <a:cubicBezTo>
                  <a:pt x="527998" y="1218840"/>
                  <a:pt x="509987" y="1170349"/>
                  <a:pt x="523841" y="1160651"/>
                </a:cubicBezTo>
                <a:cubicBezTo>
                  <a:pt x="537695" y="1150953"/>
                  <a:pt x="582030" y="1009637"/>
                  <a:pt x="582030" y="1011022"/>
                </a:cubicBezTo>
                <a:cubicBezTo>
                  <a:pt x="582030" y="1012407"/>
                  <a:pt x="493361" y="1216068"/>
                  <a:pt x="523841" y="1168963"/>
                </a:cubicBezTo>
                <a:cubicBezTo>
                  <a:pt x="554321" y="1121858"/>
                  <a:pt x="744128" y="843382"/>
                  <a:pt x="764910" y="728389"/>
                </a:cubicBezTo>
                <a:cubicBezTo>
                  <a:pt x="785692" y="613396"/>
                  <a:pt x="692866" y="603698"/>
                  <a:pt x="648532" y="479007"/>
                </a:cubicBezTo>
                <a:cubicBezTo>
                  <a:pt x="604198" y="354316"/>
                  <a:pt x="486434" y="-50236"/>
                  <a:pt x="498903" y="51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>
            <a:extLst>
              <a:ext uri="{FF2B5EF4-FFF2-40B4-BE49-F238E27FC236}">
                <a16:creationId xmlns:a16="http://schemas.microsoft.com/office/drawing/2014/main" id="{A04F514B-95FE-E2A4-4B7A-323D0B1CFCFE}"/>
              </a:ext>
            </a:extLst>
          </p:cNvPr>
          <p:cNvSpPr/>
          <p:nvPr/>
        </p:nvSpPr>
        <p:spPr>
          <a:xfrm>
            <a:off x="6754065" y="8343335"/>
            <a:ext cx="1329546" cy="1914135"/>
          </a:xfrm>
          <a:custGeom>
            <a:avLst/>
            <a:gdLst>
              <a:gd name="connsiteX0" fmla="*/ 1151339 w 1329546"/>
              <a:gd name="connsiteY0" fmla="*/ 2643 h 1914135"/>
              <a:gd name="connsiteX1" fmla="*/ 1192902 w 1329546"/>
              <a:gd name="connsiteY1" fmla="*/ 276963 h 1914135"/>
              <a:gd name="connsiteX2" fmla="*/ 835455 w 1329546"/>
              <a:gd name="connsiteY2" fmla="*/ 750789 h 1914135"/>
              <a:gd name="connsiteX3" fmla="*/ 1126400 w 1329546"/>
              <a:gd name="connsiteY3" fmla="*/ 484781 h 1914135"/>
              <a:gd name="connsiteX4" fmla="*/ 428131 w 1329546"/>
              <a:gd name="connsiteY4" fmla="*/ 1465683 h 1914135"/>
              <a:gd name="connsiteX5" fmla="*/ 793891 w 1329546"/>
              <a:gd name="connsiteY5" fmla="*/ 850541 h 1914135"/>
              <a:gd name="connsiteX6" fmla="*/ 20808 w 1329546"/>
              <a:gd name="connsiteY6" fmla="*/ 1873007 h 1914135"/>
              <a:gd name="connsiteX7" fmla="*/ 286815 w 1329546"/>
              <a:gd name="connsiteY7" fmla="*/ 1565436 h 1914135"/>
              <a:gd name="connsiteX8" fmla="*/ 985084 w 1329546"/>
              <a:gd name="connsiteY8" fmla="*/ 218774 h 1914135"/>
              <a:gd name="connsiteX9" fmla="*/ 868706 w 1329546"/>
              <a:gd name="connsiteY9" fmla="*/ 518032 h 1914135"/>
              <a:gd name="connsiteX10" fmla="*/ 586073 w 1329546"/>
              <a:gd name="connsiteY10" fmla="*/ 1033421 h 1914135"/>
              <a:gd name="connsiteX11" fmla="*/ 910270 w 1329546"/>
              <a:gd name="connsiteY11" fmla="*/ 667661 h 1914135"/>
              <a:gd name="connsiteX12" fmla="*/ 1317593 w 1329546"/>
              <a:gd name="connsiteY12" fmla="*/ 293589 h 1914135"/>
              <a:gd name="connsiteX13" fmla="*/ 1217840 w 1329546"/>
              <a:gd name="connsiteY13" fmla="*/ 434905 h 1914135"/>
              <a:gd name="connsiteX14" fmla="*/ 1151339 w 1329546"/>
              <a:gd name="connsiteY14" fmla="*/ 2643 h 1914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29546" h="1914135">
                <a:moveTo>
                  <a:pt x="1151339" y="2643"/>
                </a:moveTo>
                <a:cubicBezTo>
                  <a:pt x="1147183" y="-23681"/>
                  <a:pt x="1245549" y="152272"/>
                  <a:pt x="1192902" y="276963"/>
                </a:cubicBezTo>
                <a:cubicBezTo>
                  <a:pt x="1140255" y="401654"/>
                  <a:pt x="846539" y="716153"/>
                  <a:pt x="835455" y="750789"/>
                </a:cubicBezTo>
                <a:cubicBezTo>
                  <a:pt x="824371" y="785425"/>
                  <a:pt x="1194287" y="365632"/>
                  <a:pt x="1126400" y="484781"/>
                </a:cubicBezTo>
                <a:cubicBezTo>
                  <a:pt x="1058513" y="603930"/>
                  <a:pt x="483549" y="1404723"/>
                  <a:pt x="428131" y="1465683"/>
                </a:cubicBezTo>
                <a:cubicBezTo>
                  <a:pt x="372713" y="1526643"/>
                  <a:pt x="861778" y="782654"/>
                  <a:pt x="793891" y="850541"/>
                </a:cubicBezTo>
                <a:cubicBezTo>
                  <a:pt x="726004" y="918428"/>
                  <a:pt x="105321" y="1753858"/>
                  <a:pt x="20808" y="1873007"/>
                </a:cubicBezTo>
                <a:cubicBezTo>
                  <a:pt x="-63705" y="1992156"/>
                  <a:pt x="126102" y="1841141"/>
                  <a:pt x="286815" y="1565436"/>
                </a:cubicBezTo>
                <a:cubicBezTo>
                  <a:pt x="447528" y="1289731"/>
                  <a:pt x="888102" y="393341"/>
                  <a:pt x="985084" y="218774"/>
                </a:cubicBezTo>
                <a:cubicBezTo>
                  <a:pt x="1082066" y="44207"/>
                  <a:pt x="935208" y="382258"/>
                  <a:pt x="868706" y="518032"/>
                </a:cubicBezTo>
                <a:cubicBezTo>
                  <a:pt x="802204" y="653806"/>
                  <a:pt x="579146" y="1008483"/>
                  <a:pt x="586073" y="1033421"/>
                </a:cubicBezTo>
                <a:cubicBezTo>
                  <a:pt x="593000" y="1058359"/>
                  <a:pt x="788350" y="790966"/>
                  <a:pt x="910270" y="667661"/>
                </a:cubicBezTo>
                <a:cubicBezTo>
                  <a:pt x="1032190" y="544356"/>
                  <a:pt x="1266331" y="332382"/>
                  <a:pt x="1317593" y="293589"/>
                </a:cubicBezTo>
                <a:cubicBezTo>
                  <a:pt x="1368855" y="254796"/>
                  <a:pt x="1240007" y="483396"/>
                  <a:pt x="1217840" y="434905"/>
                </a:cubicBezTo>
                <a:cubicBezTo>
                  <a:pt x="1195673" y="386414"/>
                  <a:pt x="1155495" y="28967"/>
                  <a:pt x="1151339" y="26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>
            <a:extLst>
              <a:ext uri="{FF2B5EF4-FFF2-40B4-BE49-F238E27FC236}">
                <a16:creationId xmlns:a16="http://schemas.microsoft.com/office/drawing/2014/main" id="{D3F5249B-4408-0434-53AF-B3CB3BD73989}"/>
              </a:ext>
            </a:extLst>
          </p:cNvPr>
          <p:cNvSpPr/>
          <p:nvPr/>
        </p:nvSpPr>
        <p:spPr>
          <a:xfrm>
            <a:off x="7034555" y="8469164"/>
            <a:ext cx="1090160" cy="3034653"/>
          </a:xfrm>
          <a:custGeom>
            <a:avLst/>
            <a:gdLst>
              <a:gd name="connsiteX0" fmla="*/ 1086980 w 1090160"/>
              <a:gd name="connsiteY0" fmla="*/ 9818 h 3034653"/>
              <a:gd name="connsiteX1" fmla="*/ 255707 w 1090160"/>
              <a:gd name="connsiteY1" fmla="*/ 1830305 h 3034653"/>
              <a:gd name="connsiteX2" fmla="*/ 14638 w 1090160"/>
              <a:gd name="connsiteY2" fmla="*/ 2977461 h 3034653"/>
              <a:gd name="connsiteX3" fmla="*/ 47889 w 1090160"/>
              <a:gd name="connsiteY3" fmla="*/ 2769643 h 3034653"/>
              <a:gd name="connsiteX4" fmla="*/ 222456 w 1090160"/>
              <a:gd name="connsiteY4" fmla="*/ 1971621 h 3034653"/>
              <a:gd name="connsiteX5" fmla="*/ 729532 w 1090160"/>
              <a:gd name="connsiteY5" fmla="*/ 1323229 h 3034653"/>
              <a:gd name="connsiteX6" fmla="*/ 122703 w 1090160"/>
              <a:gd name="connsiteY6" fmla="*/ 2013185 h 3034653"/>
              <a:gd name="connsiteX7" fmla="*/ 280645 w 1090160"/>
              <a:gd name="connsiteY7" fmla="*/ 1722240 h 3034653"/>
              <a:gd name="connsiteX8" fmla="*/ 654718 w 1090160"/>
              <a:gd name="connsiteY8" fmla="*/ 816152 h 3034653"/>
              <a:gd name="connsiteX9" fmla="*/ 546652 w 1090160"/>
              <a:gd name="connsiteY9" fmla="*/ 1090472 h 3034653"/>
              <a:gd name="connsiteX10" fmla="*/ 1086980 w 1090160"/>
              <a:gd name="connsiteY10" fmla="*/ 9818 h 3034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90160" h="3034653">
                <a:moveTo>
                  <a:pt x="1086980" y="9818"/>
                </a:moveTo>
                <a:cubicBezTo>
                  <a:pt x="1038489" y="133124"/>
                  <a:pt x="434431" y="1335698"/>
                  <a:pt x="255707" y="1830305"/>
                </a:cubicBezTo>
                <a:cubicBezTo>
                  <a:pt x="76983" y="2324912"/>
                  <a:pt x="49274" y="2820905"/>
                  <a:pt x="14638" y="2977461"/>
                </a:cubicBezTo>
                <a:cubicBezTo>
                  <a:pt x="-19998" y="3134017"/>
                  <a:pt x="13253" y="2937283"/>
                  <a:pt x="47889" y="2769643"/>
                </a:cubicBezTo>
                <a:cubicBezTo>
                  <a:pt x="82525" y="2602003"/>
                  <a:pt x="108849" y="2212690"/>
                  <a:pt x="222456" y="1971621"/>
                </a:cubicBezTo>
                <a:cubicBezTo>
                  <a:pt x="336063" y="1730552"/>
                  <a:pt x="746157" y="1316302"/>
                  <a:pt x="729532" y="1323229"/>
                </a:cubicBezTo>
                <a:cubicBezTo>
                  <a:pt x="712907" y="1330156"/>
                  <a:pt x="197517" y="1946683"/>
                  <a:pt x="122703" y="2013185"/>
                </a:cubicBezTo>
                <a:cubicBezTo>
                  <a:pt x="47888" y="2079687"/>
                  <a:pt x="191976" y="1921745"/>
                  <a:pt x="280645" y="1722240"/>
                </a:cubicBezTo>
                <a:cubicBezTo>
                  <a:pt x="369314" y="1522735"/>
                  <a:pt x="610384" y="921446"/>
                  <a:pt x="654718" y="816152"/>
                </a:cubicBezTo>
                <a:cubicBezTo>
                  <a:pt x="699052" y="710858"/>
                  <a:pt x="478765" y="1217934"/>
                  <a:pt x="546652" y="1090472"/>
                </a:cubicBezTo>
                <a:cubicBezTo>
                  <a:pt x="614539" y="963010"/>
                  <a:pt x="1135471" y="-113488"/>
                  <a:pt x="1086980" y="98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>
            <a:extLst>
              <a:ext uri="{FF2B5EF4-FFF2-40B4-BE49-F238E27FC236}">
                <a16:creationId xmlns:a16="http://schemas.microsoft.com/office/drawing/2014/main" id="{96AD1A8E-EBC0-43EC-6BFB-68E283D250AC}"/>
              </a:ext>
            </a:extLst>
          </p:cNvPr>
          <p:cNvSpPr/>
          <p:nvPr/>
        </p:nvSpPr>
        <p:spPr>
          <a:xfrm>
            <a:off x="6482100" y="9632981"/>
            <a:ext cx="675282" cy="1877935"/>
          </a:xfrm>
          <a:custGeom>
            <a:avLst/>
            <a:gdLst>
              <a:gd name="connsiteX0" fmla="*/ 675158 w 675282"/>
              <a:gd name="connsiteY0" fmla="*/ 1470 h 1877935"/>
              <a:gd name="connsiteX1" fmla="*/ 334336 w 675282"/>
              <a:gd name="connsiteY1" fmla="*/ 533484 h 1877935"/>
              <a:gd name="connsiteX2" fmla="*/ 226271 w 675282"/>
              <a:gd name="connsiteY2" fmla="*/ 1306568 h 1877935"/>
              <a:gd name="connsiteX3" fmla="*/ 326024 w 675282"/>
              <a:gd name="connsiteY3" fmla="*/ 907557 h 1877935"/>
              <a:gd name="connsiteX4" fmla="*/ 1827 w 675282"/>
              <a:gd name="connsiteY4" fmla="*/ 1871834 h 1877935"/>
              <a:gd name="connsiteX5" fmla="*/ 201333 w 675282"/>
              <a:gd name="connsiteY5" fmla="*/ 1281630 h 1877935"/>
              <a:gd name="connsiteX6" fmla="*/ 350962 w 675282"/>
              <a:gd name="connsiteY6" fmla="*/ 541797 h 1877935"/>
              <a:gd name="connsiteX7" fmla="*/ 542155 w 675282"/>
              <a:gd name="connsiteY7" fmla="*/ 151099 h 1877935"/>
              <a:gd name="connsiteX8" fmla="*/ 375900 w 675282"/>
              <a:gd name="connsiteY8" fmla="*/ 367230 h 1877935"/>
              <a:gd name="connsiteX9" fmla="*/ 675158 w 675282"/>
              <a:gd name="connsiteY9" fmla="*/ 1470 h 1877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75282" h="1877935">
                <a:moveTo>
                  <a:pt x="675158" y="1470"/>
                </a:moveTo>
                <a:cubicBezTo>
                  <a:pt x="668231" y="29179"/>
                  <a:pt x="409150" y="315968"/>
                  <a:pt x="334336" y="533484"/>
                </a:cubicBezTo>
                <a:cubicBezTo>
                  <a:pt x="259521" y="751000"/>
                  <a:pt x="227656" y="1244223"/>
                  <a:pt x="226271" y="1306568"/>
                </a:cubicBezTo>
                <a:cubicBezTo>
                  <a:pt x="224886" y="1368913"/>
                  <a:pt x="363431" y="813346"/>
                  <a:pt x="326024" y="907557"/>
                </a:cubicBezTo>
                <a:cubicBezTo>
                  <a:pt x="288617" y="1001768"/>
                  <a:pt x="22609" y="1809488"/>
                  <a:pt x="1827" y="1871834"/>
                </a:cubicBezTo>
                <a:cubicBezTo>
                  <a:pt x="-18955" y="1934180"/>
                  <a:pt x="143144" y="1503303"/>
                  <a:pt x="201333" y="1281630"/>
                </a:cubicBezTo>
                <a:cubicBezTo>
                  <a:pt x="259522" y="1059957"/>
                  <a:pt x="294158" y="730219"/>
                  <a:pt x="350962" y="541797"/>
                </a:cubicBezTo>
                <a:cubicBezTo>
                  <a:pt x="407766" y="353375"/>
                  <a:pt x="537999" y="180193"/>
                  <a:pt x="542155" y="151099"/>
                </a:cubicBezTo>
                <a:cubicBezTo>
                  <a:pt x="546311" y="122005"/>
                  <a:pt x="355118" y="388012"/>
                  <a:pt x="375900" y="367230"/>
                </a:cubicBezTo>
                <a:cubicBezTo>
                  <a:pt x="396682" y="346448"/>
                  <a:pt x="682085" y="-26239"/>
                  <a:pt x="675158" y="14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>
            <a:extLst>
              <a:ext uri="{FF2B5EF4-FFF2-40B4-BE49-F238E27FC236}">
                <a16:creationId xmlns:a16="http://schemas.microsoft.com/office/drawing/2014/main" id="{D448BF2F-E7D9-C42A-A869-9EE81A6368B6}"/>
              </a:ext>
            </a:extLst>
          </p:cNvPr>
          <p:cNvSpPr/>
          <p:nvPr/>
        </p:nvSpPr>
        <p:spPr>
          <a:xfrm>
            <a:off x="6985083" y="9774741"/>
            <a:ext cx="713143" cy="1923047"/>
          </a:xfrm>
          <a:custGeom>
            <a:avLst/>
            <a:gdLst>
              <a:gd name="connsiteX0" fmla="*/ 712502 w 713143"/>
              <a:gd name="connsiteY0" fmla="*/ 1026 h 1923047"/>
              <a:gd name="connsiteX1" fmla="*/ 230364 w 713143"/>
              <a:gd name="connsiteY1" fmla="*/ 782423 h 1923047"/>
              <a:gd name="connsiteX2" fmla="*/ 22546 w 713143"/>
              <a:gd name="connsiteY2" fmla="*/ 1863077 h 1923047"/>
              <a:gd name="connsiteX3" fmla="*/ 30859 w 713143"/>
              <a:gd name="connsiteY3" fmla="*/ 1680197 h 1923047"/>
              <a:gd name="connsiteX4" fmla="*/ 246990 w 713143"/>
              <a:gd name="connsiteY4" fmla="*/ 807361 h 1923047"/>
              <a:gd name="connsiteX5" fmla="*/ 180488 w 713143"/>
              <a:gd name="connsiteY5" fmla="*/ 1023492 h 1923047"/>
              <a:gd name="connsiteX6" fmla="*/ 562873 w 713143"/>
              <a:gd name="connsiteY6" fmla="*/ 258721 h 1923047"/>
              <a:gd name="connsiteX7" fmla="*/ 338430 w 713143"/>
              <a:gd name="connsiteY7" fmla="*/ 607855 h 1923047"/>
              <a:gd name="connsiteX8" fmla="*/ 712502 w 713143"/>
              <a:gd name="connsiteY8" fmla="*/ 1026 h 1923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3143" h="1923047">
                <a:moveTo>
                  <a:pt x="712502" y="1026"/>
                </a:moveTo>
                <a:cubicBezTo>
                  <a:pt x="694491" y="30121"/>
                  <a:pt x="345357" y="472081"/>
                  <a:pt x="230364" y="782423"/>
                </a:cubicBezTo>
                <a:cubicBezTo>
                  <a:pt x="115371" y="1092765"/>
                  <a:pt x="55797" y="1713448"/>
                  <a:pt x="22546" y="1863077"/>
                </a:cubicBezTo>
                <a:cubicBezTo>
                  <a:pt x="-10705" y="2012706"/>
                  <a:pt x="-6548" y="1856150"/>
                  <a:pt x="30859" y="1680197"/>
                </a:cubicBezTo>
                <a:cubicBezTo>
                  <a:pt x="68266" y="1504244"/>
                  <a:pt x="222052" y="916812"/>
                  <a:pt x="246990" y="807361"/>
                </a:cubicBezTo>
                <a:cubicBezTo>
                  <a:pt x="271928" y="697910"/>
                  <a:pt x="127841" y="1114932"/>
                  <a:pt x="180488" y="1023492"/>
                </a:cubicBezTo>
                <a:cubicBezTo>
                  <a:pt x="233135" y="932052"/>
                  <a:pt x="536549" y="327994"/>
                  <a:pt x="562873" y="258721"/>
                </a:cubicBezTo>
                <a:cubicBezTo>
                  <a:pt x="589197" y="189448"/>
                  <a:pt x="313492" y="645262"/>
                  <a:pt x="338430" y="607855"/>
                </a:cubicBezTo>
                <a:cubicBezTo>
                  <a:pt x="363368" y="570448"/>
                  <a:pt x="730513" y="-28069"/>
                  <a:pt x="712502" y="10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>
            <a:extLst>
              <a:ext uri="{FF2B5EF4-FFF2-40B4-BE49-F238E27FC236}">
                <a16:creationId xmlns:a16="http://schemas.microsoft.com/office/drawing/2014/main" id="{B392ECF8-067F-4709-6854-A3559AE4E001}"/>
              </a:ext>
            </a:extLst>
          </p:cNvPr>
          <p:cNvSpPr/>
          <p:nvPr/>
        </p:nvSpPr>
        <p:spPr>
          <a:xfrm>
            <a:off x="4695578" y="6435054"/>
            <a:ext cx="220188" cy="392130"/>
          </a:xfrm>
          <a:custGeom>
            <a:avLst/>
            <a:gdLst>
              <a:gd name="connsiteX0" fmla="*/ 220181 w 220188"/>
              <a:gd name="connsiteY0" fmla="*/ 122 h 392130"/>
              <a:gd name="connsiteX1" fmla="*/ 48302 w 220188"/>
              <a:gd name="connsiteY1" fmla="*/ 206378 h 392130"/>
              <a:gd name="connsiteX2" fmla="*/ 175 w 220188"/>
              <a:gd name="connsiteY2" fmla="*/ 392008 h 392130"/>
              <a:gd name="connsiteX3" fmla="*/ 41427 w 220188"/>
              <a:gd name="connsiteY3" fmla="*/ 178877 h 392130"/>
              <a:gd name="connsiteX4" fmla="*/ 220181 w 220188"/>
              <a:gd name="connsiteY4" fmla="*/ 122 h 39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188" h="392130">
                <a:moveTo>
                  <a:pt x="220181" y="122"/>
                </a:moveTo>
                <a:cubicBezTo>
                  <a:pt x="221327" y="4705"/>
                  <a:pt x="84970" y="141064"/>
                  <a:pt x="48302" y="206378"/>
                </a:cubicBezTo>
                <a:cubicBezTo>
                  <a:pt x="11634" y="271692"/>
                  <a:pt x="1321" y="396591"/>
                  <a:pt x="175" y="392008"/>
                </a:cubicBezTo>
                <a:cubicBezTo>
                  <a:pt x="-971" y="387425"/>
                  <a:pt x="2468" y="237316"/>
                  <a:pt x="41427" y="178877"/>
                </a:cubicBezTo>
                <a:cubicBezTo>
                  <a:pt x="80386" y="120438"/>
                  <a:pt x="219035" y="-4461"/>
                  <a:pt x="220181" y="1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>
            <a:extLst>
              <a:ext uri="{FF2B5EF4-FFF2-40B4-BE49-F238E27FC236}">
                <a16:creationId xmlns:a16="http://schemas.microsoft.com/office/drawing/2014/main" id="{BE368156-CAA6-9FFE-630E-9ABCE96BE3FE}"/>
              </a:ext>
            </a:extLst>
          </p:cNvPr>
          <p:cNvSpPr/>
          <p:nvPr/>
        </p:nvSpPr>
        <p:spPr>
          <a:xfrm>
            <a:off x="5202129" y="5265504"/>
            <a:ext cx="360229" cy="847599"/>
          </a:xfrm>
          <a:custGeom>
            <a:avLst/>
            <a:gdLst>
              <a:gd name="connsiteX0" fmla="*/ 359898 w 360229"/>
              <a:gd name="connsiteY0" fmla="*/ 890 h 847599"/>
              <a:gd name="connsiteX1" fmla="*/ 126142 w 360229"/>
              <a:gd name="connsiteY1" fmla="*/ 392776 h 847599"/>
              <a:gd name="connsiteX2" fmla="*/ 2388 w 360229"/>
              <a:gd name="connsiteY2" fmla="*/ 846538 h 847599"/>
              <a:gd name="connsiteX3" fmla="*/ 71140 w 360229"/>
              <a:gd name="connsiteY3" fmla="*/ 502779 h 847599"/>
              <a:gd name="connsiteX4" fmla="*/ 359898 w 360229"/>
              <a:gd name="connsiteY4" fmla="*/ 890 h 847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229" h="847599">
                <a:moveTo>
                  <a:pt x="359898" y="890"/>
                </a:moveTo>
                <a:cubicBezTo>
                  <a:pt x="369065" y="-17444"/>
                  <a:pt x="185727" y="251835"/>
                  <a:pt x="126142" y="392776"/>
                </a:cubicBezTo>
                <a:cubicBezTo>
                  <a:pt x="66557" y="533717"/>
                  <a:pt x="11555" y="828204"/>
                  <a:pt x="2388" y="846538"/>
                </a:cubicBezTo>
                <a:cubicBezTo>
                  <a:pt x="-6779" y="864872"/>
                  <a:pt x="9263" y="641429"/>
                  <a:pt x="71140" y="502779"/>
                </a:cubicBezTo>
                <a:cubicBezTo>
                  <a:pt x="133017" y="364129"/>
                  <a:pt x="350731" y="19224"/>
                  <a:pt x="359898" y="8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>
            <a:extLst>
              <a:ext uri="{FF2B5EF4-FFF2-40B4-BE49-F238E27FC236}">
                <a16:creationId xmlns:a16="http://schemas.microsoft.com/office/drawing/2014/main" id="{A8A480C1-D163-250D-41E8-7514A87B5AFD}"/>
              </a:ext>
            </a:extLst>
          </p:cNvPr>
          <p:cNvSpPr/>
          <p:nvPr/>
        </p:nvSpPr>
        <p:spPr>
          <a:xfrm>
            <a:off x="4651574" y="8023344"/>
            <a:ext cx="57952" cy="302509"/>
          </a:xfrm>
          <a:custGeom>
            <a:avLst/>
            <a:gdLst>
              <a:gd name="connsiteX0" fmla="*/ 57930 w 57952"/>
              <a:gd name="connsiteY0" fmla="*/ 0 h 302509"/>
              <a:gd name="connsiteX1" fmla="*/ 9803 w 57952"/>
              <a:gd name="connsiteY1" fmla="*/ 151254 h 302509"/>
              <a:gd name="connsiteX2" fmla="*/ 23554 w 57952"/>
              <a:gd name="connsiteY2" fmla="*/ 302509 h 302509"/>
              <a:gd name="connsiteX3" fmla="*/ 2928 w 57952"/>
              <a:gd name="connsiteY3" fmla="*/ 151254 h 302509"/>
              <a:gd name="connsiteX4" fmla="*/ 57930 w 57952"/>
              <a:gd name="connsiteY4" fmla="*/ 0 h 302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52" h="302509">
                <a:moveTo>
                  <a:pt x="57930" y="0"/>
                </a:moveTo>
                <a:cubicBezTo>
                  <a:pt x="59076" y="0"/>
                  <a:pt x="15532" y="100836"/>
                  <a:pt x="9803" y="151254"/>
                </a:cubicBezTo>
                <a:cubicBezTo>
                  <a:pt x="4074" y="201672"/>
                  <a:pt x="24700" y="302509"/>
                  <a:pt x="23554" y="302509"/>
                </a:cubicBezTo>
                <a:cubicBezTo>
                  <a:pt x="22408" y="302509"/>
                  <a:pt x="-9676" y="200526"/>
                  <a:pt x="2928" y="151254"/>
                </a:cubicBezTo>
                <a:cubicBezTo>
                  <a:pt x="15532" y="101982"/>
                  <a:pt x="56784" y="0"/>
                  <a:pt x="5793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0" name="フリーフォーム 1259">
            <a:extLst>
              <a:ext uri="{FF2B5EF4-FFF2-40B4-BE49-F238E27FC236}">
                <a16:creationId xmlns:a16="http://schemas.microsoft.com/office/drawing/2014/main" id="{1DAEEDEC-AA31-652D-54FA-F7980A5405CB}"/>
              </a:ext>
            </a:extLst>
          </p:cNvPr>
          <p:cNvSpPr/>
          <p:nvPr/>
        </p:nvSpPr>
        <p:spPr>
          <a:xfrm>
            <a:off x="5775087" y="7885723"/>
            <a:ext cx="78033" cy="206521"/>
          </a:xfrm>
          <a:custGeom>
            <a:avLst/>
            <a:gdLst>
              <a:gd name="connsiteX0" fmla="*/ 71 w 78033"/>
              <a:gd name="connsiteY0" fmla="*/ 118 h 206521"/>
              <a:gd name="connsiteX1" fmla="*/ 61948 w 78033"/>
              <a:gd name="connsiteY1" fmla="*/ 103245 h 206521"/>
              <a:gd name="connsiteX2" fmla="*/ 61948 w 78033"/>
              <a:gd name="connsiteY2" fmla="*/ 206373 h 206521"/>
              <a:gd name="connsiteX3" fmla="*/ 75698 w 78033"/>
              <a:gd name="connsiteY3" fmla="*/ 123871 h 206521"/>
              <a:gd name="connsiteX4" fmla="*/ 71 w 78033"/>
              <a:gd name="connsiteY4" fmla="*/ 118 h 206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033" h="206521">
                <a:moveTo>
                  <a:pt x="71" y="118"/>
                </a:moveTo>
                <a:cubicBezTo>
                  <a:pt x="-2221" y="-3320"/>
                  <a:pt x="51635" y="68869"/>
                  <a:pt x="61948" y="103245"/>
                </a:cubicBezTo>
                <a:cubicBezTo>
                  <a:pt x="72261" y="137621"/>
                  <a:pt x="59656" y="202935"/>
                  <a:pt x="61948" y="206373"/>
                </a:cubicBezTo>
                <a:cubicBezTo>
                  <a:pt x="64240" y="209811"/>
                  <a:pt x="84865" y="152518"/>
                  <a:pt x="75698" y="123871"/>
                </a:cubicBezTo>
                <a:cubicBezTo>
                  <a:pt x="66531" y="95224"/>
                  <a:pt x="2363" y="3556"/>
                  <a:pt x="71" y="1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1" name="フリーフォーム 1260">
            <a:extLst>
              <a:ext uri="{FF2B5EF4-FFF2-40B4-BE49-F238E27FC236}">
                <a16:creationId xmlns:a16="http://schemas.microsoft.com/office/drawing/2014/main" id="{81358A4F-708F-2BF8-0437-EE400E8AAE15}"/>
              </a:ext>
            </a:extLst>
          </p:cNvPr>
          <p:cNvSpPr/>
          <p:nvPr/>
        </p:nvSpPr>
        <p:spPr>
          <a:xfrm>
            <a:off x="7163647" y="7933947"/>
            <a:ext cx="165303" cy="89485"/>
          </a:xfrm>
          <a:custGeom>
            <a:avLst/>
            <a:gdLst>
              <a:gd name="connsiteX0" fmla="*/ 299 w 165303"/>
              <a:gd name="connsiteY0" fmla="*/ 20 h 89485"/>
              <a:gd name="connsiteX1" fmla="*/ 89676 w 165303"/>
              <a:gd name="connsiteY1" fmla="*/ 68772 h 89485"/>
              <a:gd name="connsiteX2" fmla="*/ 165303 w 165303"/>
              <a:gd name="connsiteY2" fmla="*/ 68772 h 89485"/>
              <a:gd name="connsiteX3" fmla="*/ 89676 w 165303"/>
              <a:gd name="connsiteY3" fmla="*/ 89397 h 89485"/>
              <a:gd name="connsiteX4" fmla="*/ 130927 w 165303"/>
              <a:gd name="connsiteY4" fmla="*/ 75647 h 89485"/>
              <a:gd name="connsiteX5" fmla="*/ 62176 w 165303"/>
              <a:gd name="connsiteY5" fmla="*/ 61897 h 89485"/>
              <a:gd name="connsiteX6" fmla="*/ 299 w 165303"/>
              <a:gd name="connsiteY6" fmla="*/ 20 h 89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303" h="89485">
                <a:moveTo>
                  <a:pt x="299" y="20"/>
                </a:moveTo>
                <a:cubicBezTo>
                  <a:pt x="4882" y="1166"/>
                  <a:pt x="62175" y="57313"/>
                  <a:pt x="89676" y="68772"/>
                </a:cubicBezTo>
                <a:cubicBezTo>
                  <a:pt x="117177" y="80231"/>
                  <a:pt x="165303" y="65335"/>
                  <a:pt x="165303" y="68772"/>
                </a:cubicBezTo>
                <a:cubicBezTo>
                  <a:pt x="165303" y="72209"/>
                  <a:pt x="89676" y="89397"/>
                  <a:pt x="89676" y="89397"/>
                </a:cubicBezTo>
                <a:cubicBezTo>
                  <a:pt x="83947" y="90543"/>
                  <a:pt x="135510" y="80230"/>
                  <a:pt x="130927" y="75647"/>
                </a:cubicBezTo>
                <a:cubicBezTo>
                  <a:pt x="126344" y="71064"/>
                  <a:pt x="79364" y="76793"/>
                  <a:pt x="62176" y="61897"/>
                </a:cubicBezTo>
                <a:cubicBezTo>
                  <a:pt x="44988" y="47001"/>
                  <a:pt x="-4284" y="-1126"/>
                  <a:pt x="299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2" name="フリーフォーム 1261">
            <a:extLst>
              <a:ext uri="{FF2B5EF4-FFF2-40B4-BE49-F238E27FC236}">
                <a16:creationId xmlns:a16="http://schemas.microsoft.com/office/drawing/2014/main" id="{88420B2A-C92B-AE43-2ADC-E7F90403D3DB}"/>
              </a:ext>
            </a:extLst>
          </p:cNvPr>
          <p:cNvSpPr/>
          <p:nvPr/>
        </p:nvSpPr>
        <p:spPr>
          <a:xfrm>
            <a:off x="7253316" y="8250151"/>
            <a:ext cx="75652" cy="158288"/>
          </a:xfrm>
          <a:custGeom>
            <a:avLst/>
            <a:gdLst>
              <a:gd name="connsiteX0" fmla="*/ 75634 w 75652"/>
              <a:gd name="connsiteY0" fmla="*/ 75 h 158288"/>
              <a:gd name="connsiteX1" fmla="*/ 13758 w 75652"/>
              <a:gd name="connsiteY1" fmla="*/ 89452 h 158288"/>
              <a:gd name="connsiteX2" fmla="*/ 6882 w 75652"/>
              <a:gd name="connsiteY2" fmla="*/ 158204 h 158288"/>
              <a:gd name="connsiteX3" fmla="*/ 6882 w 75652"/>
              <a:gd name="connsiteY3" fmla="*/ 75702 h 158288"/>
              <a:gd name="connsiteX4" fmla="*/ 75634 w 75652"/>
              <a:gd name="connsiteY4" fmla="*/ 75 h 15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652" h="158288">
                <a:moveTo>
                  <a:pt x="75634" y="75"/>
                </a:moveTo>
                <a:cubicBezTo>
                  <a:pt x="76780" y="2367"/>
                  <a:pt x="25217" y="63097"/>
                  <a:pt x="13758" y="89452"/>
                </a:cubicBezTo>
                <a:cubicBezTo>
                  <a:pt x="2299" y="115807"/>
                  <a:pt x="8028" y="160496"/>
                  <a:pt x="6882" y="158204"/>
                </a:cubicBezTo>
                <a:cubicBezTo>
                  <a:pt x="5736" y="155912"/>
                  <a:pt x="-8014" y="103203"/>
                  <a:pt x="6882" y="75702"/>
                </a:cubicBezTo>
                <a:cubicBezTo>
                  <a:pt x="21778" y="48201"/>
                  <a:pt x="74488" y="-2217"/>
                  <a:pt x="75634" y="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>
            <a:extLst>
              <a:ext uri="{FF2B5EF4-FFF2-40B4-BE49-F238E27FC236}">
                <a16:creationId xmlns:a16="http://schemas.microsoft.com/office/drawing/2014/main" id="{06870B86-290E-9810-7C07-BA879CD1C152}"/>
              </a:ext>
            </a:extLst>
          </p:cNvPr>
          <p:cNvSpPr/>
          <p:nvPr/>
        </p:nvSpPr>
        <p:spPr>
          <a:xfrm>
            <a:off x="5641141" y="8799784"/>
            <a:ext cx="155377" cy="170427"/>
          </a:xfrm>
          <a:custGeom>
            <a:avLst/>
            <a:gdLst>
              <a:gd name="connsiteX0" fmla="*/ 154642 w 155377"/>
              <a:gd name="connsiteY0" fmla="*/ 457 h 170427"/>
              <a:gd name="connsiteX1" fmla="*/ 3388 w 155377"/>
              <a:gd name="connsiteY1" fmla="*/ 165461 h 170427"/>
              <a:gd name="connsiteX2" fmla="*/ 58390 w 155377"/>
              <a:gd name="connsiteY2" fmla="*/ 117335 h 170427"/>
              <a:gd name="connsiteX3" fmla="*/ 154642 w 155377"/>
              <a:gd name="connsiteY3" fmla="*/ 457 h 170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377" h="170427">
                <a:moveTo>
                  <a:pt x="154642" y="457"/>
                </a:moveTo>
                <a:cubicBezTo>
                  <a:pt x="145475" y="8478"/>
                  <a:pt x="19430" y="145981"/>
                  <a:pt x="3388" y="165461"/>
                </a:cubicBezTo>
                <a:cubicBezTo>
                  <a:pt x="-12654" y="184941"/>
                  <a:pt x="32035" y="142544"/>
                  <a:pt x="58390" y="117335"/>
                </a:cubicBezTo>
                <a:cubicBezTo>
                  <a:pt x="84745" y="92126"/>
                  <a:pt x="163809" y="-7564"/>
                  <a:pt x="154642" y="4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>
            <a:extLst>
              <a:ext uri="{FF2B5EF4-FFF2-40B4-BE49-F238E27FC236}">
                <a16:creationId xmlns:a16="http://schemas.microsoft.com/office/drawing/2014/main" id="{B0A46419-A22E-AAF7-0795-83890A928ABA}"/>
              </a:ext>
            </a:extLst>
          </p:cNvPr>
          <p:cNvSpPr/>
          <p:nvPr/>
        </p:nvSpPr>
        <p:spPr>
          <a:xfrm>
            <a:off x="5575736" y="9577054"/>
            <a:ext cx="290659" cy="153436"/>
          </a:xfrm>
          <a:custGeom>
            <a:avLst/>
            <a:gdLst>
              <a:gd name="connsiteX0" fmla="*/ 41 w 290659"/>
              <a:gd name="connsiteY0" fmla="*/ 83 h 153436"/>
              <a:gd name="connsiteX1" fmla="*/ 268174 w 290659"/>
              <a:gd name="connsiteY1" fmla="*/ 144462 h 153436"/>
              <a:gd name="connsiteX2" fmla="*/ 247548 w 290659"/>
              <a:gd name="connsiteY2" fmla="*/ 123836 h 153436"/>
              <a:gd name="connsiteX3" fmla="*/ 41 w 290659"/>
              <a:gd name="connsiteY3" fmla="*/ 83 h 153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0659" h="153436">
                <a:moveTo>
                  <a:pt x="41" y="83"/>
                </a:moveTo>
                <a:cubicBezTo>
                  <a:pt x="3479" y="3521"/>
                  <a:pt x="268174" y="144462"/>
                  <a:pt x="268174" y="144462"/>
                </a:cubicBezTo>
                <a:cubicBezTo>
                  <a:pt x="309425" y="165087"/>
                  <a:pt x="288799" y="146753"/>
                  <a:pt x="247548" y="123836"/>
                </a:cubicBezTo>
                <a:cubicBezTo>
                  <a:pt x="206297" y="100919"/>
                  <a:pt x="-3397" y="-3355"/>
                  <a:pt x="41" y="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>
            <a:extLst>
              <a:ext uri="{FF2B5EF4-FFF2-40B4-BE49-F238E27FC236}">
                <a16:creationId xmlns:a16="http://schemas.microsoft.com/office/drawing/2014/main" id="{CC37114D-1141-40DA-A7A7-3D093012341A}"/>
              </a:ext>
            </a:extLst>
          </p:cNvPr>
          <p:cNvSpPr/>
          <p:nvPr/>
        </p:nvSpPr>
        <p:spPr>
          <a:xfrm>
            <a:off x="5539810" y="9342788"/>
            <a:ext cx="516736" cy="345720"/>
          </a:xfrm>
          <a:custGeom>
            <a:avLst/>
            <a:gdLst>
              <a:gd name="connsiteX0" fmla="*/ 1592 w 516736"/>
              <a:gd name="connsiteY0" fmla="*/ 592 h 345720"/>
              <a:gd name="connsiteX1" fmla="*/ 379727 w 516736"/>
              <a:gd name="connsiteY1" fmla="*/ 241224 h 345720"/>
              <a:gd name="connsiteX2" fmla="*/ 290349 w 516736"/>
              <a:gd name="connsiteY2" fmla="*/ 213723 h 345720"/>
              <a:gd name="connsiteX3" fmla="*/ 510355 w 516736"/>
              <a:gd name="connsiteY3" fmla="*/ 344352 h 345720"/>
              <a:gd name="connsiteX4" fmla="*/ 441604 w 516736"/>
              <a:gd name="connsiteY4" fmla="*/ 275600 h 345720"/>
              <a:gd name="connsiteX5" fmla="*/ 276599 w 516736"/>
              <a:gd name="connsiteY5" fmla="*/ 172472 h 345720"/>
              <a:gd name="connsiteX6" fmla="*/ 207847 w 516736"/>
              <a:gd name="connsiteY6" fmla="*/ 158722 h 345720"/>
              <a:gd name="connsiteX7" fmla="*/ 242223 w 516736"/>
              <a:gd name="connsiteY7" fmla="*/ 172472 h 345720"/>
              <a:gd name="connsiteX8" fmla="*/ 1592 w 516736"/>
              <a:gd name="connsiteY8" fmla="*/ 592 h 345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6736" h="345720">
                <a:moveTo>
                  <a:pt x="1592" y="592"/>
                </a:moveTo>
                <a:cubicBezTo>
                  <a:pt x="24509" y="12051"/>
                  <a:pt x="331601" y="205702"/>
                  <a:pt x="379727" y="241224"/>
                </a:cubicBezTo>
                <a:cubicBezTo>
                  <a:pt x="427853" y="276746"/>
                  <a:pt x="268578" y="196535"/>
                  <a:pt x="290349" y="213723"/>
                </a:cubicBezTo>
                <a:cubicBezTo>
                  <a:pt x="312120" y="230911"/>
                  <a:pt x="485146" y="334039"/>
                  <a:pt x="510355" y="344352"/>
                </a:cubicBezTo>
                <a:cubicBezTo>
                  <a:pt x="535564" y="354665"/>
                  <a:pt x="480563" y="304247"/>
                  <a:pt x="441604" y="275600"/>
                </a:cubicBezTo>
                <a:cubicBezTo>
                  <a:pt x="402645" y="246953"/>
                  <a:pt x="315558" y="191952"/>
                  <a:pt x="276599" y="172472"/>
                </a:cubicBezTo>
                <a:cubicBezTo>
                  <a:pt x="237640" y="152992"/>
                  <a:pt x="213576" y="158722"/>
                  <a:pt x="207847" y="158722"/>
                </a:cubicBezTo>
                <a:cubicBezTo>
                  <a:pt x="202118" y="158722"/>
                  <a:pt x="274307" y="197681"/>
                  <a:pt x="242223" y="172472"/>
                </a:cubicBezTo>
                <a:cubicBezTo>
                  <a:pt x="210139" y="147263"/>
                  <a:pt x="-21325" y="-10867"/>
                  <a:pt x="1592" y="5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6" name="フリーフォーム 1265">
            <a:extLst>
              <a:ext uri="{FF2B5EF4-FFF2-40B4-BE49-F238E27FC236}">
                <a16:creationId xmlns:a16="http://schemas.microsoft.com/office/drawing/2014/main" id="{4F2EB7D1-C0BA-9DA2-F008-F6584BADA454}"/>
              </a:ext>
            </a:extLst>
          </p:cNvPr>
          <p:cNvSpPr/>
          <p:nvPr/>
        </p:nvSpPr>
        <p:spPr>
          <a:xfrm>
            <a:off x="5493124" y="9893305"/>
            <a:ext cx="75794" cy="234010"/>
          </a:xfrm>
          <a:custGeom>
            <a:avLst/>
            <a:gdLst>
              <a:gd name="connsiteX0" fmla="*/ 151 w 75794"/>
              <a:gd name="connsiteY0" fmla="*/ 90 h 234010"/>
              <a:gd name="connsiteX1" fmla="*/ 55153 w 75794"/>
              <a:gd name="connsiteY1" fmla="*/ 130719 h 234010"/>
              <a:gd name="connsiteX2" fmla="*/ 13902 w 75794"/>
              <a:gd name="connsiteY2" fmla="*/ 233847 h 234010"/>
              <a:gd name="connsiteX3" fmla="*/ 75778 w 75794"/>
              <a:gd name="connsiteY3" fmla="*/ 151345 h 234010"/>
              <a:gd name="connsiteX4" fmla="*/ 151 w 75794"/>
              <a:gd name="connsiteY4" fmla="*/ 90 h 234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794" h="234010">
                <a:moveTo>
                  <a:pt x="151" y="90"/>
                </a:moveTo>
                <a:cubicBezTo>
                  <a:pt x="-3286" y="-3348"/>
                  <a:pt x="52861" y="91759"/>
                  <a:pt x="55153" y="130719"/>
                </a:cubicBezTo>
                <a:cubicBezTo>
                  <a:pt x="57445" y="169679"/>
                  <a:pt x="10465" y="230409"/>
                  <a:pt x="13902" y="233847"/>
                </a:cubicBezTo>
                <a:cubicBezTo>
                  <a:pt x="17339" y="237285"/>
                  <a:pt x="76924" y="185721"/>
                  <a:pt x="75778" y="151345"/>
                </a:cubicBezTo>
                <a:cubicBezTo>
                  <a:pt x="74632" y="116969"/>
                  <a:pt x="3588" y="3528"/>
                  <a:pt x="151" y="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>
            <a:extLst>
              <a:ext uri="{FF2B5EF4-FFF2-40B4-BE49-F238E27FC236}">
                <a16:creationId xmlns:a16="http://schemas.microsoft.com/office/drawing/2014/main" id="{29C262B8-55E1-7414-F62D-4E15B5C69EDF}"/>
              </a:ext>
            </a:extLst>
          </p:cNvPr>
          <p:cNvSpPr/>
          <p:nvPr/>
        </p:nvSpPr>
        <p:spPr>
          <a:xfrm>
            <a:off x="3075050" y="7446465"/>
            <a:ext cx="514146" cy="1347660"/>
          </a:xfrm>
          <a:custGeom>
            <a:avLst/>
            <a:gdLst>
              <a:gd name="connsiteX0" fmla="*/ 511113 w 514146"/>
              <a:gd name="connsiteY0" fmla="*/ 4466 h 1347660"/>
              <a:gd name="connsiteX1" fmla="*/ 3906 w 514146"/>
              <a:gd name="connsiteY1" fmla="*/ 1076029 h 1347660"/>
              <a:gd name="connsiteX2" fmla="*/ 275369 w 514146"/>
              <a:gd name="connsiteY2" fmla="*/ 590254 h 1347660"/>
              <a:gd name="connsiteX3" fmla="*/ 253938 w 514146"/>
              <a:gd name="connsiteY3" fmla="*/ 733129 h 1347660"/>
              <a:gd name="connsiteX4" fmla="*/ 103919 w 514146"/>
              <a:gd name="connsiteY4" fmla="*/ 1340348 h 1347660"/>
              <a:gd name="connsiteX5" fmla="*/ 439675 w 514146"/>
              <a:gd name="connsiteY5" fmla="*/ 268785 h 1347660"/>
              <a:gd name="connsiteX6" fmla="*/ 225363 w 514146"/>
              <a:gd name="connsiteY6" fmla="*/ 675979 h 1347660"/>
              <a:gd name="connsiteX7" fmla="*/ 511113 w 514146"/>
              <a:gd name="connsiteY7" fmla="*/ 4466 h 134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146" h="1347660">
                <a:moveTo>
                  <a:pt x="511113" y="4466"/>
                </a:moveTo>
                <a:cubicBezTo>
                  <a:pt x="474203" y="71141"/>
                  <a:pt x="43197" y="978398"/>
                  <a:pt x="3906" y="1076029"/>
                </a:cubicBezTo>
                <a:cubicBezTo>
                  <a:pt x="-35385" y="1173660"/>
                  <a:pt x="233697" y="647404"/>
                  <a:pt x="275369" y="590254"/>
                </a:cubicBezTo>
                <a:cubicBezTo>
                  <a:pt x="317041" y="533104"/>
                  <a:pt x="282513" y="608113"/>
                  <a:pt x="253938" y="733129"/>
                </a:cubicBezTo>
                <a:cubicBezTo>
                  <a:pt x="225363" y="858145"/>
                  <a:pt x="72963" y="1417739"/>
                  <a:pt x="103919" y="1340348"/>
                </a:cubicBezTo>
                <a:cubicBezTo>
                  <a:pt x="134875" y="1262957"/>
                  <a:pt x="419434" y="379513"/>
                  <a:pt x="439675" y="268785"/>
                </a:cubicBezTo>
                <a:cubicBezTo>
                  <a:pt x="459916" y="158057"/>
                  <a:pt x="214647" y="712888"/>
                  <a:pt x="225363" y="675979"/>
                </a:cubicBezTo>
                <a:cubicBezTo>
                  <a:pt x="236079" y="639070"/>
                  <a:pt x="548023" y="-62209"/>
                  <a:pt x="511113" y="44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>
            <a:extLst>
              <a:ext uri="{FF2B5EF4-FFF2-40B4-BE49-F238E27FC236}">
                <a16:creationId xmlns:a16="http://schemas.microsoft.com/office/drawing/2014/main" id="{D2B26195-EC5F-8A90-2657-231AA3FE3779}"/>
              </a:ext>
            </a:extLst>
          </p:cNvPr>
          <p:cNvSpPr/>
          <p:nvPr/>
        </p:nvSpPr>
        <p:spPr>
          <a:xfrm>
            <a:off x="2812437" y="9302846"/>
            <a:ext cx="761788" cy="2203715"/>
          </a:xfrm>
          <a:custGeom>
            <a:avLst/>
            <a:gdLst>
              <a:gd name="connsiteX0" fmla="*/ 487976 w 761788"/>
              <a:gd name="connsiteY0" fmla="*/ 5460 h 2203715"/>
              <a:gd name="connsiteX1" fmla="*/ 659426 w 761788"/>
              <a:gd name="connsiteY1" fmla="*/ 762698 h 2203715"/>
              <a:gd name="connsiteX2" fmla="*/ 430826 w 761788"/>
              <a:gd name="connsiteY2" fmla="*/ 1291335 h 2203715"/>
              <a:gd name="connsiteX3" fmla="*/ 616563 w 761788"/>
              <a:gd name="connsiteY3" fmla="*/ 969867 h 2203715"/>
              <a:gd name="connsiteX4" fmla="*/ 2201 w 761788"/>
              <a:gd name="connsiteY4" fmla="*/ 2198592 h 2203715"/>
              <a:gd name="connsiteX5" fmla="*/ 423682 w 761788"/>
              <a:gd name="connsiteY5" fmla="*/ 1384204 h 2203715"/>
              <a:gd name="connsiteX6" fmla="*/ 752294 w 761788"/>
              <a:gd name="connsiteY6" fmla="*/ 784129 h 2203715"/>
              <a:gd name="connsiteX7" fmla="*/ 566557 w 761788"/>
              <a:gd name="connsiteY7" fmla="*/ 1177035 h 2203715"/>
              <a:gd name="connsiteX8" fmla="*/ 759438 w 761788"/>
              <a:gd name="connsiteY8" fmla="*/ 355504 h 2203715"/>
              <a:gd name="connsiteX9" fmla="*/ 673713 w 761788"/>
              <a:gd name="connsiteY9" fmla="*/ 641254 h 2203715"/>
              <a:gd name="connsiteX10" fmla="*/ 673713 w 761788"/>
              <a:gd name="connsiteY10" fmla="*/ 434085 h 2203715"/>
              <a:gd name="connsiteX11" fmla="*/ 487976 w 761788"/>
              <a:gd name="connsiteY11" fmla="*/ 5460 h 2203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61788" h="2203715">
                <a:moveTo>
                  <a:pt x="487976" y="5460"/>
                </a:moveTo>
                <a:cubicBezTo>
                  <a:pt x="485595" y="60229"/>
                  <a:pt x="668951" y="548386"/>
                  <a:pt x="659426" y="762698"/>
                </a:cubicBezTo>
                <a:cubicBezTo>
                  <a:pt x="649901" y="977010"/>
                  <a:pt x="437970" y="1256807"/>
                  <a:pt x="430826" y="1291335"/>
                </a:cubicBezTo>
                <a:cubicBezTo>
                  <a:pt x="423682" y="1325863"/>
                  <a:pt x="688001" y="818658"/>
                  <a:pt x="616563" y="969867"/>
                </a:cubicBezTo>
                <a:cubicBezTo>
                  <a:pt x="545126" y="1121077"/>
                  <a:pt x="34348" y="2129536"/>
                  <a:pt x="2201" y="2198592"/>
                </a:cubicBezTo>
                <a:cubicBezTo>
                  <a:pt x="-29946" y="2267648"/>
                  <a:pt x="298666" y="1619948"/>
                  <a:pt x="423682" y="1384204"/>
                </a:cubicBezTo>
                <a:cubicBezTo>
                  <a:pt x="548698" y="1148460"/>
                  <a:pt x="728482" y="818657"/>
                  <a:pt x="752294" y="784129"/>
                </a:cubicBezTo>
                <a:cubicBezTo>
                  <a:pt x="776107" y="749601"/>
                  <a:pt x="565366" y="1248472"/>
                  <a:pt x="566557" y="1177035"/>
                </a:cubicBezTo>
                <a:cubicBezTo>
                  <a:pt x="567748" y="1105598"/>
                  <a:pt x="741579" y="444801"/>
                  <a:pt x="759438" y="355504"/>
                </a:cubicBezTo>
                <a:cubicBezTo>
                  <a:pt x="777297" y="266207"/>
                  <a:pt x="688000" y="628157"/>
                  <a:pt x="673713" y="641254"/>
                </a:cubicBezTo>
                <a:cubicBezTo>
                  <a:pt x="659426" y="654351"/>
                  <a:pt x="705860" y="544813"/>
                  <a:pt x="673713" y="434085"/>
                </a:cubicBezTo>
                <a:cubicBezTo>
                  <a:pt x="641566" y="323357"/>
                  <a:pt x="490357" y="-49309"/>
                  <a:pt x="487976" y="54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フリーフォーム 1268">
            <a:extLst>
              <a:ext uri="{FF2B5EF4-FFF2-40B4-BE49-F238E27FC236}">
                <a16:creationId xmlns:a16="http://schemas.microsoft.com/office/drawing/2014/main" id="{C535416D-BA7C-BED2-0E69-03328E76C4C9}"/>
              </a:ext>
            </a:extLst>
          </p:cNvPr>
          <p:cNvSpPr/>
          <p:nvPr/>
        </p:nvSpPr>
        <p:spPr>
          <a:xfrm>
            <a:off x="4128437" y="10015240"/>
            <a:ext cx="554070" cy="423535"/>
          </a:xfrm>
          <a:custGeom>
            <a:avLst/>
            <a:gdLst>
              <a:gd name="connsiteX0" fmla="*/ 651 w 554070"/>
              <a:gd name="connsiteY0" fmla="*/ 298 h 423535"/>
              <a:gd name="connsiteX1" fmla="*/ 529288 w 554070"/>
              <a:gd name="connsiteY1" fmla="*/ 400348 h 423535"/>
              <a:gd name="connsiteX2" fmla="*/ 422132 w 554070"/>
              <a:gd name="connsiteY2" fmla="*/ 336054 h 423535"/>
              <a:gd name="connsiteX3" fmla="*/ 651 w 554070"/>
              <a:gd name="connsiteY3" fmla="*/ 298 h 423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4070" h="423535">
                <a:moveTo>
                  <a:pt x="651" y="298"/>
                </a:moveTo>
                <a:cubicBezTo>
                  <a:pt x="18510" y="11014"/>
                  <a:pt x="459041" y="344389"/>
                  <a:pt x="529288" y="400348"/>
                </a:cubicBezTo>
                <a:cubicBezTo>
                  <a:pt x="599535" y="456307"/>
                  <a:pt x="506666" y="401539"/>
                  <a:pt x="422132" y="336054"/>
                </a:cubicBezTo>
                <a:cubicBezTo>
                  <a:pt x="337598" y="270570"/>
                  <a:pt x="-17208" y="-10418"/>
                  <a:pt x="651" y="2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>
            <a:extLst>
              <a:ext uri="{FF2B5EF4-FFF2-40B4-BE49-F238E27FC236}">
                <a16:creationId xmlns:a16="http://schemas.microsoft.com/office/drawing/2014/main" id="{94FBDB28-6847-BA3E-B99A-E4605B236B33}"/>
              </a:ext>
            </a:extLst>
          </p:cNvPr>
          <p:cNvSpPr/>
          <p:nvPr/>
        </p:nvSpPr>
        <p:spPr>
          <a:xfrm>
            <a:off x="4497536" y="10641589"/>
            <a:ext cx="1021402" cy="535157"/>
          </a:xfrm>
          <a:custGeom>
            <a:avLst/>
            <a:gdLst>
              <a:gd name="connsiteX0" fmla="*/ 1017439 w 1021402"/>
              <a:gd name="connsiteY0" fmla="*/ 2599 h 535157"/>
              <a:gd name="connsiteX1" fmla="*/ 24458 w 1021402"/>
              <a:gd name="connsiteY1" fmla="*/ 524092 h 535157"/>
              <a:gd name="connsiteX2" fmla="*/ 360214 w 1021402"/>
              <a:gd name="connsiteY2" fmla="*/ 331211 h 535157"/>
              <a:gd name="connsiteX3" fmla="*/ 1017439 w 1021402"/>
              <a:gd name="connsiteY3" fmla="*/ 2599 h 53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402" h="535157">
                <a:moveTo>
                  <a:pt x="1017439" y="2599"/>
                </a:moveTo>
                <a:cubicBezTo>
                  <a:pt x="961480" y="34746"/>
                  <a:pt x="133995" y="469323"/>
                  <a:pt x="24458" y="524092"/>
                </a:cubicBezTo>
                <a:cubicBezTo>
                  <a:pt x="-85079" y="578861"/>
                  <a:pt x="199480" y="416936"/>
                  <a:pt x="360214" y="331211"/>
                </a:cubicBezTo>
                <a:cubicBezTo>
                  <a:pt x="520948" y="245486"/>
                  <a:pt x="1073398" y="-29548"/>
                  <a:pt x="1017439" y="25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>
            <a:extLst>
              <a:ext uri="{FF2B5EF4-FFF2-40B4-BE49-F238E27FC236}">
                <a16:creationId xmlns:a16="http://schemas.microsoft.com/office/drawing/2014/main" id="{5E9D21B1-95C6-45DB-FB7B-35DCE50461BC}"/>
              </a:ext>
            </a:extLst>
          </p:cNvPr>
          <p:cNvSpPr/>
          <p:nvPr/>
        </p:nvSpPr>
        <p:spPr>
          <a:xfrm>
            <a:off x="4586097" y="10558209"/>
            <a:ext cx="202563" cy="394416"/>
          </a:xfrm>
          <a:custGeom>
            <a:avLst/>
            <a:gdLst>
              <a:gd name="connsiteX0" fmla="*/ 191 w 202563"/>
              <a:gd name="connsiteY0" fmla="*/ 254 h 394416"/>
              <a:gd name="connsiteX1" fmla="*/ 193072 w 202563"/>
              <a:gd name="connsiteY1" fmla="*/ 371729 h 394416"/>
              <a:gd name="connsiteX2" fmla="*/ 157353 w 202563"/>
              <a:gd name="connsiteY2" fmla="*/ 314579 h 394416"/>
              <a:gd name="connsiteX3" fmla="*/ 191 w 202563"/>
              <a:gd name="connsiteY3" fmla="*/ 254 h 394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563" h="394416">
                <a:moveTo>
                  <a:pt x="191" y="254"/>
                </a:moveTo>
                <a:cubicBezTo>
                  <a:pt x="6144" y="9779"/>
                  <a:pt x="166878" y="319342"/>
                  <a:pt x="193072" y="371729"/>
                </a:cubicBezTo>
                <a:cubicBezTo>
                  <a:pt x="219266" y="424117"/>
                  <a:pt x="185928" y="377682"/>
                  <a:pt x="157353" y="314579"/>
                </a:cubicBezTo>
                <a:cubicBezTo>
                  <a:pt x="128778" y="251476"/>
                  <a:pt x="-5762" y="-9271"/>
                  <a:pt x="191" y="2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>
            <a:extLst>
              <a:ext uri="{FF2B5EF4-FFF2-40B4-BE49-F238E27FC236}">
                <a16:creationId xmlns:a16="http://schemas.microsoft.com/office/drawing/2014/main" id="{190D29E9-DE36-94A5-7BCB-320A132B026B}"/>
              </a:ext>
            </a:extLst>
          </p:cNvPr>
          <p:cNvSpPr/>
          <p:nvPr/>
        </p:nvSpPr>
        <p:spPr>
          <a:xfrm>
            <a:off x="5623186" y="10881561"/>
            <a:ext cx="1652828" cy="749899"/>
          </a:xfrm>
          <a:custGeom>
            <a:avLst/>
            <a:gdLst>
              <a:gd name="connsiteX0" fmla="*/ 1599145 w 1652828"/>
              <a:gd name="connsiteY0" fmla="*/ 19802 h 749899"/>
              <a:gd name="connsiteX1" fmla="*/ 20377 w 1652828"/>
              <a:gd name="connsiteY1" fmla="*/ 741320 h 749899"/>
              <a:gd name="connsiteX2" fmla="*/ 763327 w 1652828"/>
              <a:gd name="connsiteY2" fmla="*/ 391277 h 749899"/>
              <a:gd name="connsiteX3" fmla="*/ 1649152 w 1652828"/>
              <a:gd name="connsiteY3" fmla="*/ 5514 h 749899"/>
              <a:gd name="connsiteX4" fmla="*/ 1099083 w 1652828"/>
              <a:gd name="connsiteY4" fmla="*/ 184108 h 749899"/>
              <a:gd name="connsiteX5" fmla="*/ 1599145 w 1652828"/>
              <a:gd name="connsiteY5" fmla="*/ 19802 h 749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2828" h="749899">
                <a:moveTo>
                  <a:pt x="1599145" y="19802"/>
                </a:moveTo>
                <a:cubicBezTo>
                  <a:pt x="1419361" y="112671"/>
                  <a:pt x="159680" y="679407"/>
                  <a:pt x="20377" y="741320"/>
                </a:cubicBezTo>
                <a:cubicBezTo>
                  <a:pt x="-118926" y="803233"/>
                  <a:pt x="491864" y="513911"/>
                  <a:pt x="763327" y="391277"/>
                </a:cubicBezTo>
                <a:cubicBezTo>
                  <a:pt x="1034790" y="268643"/>
                  <a:pt x="1593193" y="40042"/>
                  <a:pt x="1649152" y="5514"/>
                </a:cubicBezTo>
                <a:cubicBezTo>
                  <a:pt x="1705111" y="-29014"/>
                  <a:pt x="1103845" y="176964"/>
                  <a:pt x="1099083" y="184108"/>
                </a:cubicBezTo>
                <a:cubicBezTo>
                  <a:pt x="1094321" y="191252"/>
                  <a:pt x="1778929" y="-73067"/>
                  <a:pt x="1599145" y="19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>
            <a:extLst>
              <a:ext uri="{FF2B5EF4-FFF2-40B4-BE49-F238E27FC236}">
                <a16:creationId xmlns:a16="http://schemas.microsoft.com/office/drawing/2014/main" id="{E2FE6D1A-5987-5AFE-6BC9-9673AF37FE17}"/>
              </a:ext>
            </a:extLst>
          </p:cNvPr>
          <p:cNvSpPr/>
          <p:nvPr/>
        </p:nvSpPr>
        <p:spPr>
          <a:xfrm>
            <a:off x="2469212" y="10843942"/>
            <a:ext cx="570479" cy="949467"/>
          </a:xfrm>
          <a:custGeom>
            <a:avLst/>
            <a:gdLst>
              <a:gd name="connsiteX0" fmla="*/ 566882 w 570479"/>
              <a:gd name="connsiteY0" fmla="*/ 7414 h 949467"/>
              <a:gd name="connsiteX1" fmla="*/ 9669 w 570479"/>
              <a:gd name="connsiteY1" fmla="*/ 936102 h 949467"/>
              <a:gd name="connsiteX2" fmla="*/ 238269 w 570479"/>
              <a:gd name="connsiteY2" fmla="*/ 521764 h 949467"/>
              <a:gd name="connsiteX3" fmla="*/ 566882 w 570479"/>
              <a:gd name="connsiteY3" fmla="*/ 7414 h 94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0479" h="949467">
                <a:moveTo>
                  <a:pt x="566882" y="7414"/>
                </a:moveTo>
                <a:cubicBezTo>
                  <a:pt x="528782" y="76470"/>
                  <a:pt x="64438" y="850377"/>
                  <a:pt x="9669" y="936102"/>
                </a:cubicBezTo>
                <a:cubicBezTo>
                  <a:pt x="-45100" y="1021827"/>
                  <a:pt x="146591" y="672973"/>
                  <a:pt x="238269" y="521764"/>
                </a:cubicBezTo>
                <a:cubicBezTo>
                  <a:pt x="329947" y="370555"/>
                  <a:pt x="604982" y="-61642"/>
                  <a:pt x="566882" y="74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>
            <a:extLst>
              <a:ext uri="{FF2B5EF4-FFF2-40B4-BE49-F238E27FC236}">
                <a16:creationId xmlns:a16="http://schemas.microsoft.com/office/drawing/2014/main" id="{D2CF4F8B-C444-7FF8-406D-E3F5CE6FE4B3}"/>
              </a:ext>
            </a:extLst>
          </p:cNvPr>
          <p:cNvSpPr/>
          <p:nvPr/>
        </p:nvSpPr>
        <p:spPr>
          <a:xfrm>
            <a:off x="5972175" y="10768878"/>
            <a:ext cx="1994475" cy="1011166"/>
          </a:xfrm>
          <a:custGeom>
            <a:avLst/>
            <a:gdLst>
              <a:gd name="connsiteX0" fmla="*/ 0 w 1994475"/>
              <a:gd name="connsiteY0" fmla="*/ 1011166 h 1011166"/>
              <a:gd name="connsiteX1" fmla="*/ 1092994 w 1994475"/>
              <a:gd name="connsiteY1" fmla="*/ 296791 h 1011166"/>
              <a:gd name="connsiteX2" fmla="*/ 1721644 w 1994475"/>
              <a:gd name="connsiteY2" fmla="*/ 18185 h 1011166"/>
              <a:gd name="connsiteX3" fmla="*/ 1993106 w 1994475"/>
              <a:gd name="connsiteY3" fmla="*/ 25328 h 1011166"/>
              <a:gd name="connsiteX4" fmla="*/ 1621631 w 1994475"/>
              <a:gd name="connsiteY4" fmla="*/ 11041 h 1011166"/>
              <a:gd name="connsiteX5" fmla="*/ 1450181 w 1994475"/>
              <a:gd name="connsiteY5" fmla="*/ 53903 h 1011166"/>
              <a:gd name="connsiteX6" fmla="*/ 1607344 w 1994475"/>
              <a:gd name="connsiteY6" fmla="*/ 53903 h 1011166"/>
              <a:gd name="connsiteX7" fmla="*/ 1178719 w 1994475"/>
              <a:gd name="connsiteY7" fmla="*/ 261072 h 1011166"/>
              <a:gd name="connsiteX8" fmla="*/ 1007269 w 1994475"/>
              <a:gd name="connsiteY8" fmla="*/ 353941 h 1011166"/>
              <a:gd name="connsiteX9" fmla="*/ 0 w 1994475"/>
              <a:gd name="connsiteY9" fmla="*/ 1011166 h 1011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94475" h="1011166">
                <a:moveTo>
                  <a:pt x="0" y="1011166"/>
                </a:moveTo>
                <a:cubicBezTo>
                  <a:pt x="14287" y="1001641"/>
                  <a:pt x="806053" y="462288"/>
                  <a:pt x="1092994" y="296791"/>
                </a:cubicBezTo>
                <a:cubicBezTo>
                  <a:pt x="1379935" y="131294"/>
                  <a:pt x="1571625" y="63429"/>
                  <a:pt x="1721644" y="18185"/>
                </a:cubicBezTo>
                <a:cubicBezTo>
                  <a:pt x="1871663" y="-27059"/>
                  <a:pt x="2009775" y="26519"/>
                  <a:pt x="1993106" y="25328"/>
                </a:cubicBezTo>
                <a:cubicBezTo>
                  <a:pt x="1976437" y="24137"/>
                  <a:pt x="1712118" y="6279"/>
                  <a:pt x="1621631" y="11041"/>
                </a:cubicBezTo>
                <a:cubicBezTo>
                  <a:pt x="1531144" y="15803"/>
                  <a:pt x="1452562" y="46759"/>
                  <a:pt x="1450181" y="53903"/>
                </a:cubicBezTo>
                <a:cubicBezTo>
                  <a:pt x="1447800" y="61047"/>
                  <a:pt x="1652588" y="19375"/>
                  <a:pt x="1607344" y="53903"/>
                </a:cubicBezTo>
                <a:cubicBezTo>
                  <a:pt x="1562100" y="88431"/>
                  <a:pt x="1278731" y="211066"/>
                  <a:pt x="1178719" y="261072"/>
                </a:cubicBezTo>
                <a:cubicBezTo>
                  <a:pt x="1078707" y="311078"/>
                  <a:pt x="1198960" y="230116"/>
                  <a:pt x="1007269" y="353941"/>
                </a:cubicBezTo>
                <a:lnTo>
                  <a:pt x="0" y="101116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>
            <a:extLst>
              <a:ext uri="{FF2B5EF4-FFF2-40B4-BE49-F238E27FC236}">
                <a16:creationId xmlns:a16="http://schemas.microsoft.com/office/drawing/2014/main" id="{1636C07A-0534-A33C-16E4-E37B82FCCF65}"/>
              </a:ext>
            </a:extLst>
          </p:cNvPr>
          <p:cNvSpPr/>
          <p:nvPr/>
        </p:nvSpPr>
        <p:spPr>
          <a:xfrm>
            <a:off x="6043088" y="10729913"/>
            <a:ext cx="1736456" cy="1050281"/>
          </a:xfrm>
          <a:custGeom>
            <a:avLst/>
            <a:gdLst>
              <a:gd name="connsiteX0" fmla="*/ 1736456 w 1736456"/>
              <a:gd name="connsiteY0" fmla="*/ 0 h 1050281"/>
              <a:gd name="connsiteX1" fmla="*/ 907781 w 1736456"/>
              <a:gd name="connsiteY1" fmla="*/ 321468 h 1050281"/>
              <a:gd name="connsiteX2" fmla="*/ 525 w 1736456"/>
              <a:gd name="connsiteY2" fmla="*/ 1050131 h 1050281"/>
              <a:gd name="connsiteX3" fmla="*/ 1036368 w 1736456"/>
              <a:gd name="connsiteY3" fmla="*/ 257175 h 1050281"/>
              <a:gd name="connsiteX4" fmla="*/ 922068 w 1736456"/>
              <a:gd name="connsiteY4" fmla="*/ 292893 h 1050281"/>
              <a:gd name="connsiteX5" fmla="*/ 1736456 w 1736456"/>
              <a:gd name="connsiteY5" fmla="*/ 0 h 1050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36456" h="1050281">
                <a:moveTo>
                  <a:pt x="1736456" y="0"/>
                </a:moveTo>
                <a:cubicBezTo>
                  <a:pt x="1466779" y="73223"/>
                  <a:pt x="1197103" y="146446"/>
                  <a:pt x="907781" y="321468"/>
                </a:cubicBezTo>
                <a:cubicBezTo>
                  <a:pt x="618459" y="496490"/>
                  <a:pt x="-20906" y="1060846"/>
                  <a:pt x="525" y="1050131"/>
                </a:cubicBezTo>
                <a:cubicBezTo>
                  <a:pt x="21956" y="1039416"/>
                  <a:pt x="882778" y="383381"/>
                  <a:pt x="1036368" y="257175"/>
                </a:cubicBezTo>
                <a:cubicBezTo>
                  <a:pt x="1189958" y="130969"/>
                  <a:pt x="922068" y="292893"/>
                  <a:pt x="922068" y="292893"/>
                </a:cubicBezTo>
                <a:lnTo>
                  <a:pt x="173645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>
            <a:extLst>
              <a:ext uri="{FF2B5EF4-FFF2-40B4-BE49-F238E27FC236}">
                <a16:creationId xmlns:a16="http://schemas.microsoft.com/office/drawing/2014/main" id="{F73169C3-0572-FAE8-07DF-FE5EC03E4222}"/>
              </a:ext>
            </a:extLst>
          </p:cNvPr>
          <p:cNvSpPr/>
          <p:nvPr/>
        </p:nvSpPr>
        <p:spPr>
          <a:xfrm>
            <a:off x="7637860" y="10792256"/>
            <a:ext cx="1331890" cy="240989"/>
          </a:xfrm>
          <a:custGeom>
            <a:avLst/>
            <a:gdLst>
              <a:gd name="connsiteX0" fmla="*/ 13096 w 1331890"/>
              <a:gd name="connsiteY0" fmla="*/ 37669 h 240989"/>
              <a:gd name="connsiteX1" fmla="*/ 434578 w 1331890"/>
              <a:gd name="connsiteY1" fmla="*/ 9094 h 240989"/>
              <a:gd name="connsiteX2" fmla="*/ 334565 w 1331890"/>
              <a:gd name="connsiteY2" fmla="*/ 59100 h 240989"/>
              <a:gd name="connsiteX3" fmla="*/ 798909 w 1331890"/>
              <a:gd name="connsiteY3" fmla="*/ 109107 h 240989"/>
              <a:gd name="connsiteX4" fmla="*/ 727471 w 1331890"/>
              <a:gd name="connsiteY4" fmla="*/ 87675 h 240989"/>
              <a:gd name="connsiteX5" fmla="*/ 1313259 w 1331890"/>
              <a:gd name="connsiteY5" fmla="*/ 237694 h 240989"/>
              <a:gd name="connsiteX6" fmla="*/ 1113234 w 1331890"/>
              <a:gd name="connsiteY6" fmla="*/ 187688 h 240989"/>
              <a:gd name="connsiteX7" fmla="*/ 391715 w 1331890"/>
              <a:gd name="connsiteY7" fmla="*/ 144825 h 240989"/>
              <a:gd name="connsiteX8" fmla="*/ 827484 w 1331890"/>
              <a:gd name="connsiteY8" fmla="*/ 116250 h 240989"/>
              <a:gd name="connsiteX9" fmla="*/ 177403 w 1331890"/>
              <a:gd name="connsiteY9" fmla="*/ 1950 h 240989"/>
              <a:gd name="connsiteX10" fmla="*/ 13096 w 1331890"/>
              <a:gd name="connsiteY10" fmla="*/ 37669 h 24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31890" h="240989">
                <a:moveTo>
                  <a:pt x="13096" y="37669"/>
                </a:moveTo>
                <a:cubicBezTo>
                  <a:pt x="55958" y="38860"/>
                  <a:pt x="381000" y="5522"/>
                  <a:pt x="434578" y="9094"/>
                </a:cubicBezTo>
                <a:cubicBezTo>
                  <a:pt x="488156" y="12666"/>
                  <a:pt x="273843" y="42431"/>
                  <a:pt x="334565" y="59100"/>
                </a:cubicBezTo>
                <a:cubicBezTo>
                  <a:pt x="395287" y="75769"/>
                  <a:pt x="733425" y="104345"/>
                  <a:pt x="798909" y="109107"/>
                </a:cubicBezTo>
                <a:cubicBezTo>
                  <a:pt x="864393" y="113870"/>
                  <a:pt x="727471" y="87675"/>
                  <a:pt x="727471" y="87675"/>
                </a:cubicBezTo>
                <a:lnTo>
                  <a:pt x="1313259" y="237694"/>
                </a:lnTo>
                <a:cubicBezTo>
                  <a:pt x="1377553" y="254363"/>
                  <a:pt x="1266825" y="203166"/>
                  <a:pt x="1113234" y="187688"/>
                </a:cubicBezTo>
                <a:cubicBezTo>
                  <a:pt x="959643" y="172210"/>
                  <a:pt x="439340" y="156731"/>
                  <a:pt x="391715" y="144825"/>
                </a:cubicBezTo>
                <a:cubicBezTo>
                  <a:pt x="344090" y="132919"/>
                  <a:pt x="863203" y="140062"/>
                  <a:pt x="827484" y="116250"/>
                </a:cubicBezTo>
                <a:cubicBezTo>
                  <a:pt x="791765" y="92438"/>
                  <a:pt x="320278" y="13856"/>
                  <a:pt x="177403" y="1950"/>
                </a:cubicBezTo>
                <a:cubicBezTo>
                  <a:pt x="34528" y="-9956"/>
                  <a:pt x="-29766" y="36478"/>
                  <a:pt x="13096" y="376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7" name="フリーフォーム 1276">
            <a:extLst>
              <a:ext uri="{FF2B5EF4-FFF2-40B4-BE49-F238E27FC236}">
                <a16:creationId xmlns:a16="http://schemas.microsoft.com/office/drawing/2014/main" id="{1C5E47A8-7C85-D27E-CC14-17ED350CF279}"/>
              </a:ext>
            </a:extLst>
          </p:cNvPr>
          <p:cNvSpPr/>
          <p:nvPr/>
        </p:nvSpPr>
        <p:spPr>
          <a:xfrm>
            <a:off x="6848141" y="10843912"/>
            <a:ext cx="1031725" cy="877477"/>
          </a:xfrm>
          <a:custGeom>
            <a:avLst/>
            <a:gdLst>
              <a:gd name="connsiteX0" fmla="*/ 1031415 w 1031725"/>
              <a:gd name="connsiteY0" fmla="*/ 301 h 877477"/>
              <a:gd name="connsiteX1" fmla="*/ 252747 w 1031725"/>
              <a:gd name="connsiteY1" fmla="*/ 286051 h 877477"/>
              <a:gd name="connsiteX2" fmla="*/ 352759 w 1031725"/>
              <a:gd name="connsiteY2" fmla="*/ 236044 h 877477"/>
              <a:gd name="connsiteX3" fmla="*/ 81297 w 1031725"/>
              <a:gd name="connsiteY3" fmla="*/ 614663 h 877477"/>
              <a:gd name="connsiteX4" fmla="*/ 159878 w 1031725"/>
              <a:gd name="connsiteY4" fmla="*/ 407494 h 877477"/>
              <a:gd name="connsiteX5" fmla="*/ 9859 w 1031725"/>
              <a:gd name="connsiteY5" fmla="*/ 714676 h 877477"/>
              <a:gd name="connsiteX6" fmla="*/ 17003 w 1031725"/>
              <a:gd name="connsiteY6" fmla="*/ 864694 h 877477"/>
              <a:gd name="connsiteX7" fmla="*/ 38434 w 1031725"/>
              <a:gd name="connsiteY7" fmla="*/ 393207 h 877477"/>
              <a:gd name="connsiteX8" fmla="*/ 38434 w 1031725"/>
              <a:gd name="connsiteY8" fmla="*/ 600376 h 877477"/>
              <a:gd name="connsiteX9" fmla="*/ 238459 w 1031725"/>
              <a:gd name="connsiteY9" fmla="*/ 278907 h 877477"/>
              <a:gd name="connsiteX10" fmla="*/ 188453 w 1031725"/>
              <a:gd name="connsiteY10" fmla="*/ 371776 h 877477"/>
              <a:gd name="connsiteX11" fmla="*/ 167022 w 1031725"/>
              <a:gd name="connsiteY11" fmla="*/ 386063 h 877477"/>
              <a:gd name="connsiteX12" fmla="*/ 802815 w 1031725"/>
              <a:gd name="connsiteY12" fmla="*/ 121744 h 877477"/>
              <a:gd name="connsiteX13" fmla="*/ 352759 w 1031725"/>
              <a:gd name="connsiteY13" fmla="*/ 228901 h 877477"/>
              <a:gd name="connsiteX14" fmla="*/ 1031415 w 1031725"/>
              <a:gd name="connsiteY14" fmla="*/ 301 h 877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31725" h="877477">
                <a:moveTo>
                  <a:pt x="1031415" y="301"/>
                </a:moveTo>
                <a:cubicBezTo>
                  <a:pt x="1014746" y="9826"/>
                  <a:pt x="365856" y="246760"/>
                  <a:pt x="252747" y="286051"/>
                </a:cubicBezTo>
                <a:cubicBezTo>
                  <a:pt x="139638" y="325342"/>
                  <a:pt x="381334" y="181275"/>
                  <a:pt x="352759" y="236044"/>
                </a:cubicBezTo>
                <a:cubicBezTo>
                  <a:pt x="324184" y="290813"/>
                  <a:pt x="113444" y="586088"/>
                  <a:pt x="81297" y="614663"/>
                </a:cubicBezTo>
                <a:cubicBezTo>
                  <a:pt x="49150" y="643238"/>
                  <a:pt x="171784" y="390825"/>
                  <a:pt x="159878" y="407494"/>
                </a:cubicBezTo>
                <a:cubicBezTo>
                  <a:pt x="147972" y="424163"/>
                  <a:pt x="33671" y="638476"/>
                  <a:pt x="9859" y="714676"/>
                </a:cubicBezTo>
                <a:cubicBezTo>
                  <a:pt x="-13953" y="790876"/>
                  <a:pt x="12241" y="918272"/>
                  <a:pt x="17003" y="864694"/>
                </a:cubicBezTo>
                <a:cubicBezTo>
                  <a:pt x="21765" y="811116"/>
                  <a:pt x="34862" y="437260"/>
                  <a:pt x="38434" y="393207"/>
                </a:cubicBezTo>
                <a:cubicBezTo>
                  <a:pt x="42006" y="349154"/>
                  <a:pt x="5096" y="619426"/>
                  <a:pt x="38434" y="600376"/>
                </a:cubicBezTo>
                <a:cubicBezTo>
                  <a:pt x="71771" y="581326"/>
                  <a:pt x="213456" y="317007"/>
                  <a:pt x="238459" y="278907"/>
                </a:cubicBezTo>
                <a:cubicBezTo>
                  <a:pt x="263462" y="240807"/>
                  <a:pt x="200359" y="353917"/>
                  <a:pt x="188453" y="371776"/>
                </a:cubicBezTo>
                <a:cubicBezTo>
                  <a:pt x="176547" y="389635"/>
                  <a:pt x="167022" y="386063"/>
                  <a:pt x="167022" y="386063"/>
                </a:cubicBezTo>
                <a:cubicBezTo>
                  <a:pt x="269416" y="344391"/>
                  <a:pt x="771859" y="147938"/>
                  <a:pt x="802815" y="121744"/>
                </a:cubicBezTo>
                <a:cubicBezTo>
                  <a:pt x="833771" y="95550"/>
                  <a:pt x="318231" y="247951"/>
                  <a:pt x="352759" y="228901"/>
                </a:cubicBezTo>
                <a:cubicBezTo>
                  <a:pt x="387287" y="209851"/>
                  <a:pt x="1048084" y="-9224"/>
                  <a:pt x="1031415" y="3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8" name="フリーフォーム 1277">
            <a:extLst>
              <a:ext uri="{FF2B5EF4-FFF2-40B4-BE49-F238E27FC236}">
                <a16:creationId xmlns:a16="http://schemas.microsoft.com/office/drawing/2014/main" id="{ECD0DEA7-2EE0-4DC9-F691-7079E816DA33}"/>
              </a:ext>
            </a:extLst>
          </p:cNvPr>
          <p:cNvSpPr/>
          <p:nvPr/>
        </p:nvSpPr>
        <p:spPr>
          <a:xfrm>
            <a:off x="7663215" y="11108481"/>
            <a:ext cx="366543" cy="621600"/>
          </a:xfrm>
          <a:custGeom>
            <a:avLst/>
            <a:gdLst>
              <a:gd name="connsiteX0" fmla="*/ 366360 w 366543"/>
              <a:gd name="connsiteY0" fmla="*/ 50 h 621600"/>
              <a:gd name="connsiteX1" fmla="*/ 109185 w 366543"/>
              <a:gd name="connsiteY1" fmla="*/ 285800 h 621600"/>
              <a:gd name="connsiteX2" fmla="*/ 2029 w 366543"/>
              <a:gd name="connsiteY2" fmla="*/ 621557 h 621600"/>
              <a:gd name="connsiteX3" fmla="*/ 66323 w 366543"/>
              <a:gd name="connsiteY3" fmla="*/ 307232 h 621600"/>
              <a:gd name="connsiteX4" fmla="*/ 366360 w 366543"/>
              <a:gd name="connsiteY4" fmla="*/ 50 h 6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6543" h="621600">
                <a:moveTo>
                  <a:pt x="366360" y="50"/>
                </a:moveTo>
                <a:cubicBezTo>
                  <a:pt x="373504" y="-3522"/>
                  <a:pt x="169907" y="182216"/>
                  <a:pt x="109185" y="285800"/>
                </a:cubicBezTo>
                <a:cubicBezTo>
                  <a:pt x="48463" y="389385"/>
                  <a:pt x="9173" y="617985"/>
                  <a:pt x="2029" y="621557"/>
                </a:cubicBezTo>
                <a:cubicBezTo>
                  <a:pt x="-5115" y="625129"/>
                  <a:pt x="4411" y="408435"/>
                  <a:pt x="66323" y="307232"/>
                </a:cubicBezTo>
                <a:cubicBezTo>
                  <a:pt x="128235" y="206029"/>
                  <a:pt x="359216" y="3622"/>
                  <a:pt x="366360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9" name="フリーフォーム 1278">
            <a:extLst>
              <a:ext uri="{FF2B5EF4-FFF2-40B4-BE49-F238E27FC236}">
                <a16:creationId xmlns:a16="http://schemas.microsoft.com/office/drawing/2014/main" id="{00CD0FEE-46BF-90DA-62B0-96E9E0BF7293}"/>
              </a:ext>
            </a:extLst>
          </p:cNvPr>
          <p:cNvSpPr/>
          <p:nvPr/>
        </p:nvSpPr>
        <p:spPr>
          <a:xfrm>
            <a:off x="7332167" y="10979461"/>
            <a:ext cx="519243" cy="283251"/>
          </a:xfrm>
          <a:custGeom>
            <a:avLst/>
            <a:gdLst>
              <a:gd name="connsiteX0" fmla="*/ 518814 w 519243"/>
              <a:gd name="connsiteY0" fmla="*/ 483 h 283251"/>
              <a:gd name="connsiteX1" fmla="*/ 25896 w 519243"/>
              <a:gd name="connsiteY1" fmla="*/ 271945 h 283251"/>
              <a:gd name="connsiteX2" fmla="*/ 111621 w 519243"/>
              <a:gd name="connsiteY2" fmla="*/ 207652 h 283251"/>
              <a:gd name="connsiteX3" fmla="*/ 518814 w 519243"/>
              <a:gd name="connsiteY3" fmla="*/ 483 h 283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243" h="283251">
                <a:moveTo>
                  <a:pt x="518814" y="483"/>
                </a:moveTo>
                <a:cubicBezTo>
                  <a:pt x="504527" y="11198"/>
                  <a:pt x="93761" y="237417"/>
                  <a:pt x="25896" y="271945"/>
                </a:cubicBezTo>
                <a:cubicBezTo>
                  <a:pt x="-41970" y="306473"/>
                  <a:pt x="36612" y="255277"/>
                  <a:pt x="111621" y="207652"/>
                </a:cubicBezTo>
                <a:cubicBezTo>
                  <a:pt x="186630" y="160027"/>
                  <a:pt x="533101" y="-10232"/>
                  <a:pt x="518814" y="4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0" name="フリーフォーム 1279">
            <a:extLst>
              <a:ext uri="{FF2B5EF4-FFF2-40B4-BE49-F238E27FC236}">
                <a16:creationId xmlns:a16="http://schemas.microsoft.com/office/drawing/2014/main" id="{D820CEEA-985C-EE6B-70AD-28407C96DA1F}"/>
              </a:ext>
            </a:extLst>
          </p:cNvPr>
          <p:cNvSpPr/>
          <p:nvPr/>
        </p:nvSpPr>
        <p:spPr>
          <a:xfrm>
            <a:off x="8272463" y="11094219"/>
            <a:ext cx="364331" cy="628692"/>
          </a:xfrm>
          <a:custGeom>
            <a:avLst/>
            <a:gdLst>
              <a:gd name="connsiteX0" fmla="*/ 364331 w 364331"/>
              <a:gd name="connsiteY0" fmla="*/ 25 h 628692"/>
              <a:gd name="connsiteX1" fmla="*/ 78581 w 364331"/>
              <a:gd name="connsiteY1" fmla="*/ 278631 h 628692"/>
              <a:gd name="connsiteX2" fmla="*/ 0 w 364331"/>
              <a:gd name="connsiteY2" fmla="*/ 628675 h 628692"/>
              <a:gd name="connsiteX3" fmla="*/ 78581 w 364331"/>
              <a:gd name="connsiteY3" fmla="*/ 264344 h 628692"/>
              <a:gd name="connsiteX4" fmla="*/ 364331 w 364331"/>
              <a:gd name="connsiteY4" fmla="*/ 25 h 62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31" h="628692">
                <a:moveTo>
                  <a:pt x="364331" y="25"/>
                </a:moveTo>
                <a:cubicBezTo>
                  <a:pt x="364331" y="2406"/>
                  <a:pt x="139303" y="173856"/>
                  <a:pt x="78581" y="278631"/>
                </a:cubicBezTo>
                <a:cubicBezTo>
                  <a:pt x="17859" y="383406"/>
                  <a:pt x="0" y="631056"/>
                  <a:pt x="0" y="628675"/>
                </a:cubicBezTo>
                <a:cubicBezTo>
                  <a:pt x="0" y="626294"/>
                  <a:pt x="16669" y="365547"/>
                  <a:pt x="78581" y="264344"/>
                </a:cubicBezTo>
                <a:cubicBezTo>
                  <a:pt x="140493" y="163141"/>
                  <a:pt x="364331" y="-2356"/>
                  <a:pt x="364331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1" name="フリーフォーム 1280">
            <a:extLst>
              <a:ext uri="{FF2B5EF4-FFF2-40B4-BE49-F238E27FC236}">
                <a16:creationId xmlns:a16="http://schemas.microsoft.com/office/drawing/2014/main" id="{2E1C999F-0BF9-914C-3E6A-A105DAC961A0}"/>
              </a:ext>
            </a:extLst>
          </p:cNvPr>
          <p:cNvSpPr/>
          <p:nvPr/>
        </p:nvSpPr>
        <p:spPr>
          <a:xfrm>
            <a:off x="8279606" y="11068958"/>
            <a:ext cx="576223" cy="125660"/>
          </a:xfrm>
          <a:custGeom>
            <a:avLst/>
            <a:gdLst>
              <a:gd name="connsiteX0" fmla="*/ 0 w 576223"/>
              <a:gd name="connsiteY0" fmla="*/ 10998 h 125660"/>
              <a:gd name="connsiteX1" fmla="*/ 307182 w 576223"/>
              <a:gd name="connsiteY1" fmla="*/ 10998 h 125660"/>
              <a:gd name="connsiteX2" fmla="*/ 571500 w 576223"/>
              <a:gd name="connsiteY2" fmla="*/ 125298 h 125660"/>
              <a:gd name="connsiteX3" fmla="*/ 464344 w 576223"/>
              <a:gd name="connsiteY3" fmla="*/ 46717 h 125660"/>
              <a:gd name="connsiteX4" fmla="*/ 307182 w 576223"/>
              <a:gd name="connsiteY4" fmla="*/ 32430 h 125660"/>
              <a:gd name="connsiteX5" fmla="*/ 0 w 576223"/>
              <a:gd name="connsiteY5" fmla="*/ 10998 h 125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223" h="125660">
                <a:moveTo>
                  <a:pt x="0" y="10998"/>
                </a:moveTo>
                <a:cubicBezTo>
                  <a:pt x="105966" y="1473"/>
                  <a:pt x="211932" y="-8052"/>
                  <a:pt x="307182" y="10998"/>
                </a:cubicBezTo>
                <a:cubicBezTo>
                  <a:pt x="402432" y="30048"/>
                  <a:pt x="545306" y="119345"/>
                  <a:pt x="571500" y="125298"/>
                </a:cubicBezTo>
                <a:cubicBezTo>
                  <a:pt x="597694" y="131251"/>
                  <a:pt x="508397" y="62195"/>
                  <a:pt x="464344" y="46717"/>
                </a:cubicBezTo>
                <a:cubicBezTo>
                  <a:pt x="420291" y="31239"/>
                  <a:pt x="307182" y="32430"/>
                  <a:pt x="307182" y="32430"/>
                </a:cubicBezTo>
                <a:lnTo>
                  <a:pt x="0" y="109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2" name="フリーフォーム 1281">
            <a:extLst>
              <a:ext uri="{FF2B5EF4-FFF2-40B4-BE49-F238E27FC236}">
                <a16:creationId xmlns:a16="http://schemas.microsoft.com/office/drawing/2014/main" id="{304BD0E9-35EA-9665-243A-C6381AC2C18F}"/>
              </a:ext>
            </a:extLst>
          </p:cNvPr>
          <p:cNvSpPr/>
          <p:nvPr/>
        </p:nvSpPr>
        <p:spPr>
          <a:xfrm>
            <a:off x="5771064" y="10656195"/>
            <a:ext cx="237270" cy="550801"/>
          </a:xfrm>
          <a:custGeom>
            <a:avLst/>
            <a:gdLst>
              <a:gd name="connsiteX0" fmla="*/ 236830 w 237270"/>
              <a:gd name="connsiteY0" fmla="*/ 2280 h 550801"/>
              <a:gd name="connsiteX1" fmla="*/ 8230 w 237270"/>
              <a:gd name="connsiteY1" fmla="*/ 538061 h 550801"/>
              <a:gd name="connsiteX2" fmla="*/ 65380 w 237270"/>
              <a:gd name="connsiteY2" fmla="*/ 352324 h 550801"/>
              <a:gd name="connsiteX3" fmla="*/ 236830 w 237270"/>
              <a:gd name="connsiteY3" fmla="*/ 2280 h 550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270" h="550801">
                <a:moveTo>
                  <a:pt x="236830" y="2280"/>
                </a:moveTo>
                <a:cubicBezTo>
                  <a:pt x="227305" y="33236"/>
                  <a:pt x="36805" y="479720"/>
                  <a:pt x="8230" y="538061"/>
                </a:cubicBezTo>
                <a:cubicBezTo>
                  <a:pt x="-20345" y="596402"/>
                  <a:pt x="32042" y="440430"/>
                  <a:pt x="65380" y="352324"/>
                </a:cubicBezTo>
                <a:cubicBezTo>
                  <a:pt x="98717" y="264218"/>
                  <a:pt x="246355" y="-28676"/>
                  <a:pt x="236830" y="22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3" name="フリーフォーム 1282">
            <a:extLst>
              <a:ext uri="{FF2B5EF4-FFF2-40B4-BE49-F238E27FC236}">
                <a16:creationId xmlns:a16="http://schemas.microsoft.com/office/drawing/2014/main" id="{88B136C9-C9D5-7419-F1F4-AABA1D68CD01}"/>
              </a:ext>
            </a:extLst>
          </p:cNvPr>
          <p:cNvSpPr/>
          <p:nvPr/>
        </p:nvSpPr>
        <p:spPr>
          <a:xfrm>
            <a:off x="6276366" y="7670145"/>
            <a:ext cx="98110" cy="422769"/>
          </a:xfrm>
          <a:custGeom>
            <a:avLst/>
            <a:gdLst>
              <a:gd name="connsiteX0" fmla="*/ 98057 w 98110"/>
              <a:gd name="connsiteY0" fmla="*/ 1143 h 422769"/>
              <a:gd name="connsiteX1" fmla="*/ 5738 w 98110"/>
              <a:gd name="connsiteY1" fmla="*/ 409986 h 422769"/>
              <a:gd name="connsiteX2" fmla="*/ 18926 w 98110"/>
              <a:gd name="connsiteY2" fmla="*/ 291290 h 422769"/>
              <a:gd name="connsiteX3" fmla="*/ 98057 w 98110"/>
              <a:gd name="connsiteY3" fmla="*/ 1143 h 422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110" h="422769">
                <a:moveTo>
                  <a:pt x="98057" y="1143"/>
                </a:moveTo>
                <a:cubicBezTo>
                  <a:pt x="95859" y="20926"/>
                  <a:pt x="18926" y="361628"/>
                  <a:pt x="5738" y="409986"/>
                </a:cubicBezTo>
                <a:cubicBezTo>
                  <a:pt x="-7450" y="458344"/>
                  <a:pt x="4272" y="358698"/>
                  <a:pt x="18926" y="291290"/>
                </a:cubicBezTo>
                <a:cubicBezTo>
                  <a:pt x="33580" y="223882"/>
                  <a:pt x="100255" y="-18640"/>
                  <a:pt x="98057" y="1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4" name="フリーフォーム 1283">
            <a:extLst>
              <a:ext uri="{FF2B5EF4-FFF2-40B4-BE49-F238E27FC236}">
                <a16:creationId xmlns:a16="http://schemas.microsoft.com/office/drawing/2014/main" id="{856B0631-A338-3970-8695-D0E10DF7A416}"/>
              </a:ext>
            </a:extLst>
          </p:cNvPr>
          <p:cNvSpPr/>
          <p:nvPr/>
        </p:nvSpPr>
        <p:spPr>
          <a:xfrm>
            <a:off x="5772150" y="8220367"/>
            <a:ext cx="339189" cy="391698"/>
          </a:xfrm>
          <a:custGeom>
            <a:avLst/>
            <a:gdLst>
              <a:gd name="connsiteX0" fmla="*/ 338504 w 339189"/>
              <a:gd name="connsiteY0" fmla="*/ 441 h 391698"/>
              <a:gd name="connsiteX1" fmla="*/ 197827 w 339189"/>
              <a:gd name="connsiteY1" fmla="*/ 224645 h 391698"/>
              <a:gd name="connsiteX2" fmla="*/ 246185 w 339189"/>
              <a:gd name="connsiteY2" fmla="*/ 185079 h 391698"/>
              <a:gd name="connsiteX3" fmla="*/ 0 w 339189"/>
              <a:gd name="connsiteY3" fmla="*/ 391698 h 391698"/>
              <a:gd name="connsiteX4" fmla="*/ 316523 w 339189"/>
              <a:gd name="connsiteY4" fmla="*/ 123533 h 391698"/>
              <a:gd name="connsiteX5" fmla="*/ 268165 w 339189"/>
              <a:gd name="connsiteY5" fmla="*/ 158702 h 391698"/>
              <a:gd name="connsiteX6" fmla="*/ 224204 w 339189"/>
              <a:gd name="connsiteY6" fmla="*/ 198268 h 391698"/>
              <a:gd name="connsiteX7" fmla="*/ 250581 w 339189"/>
              <a:gd name="connsiteY7" fmla="*/ 167495 h 391698"/>
              <a:gd name="connsiteX8" fmla="*/ 338504 w 339189"/>
              <a:gd name="connsiteY8" fmla="*/ 441 h 391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9189" h="391698">
                <a:moveTo>
                  <a:pt x="338504" y="441"/>
                </a:moveTo>
                <a:cubicBezTo>
                  <a:pt x="329712" y="9966"/>
                  <a:pt x="213213" y="193872"/>
                  <a:pt x="197827" y="224645"/>
                </a:cubicBezTo>
                <a:cubicBezTo>
                  <a:pt x="182440" y="255418"/>
                  <a:pt x="246185" y="185079"/>
                  <a:pt x="246185" y="185079"/>
                </a:cubicBezTo>
                <a:lnTo>
                  <a:pt x="0" y="391698"/>
                </a:lnTo>
                <a:cubicBezTo>
                  <a:pt x="11723" y="381440"/>
                  <a:pt x="271829" y="162366"/>
                  <a:pt x="316523" y="123533"/>
                </a:cubicBezTo>
                <a:cubicBezTo>
                  <a:pt x="361217" y="84700"/>
                  <a:pt x="283551" y="146246"/>
                  <a:pt x="268165" y="158702"/>
                </a:cubicBezTo>
                <a:cubicBezTo>
                  <a:pt x="252779" y="171158"/>
                  <a:pt x="227135" y="196803"/>
                  <a:pt x="224204" y="198268"/>
                </a:cubicBezTo>
                <a:cubicBezTo>
                  <a:pt x="221273" y="199734"/>
                  <a:pt x="232264" y="196803"/>
                  <a:pt x="250581" y="167495"/>
                </a:cubicBezTo>
                <a:cubicBezTo>
                  <a:pt x="268898" y="138187"/>
                  <a:pt x="347296" y="-9084"/>
                  <a:pt x="338504" y="4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5" name="フリーフォーム 1284">
            <a:extLst>
              <a:ext uri="{FF2B5EF4-FFF2-40B4-BE49-F238E27FC236}">
                <a16:creationId xmlns:a16="http://schemas.microsoft.com/office/drawing/2014/main" id="{55E2A292-0512-4DC8-15AD-12F5F581EED1}"/>
              </a:ext>
            </a:extLst>
          </p:cNvPr>
          <p:cNvSpPr/>
          <p:nvPr/>
        </p:nvSpPr>
        <p:spPr>
          <a:xfrm>
            <a:off x="5508333" y="7899622"/>
            <a:ext cx="127570" cy="88222"/>
          </a:xfrm>
          <a:custGeom>
            <a:avLst/>
            <a:gdLst>
              <a:gd name="connsiteX0" fmla="*/ 48 w 127570"/>
              <a:gd name="connsiteY0" fmla="*/ 88190 h 88222"/>
              <a:gd name="connsiteX1" fmla="*/ 61594 w 127570"/>
              <a:gd name="connsiteY1" fmla="*/ 26643 h 88222"/>
              <a:gd name="connsiteX2" fmla="*/ 127536 w 127570"/>
              <a:gd name="connsiteY2" fmla="*/ 266 h 88222"/>
              <a:gd name="connsiteX3" fmla="*/ 52802 w 127570"/>
              <a:gd name="connsiteY3" fmla="*/ 17851 h 88222"/>
              <a:gd name="connsiteX4" fmla="*/ 48 w 127570"/>
              <a:gd name="connsiteY4" fmla="*/ 88190 h 88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570" h="88222">
                <a:moveTo>
                  <a:pt x="48" y="88190"/>
                </a:moveTo>
                <a:cubicBezTo>
                  <a:pt x="1513" y="89655"/>
                  <a:pt x="40346" y="41297"/>
                  <a:pt x="61594" y="26643"/>
                </a:cubicBezTo>
                <a:cubicBezTo>
                  <a:pt x="82842" y="11989"/>
                  <a:pt x="129001" y="1731"/>
                  <a:pt x="127536" y="266"/>
                </a:cubicBezTo>
                <a:cubicBezTo>
                  <a:pt x="126071" y="-1199"/>
                  <a:pt x="74783" y="3197"/>
                  <a:pt x="52802" y="17851"/>
                </a:cubicBezTo>
                <a:cubicBezTo>
                  <a:pt x="30821" y="32505"/>
                  <a:pt x="-1417" y="86725"/>
                  <a:pt x="48" y="881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フリーフォーム 1285">
            <a:extLst>
              <a:ext uri="{FF2B5EF4-FFF2-40B4-BE49-F238E27FC236}">
                <a16:creationId xmlns:a16="http://schemas.microsoft.com/office/drawing/2014/main" id="{843FA70D-B72C-31FE-CFD6-5A9E42B15616}"/>
              </a:ext>
            </a:extLst>
          </p:cNvPr>
          <p:cNvSpPr/>
          <p:nvPr/>
        </p:nvSpPr>
        <p:spPr>
          <a:xfrm>
            <a:off x="5376495" y="7608348"/>
            <a:ext cx="563773" cy="76387"/>
          </a:xfrm>
          <a:custGeom>
            <a:avLst/>
            <a:gdLst>
              <a:gd name="connsiteX0" fmla="*/ 1 w 563773"/>
              <a:gd name="connsiteY0" fmla="*/ 76129 h 76387"/>
              <a:gd name="connsiteX1" fmla="*/ 382467 w 563773"/>
              <a:gd name="connsiteY1" fmla="*/ 49752 h 76387"/>
              <a:gd name="connsiteX2" fmla="*/ 342901 w 563773"/>
              <a:gd name="connsiteY2" fmla="*/ 71733 h 76387"/>
              <a:gd name="connsiteX3" fmla="*/ 558313 w 563773"/>
              <a:gd name="connsiteY3" fmla="*/ 1394 h 76387"/>
              <a:gd name="connsiteX4" fmla="*/ 483578 w 563773"/>
              <a:gd name="connsiteY4" fmla="*/ 27771 h 76387"/>
              <a:gd name="connsiteX5" fmla="*/ 312128 w 563773"/>
              <a:gd name="connsiteY5" fmla="*/ 62940 h 76387"/>
              <a:gd name="connsiteX6" fmla="*/ 378070 w 563773"/>
              <a:gd name="connsiteY6" fmla="*/ 62940 h 76387"/>
              <a:gd name="connsiteX7" fmla="*/ 1 w 563773"/>
              <a:gd name="connsiteY7" fmla="*/ 76129 h 76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3773" h="76387">
                <a:moveTo>
                  <a:pt x="1" y="76129"/>
                </a:moveTo>
                <a:cubicBezTo>
                  <a:pt x="734" y="73931"/>
                  <a:pt x="325317" y="50485"/>
                  <a:pt x="382467" y="49752"/>
                </a:cubicBezTo>
                <a:cubicBezTo>
                  <a:pt x="439617" y="49019"/>
                  <a:pt x="313593" y="79793"/>
                  <a:pt x="342901" y="71733"/>
                </a:cubicBezTo>
                <a:cubicBezTo>
                  <a:pt x="372209" y="63673"/>
                  <a:pt x="534867" y="8721"/>
                  <a:pt x="558313" y="1394"/>
                </a:cubicBezTo>
                <a:cubicBezTo>
                  <a:pt x="581759" y="-5933"/>
                  <a:pt x="524609" y="17513"/>
                  <a:pt x="483578" y="27771"/>
                </a:cubicBezTo>
                <a:cubicBezTo>
                  <a:pt x="442547" y="38029"/>
                  <a:pt x="329713" y="57079"/>
                  <a:pt x="312128" y="62940"/>
                </a:cubicBezTo>
                <a:cubicBezTo>
                  <a:pt x="294543" y="68801"/>
                  <a:pt x="424230" y="60009"/>
                  <a:pt x="378070" y="62940"/>
                </a:cubicBezTo>
                <a:cubicBezTo>
                  <a:pt x="331910" y="65871"/>
                  <a:pt x="-732" y="78327"/>
                  <a:pt x="1" y="761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7" name="フリーフォーム 1286">
            <a:extLst>
              <a:ext uri="{FF2B5EF4-FFF2-40B4-BE49-F238E27FC236}">
                <a16:creationId xmlns:a16="http://schemas.microsoft.com/office/drawing/2014/main" id="{C67A0F23-A4C4-ABD3-B278-8AC8746525C9}"/>
              </a:ext>
            </a:extLst>
          </p:cNvPr>
          <p:cNvSpPr/>
          <p:nvPr/>
        </p:nvSpPr>
        <p:spPr>
          <a:xfrm>
            <a:off x="6220155" y="7702060"/>
            <a:ext cx="31389" cy="343446"/>
          </a:xfrm>
          <a:custGeom>
            <a:avLst/>
            <a:gdLst>
              <a:gd name="connsiteX0" fmla="*/ 31176 w 31389"/>
              <a:gd name="connsiteY0" fmla="*/ 2 h 343446"/>
              <a:gd name="connsiteX1" fmla="*/ 403 w 31389"/>
              <a:gd name="connsiteY1" fmla="*/ 224205 h 343446"/>
              <a:gd name="connsiteX2" fmla="*/ 13591 w 31389"/>
              <a:gd name="connsiteY2" fmla="*/ 184640 h 343446"/>
              <a:gd name="connsiteX3" fmla="*/ 13591 w 31389"/>
              <a:gd name="connsiteY3" fmla="*/ 342902 h 343446"/>
              <a:gd name="connsiteX4" fmla="*/ 13591 w 31389"/>
              <a:gd name="connsiteY4" fmla="*/ 228602 h 343446"/>
              <a:gd name="connsiteX5" fmla="*/ 31176 w 31389"/>
              <a:gd name="connsiteY5" fmla="*/ 2 h 34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389" h="343446">
                <a:moveTo>
                  <a:pt x="31176" y="2"/>
                </a:moveTo>
                <a:cubicBezTo>
                  <a:pt x="28978" y="-731"/>
                  <a:pt x="3334" y="193432"/>
                  <a:pt x="403" y="224205"/>
                </a:cubicBezTo>
                <a:cubicBezTo>
                  <a:pt x="-2528" y="254978"/>
                  <a:pt x="11393" y="164857"/>
                  <a:pt x="13591" y="184640"/>
                </a:cubicBezTo>
                <a:cubicBezTo>
                  <a:pt x="15789" y="204423"/>
                  <a:pt x="13591" y="342902"/>
                  <a:pt x="13591" y="342902"/>
                </a:cubicBezTo>
                <a:cubicBezTo>
                  <a:pt x="13591" y="350229"/>
                  <a:pt x="9195" y="282089"/>
                  <a:pt x="13591" y="228602"/>
                </a:cubicBezTo>
                <a:cubicBezTo>
                  <a:pt x="17987" y="175115"/>
                  <a:pt x="33374" y="735"/>
                  <a:pt x="31176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8" name="フリーフォーム 1287">
            <a:extLst>
              <a:ext uri="{FF2B5EF4-FFF2-40B4-BE49-F238E27FC236}">
                <a16:creationId xmlns:a16="http://schemas.microsoft.com/office/drawing/2014/main" id="{065B0DEF-C313-F435-6760-CF73D00C12EB}"/>
              </a:ext>
            </a:extLst>
          </p:cNvPr>
          <p:cNvSpPr/>
          <p:nvPr/>
        </p:nvSpPr>
        <p:spPr>
          <a:xfrm>
            <a:off x="6408916" y="5167073"/>
            <a:ext cx="371528" cy="415156"/>
          </a:xfrm>
          <a:custGeom>
            <a:avLst/>
            <a:gdLst>
              <a:gd name="connsiteX0" fmla="*/ 371446 w 371528"/>
              <a:gd name="connsiteY0" fmla="*/ 150 h 415156"/>
              <a:gd name="connsiteX1" fmla="*/ 147159 w 371528"/>
              <a:gd name="connsiteY1" fmla="*/ 224436 h 415156"/>
              <a:gd name="connsiteX2" fmla="*/ 510 w 371528"/>
              <a:gd name="connsiteY2" fmla="*/ 414218 h 415156"/>
              <a:gd name="connsiteX3" fmla="*/ 95401 w 371528"/>
              <a:gd name="connsiteY3" fmla="*/ 302074 h 415156"/>
              <a:gd name="connsiteX4" fmla="*/ 121280 w 371528"/>
              <a:gd name="connsiteY4" fmla="*/ 258942 h 415156"/>
              <a:gd name="connsiteX5" fmla="*/ 371446 w 371528"/>
              <a:gd name="connsiteY5" fmla="*/ 150 h 415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1528" h="415156">
                <a:moveTo>
                  <a:pt x="371446" y="150"/>
                </a:moveTo>
                <a:cubicBezTo>
                  <a:pt x="375759" y="-5601"/>
                  <a:pt x="208982" y="155425"/>
                  <a:pt x="147159" y="224436"/>
                </a:cubicBezTo>
                <a:cubicBezTo>
                  <a:pt x="85336" y="293447"/>
                  <a:pt x="9136" y="401278"/>
                  <a:pt x="510" y="414218"/>
                </a:cubicBezTo>
                <a:cubicBezTo>
                  <a:pt x="-8116" y="427158"/>
                  <a:pt x="95401" y="302074"/>
                  <a:pt x="95401" y="302074"/>
                </a:cubicBezTo>
                <a:cubicBezTo>
                  <a:pt x="115529" y="276195"/>
                  <a:pt x="82461" y="307825"/>
                  <a:pt x="121280" y="258942"/>
                </a:cubicBezTo>
                <a:cubicBezTo>
                  <a:pt x="160099" y="210059"/>
                  <a:pt x="367133" y="5901"/>
                  <a:pt x="371446" y="1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9" name="フリーフォーム 1288">
            <a:extLst>
              <a:ext uri="{FF2B5EF4-FFF2-40B4-BE49-F238E27FC236}">
                <a16:creationId xmlns:a16="http://schemas.microsoft.com/office/drawing/2014/main" id="{661C9651-7AAA-92C3-BEB8-BC51A67B8669}"/>
              </a:ext>
            </a:extLst>
          </p:cNvPr>
          <p:cNvSpPr/>
          <p:nvPr/>
        </p:nvSpPr>
        <p:spPr>
          <a:xfrm>
            <a:off x="7013247" y="5106816"/>
            <a:ext cx="299194" cy="466124"/>
          </a:xfrm>
          <a:custGeom>
            <a:avLst/>
            <a:gdLst>
              <a:gd name="connsiteX0" fmla="*/ 28 w 299194"/>
              <a:gd name="connsiteY0" fmla="*/ 22 h 466124"/>
              <a:gd name="connsiteX1" fmla="*/ 258821 w 299194"/>
              <a:gd name="connsiteY1" fmla="*/ 353705 h 466124"/>
              <a:gd name="connsiteX2" fmla="*/ 284700 w 299194"/>
              <a:gd name="connsiteY2" fmla="*/ 465848 h 466124"/>
              <a:gd name="connsiteX3" fmla="*/ 276074 w 299194"/>
              <a:gd name="connsiteY3" fmla="*/ 370958 h 466124"/>
              <a:gd name="connsiteX4" fmla="*/ 28 w 299194"/>
              <a:gd name="connsiteY4" fmla="*/ 22 h 466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194" h="466124">
                <a:moveTo>
                  <a:pt x="28" y="22"/>
                </a:moveTo>
                <a:cubicBezTo>
                  <a:pt x="-2847" y="-2853"/>
                  <a:pt x="211376" y="276067"/>
                  <a:pt x="258821" y="353705"/>
                </a:cubicBezTo>
                <a:cubicBezTo>
                  <a:pt x="306266" y="431343"/>
                  <a:pt x="281825" y="462973"/>
                  <a:pt x="284700" y="465848"/>
                </a:cubicBezTo>
                <a:cubicBezTo>
                  <a:pt x="287575" y="468723"/>
                  <a:pt x="320644" y="450033"/>
                  <a:pt x="276074" y="370958"/>
                </a:cubicBezTo>
                <a:cubicBezTo>
                  <a:pt x="231504" y="291883"/>
                  <a:pt x="2903" y="2897"/>
                  <a:pt x="28" y="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0" name="フリーフォーム 1289">
            <a:extLst>
              <a:ext uri="{FF2B5EF4-FFF2-40B4-BE49-F238E27FC236}">
                <a16:creationId xmlns:a16="http://schemas.microsoft.com/office/drawing/2014/main" id="{67AD063B-DC6D-E024-CFE8-E8E173FEB912}"/>
              </a:ext>
            </a:extLst>
          </p:cNvPr>
          <p:cNvSpPr/>
          <p:nvPr/>
        </p:nvSpPr>
        <p:spPr>
          <a:xfrm>
            <a:off x="6938276" y="5675770"/>
            <a:ext cx="196209" cy="106664"/>
          </a:xfrm>
          <a:custGeom>
            <a:avLst/>
            <a:gdLst>
              <a:gd name="connsiteX0" fmla="*/ 195769 w 196209"/>
              <a:gd name="connsiteY0" fmla="*/ 411 h 106664"/>
              <a:gd name="connsiteX1" fmla="*/ 5988 w 196209"/>
              <a:gd name="connsiteY1" fmla="*/ 103928 h 106664"/>
              <a:gd name="connsiteX2" fmla="*/ 57747 w 196209"/>
              <a:gd name="connsiteY2" fmla="*/ 69422 h 106664"/>
              <a:gd name="connsiteX3" fmla="*/ 195769 w 196209"/>
              <a:gd name="connsiteY3" fmla="*/ 411 h 106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209" h="106664">
                <a:moveTo>
                  <a:pt x="195769" y="411"/>
                </a:moveTo>
                <a:cubicBezTo>
                  <a:pt x="187142" y="6162"/>
                  <a:pt x="5988" y="103928"/>
                  <a:pt x="5988" y="103928"/>
                </a:cubicBezTo>
                <a:cubicBezTo>
                  <a:pt x="-17016" y="115430"/>
                  <a:pt x="31868" y="88113"/>
                  <a:pt x="57747" y="69422"/>
                </a:cubicBezTo>
                <a:cubicBezTo>
                  <a:pt x="83626" y="50732"/>
                  <a:pt x="204396" y="-5340"/>
                  <a:pt x="195769" y="4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1" name="フリーフォーム 1290">
            <a:extLst>
              <a:ext uri="{FF2B5EF4-FFF2-40B4-BE49-F238E27FC236}">
                <a16:creationId xmlns:a16="http://schemas.microsoft.com/office/drawing/2014/main" id="{2ACDF0FE-DB36-FA34-6396-94F0790B617A}"/>
              </a:ext>
            </a:extLst>
          </p:cNvPr>
          <p:cNvSpPr/>
          <p:nvPr/>
        </p:nvSpPr>
        <p:spPr>
          <a:xfrm>
            <a:off x="7113873" y="6193418"/>
            <a:ext cx="192806" cy="243051"/>
          </a:xfrm>
          <a:custGeom>
            <a:avLst/>
            <a:gdLst>
              <a:gd name="connsiteX0" fmla="*/ 192701 w 192806"/>
              <a:gd name="connsiteY0" fmla="*/ 348 h 243051"/>
              <a:gd name="connsiteX1" fmla="*/ 11546 w 192806"/>
              <a:gd name="connsiteY1" fmla="*/ 233261 h 243051"/>
              <a:gd name="connsiteX2" fmla="*/ 37425 w 192806"/>
              <a:gd name="connsiteY2" fmla="*/ 181503 h 243051"/>
              <a:gd name="connsiteX3" fmla="*/ 192701 w 192806"/>
              <a:gd name="connsiteY3" fmla="*/ 348 h 24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806" h="243051">
                <a:moveTo>
                  <a:pt x="192701" y="348"/>
                </a:moveTo>
                <a:cubicBezTo>
                  <a:pt x="188388" y="8974"/>
                  <a:pt x="11546" y="233261"/>
                  <a:pt x="11546" y="233261"/>
                </a:cubicBezTo>
                <a:cubicBezTo>
                  <a:pt x="-14333" y="263453"/>
                  <a:pt x="7233" y="217446"/>
                  <a:pt x="37425" y="181503"/>
                </a:cubicBezTo>
                <a:cubicBezTo>
                  <a:pt x="67617" y="145560"/>
                  <a:pt x="197014" y="-8278"/>
                  <a:pt x="192701" y="3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2" name="フリーフォーム 1291">
            <a:extLst>
              <a:ext uri="{FF2B5EF4-FFF2-40B4-BE49-F238E27FC236}">
                <a16:creationId xmlns:a16="http://schemas.microsoft.com/office/drawing/2014/main" id="{48E58BA9-12BB-4444-424B-FBF15F445917}"/>
              </a:ext>
            </a:extLst>
          </p:cNvPr>
          <p:cNvSpPr/>
          <p:nvPr/>
        </p:nvSpPr>
        <p:spPr>
          <a:xfrm>
            <a:off x="6849374" y="6253903"/>
            <a:ext cx="97592" cy="235810"/>
          </a:xfrm>
          <a:custGeom>
            <a:avLst/>
            <a:gdLst>
              <a:gd name="connsiteX0" fmla="*/ 0 w 97592"/>
              <a:gd name="connsiteY0" fmla="*/ 248 h 235810"/>
              <a:gd name="connsiteX1" fmla="*/ 86264 w 97592"/>
              <a:gd name="connsiteY1" fmla="*/ 224535 h 235810"/>
              <a:gd name="connsiteX2" fmla="*/ 86264 w 97592"/>
              <a:gd name="connsiteY2" fmla="*/ 181403 h 235810"/>
              <a:gd name="connsiteX3" fmla="*/ 0 w 97592"/>
              <a:gd name="connsiteY3" fmla="*/ 248 h 235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92" h="235810">
                <a:moveTo>
                  <a:pt x="0" y="248"/>
                </a:moveTo>
                <a:cubicBezTo>
                  <a:pt x="0" y="7437"/>
                  <a:pt x="86264" y="224535"/>
                  <a:pt x="86264" y="224535"/>
                </a:cubicBezTo>
                <a:cubicBezTo>
                  <a:pt x="100641" y="254727"/>
                  <a:pt x="102079" y="218784"/>
                  <a:pt x="86264" y="181403"/>
                </a:cubicBezTo>
                <a:cubicBezTo>
                  <a:pt x="70449" y="144022"/>
                  <a:pt x="0" y="-6941"/>
                  <a:pt x="0" y="2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3" name="フリーフォーム 1292">
            <a:extLst>
              <a:ext uri="{FF2B5EF4-FFF2-40B4-BE49-F238E27FC236}">
                <a16:creationId xmlns:a16="http://schemas.microsoft.com/office/drawing/2014/main" id="{18F8F41A-5CFB-908F-8121-D0906B10FF7A}"/>
              </a:ext>
            </a:extLst>
          </p:cNvPr>
          <p:cNvSpPr/>
          <p:nvPr/>
        </p:nvSpPr>
        <p:spPr>
          <a:xfrm>
            <a:off x="3853090" y="3828241"/>
            <a:ext cx="2484412" cy="897529"/>
          </a:xfrm>
          <a:custGeom>
            <a:avLst/>
            <a:gdLst>
              <a:gd name="connsiteX0" fmla="*/ 26579 w 2484412"/>
              <a:gd name="connsiteY0" fmla="*/ 887450 h 897529"/>
              <a:gd name="connsiteX1" fmla="*/ 1894567 w 2484412"/>
              <a:gd name="connsiteY1" fmla="*/ 64490 h 897529"/>
              <a:gd name="connsiteX2" fmla="*/ 2456270 w 2484412"/>
              <a:gd name="connsiteY2" fmla="*/ 64490 h 897529"/>
              <a:gd name="connsiteX3" fmla="*/ 1176110 w 2484412"/>
              <a:gd name="connsiteY3" fmla="*/ 155930 h 897529"/>
              <a:gd name="connsiteX4" fmla="*/ 1620247 w 2484412"/>
              <a:gd name="connsiteY4" fmla="*/ 155930 h 897529"/>
              <a:gd name="connsiteX5" fmla="*/ 627470 w 2484412"/>
              <a:gd name="connsiteY5" fmla="*/ 547816 h 897529"/>
              <a:gd name="connsiteX6" fmla="*/ 784224 w 2484412"/>
              <a:gd name="connsiteY6" fmla="*/ 521690 h 897529"/>
              <a:gd name="connsiteX7" fmla="*/ 26579 w 2484412"/>
              <a:gd name="connsiteY7" fmla="*/ 887450 h 897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84412" h="897529">
                <a:moveTo>
                  <a:pt x="26579" y="887450"/>
                </a:moveTo>
                <a:cubicBezTo>
                  <a:pt x="211636" y="811250"/>
                  <a:pt x="1489619" y="201650"/>
                  <a:pt x="1894567" y="64490"/>
                </a:cubicBezTo>
                <a:cubicBezTo>
                  <a:pt x="2299515" y="-72670"/>
                  <a:pt x="2576013" y="49250"/>
                  <a:pt x="2456270" y="64490"/>
                </a:cubicBezTo>
                <a:cubicBezTo>
                  <a:pt x="2336527" y="79730"/>
                  <a:pt x="1315447" y="140690"/>
                  <a:pt x="1176110" y="155930"/>
                </a:cubicBezTo>
                <a:cubicBezTo>
                  <a:pt x="1036773" y="171170"/>
                  <a:pt x="1711687" y="90616"/>
                  <a:pt x="1620247" y="155930"/>
                </a:cubicBezTo>
                <a:cubicBezTo>
                  <a:pt x="1528807" y="221244"/>
                  <a:pt x="766807" y="486856"/>
                  <a:pt x="627470" y="547816"/>
                </a:cubicBezTo>
                <a:cubicBezTo>
                  <a:pt x="488133" y="608776"/>
                  <a:pt x="888727" y="458553"/>
                  <a:pt x="784224" y="521690"/>
                </a:cubicBezTo>
                <a:cubicBezTo>
                  <a:pt x="679721" y="584827"/>
                  <a:pt x="-158478" y="963650"/>
                  <a:pt x="26579" y="887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4" name="フリーフォーム 1293">
            <a:extLst>
              <a:ext uri="{FF2B5EF4-FFF2-40B4-BE49-F238E27FC236}">
                <a16:creationId xmlns:a16="http://schemas.microsoft.com/office/drawing/2014/main" id="{20E0D60F-4293-CA9F-DA94-CFD00E5E9959}"/>
              </a:ext>
            </a:extLst>
          </p:cNvPr>
          <p:cNvSpPr/>
          <p:nvPr/>
        </p:nvSpPr>
        <p:spPr>
          <a:xfrm>
            <a:off x="3000786" y="4041433"/>
            <a:ext cx="3271531" cy="3459877"/>
          </a:xfrm>
          <a:custGeom>
            <a:avLst/>
            <a:gdLst>
              <a:gd name="connsiteX0" fmla="*/ 3269385 w 3271531"/>
              <a:gd name="connsiteY0" fmla="*/ 8053 h 3459877"/>
              <a:gd name="connsiteX1" fmla="*/ 1701843 w 3271531"/>
              <a:gd name="connsiteY1" fmla="*/ 413001 h 3459877"/>
              <a:gd name="connsiteX2" fmla="*/ 2015351 w 3271531"/>
              <a:gd name="connsiteY2" fmla="*/ 399938 h 3459877"/>
              <a:gd name="connsiteX3" fmla="*/ 1114014 w 3271531"/>
              <a:gd name="connsiteY3" fmla="*/ 1222898 h 3459877"/>
              <a:gd name="connsiteX4" fmla="*/ 1571214 w 3271531"/>
              <a:gd name="connsiteY4" fmla="*/ 896327 h 3459877"/>
              <a:gd name="connsiteX5" fmla="*/ 277991 w 3271531"/>
              <a:gd name="connsiteY5" fmla="*/ 2581436 h 3459877"/>
              <a:gd name="connsiteX6" fmla="*/ 473934 w 3271531"/>
              <a:gd name="connsiteY6" fmla="*/ 2228738 h 3459877"/>
              <a:gd name="connsiteX7" fmla="*/ 3671 w 3271531"/>
              <a:gd name="connsiteY7" fmla="*/ 3456647 h 3459877"/>
              <a:gd name="connsiteX8" fmla="*/ 330243 w 3271531"/>
              <a:gd name="connsiteY8" fmla="*/ 2529184 h 3459877"/>
              <a:gd name="connsiteX9" fmla="*/ 1558151 w 3271531"/>
              <a:gd name="connsiteY9" fmla="*/ 844076 h 3459877"/>
              <a:gd name="connsiteX10" fmla="*/ 2080665 w 3271531"/>
              <a:gd name="connsiteY10" fmla="*/ 190933 h 3459877"/>
              <a:gd name="connsiteX11" fmla="*/ 1793283 w 3271531"/>
              <a:gd name="connsiteY11" fmla="*/ 373813 h 3459877"/>
              <a:gd name="connsiteX12" fmla="*/ 2616243 w 3271531"/>
              <a:gd name="connsiteY12" fmla="*/ 99493 h 3459877"/>
              <a:gd name="connsiteX13" fmla="*/ 2054540 w 3271531"/>
              <a:gd name="connsiteY13" fmla="*/ 138681 h 3459877"/>
              <a:gd name="connsiteX14" fmla="*/ 3269385 w 3271531"/>
              <a:gd name="connsiteY14" fmla="*/ 8053 h 345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271531" h="3459877">
                <a:moveTo>
                  <a:pt x="3269385" y="8053"/>
                </a:moveTo>
                <a:cubicBezTo>
                  <a:pt x="3210602" y="53773"/>
                  <a:pt x="1910849" y="347687"/>
                  <a:pt x="1701843" y="413001"/>
                </a:cubicBezTo>
                <a:cubicBezTo>
                  <a:pt x="1492837" y="478315"/>
                  <a:pt x="2113322" y="264955"/>
                  <a:pt x="2015351" y="399938"/>
                </a:cubicBezTo>
                <a:cubicBezTo>
                  <a:pt x="1917380" y="534921"/>
                  <a:pt x="1188037" y="1140167"/>
                  <a:pt x="1114014" y="1222898"/>
                </a:cubicBezTo>
                <a:cubicBezTo>
                  <a:pt x="1039991" y="1305630"/>
                  <a:pt x="1710551" y="669904"/>
                  <a:pt x="1571214" y="896327"/>
                </a:cubicBezTo>
                <a:cubicBezTo>
                  <a:pt x="1431877" y="1122750"/>
                  <a:pt x="460871" y="2359368"/>
                  <a:pt x="277991" y="2581436"/>
                </a:cubicBezTo>
                <a:cubicBezTo>
                  <a:pt x="95111" y="2803504"/>
                  <a:pt x="519654" y="2082870"/>
                  <a:pt x="473934" y="2228738"/>
                </a:cubicBezTo>
                <a:cubicBezTo>
                  <a:pt x="428214" y="2374606"/>
                  <a:pt x="27619" y="3406573"/>
                  <a:pt x="3671" y="3456647"/>
                </a:cubicBezTo>
                <a:cubicBezTo>
                  <a:pt x="-20277" y="3506721"/>
                  <a:pt x="71163" y="2964612"/>
                  <a:pt x="330243" y="2529184"/>
                </a:cubicBezTo>
                <a:cubicBezTo>
                  <a:pt x="589323" y="2093756"/>
                  <a:pt x="1266414" y="1233785"/>
                  <a:pt x="1558151" y="844076"/>
                </a:cubicBezTo>
                <a:cubicBezTo>
                  <a:pt x="1849888" y="454367"/>
                  <a:pt x="2041476" y="269310"/>
                  <a:pt x="2080665" y="190933"/>
                </a:cubicBezTo>
                <a:cubicBezTo>
                  <a:pt x="2119854" y="112556"/>
                  <a:pt x="1704020" y="389053"/>
                  <a:pt x="1793283" y="373813"/>
                </a:cubicBezTo>
                <a:cubicBezTo>
                  <a:pt x="1882546" y="358573"/>
                  <a:pt x="2572700" y="138682"/>
                  <a:pt x="2616243" y="99493"/>
                </a:cubicBezTo>
                <a:cubicBezTo>
                  <a:pt x="2659786" y="60304"/>
                  <a:pt x="1947860" y="151744"/>
                  <a:pt x="2054540" y="138681"/>
                </a:cubicBezTo>
                <a:cubicBezTo>
                  <a:pt x="2161220" y="125618"/>
                  <a:pt x="3328168" y="-37667"/>
                  <a:pt x="3269385" y="80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5" name="フリーフォーム 1294">
            <a:extLst>
              <a:ext uri="{FF2B5EF4-FFF2-40B4-BE49-F238E27FC236}">
                <a16:creationId xmlns:a16="http://schemas.microsoft.com/office/drawing/2014/main" id="{969C8807-02FA-27DF-A38F-E3E9AC702A10}"/>
              </a:ext>
            </a:extLst>
          </p:cNvPr>
          <p:cNvSpPr/>
          <p:nvPr/>
        </p:nvSpPr>
        <p:spPr>
          <a:xfrm>
            <a:off x="1672045" y="3944661"/>
            <a:ext cx="1724556" cy="2512254"/>
          </a:xfrm>
          <a:custGeom>
            <a:avLst/>
            <a:gdLst>
              <a:gd name="connsiteX0" fmla="*/ 1724298 w 1724556"/>
              <a:gd name="connsiteY0" fmla="*/ 322 h 2512254"/>
              <a:gd name="connsiteX1" fmla="*/ 52252 w 1724556"/>
              <a:gd name="connsiteY1" fmla="*/ 875533 h 2512254"/>
              <a:gd name="connsiteX2" fmla="*/ 391886 w 1724556"/>
              <a:gd name="connsiteY2" fmla="*/ 731842 h 2512254"/>
              <a:gd name="connsiteX3" fmla="*/ 78378 w 1724556"/>
              <a:gd name="connsiteY3" fmla="*/ 1541739 h 2512254"/>
              <a:gd name="connsiteX4" fmla="*/ 457201 w 1724556"/>
              <a:gd name="connsiteY4" fmla="*/ 1032288 h 2512254"/>
              <a:gd name="connsiteX5" fmla="*/ 91441 w 1724556"/>
              <a:gd name="connsiteY5" fmla="*/ 2482265 h 2512254"/>
              <a:gd name="connsiteX6" fmla="*/ 248195 w 1724556"/>
              <a:gd name="connsiteY6" fmla="*/ 1972813 h 2512254"/>
              <a:gd name="connsiteX7" fmla="*/ 404949 w 1724556"/>
              <a:gd name="connsiteY7" fmla="*/ 1489488 h 2512254"/>
              <a:gd name="connsiteX8" fmla="*/ 927464 w 1724556"/>
              <a:gd name="connsiteY8" fmla="*/ 496710 h 2512254"/>
              <a:gd name="connsiteX9" fmla="*/ 365761 w 1724556"/>
              <a:gd name="connsiteY9" fmla="*/ 1437236 h 2512254"/>
              <a:gd name="connsiteX10" fmla="*/ 365761 w 1724556"/>
              <a:gd name="connsiteY10" fmla="*/ 1136790 h 2512254"/>
              <a:gd name="connsiteX11" fmla="*/ 522515 w 1724556"/>
              <a:gd name="connsiteY11" fmla="*/ 575088 h 2512254"/>
              <a:gd name="connsiteX12" fmla="*/ 182881 w 1724556"/>
              <a:gd name="connsiteY12" fmla="*/ 771030 h 2512254"/>
              <a:gd name="connsiteX13" fmla="*/ 1724298 w 1724556"/>
              <a:gd name="connsiteY13" fmla="*/ 322 h 2512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24556" h="2512254">
                <a:moveTo>
                  <a:pt x="1724298" y="322"/>
                </a:moveTo>
                <a:cubicBezTo>
                  <a:pt x="1702526" y="17739"/>
                  <a:pt x="274321" y="753613"/>
                  <a:pt x="52252" y="875533"/>
                </a:cubicBezTo>
                <a:cubicBezTo>
                  <a:pt x="-169817" y="997453"/>
                  <a:pt x="387532" y="620808"/>
                  <a:pt x="391886" y="731842"/>
                </a:cubicBezTo>
                <a:cubicBezTo>
                  <a:pt x="396240" y="842876"/>
                  <a:pt x="67492" y="1491665"/>
                  <a:pt x="78378" y="1541739"/>
                </a:cubicBezTo>
                <a:cubicBezTo>
                  <a:pt x="89264" y="1591813"/>
                  <a:pt x="455024" y="875534"/>
                  <a:pt x="457201" y="1032288"/>
                </a:cubicBezTo>
                <a:cubicBezTo>
                  <a:pt x="459378" y="1189042"/>
                  <a:pt x="126275" y="2325511"/>
                  <a:pt x="91441" y="2482265"/>
                </a:cubicBezTo>
                <a:cubicBezTo>
                  <a:pt x="56607" y="2639019"/>
                  <a:pt x="195944" y="2138276"/>
                  <a:pt x="248195" y="1972813"/>
                </a:cubicBezTo>
                <a:cubicBezTo>
                  <a:pt x="300446" y="1807350"/>
                  <a:pt x="291737" y="1735505"/>
                  <a:pt x="404949" y="1489488"/>
                </a:cubicBezTo>
                <a:cubicBezTo>
                  <a:pt x="518160" y="1243471"/>
                  <a:pt x="933995" y="505419"/>
                  <a:pt x="927464" y="496710"/>
                </a:cubicBezTo>
                <a:cubicBezTo>
                  <a:pt x="920933" y="488001"/>
                  <a:pt x="459378" y="1330556"/>
                  <a:pt x="365761" y="1437236"/>
                </a:cubicBezTo>
                <a:cubicBezTo>
                  <a:pt x="272144" y="1543916"/>
                  <a:pt x="339635" y="1280481"/>
                  <a:pt x="365761" y="1136790"/>
                </a:cubicBezTo>
                <a:cubicBezTo>
                  <a:pt x="391887" y="993099"/>
                  <a:pt x="552995" y="636048"/>
                  <a:pt x="522515" y="575088"/>
                </a:cubicBezTo>
                <a:cubicBezTo>
                  <a:pt x="492035" y="514128"/>
                  <a:pt x="-17416" y="864647"/>
                  <a:pt x="182881" y="771030"/>
                </a:cubicBezTo>
                <a:cubicBezTo>
                  <a:pt x="383178" y="677413"/>
                  <a:pt x="1746070" y="-17095"/>
                  <a:pt x="1724298" y="3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6" name="フリーフォーム 1295">
            <a:extLst>
              <a:ext uri="{FF2B5EF4-FFF2-40B4-BE49-F238E27FC236}">
                <a16:creationId xmlns:a16="http://schemas.microsoft.com/office/drawing/2014/main" id="{20178998-9AB7-0266-36D2-09B505E68CA0}"/>
              </a:ext>
            </a:extLst>
          </p:cNvPr>
          <p:cNvSpPr/>
          <p:nvPr/>
        </p:nvSpPr>
        <p:spPr>
          <a:xfrm>
            <a:off x="3085838" y="3555326"/>
            <a:ext cx="1682765" cy="2456020"/>
          </a:xfrm>
          <a:custGeom>
            <a:avLst/>
            <a:gdLst>
              <a:gd name="connsiteX0" fmla="*/ 1669042 w 1682765"/>
              <a:gd name="connsiteY0" fmla="*/ 23897 h 2456020"/>
              <a:gd name="connsiteX1" fmla="*/ 23122 w 1682765"/>
              <a:gd name="connsiteY1" fmla="*/ 2427463 h 2456020"/>
              <a:gd name="connsiteX2" fmla="*/ 767705 w 1682765"/>
              <a:gd name="connsiteY2" fmla="*/ 1264868 h 2456020"/>
              <a:gd name="connsiteX3" fmla="*/ 1669042 w 1682765"/>
              <a:gd name="connsiteY3" fmla="*/ 23897 h 2456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2765" h="2456020">
                <a:moveTo>
                  <a:pt x="1669042" y="23897"/>
                </a:moveTo>
                <a:cubicBezTo>
                  <a:pt x="1544945" y="217663"/>
                  <a:pt x="173345" y="2220635"/>
                  <a:pt x="23122" y="2427463"/>
                </a:cubicBezTo>
                <a:cubicBezTo>
                  <a:pt x="-127101" y="2634291"/>
                  <a:pt x="493385" y="1663285"/>
                  <a:pt x="767705" y="1264868"/>
                </a:cubicBezTo>
                <a:cubicBezTo>
                  <a:pt x="1042025" y="866451"/>
                  <a:pt x="1793139" y="-169869"/>
                  <a:pt x="1669042" y="238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7" name="フリーフォーム 1296">
            <a:extLst>
              <a:ext uri="{FF2B5EF4-FFF2-40B4-BE49-F238E27FC236}">
                <a16:creationId xmlns:a16="http://schemas.microsoft.com/office/drawing/2014/main" id="{8AC5E76C-8997-23FD-A0EF-AF53A817826C}"/>
              </a:ext>
            </a:extLst>
          </p:cNvPr>
          <p:cNvSpPr/>
          <p:nvPr/>
        </p:nvSpPr>
        <p:spPr>
          <a:xfrm>
            <a:off x="1722761" y="4532479"/>
            <a:ext cx="1427820" cy="2648619"/>
          </a:xfrm>
          <a:custGeom>
            <a:avLst/>
            <a:gdLst>
              <a:gd name="connsiteX0" fmla="*/ 1412325 w 1427820"/>
              <a:gd name="connsiteY0" fmla="*/ 39521 h 2648619"/>
              <a:gd name="connsiteX1" fmla="*/ 53788 w 1427820"/>
              <a:gd name="connsiteY1" fmla="*/ 2325521 h 2648619"/>
              <a:gd name="connsiteX2" fmla="*/ 315045 w 1427820"/>
              <a:gd name="connsiteY2" fmla="*/ 1920572 h 2648619"/>
              <a:gd name="connsiteX3" fmla="*/ 719993 w 1427820"/>
              <a:gd name="connsiteY3" fmla="*/ 1162927 h 2648619"/>
              <a:gd name="connsiteX4" fmla="*/ 785308 w 1427820"/>
              <a:gd name="connsiteY4" fmla="*/ 1215178 h 2648619"/>
              <a:gd name="connsiteX5" fmla="*/ 1059628 w 1427820"/>
              <a:gd name="connsiteY5" fmla="*/ 1737692 h 2648619"/>
              <a:gd name="connsiteX6" fmla="*/ 1059628 w 1427820"/>
              <a:gd name="connsiteY6" fmla="*/ 1280492 h 2648619"/>
              <a:gd name="connsiteX7" fmla="*/ 1033502 w 1427820"/>
              <a:gd name="connsiteY7" fmla="*/ 2625967 h 2648619"/>
              <a:gd name="connsiteX8" fmla="*/ 1085753 w 1427820"/>
              <a:gd name="connsiteY8" fmla="*/ 2051201 h 2648619"/>
              <a:gd name="connsiteX9" fmla="*/ 811433 w 1427820"/>
              <a:gd name="connsiteY9" fmla="*/ 1097612 h 2648619"/>
              <a:gd name="connsiteX10" fmla="*/ 719993 w 1427820"/>
              <a:gd name="connsiteY10" fmla="*/ 1215178 h 2648619"/>
              <a:gd name="connsiteX11" fmla="*/ 994313 w 1427820"/>
              <a:gd name="connsiteY11" fmla="*/ 332 h 2648619"/>
              <a:gd name="connsiteX12" fmla="*/ 484862 w 1427820"/>
              <a:gd name="connsiteY12" fmla="*/ 1345807 h 2648619"/>
              <a:gd name="connsiteX13" fmla="*/ 837559 w 1427820"/>
              <a:gd name="connsiteY13" fmla="*/ 640412 h 2648619"/>
              <a:gd name="connsiteX14" fmla="*/ 928999 w 1427820"/>
              <a:gd name="connsiteY14" fmla="*/ 705727 h 2648619"/>
              <a:gd name="connsiteX15" fmla="*/ 798370 w 1427820"/>
              <a:gd name="connsiteY15" fmla="*/ 940858 h 2648619"/>
              <a:gd name="connsiteX16" fmla="*/ 1412325 w 1427820"/>
              <a:gd name="connsiteY16" fmla="*/ 39521 h 2648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27820" h="2648619">
                <a:moveTo>
                  <a:pt x="1412325" y="39521"/>
                </a:moveTo>
                <a:cubicBezTo>
                  <a:pt x="1288228" y="270298"/>
                  <a:pt x="236668" y="2012013"/>
                  <a:pt x="53788" y="2325521"/>
                </a:cubicBezTo>
                <a:cubicBezTo>
                  <a:pt x="-129092" y="2639030"/>
                  <a:pt x="204011" y="2114338"/>
                  <a:pt x="315045" y="1920572"/>
                </a:cubicBezTo>
                <a:cubicBezTo>
                  <a:pt x="426079" y="1726806"/>
                  <a:pt x="719993" y="1162927"/>
                  <a:pt x="719993" y="1162927"/>
                </a:cubicBezTo>
                <a:cubicBezTo>
                  <a:pt x="798370" y="1045361"/>
                  <a:pt x="728702" y="1119384"/>
                  <a:pt x="785308" y="1215178"/>
                </a:cubicBezTo>
                <a:cubicBezTo>
                  <a:pt x="841914" y="1310972"/>
                  <a:pt x="1013908" y="1726806"/>
                  <a:pt x="1059628" y="1737692"/>
                </a:cubicBezTo>
                <a:cubicBezTo>
                  <a:pt x="1105348" y="1748578"/>
                  <a:pt x="1063982" y="1132446"/>
                  <a:pt x="1059628" y="1280492"/>
                </a:cubicBezTo>
                <a:cubicBezTo>
                  <a:pt x="1055274" y="1428538"/>
                  <a:pt x="1029148" y="2497516"/>
                  <a:pt x="1033502" y="2625967"/>
                </a:cubicBezTo>
                <a:cubicBezTo>
                  <a:pt x="1037856" y="2754418"/>
                  <a:pt x="1122764" y="2305927"/>
                  <a:pt x="1085753" y="2051201"/>
                </a:cubicBezTo>
                <a:cubicBezTo>
                  <a:pt x="1048742" y="1796475"/>
                  <a:pt x="872393" y="1236949"/>
                  <a:pt x="811433" y="1097612"/>
                </a:cubicBezTo>
                <a:cubicBezTo>
                  <a:pt x="750473" y="958275"/>
                  <a:pt x="689513" y="1398058"/>
                  <a:pt x="719993" y="1215178"/>
                </a:cubicBezTo>
                <a:cubicBezTo>
                  <a:pt x="750473" y="1032298"/>
                  <a:pt x="1033501" y="-21439"/>
                  <a:pt x="994313" y="332"/>
                </a:cubicBezTo>
                <a:cubicBezTo>
                  <a:pt x="955125" y="22103"/>
                  <a:pt x="510988" y="1239127"/>
                  <a:pt x="484862" y="1345807"/>
                </a:cubicBezTo>
                <a:cubicBezTo>
                  <a:pt x="458736" y="1452487"/>
                  <a:pt x="763536" y="747092"/>
                  <a:pt x="837559" y="640412"/>
                </a:cubicBezTo>
                <a:cubicBezTo>
                  <a:pt x="911582" y="533732"/>
                  <a:pt x="935531" y="655653"/>
                  <a:pt x="928999" y="705727"/>
                </a:cubicBezTo>
                <a:cubicBezTo>
                  <a:pt x="922467" y="755801"/>
                  <a:pt x="719993" y="1047538"/>
                  <a:pt x="798370" y="940858"/>
                </a:cubicBezTo>
                <a:cubicBezTo>
                  <a:pt x="876747" y="834178"/>
                  <a:pt x="1536422" y="-191256"/>
                  <a:pt x="1412325" y="395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8" name="フリーフォーム 1297">
            <a:extLst>
              <a:ext uri="{FF2B5EF4-FFF2-40B4-BE49-F238E27FC236}">
                <a16:creationId xmlns:a16="http://schemas.microsoft.com/office/drawing/2014/main" id="{23F4BB7A-B3D0-D495-8544-6F382902F512}"/>
              </a:ext>
            </a:extLst>
          </p:cNvPr>
          <p:cNvSpPr/>
          <p:nvPr/>
        </p:nvSpPr>
        <p:spPr>
          <a:xfrm>
            <a:off x="2859567" y="8203333"/>
            <a:ext cx="70902" cy="1626796"/>
          </a:xfrm>
          <a:custGeom>
            <a:avLst/>
            <a:gdLst>
              <a:gd name="connsiteX0" fmla="*/ 66513 w 70902"/>
              <a:gd name="connsiteY0" fmla="*/ 141 h 1626796"/>
              <a:gd name="connsiteX1" fmla="*/ 1199 w 70902"/>
              <a:gd name="connsiteY1" fmla="*/ 1005981 h 1626796"/>
              <a:gd name="connsiteX2" fmla="*/ 27324 w 70902"/>
              <a:gd name="connsiteY2" fmla="*/ 731661 h 1626796"/>
              <a:gd name="connsiteX3" fmla="*/ 66513 w 70902"/>
              <a:gd name="connsiteY3" fmla="*/ 1619936 h 1626796"/>
              <a:gd name="connsiteX4" fmla="*/ 66513 w 70902"/>
              <a:gd name="connsiteY4" fmla="*/ 1084358 h 1626796"/>
              <a:gd name="connsiteX5" fmla="*/ 66513 w 70902"/>
              <a:gd name="connsiteY5" fmla="*/ 141 h 162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902" h="1626796">
                <a:moveTo>
                  <a:pt x="66513" y="141"/>
                </a:moveTo>
                <a:cubicBezTo>
                  <a:pt x="55627" y="-12922"/>
                  <a:pt x="7730" y="884061"/>
                  <a:pt x="1199" y="1005981"/>
                </a:cubicBezTo>
                <a:cubicBezTo>
                  <a:pt x="-5332" y="1127901"/>
                  <a:pt x="16438" y="629335"/>
                  <a:pt x="27324" y="731661"/>
                </a:cubicBezTo>
                <a:cubicBezTo>
                  <a:pt x="38210" y="833987"/>
                  <a:pt x="59981" y="1561153"/>
                  <a:pt x="66513" y="1619936"/>
                </a:cubicBezTo>
                <a:cubicBezTo>
                  <a:pt x="73045" y="1678719"/>
                  <a:pt x="68690" y="1347792"/>
                  <a:pt x="66513" y="1084358"/>
                </a:cubicBezTo>
                <a:cubicBezTo>
                  <a:pt x="64336" y="820924"/>
                  <a:pt x="77399" y="13204"/>
                  <a:pt x="66513" y="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9" name="フリーフォーム 1298">
            <a:extLst>
              <a:ext uri="{FF2B5EF4-FFF2-40B4-BE49-F238E27FC236}">
                <a16:creationId xmlns:a16="http://schemas.microsoft.com/office/drawing/2014/main" id="{19D8D383-C595-1C98-CD48-EBCA62994E43}"/>
              </a:ext>
            </a:extLst>
          </p:cNvPr>
          <p:cNvSpPr/>
          <p:nvPr/>
        </p:nvSpPr>
        <p:spPr>
          <a:xfrm>
            <a:off x="4553776" y="7688027"/>
            <a:ext cx="132730" cy="458311"/>
          </a:xfrm>
          <a:custGeom>
            <a:avLst/>
            <a:gdLst>
              <a:gd name="connsiteX0" fmla="*/ 132524 w 132730"/>
              <a:gd name="connsiteY0" fmla="*/ 553 h 458311"/>
              <a:gd name="connsiteX1" fmla="*/ 33464 w 132730"/>
              <a:gd name="connsiteY1" fmla="*/ 198673 h 458311"/>
              <a:gd name="connsiteX2" fmla="*/ 48704 w 132730"/>
              <a:gd name="connsiteY2" fmla="*/ 457753 h 458311"/>
              <a:gd name="connsiteX3" fmla="*/ 2984 w 132730"/>
              <a:gd name="connsiteY3" fmla="*/ 259633 h 458311"/>
              <a:gd name="connsiteX4" fmla="*/ 132524 w 132730"/>
              <a:gd name="connsiteY4" fmla="*/ 553 h 458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730" h="458311">
                <a:moveTo>
                  <a:pt x="132524" y="553"/>
                </a:moveTo>
                <a:cubicBezTo>
                  <a:pt x="137604" y="-9607"/>
                  <a:pt x="47434" y="122473"/>
                  <a:pt x="33464" y="198673"/>
                </a:cubicBezTo>
                <a:cubicBezTo>
                  <a:pt x="19494" y="274873"/>
                  <a:pt x="53784" y="447593"/>
                  <a:pt x="48704" y="457753"/>
                </a:cubicBezTo>
                <a:cubicBezTo>
                  <a:pt x="43624" y="467913"/>
                  <a:pt x="-13526" y="337103"/>
                  <a:pt x="2984" y="259633"/>
                </a:cubicBezTo>
                <a:cubicBezTo>
                  <a:pt x="19494" y="182163"/>
                  <a:pt x="127444" y="10713"/>
                  <a:pt x="132524" y="5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フリーフォーム 1299">
            <a:extLst>
              <a:ext uri="{FF2B5EF4-FFF2-40B4-BE49-F238E27FC236}">
                <a16:creationId xmlns:a16="http://schemas.microsoft.com/office/drawing/2014/main" id="{BAA84DB9-2799-A9B2-C84D-8BE4D0B93F0C}"/>
              </a:ext>
            </a:extLst>
          </p:cNvPr>
          <p:cNvSpPr/>
          <p:nvPr/>
        </p:nvSpPr>
        <p:spPr>
          <a:xfrm>
            <a:off x="4952036" y="3657533"/>
            <a:ext cx="1204171" cy="343020"/>
          </a:xfrm>
          <a:custGeom>
            <a:avLst/>
            <a:gdLst>
              <a:gd name="connsiteX0" fmla="*/ 964 w 1204171"/>
              <a:gd name="connsiteY0" fmla="*/ 342967 h 343020"/>
              <a:gd name="connsiteX1" fmla="*/ 635964 w 1204171"/>
              <a:gd name="connsiteY1" fmla="*/ 50867 h 343020"/>
              <a:gd name="connsiteX2" fmla="*/ 1169364 w 1204171"/>
              <a:gd name="connsiteY2" fmla="*/ 63567 h 343020"/>
              <a:gd name="connsiteX3" fmla="*/ 1042364 w 1204171"/>
              <a:gd name="connsiteY3" fmla="*/ 67 h 343020"/>
              <a:gd name="connsiteX4" fmla="*/ 153364 w 1204171"/>
              <a:gd name="connsiteY4" fmla="*/ 50867 h 343020"/>
              <a:gd name="connsiteX5" fmla="*/ 483564 w 1204171"/>
              <a:gd name="connsiteY5" fmla="*/ 25467 h 343020"/>
              <a:gd name="connsiteX6" fmla="*/ 964 w 1204171"/>
              <a:gd name="connsiteY6" fmla="*/ 342967 h 343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04171" h="343020">
                <a:moveTo>
                  <a:pt x="964" y="342967"/>
                </a:moveTo>
                <a:cubicBezTo>
                  <a:pt x="26364" y="347200"/>
                  <a:pt x="441231" y="97434"/>
                  <a:pt x="635964" y="50867"/>
                </a:cubicBezTo>
                <a:cubicBezTo>
                  <a:pt x="830697" y="4300"/>
                  <a:pt x="1101631" y="72034"/>
                  <a:pt x="1169364" y="63567"/>
                </a:cubicBezTo>
                <a:cubicBezTo>
                  <a:pt x="1237097" y="55100"/>
                  <a:pt x="1211697" y="2184"/>
                  <a:pt x="1042364" y="67"/>
                </a:cubicBezTo>
                <a:cubicBezTo>
                  <a:pt x="873031" y="-2050"/>
                  <a:pt x="246497" y="46634"/>
                  <a:pt x="153364" y="50867"/>
                </a:cubicBezTo>
                <a:cubicBezTo>
                  <a:pt x="60231" y="55100"/>
                  <a:pt x="506847" y="-25333"/>
                  <a:pt x="483564" y="25467"/>
                </a:cubicBezTo>
                <a:cubicBezTo>
                  <a:pt x="460281" y="76267"/>
                  <a:pt x="-24436" y="338734"/>
                  <a:pt x="964" y="3429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1" name="フリーフォーム 1300">
            <a:extLst>
              <a:ext uri="{FF2B5EF4-FFF2-40B4-BE49-F238E27FC236}">
                <a16:creationId xmlns:a16="http://schemas.microsoft.com/office/drawing/2014/main" id="{2D667358-555D-D88D-6B3D-9029934B9791}"/>
              </a:ext>
            </a:extLst>
          </p:cNvPr>
          <p:cNvSpPr/>
          <p:nvPr/>
        </p:nvSpPr>
        <p:spPr>
          <a:xfrm>
            <a:off x="408994" y="3142341"/>
            <a:ext cx="4316382" cy="1773966"/>
          </a:xfrm>
          <a:custGeom>
            <a:avLst/>
            <a:gdLst>
              <a:gd name="connsiteX0" fmla="*/ 289506 w 4316382"/>
              <a:gd name="connsiteY0" fmla="*/ 1632859 h 1773966"/>
              <a:gd name="connsiteX1" fmla="*/ 3286706 w 4316382"/>
              <a:gd name="connsiteY1" fmla="*/ 350159 h 1773966"/>
              <a:gd name="connsiteX2" fmla="*/ 2423106 w 4316382"/>
              <a:gd name="connsiteY2" fmla="*/ 566059 h 1773966"/>
              <a:gd name="connsiteX3" fmla="*/ 4302706 w 4316382"/>
              <a:gd name="connsiteY3" fmla="*/ 7259 h 1773966"/>
              <a:gd name="connsiteX4" fmla="*/ 1267406 w 4316382"/>
              <a:gd name="connsiteY4" fmla="*/ 1035959 h 1773966"/>
              <a:gd name="connsiteX5" fmla="*/ 2258006 w 4316382"/>
              <a:gd name="connsiteY5" fmla="*/ 756559 h 1773966"/>
              <a:gd name="connsiteX6" fmla="*/ 340306 w 4316382"/>
              <a:gd name="connsiteY6" fmla="*/ 1645559 h 1773966"/>
              <a:gd name="connsiteX7" fmla="*/ 289506 w 4316382"/>
              <a:gd name="connsiteY7" fmla="*/ 1632859 h 177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16382" h="1773966">
                <a:moveTo>
                  <a:pt x="289506" y="1632859"/>
                </a:moveTo>
                <a:cubicBezTo>
                  <a:pt x="780573" y="1416959"/>
                  <a:pt x="2931106" y="527959"/>
                  <a:pt x="3286706" y="350159"/>
                </a:cubicBezTo>
                <a:cubicBezTo>
                  <a:pt x="3642306" y="172359"/>
                  <a:pt x="2253773" y="623209"/>
                  <a:pt x="2423106" y="566059"/>
                </a:cubicBezTo>
                <a:cubicBezTo>
                  <a:pt x="2592439" y="508909"/>
                  <a:pt x="4495323" y="-71058"/>
                  <a:pt x="4302706" y="7259"/>
                </a:cubicBezTo>
                <a:cubicBezTo>
                  <a:pt x="4110089" y="85576"/>
                  <a:pt x="1608189" y="911076"/>
                  <a:pt x="1267406" y="1035959"/>
                </a:cubicBezTo>
                <a:cubicBezTo>
                  <a:pt x="926623" y="1160842"/>
                  <a:pt x="2412523" y="654959"/>
                  <a:pt x="2258006" y="756559"/>
                </a:cubicBezTo>
                <a:cubicBezTo>
                  <a:pt x="2103489" y="858159"/>
                  <a:pt x="668389" y="1503742"/>
                  <a:pt x="340306" y="1645559"/>
                </a:cubicBezTo>
                <a:cubicBezTo>
                  <a:pt x="12223" y="1787376"/>
                  <a:pt x="-201561" y="1848759"/>
                  <a:pt x="289506" y="1632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2" name="フリーフォーム 1301">
            <a:extLst>
              <a:ext uri="{FF2B5EF4-FFF2-40B4-BE49-F238E27FC236}">
                <a16:creationId xmlns:a16="http://schemas.microsoft.com/office/drawing/2014/main" id="{BBCFC875-F681-7C47-4B20-3CE109264835}"/>
              </a:ext>
            </a:extLst>
          </p:cNvPr>
          <p:cNvSpPr/>
          <p:nvPr/>
        </p:nvSpPr>
        <p:spPr>
          <a:xfrm>
            <a:off x="2859547" y="2143694"/>
            <a:ext cx="2016028" cy="877444"/>
          </a:xfrm>
          <a:custGeom>
            <a:avLst/>
            <a:gdLst>
              <a:gd name="connsiteX0" fmla="*/ 10653 w 2016028"/>
              <a:gd name="connsiteY0" fmla="*/ 2606 h 877444"/>
              <a:gd name="connsiteX1" fmla="*/ 1928353 w 2016028"/>
              <a:gd name="connsiteY1" fmla="*/ 840806 h 877444"/>
              <a:gd name="connsiteX2" fmla="*/ 1610853 w 2016028"/>
              <a:gd name="connsiteY2" fmla="*/ 701106 h 877444"/>
              <a:gd name="connsiteX3" fmla="*/ 886953 w 2016028"/>
              <a:gd name="connsiteY3" fmla="*/ 459806 h 877444"/>
              <a:gd name="connsiteX4" fmla="*/ 1140953 w 2016028"/>
              <a:gd name="connsiteY4" fmla="*/ 574106 h 877444"/>
              <a:gd name="connsiteX5" fmla="*/ 10653 w 2016028"/>
              <a:gd name="connsiteY5" fmla="*/ 2606 h 877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6028" h="877444">
                <a:moveTo>
                  <a:pt x="10653" y="2606"/>
                </a:moveTo>
                <a:cubicBezTo>
                  <a:pt x="141886" y="47056"/>
                  <a:pt x="1661653" y="724389"/>
                  <a:pt x="1928353" y="840806"/>
                </a:cubicBezTo>
                <a:cubicBezTo>
                  <a:pt x="2195053" y="957223"/>
                  <a:pt x="1784420" y="764606"/>
                  <a:pt x="1610853" y="701106"/>
                </a:cubicBezTo>
                <a:cubicBezTo>
                  <a:pt x="1437286" y="637606"/>
                  <a:pt x="965270" y="480973"/>
                  <a:pt x="886953" y="459806"/>
                </a:cubicBezTo>
                <a:cubicBezTo>
                  <a:pt x="808636" y="438639"/>
                  <a:pt x="1280653" y="652423"/>
                  <a:pt x="1140953" y="574106"/>
                </a:cubicBezTo>
                <a:cubicBezTo>
                  <a:pt x="1001253" y="495789"/>
                  <a:pt x="-120580" y="-41844"/>
                  <a:pt x="10653" y="26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フリーフォーム 1302">
            <a:extLst>
              <a:ext uri="{FF2B5EF4-FFF2-40B4-BE49-F238E27FC236}">
                <a16:creationId xmlns:a16="http://schemas.microsoft.com/office/drawing/2014/main" id="{9996024A-1A24-3702-6A9C-4E5AC7B4B396}"/>
              </a:ext>
            </a:extLst>
          </p:cNvPr>
          <p:cNvSpPr/>
          <p:nvPr/>
        </p:nvSpPr>
        <p:spPr>
          <a:xfrm>
            <a:off x="3359853" y="1189030"/>
            <a:ext cx="1536639" cy="949536"/>
          </a:xfrm>
          <a:custGeom>
            <a:avLst/>
            <a:gdLst>
              <a:gd name="connsiteX0" fmla="*/ 2779 w 1536639"/>
              <a:gd name="connsiteY0" fmla="*/ 263686 h 949536"/>
              <a:gd name="connsiteX1" fmla="*/ 1086786 w 1536639"/>
              <a:gd name="connsiteY1" fmla="*/ 12964 h 949536"/>
              <a:gd name="connsiteX2" fmla="*/ 887682 w 1536639"/>
              <a:gd name="connsiteY2" fmla="*/ 35086 h 949536"/>
              <a:gd name="connsiteX3" fmla="*/ 1367005 w 1536639"/>
              <a:gd name="connsiteY3" fmla="*/ 27712 h 949536"/>
              <a:gd name="connsiteX4" fmla="*/ 1293263 w 1536639"/>
              <a:gd name="connsiteY4" fmla="*/ 57209 h 949536"/>
              <a:gd name="connsiteX5" fmla="*/ 1374379 w 1536639"/>
              <a:gd name="connsiteY5" fmla="*/ 263686 h 949536"/>
              <a:gd name="connsiteX6" fmla="*/ 1315386 w 1536639"/>
              <a:gd name="connsiteY6" fmla="*/ 226815 h 949536"/>
              <a:gd name="connsiteX7" fmla="*/ 1536612 w 1536639"/>
              <a:gd name="connsiteY7" fmla="*/ 949486 h 949536"/>
              <a:gd name="connsiteX8" fmla="*/ 1330134 w 1536639"/>
              <a:gd name="connsiteY8" fmla="*/ 263686 h 949536"/>
              <a:gd name="connsiteX9" fmla="*/ 1263766 w 1536639"/>
              <a:gd name="connsiteY9" fmla="*/ 123576 h 949536"/>
              <a:gd name="connsiteX10" fmla="*/ 865560 w 1536639"/>
              <a:gd name="connsiteY10" fmla="*/ 86705 h 949536"/>
              <a:gd name="connsiteX11" fmla="*/ 968799 w 1536639"/>
              <a:gd name="connsiteY11" fmla="*/ 12964 h 949536"/>
              <a:gd name="connsiteX12" fmla="*/ 400986 w 1536639"/>
              <a:gd name="connsiteY12" fmla="*/ 204693 h 949536"/>
              <a:gd name="connsiteX13" fmla="*/ 762321 w 1536639"/>
              <a:gd name="connsiteY13" fmla="*/ 116202 h 949536"/>
              <a:gd name="connsiteX14" fmla="*/ 2779 w 1536639"/>
              <a:gd name="connsiteY14" fmla="*/ 263686 h 94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36639" h="949536">
                <a:moveTo>
                  <a:pt x="2779" y="263686"/>
                </a:moveTo>
                <a:cubicBezTo>
                  <a:pt x="56857" y="246480"/>
                  <a:pt x="939302" y="51064"/>
                  <a:pt x="1086786" y="12964"/>
                </a:cubicBezTo>
                <a:cubicBezTo>
                  <a:pt x="1234270" y="-25136"/>
                  <a:pt x="840979" y="32628"/>
                  <a:pt x="887682" y="35086"/>
                </a:cubicBezTo>
                <a:cubicBezTo>
                  <a:pt x="934385" y="37544"/>
                  <a:pt x="1299408" y="24025"/>
                  <a:pt x="1367005" y="27712"/>
                </a:cubicBezTo>
                <a:cubicBezTo>
                  <a:pt x="1434602" y="31399"/>
                  <a:pt x="1292034" y="17880"/>
                  <a:pt x="1293263" y="57209"/>
                </a:cubicBezTo>
                <a:cubicBezTo>
                  <a:pt x="1294492" y="96538"/>
                  <a:pt x="1370692" y="235418"/>
                  <a:pt x="1374379" y="263686"/>
                </a:cubicBezTo>
                <a:cubicBezTo>
                  <a:pt x="1378066" y="291954"/>
                  <a:pt x="1288347" y="112515"/>
                  <a:pt x="1315386" y="226815"/>
                </a:cubicBezTo>
                <a:cubicBezTo>
                  <a:pt x="1342425" y="341115"/>
                  <a:pt x="1534154" y="943341"/>
                  <a:pt x="1536612" y="949486"/>
                </a:cubicBezTo>
                <a:cubicBezTo>
                  <a:pt x="1539070" y="955631"/>
                  <a:pt x="1375608" y="401338"/>
                  <a:pt x="1330134" y="263686"/>
                </a:cubicBezTo>
                <a:cubicBezTo>
                  <a:pt x="1284660" y="126034"/>
                  <a:pt x="1341195" y="153073"/>
                  <a:pt x="1263766" y="123576"/>
                </a:cubicBezTo>
                <a:cubicBezTo>
                  <a:pt x="1186337" y="94079"/>
                  <a:pt x="914721" y="105140"/>
                  <a:pt x="865560" y="86705"/>
                </a:cubicBezTo>
                <a:cubicBezTo>
                  <a:pt x="816399" y="68270"/>
                  <a:pt x="1046228" y="-6701"/>
                  <a:pt x="968799" y="12964"/>
                </a:cubicBezTo>
                <a:cubicBezTo>
                  <a:pt x="891370" y="32629"/>
                  <a:pt x="435399" y="187487"/>
                  <a:pt x="400986" y="204693"/>
                </a:cubicBezTo>
                <a:cubicBezTo>
                  <a:pt x="366573" y="221899"/>
                  <a:pt x="823773" y="108828"/>
                  <a:pt x="762321" y="116202"/>
                </a:cubicBezTo>
                <a:cubicBezTo>
                  <a:pt x="700869" y="123576"/>
                  <a:pt x="-51299" y="280892"/>
                  <a:pt x="2779" y="2636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4" name="フリーフォーム 1303">
            <a:extLst>
              <a:ext uri="{FF2B5EF4-FFF2-40B4-BE49-F238E27FC236}">
                <a16:creationId xmlns:a16="http://schemas.microsoft.com/office/drawing/2014/main" id="{40D1A0A9-7E03-A9FA-5B42-06FA93A318F5}"/>
              </a:ext>
            </a:extLst>
          </p:cNvPr>
          <p:cNvSpPr/>
          <p:nvPr/>
        </p:nvSpPr>
        <p:spPr>
          <a:xfrm>
            <a:off x="4554852" y="1077074"/>
            <a:ext cx="295923" cy="1246965"/>
          </a:xfrm>
          <a:custGeom>
            <a:avLst/>
            <a:gdLst>
              <a:gd name="connsiteX0" fmla="*/ 9774 w 295923"/>
              <a:gd name="connsiteY0" fmla="*/ 43803 h 1246965"/>
              <a:gd name="connsiteX1" fmla="*/ 17148 w 295923"/>
              <a:gd name="connsiteY1" fmla="*/ 464132 h 1246965"/>
              <a:gd name="connsiteX2" fmla="*/ 179380 w 295923"/>
              <a:gd name="connsiteY2" fmla="*/ 891836 h 1246965"/>
              <a:gd name="connsiteX3" fmla="*/ 98264 w 295923"/>
              <a:gd name="connsiteY3" fmla="*/ 692732 h 1246965"/>
              <a:gd name="connsiteX4" fmla="*/ 289993 w 295923"/>
              <a:gd name="connsiteY4" fmla="*/ 1245797 h 1246965"/>
              <a:gd name="connsiteX5" fmla="*/ 231000 w 295923"/>
              <a:gd name="connsiteY5" fmla="*/ 832842 h 1246965"/>
              <a:gd name="connsiteX6" fmla="*/ 68767 w 295923"/>
              <a:gd name="connsiteY6" fmla="*/ 626365 h 1246965"/>
              <a:gd name="connsiteX7" fmla="*/ 2400 w 295923"/>
              <a:gd name="connsiteY7" fmla="*/ 338771 h 1246965"/>
              <a:gd name="connsiteX8" fmla="*/ 61393 w 295923"/>
              <a:gd name="connsiteY8" fmla="*/ 43803 h 1246965"/>
              <a:gd name="connsiteX9" fmla="*/ 9774 w 295923"/>
              <a:gd name="connsiteY9" fmla="*/ 43803 h 124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3" h="1246965">
                <a:moveTo>
                  <a:pt x="9774" y="43803"/>
                </a:moveTo>
                <a:cubicBezTo>
                  <a:pt x="2400" y="113858"/>
                  <a:pt x="-11120" y="322793"/>
                  <a:pt x="17148" y="464132"/>
                </a:cubicBezTo>
                <a:cubicBezTo>
                  <a:pt x="45416" y="605471"/>
                  <a:pt x="165861" y="853736"/>
                  <a:pt x="179380" y="891836"/>
                </a:cubicBezTo>
                <a:cubicBezTo>
                  <a:pt x="192899" y="929936"/>
                  <a:pt x="79829" y="633739"/>
                  <a:pt x="98264" y="692732"/>
                </a:cubicBezTo>
                <a:cubicBezTo>
                  <a:pt x="116699" y="751725"/>
                  <a:pt x="267870" y="1222445"/>
                  <a:pt x="289993" y="1245797"/>
                </a:cubicBezTo>
                <a:cubicBezTo>
                  <a:pt x="312116" y="1269149"/>
                  <a:pt x="267871" y="936081"/>
                  <a:pt x="231000" y="832842"/>
                </a:cubicBezTo>
                <a:cubicBezTo>
                  <a:pt x="194129" y="729603"/>
                  <a:pt x="106867" y="708710"/>
                  <a:pt x="68767" y="626365"/>
                </a:cubicBezTo>
                <a:cubicBezTo>
                  <a:pt x="30667" y="544020"/>
                  <a:pt x="3629" y="435865"/>
                  <a:pt x="2400" y="338771"/>
                </a:cubicBezTo>
                <a:cubicBezTo>
                  <a:pt x="1171" y="241677"/>
                  <a:pt x="60164" y="89277"/>
                  <a:pt x="61393" y="43803"/>
                </a:cubicBezTo>
                <a:cubicBezTo>
                  <a:pt x="62622" y="-1671"/>
                  <a:pt x="17148" y="-26252"/>
                  <a:pt x="9774" y="438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5" name="フリーフォーム 1304">
            <a:extLst>
              <a:ext uri="{FF2B5EF4-FFF2-40B4-BE49-F238E27FC236}">
                <a16:creationId xmlns:a16="http://schemas.microsoft.com/office/drawing/2014/main" id="{19EDEA74-E1EA-B6B4-FCDA-BBED52FF9336}"/>
              </a:ext>
            </a:extLst>
          </p:cNvPr>
          <p:cNvSpPr/>
          <p:nvPr/>
        </p:nvSpPr>
        <p:spPr>
          <a:xfrm>
            <a:off x="4882722" y="1789858"/>
            <a:ext cx="789101" cy="620281"/>
          </a:xfrm>
          <a:custGeom>
            <a:avLst/>
            <a:gdLst>
              <a:gd name="connsiteX0" fmla="*/ 161226 w 789101"/>
              <a:gd name="connsiteY0" fmla="*/ 2071 h 620281"/>
              <a:gd name="connsiteX1" fmla="*/ 441446 w 789101"/>
              <a:gd name="connsiteY1" fmla="*/ 282290 h 620281"/>
              <a:gd name="connsiteX2" fmla="*/ 102233 w 789101"/>
              <a:gd name="connsiteY2" fmla="*/ 533013 h 620281"/>
              <a:gd name="connsiteX3" fmla="*/ 360330 w 789101"/>
              <a:gd name="connsiteY3" fmla="*/ 370781 h 620281"/>
              <a:gd name="connsiteX4" fmla="*/ 706917 w 789101"/>
              <a:gd name="connsiteY4" fmla="*/ 333910 h 620281"/>
              <a:gd name="connsiteX5" fmla="*/ 588930 w 789101"/>
              <a:gd name="connsiteY5" fmla="*/ 363407 h 620281"/>
              <a:gd name="connsiteX6" fmla="*/ 6368 w 789101"/>
              <a:gd name="connsiteY6" fmla="*/ 584632 h 620281"/>
              <a:gd name="connsiteX7" fmla="*/ 308710 w 789101"/>
              <a:gd name="connsiteY7" fmla="*/ 540387 h 620281"/>
              <a:gd name="connsiteX8" fmla="*/ 773284 w 789101"/>
              <a:gd name="connsiteY8" fmla="*/ 503516 h 620281"/>
              <a:gd name="connsiteX9" fmla="*/ 611052 w 789101"/>
              <a:gd name="connsiteY9" fmla="*/ 533013 h 620281"/>
              <a:gd name="connsiteX10" fmla="*/ 788033 w 789101"/>
              <a:gd name="connsiteY10" fmla="*/ 614129 h 620281"/>
              <a:gd name="connsiteX11" fmla="*/ 677420 w 789101"/>
              <a:gd name="connsiteY11" fmla="*/ 348658 h 620281"/>
              <a:gd name="connsiteX12" fmla="*/ 522562 w 789101"/>
              <a:gd name="connsiteY12" fmla="*/ 179052 h 620281"/>
              <a:gd name="connsiteX13" fmla="*/ 544684 w 789101"/>
              <a:gd name="connsiteY13" fmla="*/ 363407 h 620281"/>
              <a:gd name="connsiteX14" fmla="*/ 426697 w 789101"/>
              <a:gd name="connsiteY14" fmla="*/ 164303 h 620281"/>
              <a:gd name="connsiteX15" fmla="*/ 161226 w 789101"/>
              <a:gd name="connsiteY15" fmla="*/ 2071 h 620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89101" h="620281">
                <a:moveTo>
                  <a:pt x="161226" y="2071"/>
                </a:moveTo>
                <a:cubicBezTo>
                  <a:pt x="163684" y="21735"/>
                  <a:pt x="451278" y="193800"/>
                  <a:pt x="441446" y="282290"/>
                </a:cubicBezTo>
                <a:cubicBezTo>
                  <a:pt x="431614" y="370780"/>
                  <a:pt x="115752" y="518265"/>
                  <a:pt x="102233" y="533013"/>
                </a:cubicBezTo>
                <a:cubicBezTo>
                  <a:pt x="88714" y="547762"/>
                  <a:pt x="259549" y="403965"/>
                  <a:pt x="360330" y="370781"/>
                </a:cubicBezTo>
                <a:cubicBezTo>
                  <a:pt x="461111" y="337597"/>
                  <a:pt x="668817" y="335139"/>
                  <a:pt x="706917" y="333910"/>
                </a:cubicBezTo>
                <a:cubicBezTo>
                  <a:pt x="745017" y="332681"/>
                  <a:pt x="705688" y="321620"/>
                  <a:pt x="588930" y="363407"/>
                </a:cubicBezTo>
                <a:cubicBezTo>
                  <a:pt x="472172" y="405194"/>
                  <a:pt x="53071" y="555135"/>
                  <a:pt x="6368" y="584632"/>
                </a:cubicBezTo>
                <a:cubicBezTo>
                  <a:pt x="-40335" y="614129"/>
                  <a:pt x="180891" y="553906"/>
                  <a:pt x="308710" y="540387"/>
                </a:cubicBezTo>
                <a:cubicBezTo>
                  <a:pt x="436529" y="526868"/>
                  <a:pt x="722894" y="504745"/>
                  <a:pt x="773284" y="503516"/>
                </a:cubicBezTo>
                <a:cubicBezTo>
                  <a:pt x="823674" y="502287"/>
                  <a:pt x="608594" y="514578"/>
                  <a:pt x="611052" y="533013"/>
                </a:cubicBezTo>
                <a:cubicBezTo>
                  <a:pt x="613510" y="551448"/>
                  <a:pt x="776972" y="644855"/>
                  <a:pt x="788033" y="614129"/>
                </a:cubicBezTo>
                <a:cubicBezTo>
                  <a:pt x="799094" y="583403"/>
                  <a:pt x="721665" y="421171"/>
                  <a:pt x="677420" y="348658"/>
                </a:cubicBezTo>
                <a:cubicBezTo>
                  <a:pt x="633175" y="276145"/>
                  <a:pt x="544685" y="176594"/>
                  <a:pt x="522562" y="179052"/>
                </a:cubicBezTo>
                <a:cubicBezTo>
                  <a:pt x="500439" y="181510"/>
                  <a:pt x="560661" y="365865"/>
                  <a:pt x="544684" y="363407"/>
                </a:cubicBezTo>
                <a:cubicBezTo>
                  <a:pt x="528707" y="360949"/>
                  <a:pt x="488148" y="220838"/>
                  <a:pt x="426697" y="164303"/>
                </a:cubicBezTo>
                <a:cubicBezTo>
                  <a:pt x="365246" y="107768"/>
                  <a:pt x="158768" y="-17593"/>
                  <a:pt x="161226" y="20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6" name="フリーフォーム 1305">
            <a:extLst>
              <a:ext uri="{FF2B5EF4-FFF2-40B4-BE49-F238E27FC236}">
                <a16:creationId xmlns:a16="http://schemas.microsoft.com/office/drawing/2014/main" id="{CBDFD698-BA6C-56D0-488D-BD5215FD265F}"/>
              </a:ext>
            </a:extLst>
          </p:cNvPr>
          <p:cNvSpPr/>
          <p:nvPr/>
        </p:nvSpPr>
        <p:spPr>
          <a:xfrm>
            <a:off x="1759020" y="2995625"/>
            <a:ext cx="2115353" cy="799576"/>
          </a:xfrm>
          <a:custGeom>
            <a:avLst/>
            <a:gdLst>
              <a:gd name="connsiteX0" fmla="*/ 40283 w 2115353"/>
              <a:gd name="connsiteY0" fmla="*/ 787336 h 799576"/>
              <a:gd name="connsiteX1" fmla="*/ 2105057 w 2115353"/>
              <a:gd name="connsiteY1" fmla="*/ 5672 h 799576"/>
              <a:gd name="connsiteX2" fmla="*/ 858819 w 2115353"/>
              <a:gd name="connsiteY2" fmla="*/ 433375 h 799576"/>
              <a:gd name="connsiteX3" fmla="*/ 1382386 w 2115353"/>
              <a:gd name="connsiteY3" fmla="*/ 411252 h 799576"/>
              <a:gd name="connsiteX4" fmla="*/ 888315 w 2115353"/>
              <a:gd name="connsiteY4" fmla="*/ 462872 h 799576"/>
              <a:gd name="connsiteX5" fmla="*/ 372122 w 2115353"/>
              <a:gd name="connsiteY5" fmla="*/ 536614 h 799576"/>
              <a:gd name="connsiteX6" fmla="*/ 711335 w 2115353"/>
              <a:gd name="connsiteY6" fmla="*/ 484994 h 799576"/>
              <a:gd name="connsiteX7" fmla="*/ 40283 w 2115353"/>
              <a:gd name="connsiteY7" fmla="*/ 787336 h 79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53" h="799576">
                <a:moveTo>
                  <a:pt x="40283" y="787336"/>
                </a:moveTo>
                <a:cubicBezTo>
                  <a:pt x="272570" y="707449"/>
                  <a:pt x="1968634" y="64665"/>
                  <a:pt x="2105057" y="5672"/>
                </a:cubicBezTo>
                <a:cubicBezTo>
                  <a:pt x="2241480" y="-53322"/>
                  <a:pt x="979264" y="365778"/>
                  <a:pt x="858819" y="433375"/>
                </a:cubicBezTo>
                <a:cubicBezTo>
                  <a:pt x="738374" y="500972"/>
                  <a:pt x="1377470" y="406336"/>
                  <a:pt x="1382386" y="411252"/>
                </a:cubicBezTo>
                <a:cubicBezTo>
                  <a:pt x="1387302" y="416168"/>
                  <a:pt x="1056692" y="441978"/>
                  <a:pt x="888315" y="462872"/>
                </a:cubicBezTo>
                <a:cubicBezTo>
                  <a:pt x="719938" y="483766"/>
                  <a:pt x="401619" y="532927"/>
                  <a:pt x="372122" y="536614"/>
                </a:cubicBezTo>
                <a:cubicBezTo>
                  <a:pt x="342625" y="540301"/>
                  <a:pt x="769099" y="438291"/>
                  <a:pt x="711335" y="484994"/>
                </a:cubicBezTo>
                <a:cubicBezTo>
                  <a:pt x="653571" y="531697"/>
                  <a:pt x="-192004" y="867223"/>
                  <a:pt x="40283" y="7873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7" name="フリーフォーム 1306">
            <a:extLst>
              <a:ext uri="{FF2B5EF4-FFF2-40B4-BE49-F238E27FC236}">
                <a16:creationId xmlns:a16="http://schemas.microsoft.com/office/drawing/2014/main" id="{5CEAD877-CADE-22C1-A039-83E844B58A2E}"/>
              </a:ext>
            </a:extLst>
          </p:cNvPr>
          <p:cNvSpPr/>
          <p:nvPr/>
        </p:nvSpPr>
        <p:spPr>
          <a:xfrm>
            <a:off x="4223683" y="4144297"/>
            <a:ext cx="1948517" cy="1468832"/>
          </a:xfrm>
          <a:custGeom>
            <a:avLst/>
            <a:gdLst>
              <a:gd name="connsiteX0" fmla="*/ 1948517 w 1948517"/>
              <a:gd name="connsiteY0" fmla="*/ 0 h 1468832"/>
              <a:gd name="connsiteX1" fmla="*/ 311446 w 1948517"/>
              <a:gd name="connsiteY1" fmla="*/ 855406 h 1468832"/>
              <a:gd name="connsiteX2" fmla="*/ 827640 w 1948517"/>
              <a:gd name="connsiteY2" fmla="*/ 634180 h 1468832"/>
              <a:gd name="connsiteX3" fmla="*/ 1730 w 1948517"/>
              <a:gd name="connsiteY3" fmla="*/ 1467464 h 1468832"/>
              <a:gd name="connsiteX4" fmla="*/ 1093111 w 1948517"/>
              <a:gd name="connsiteY4" fmla="*/ 405580 h 1468832"/>
              <a:gd name="connsiteX5" fmla="*/ 916130 w 1948517"/>
              <a:gd name="connsiteY5" fmla="*/ 494071 h 1468832"/>
              <a:gd name="connsiteX6" fmla="*/ 1948517 w 1948517"/>
              <a:gd name="connsiteY6" fmla="*/ 0 h 146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8517" h="1468832">
                <a:moveTo>
                  <a:pt x="1948517" y="0"/>
                </a:moveTo>
                <a:lnTo>
                  <a:pt x="311446" y="855406"/>
                </a:lnTo>
                <a:cubicBezTo>
                  <a:pt x="124633" y="961103"/>
                  <a:pt x="879259" y="532170"/>
                  <a:pt x="827640" y="634180"/>
                </a:cubicBezTo>
                <a:cubicBezTo>
                  <a:pt x="776021" y="736190"/>
                  <a:pt x="-42515" y="1505564"/>
                  <a:pt x="1730" y="1467464"/>
                </a:cubicBezTo>
                <a:cubicBezTo>
                  <a:pt x="45975" y="1429364"/>
                  <a:pt x="940711" y="567812"/>
                  <a:pt x="1093111" y="405580"/>
                </a:cubicBezTo>
                <a:cubicBezTo>
                  <a:pt x="1245511" y="243348"/>
                  <a:pt x="916130" y="494071"/>
                  <a:pt x="916130" y="494071"/>
                </a:cubicBezTo>
                <a:lnTo>
                  <a:pt x="1948517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8" name="フリーフォーム 1307">
            <a:extLst>
              <a:ext uri="{FF2B5EF4-FFF2-40B4-BE49-F238E27FC236}">
                <a16:creationId xmlns:a16="http://schemas.microsoft.com/office/drawing/2014/main" id="{11895748-ED7C-5607-E646-739787E85952}"/>
              </a:ext>
            </a:extLst>
          </p:cNvPr>
          <p:cNvSpPr/>
          <p:nvPr/>
        </p:nvSpPr>
        <p:spPr>
          <a:xfrm>
            <a:off x="3640478" y="5261698"/>
            <a:ext cx="1501396" cy="2464114"/>
          </a:xfrm>
          <a:custGeom>
            <a:avLst/>
            <a:gdLst>
              <a:gd name="connsiteX0" fmla="*/ 1499335 w 1501396"/>
              <a:gd name="connsiteY0" fmla="*/ 10850 h 2464114"/>
              <a:gd name="connsiteX1" fmla="*/ 806161 w 1501396"/>
              <a:gd name="connsiteY1" fmla="*/ 1456192 h 2464114"/>
              <a:gd name="connsiteX2" fmla="*/ 968393 w 1501396"/>
              <a:gd name="connsiteY2" fmla="*/ 1212844 h 2464114"/>
              <a:gd name="connsiteX3" fmla="*/ 2374 w 1501396"/>
              <a:gd name="connsiteY3" fmla="*/ 2459083 h 2464114"/>
              <a:gd name="connsiteX4" fmla="*/ 1292857 w 1501396"/>
              <a:gd name="connsiteY4" fmla="*/ 667154 h 2464114"/>
              <a:gd name="connsiteX5" fmla="*/ 1152748 w 1501396"/>
              <a:gd name="connsiteY5" fmla="*/ 858883 h 2464114"/>
              <a:gd name="connsiteX6" fmla="*/ 1255987 w 1501396"/>
              <a:gd name="connsiteY6" fmla="*/ 438554 h 2464114"/>
              <a:gd name="connsiteX7" fmla="*/ 1027387 w 1501396"/>
              <a:gd name="connsiteY7" fmla="*/ 777767 h 2464114"/>
              <a:gd name="connsiteX8" fmla="*/ 1499335 w 1501396"/>
              <a:gd name="connsiteY8" fmla="*/ 10850 h 2464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1396" h="2464114">
                <a:moveTo>
                  <a:pt x="1499335" y="10850"/>
                </a:moveTo>
                <a:cubicBezTo>
                  <a:pt x="1462464" y="123921"/>
                  <a:pt x="894651" y="1255860"/>
                  <a:pt x="806161" y="1456192"/>
                </a:cubicBezTo>
                <a:cubicBezTo>
                  <a:pt x="717671" y="1656524"/>
                  <a:pt x="1102357" y="1045696"/>
                  <a:pt x="968393" y="1212844"/>
                </a:cubicBezTo>
                <a:cubicBezTo>
                  <a:pt x="834429" y="1379992"/>
                  <a:pt x="-51703" y="2550031"/>
                  <a:pt x="2374" y="2459083"/>
                </a:cubicBezTo>
                <a:cubicBezTo>
                  <a:pt x="56451" y="2368135"/>
                  <a:pt x="1101128" y="933854"/>
                  <a:pt x="1292857" y="667154"/>
                </a:cubicBezTo>
                <a:cubicBezTo>
                  <a:pt x="1484586" y="400454"/>
                  <a:pt x="1158893" y="896983"/>
                  <a:pt x="1152748" y="858883"/>
                </a:cubicBezTo>
                <a:cubicBezTo>
                  <a:pt x="1146603" y="820783"/>
                  <a:pt x="1276880" y="452073"/>
                  <a:pt x="1255987" y="438554"/>
                </a:cubicBezTo>
                <a:cubicBezTo>
                  <a:pt x="1235094" y="425035"/>
                  <a:pt x="988058" y="851509"/>
                  <a:pt x="1027387" y="777767"/>
                </a:cubicBezTo>
                <a:cubicBezTo>
                  <a:pt x="1066716" y="704025"/>
                  <a:pt x="1536206" y="-102221"/>
                  <a:pt x="1499335" y="108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9" name="フリーフォーム 1308">
            <a:extLst>
              <a:ext uri="{FF2B5EF4-FFF2-40B4-BE49-F238E27FC236}">
                <a16:creationId xmlns:a16="http://schemas.microsoft.com/office/drawing/2014/main" id="{DE8C612B-9BAB-9F8F-CA77-CD70B6FCA2DE}"/>
              </a:ext>
            </a:extLst>
          </p:cNvPr>
          <p:cNvSpPr/>
          <p:nvPr/>
        </p:nvSpPr>
        <p:spPr>
          <a:xfrm>
            <a:off x="3937522" y="7307730"/>
            <a:ext cx="175946" cy="566410"/>
          </a:xfrm>
          <a:custGeom>
            <a:avLst/>
            <a:gdLst>
              <a:gd name="connsiteX0" fmla="*/ 88788 w 175946"/>
              <a:gd name="connsiteY0" fmla="*/ 96 h 566410"/>
              <a:gd name="connsiteX1" fmla="*/ 22420 w 175946"/>
              <a:gd name="connsiteY1" fmla="*/ 295064 h 566410"/>
              <a:gd name="connsiteX2" fmla="*/ 169904 w 175946"/>
              <a:gd name="connsiteY2" fmla="*/ 553160 h 566410"/>
              <a:gd name="connsiteX3" fmla="*/ 133033 w 175946"/>
              <a:gd name="connsiteY3" fmla="*/ 501541 h 566410"/>
              <a:gd name="connsiteX4" fmla="*/ 297 w 175946"/>
              <a:gd name="connsiteY4" fmla="*/ 265567 h 566410"/>
              <a:gd name="connsiteX5" fmla="*/ 88788 w 175946"/>
              <a:gd name="connsiteY5" fmla="*/ 96 h 566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946" h="566410">
                <a:moveTo>
                  <a:pt x="88788" y="96"/>
                </a:moveTo>
                <a:cubicBezTo>
                  <a:pt x="92475" y="5012"/>
                  <a:pt x="8901" y="202887"/>
                  <a:pt x="22420" y="295064"/>
                </a:cubicBezTo>
                <a:cubicBezTo>
                  <a:pt x="35939" y="387241"/>
                  <a:pt x="169904" y="553160"/>
                  <a:pt x="169904" y="553160"/>
                </a:cubicBezTo>
                <a:cubicBezTo>
                  <a:pt x="188340" y="587573"/>
                  <a:pt x="161301" y="549473"/>
                  <a:pt x="133033" y="501541"/>
                </a:cubicBezTo>
                <a:cubicBezTo>
                  <a:pt x="104765" y="453609"/>
                  <a:pt x="6442" y="351599"/>
                  <a:pt x="297" y="265567"/>
                </a:cubicBezTo>
                <a:cubicBezTo>
                  <a:pt x="-5848" y="179535"/>
                  <a:pt x="85101" y="-4820"/>
                  <a:pt x="88788" y="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0" name="フリーフォーム 1309">
            <a:extLst>
              <a:ext uri="{FF2B5EF4-FFF2-40B4-BE49-F238E27FC236}">
                <a16:creationId xmlns:a16="http://schemas.microsoft.com/office/drawing/2014/main" id="{F45D3BB8-0302-6C39-9C40-CC8A0E1F732E}"/>
              </a:ext>
            </a:extLst>
          </p:cNvPr>
          <p:cNvSpPr/>
          <p:nvPr/>
        </p:nvSpPr>
        <p:spPr>
          <a:xfrm>
            <a:off x="4418661" y="9033135"/>
            <a:ext cx="155960" cy="632929"/>
          </a:xfrm>
          <a:custGeom>
            <a:avLst/>
            <a:gdLst>
              <a:gd name="connsiteX0" fmla="*/ 5855 w 155960"/>
              <a:gd name="connsiteY0" fmla="*/ 252 h 632929"/>
              <a:gd name="connsiteX1" fmla="*/ 13229 w 155960"/>
              <a:gd name="connsiteY1" fmla="*/ 317342 h 632929"/>
              <a:gd name="connsiteX2" fmla="*/ 153339 w 155960"/>
              <a:gd name="connsiteY2" fmla="*/ 627059 h 632929"/>
              <a:gd name="connsiteX3" fmla="*/ 101720 w 155960"/>
              <a:gd name="connsiteY3" fmla="*/ 509071 h 632929"/>
              <a:gd name="connsiteX4" fmla="*/ 64849 w 155960"/>
              <a:gd name="connsiteY4" fmla="*/ 368962 h 632929"/>
              <a:gd name="connsiteX5" fmla="*/ 13229 w 155960"/>
              <a:gd name="connsiteY5" fmla="*/ 265723 h 632929"/>
              <a:gd name="connsiteX6" fmla="*/ 5855 w 155960"/>
              <a:gd name="connsiteY6" fmla="*/ 252 h 63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5960" h="632929">
                <a:moveTo>
                  <a:pt x="5855" y="252"/>
                </a:moveTo>
                <a:cubicBezTo>
                  <a:pt x="5855" y="8855"/>
                  <a:pt x="-11352" y="212874"/>
                  <a:pt x="13229" y="317342"/>
                </a:cubicBezTo>
                <a:cubicBezTo>
                  <a:pt x="37810" y="421810"/>
                  <a:pt x="138591" y="595104"/>
                  <a:pt x="153339" y="627059"/>
                </a:cubicBezTo>
                <a:cubicBezTo>
                  <a:pt x="168087" y="659014"/>
                  <a:pt x="116468" y="552087"/>
                  <a:pt x="101720" y="509071"/>
                </a:cubicBezTo>
                <a:cubicBezTo>
                  <a:pt x="86972" y="466055"/>
                  <a:pt x="79597" y="409520"/>
                  <a:pt x="64849" y="368962"/>
                </a:cubicBezTo>
                <a:cubicBezTo>
                  <a:pt x="50101" y="328404"/>
                  <a:pt x="21832" y="325946"/>
                  <a:pt x="13229" y="265723"/>
                </a:cubicBezTo>
                <a:cubicBezTo>
                  <a:pt x="4626" y="205500"/>
                  <a:pt x="5855" y="-8351"/>
                  <a:pt x="5855" y="2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1" name="フリーフォーム 1310">
            <a:extLst>
              <a:ext uri="{FF2B5EF4-FFF2-40B4-BE49-F238E27FC236}">
                <a16:creationId xmlns:a16="http://schemas.microsoft.com/office/drawing/2014/main" id="{7C89D6EA-D8A7-B053-1ECB-DFDD14BE3216}"/>
              </a:ext>
            </a:extLst>
          </p:cNvPr>
          <p:cNvSpPr/>
          <p:nvPr/>
        </p:nvSpPr>
        <p:spPr>
          <a:xfrm>
            <a:off x="3885645" y="7690602"/>
            <a:ext cx="347203" cy="1696785"/>
          </a:xfrm>
          <a:custGeom>
            <a:avLst/>
            <a:gdLst>
              <a:gd name="connsiteX0" fmla="*/ 555 w 347203"/>
              <a:gd name="connsiteY0" fmla="*/ 682 h 1696785"/>
              <a:gd name="connsiteX1" fmla="*/ 192284 w 347203"/>
              <a:gd name="connsiteY1" fmla="*/ 1121559 h 1696785"/>
              <a:gd name="connsiteX2" fmla="*/ 162787 w 347203"/>
              <a:gd name="connsiteY2" fmla="*/ 937204 h 1696785"/>
              <a:gd name="connsiteX3" fmla="*/ 347142 w 347203"/>
              <a:gd name="connsiteY3" fmla="*/ 1696746 h 1696785"/>
              <a:gd name="connsiteX4" fmla="*/ 140665 w 347203"/>
              <a:gd name="connsiteY4" fmla="*/ 966701 h 1696785"/>
              <a:gd name="connsiteX5" fmla="*/ 555 w 347203"/>
              <a:gd name="connsiteY5" fmla="*/ 682 h 1696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7203" h="1696785">
                <a:moveTo>
                  <a:pt x="555" y="682"/>
                </a:moveTo>
                <a:cubicBezTo>
                  <a:pt x="9158" y="26492"/>
                  <a:pt x="165245" y="965472"/>
                  <a:pt x="192284" y="1121559"/>
                </a:cubicBezTo>
                <a:cubicBezTo>
                  <a:pt x="219323" y="1277646"/>
                  <a:pt x="136977" y="841340"/>
                  <a:pt x="162787" y="937204"/>
                </a:cubicBezTo>
                <a:cubicBezTo>
                  <a:pt x="188597" y="1033068"/>
                  <a:pt x="350829" y="1691830"/>
                  <a:pt x="347142" y="1696746"/>
                </a:cubicBezTo>
                <a:cubicBezTo>
                  <a:pt x="343455" y="1701662"/>
                  <a:pt x="195971" y="1245691"/>
                  <a:pt x="140665" y="966701"/>
                </a:cubicBezTo>
                <a:cubicBezTo>
                  <a:pt x="85359" y="687711"/>
                  <a:pt x="-8048" y="-25128"/>
                  <a:pt x="555" y="6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2" name="フリーフォーム 1311">
            <a:extLst>
              <a:ext uri="{FF2B5EF4-FFF2-40B4-BE49-F238E27FC236}">
                <a16:creationId xmlns:a16="http://schemas.microsoft.com/office/drawing/2014/main" id="{BDF5F9BB-DDFD-4958-7144-B9C8AE82A2E6}"/>
              </a:ext>
            </a:extLst>
          </p:cNvPr>
          <p:cNvSpPr/>
          <p:nvPr/>
        </p:nvSpPr>
        <p:spPr>
          <a:xfrm>
            <a:off x="4541424" y="7490454"/>
            <a:ext cx="158552" cy="358202"/>
          </a:xfrm>
          <a:custGeom>
            <a:avLst/>
            <a:gdLst>
              <a:gd name="connsiteX0" fmla="*/ 96 w 158552"/>
              <a:gd name="connsiteY0" fmla="*/ 6 h 358202"/>
              <a:gd name="connsiteX1" fmla="*/ 129636 w 158552"/>
              <a:gd name="connsiteY1" fmla="*/ 243846 h 358202"/>
              <a:gd name="connsiteX2" fmla="*/ 137256 w 158552"/>
              <a:gd name="connsiteY2" fmla="*/ 358146 h 358202"/>
              <a:gd name="connsiteX3" fmla="*/ 137256 w 158552"/>
              <a:gd name="connsiteY3" fmla="*/ 259086 h 358202"/>
              <a:gd name="connsiteX4" fmla="*/ 152496 w 158552"/>
              <a:gd name="connsiteY4" fmla="*/ 251466 h 358202"/>
              <a:gd name="connsiteX5" fmla="*/ 96 w 158552"/>
              <a:gd name="connsiteY5" fmla="*/ 6 h 358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552" h="358202">
                <a:moveTo>
                  <a:pt x="96" y="6"/>
                </a:moveTo>
                <a:cubicBezTo>
                  <a:pt x="-3714" y="-1264"/>
                  <a:pt x="106776" y="184156"/>
                  <a:pt x="129636" y="243846"/>
                </a:cubicBezTo>
                <a:cubicBezTo>
                  <a:pt x="152496" y="303536"/>
                  <a:pt x="135986" y="355606"/>
                  <a:pt x="137256" y="358146"/>
                </a:cubicBezTo>
                <a:cubicBezTo>
                  <a:pt x="138526" y="360686"/>
                  <a:pt x="134716" y="276866"/>
                  <a:pt x="137256" y="259086"/>
                </a:cubicBezTo>
                <a:cubicBezTo>
                  <a:pt x="139796" y="241306"/>
                  <a:pt x="171546" y="293376"/>
                  <a:pt x="152496" y="251466"/>
                </a:cubicBezTo>
                <a:cubicBezTo>
                  <a:pt x="133446" y="209556"/>
                  <a:pt x="3906" y="1276"/>
                  <a:pt x="96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3" name="フリーフォーム 1312">
            <a:extLst>
              <a:ext uri="{FF2B5EF4-FFF2-40B4-BE49-F238E27FC236}">
                <a16:creationId xmlns:a16="http://schemas.microsoft.com/office/drawing/2014/main" id="{BAC4CF3F-2A9A-B4EF-256C-8D75A2CB831C}"/>
              </a:ext>
            </a:extLst>
          </p:cNvPr>
          <p:cNvSpPr/>
          <p:nvPr/>
        </p:nvSpPr>
        <p:spPr>
          <a:xfrm>
            <a:off x="5021580" y="7739945"/>
            <a:ext cx="365760" cy="62962"/>
          </a:xfrm>
          <a:custGeom>
            <a:avLst/>
            <a:gdLst>
              <a:gd name="connsiteX0" fmla="*/ 0 w 365760"/>
              <a:gd name="connsiteY0" fmla="*/ 40075 h 62962"/>
              <a:gd name="connsiteX1" fmla="*/ 243840 w 365760"/>
              <a:gd name="connsiteY1" fmla="*/ 17215 h 62962"/>
              <a:gd name="connsiteX2" fmla="*/ 365760 w 365760"/>
              <a:gd name="connsiteY2" fmla="*/ 62935 h 62962"/>
              <a:gd name="connsiteX3" fmla="*/ 243840 w 365760"/>
              <a:gd name="connsiteY3" fmla="*/ 9595 h 62962"/>
              <a:gd name="connsiteX4" fmla="*/ 243840 w 365760"/>
              <a:gd name="connsiteY4" fmla="*/ 1975 h 62962"/>
              <a:gd name="connsiteX5" fmla="*/ 0 w 365760"/>
              <a:gd name="connsiteY5" fmla="*/ 40075 h 6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" h="62962">
                <a:moveTo>
                  <a:pt x="0" y="40075"/>
                </a:moveTo>
                <a:cubicBezTo>
                  <a:pt x="0" y="42615"/>
                  <a:pt x="182880" y="13405"/>
                  <a:pt x="243840" y="17215"/>
                </a:cubicBezTo>
                <a:cubicBezTo>
                  <a:pt x="304800" y="21025"/>
                  <a:pt x="365760" y="64205"/>
                  <a:pt x="365760" y="62935"/>
                </a:cubicBezTo>
                <a:cubicBezTo>
                  <a:pt x="365760" y="61665"/>
                  <a:pt x="243840" y="9595"/>
                  <a:pt x="243840" y="9595"/>
                </a:cubicBezTo>
                <a:cubicBezTo>
                  <a:pt x="223520" y="-565"/>
                  <a:pt x="278130" y="-1835"/>
                  <a:pt x="243840" y="1975"/>
                </a:cubicBezTo>
                <a:cubicBezTo>
                  <a:pt x="209550" y="5785"/>
                  <a:pt x="0" y="37535"/>
                  <a:pt x="0" y="400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4" name="フリーフォーム 1313">
            <a:extLst>
              <a:ext uri="{FF2B5EF4-FFF2-40B4-BE49-F238E27FC236}">
                <a16:creationId xmlns:a16="http://schemas.microsoft.com/office/drawing/2014/main" id="{BCE7F3DF-E7B5-98BE-F10B-109182190108}"/>
              </a:ext>
            </a:extLst>
          </p:cNvPr>
          <p:cNvSpPr/>
          <p:nvPr/>
        </p:nvSpPr>
        <p:spPr>
          <a:xfrm>
            <a:off x="5829143" y="6423485"/>
            <a:ext cx="542270" cy="168508"/>
          </a:xfrm>
          <a:custGeom>
            <a:avLst/>
            <a:gdLst>
              <a:gd name="connsiteX0" fmla="*/ 157 w 542270"/>
              <a:gd name="connsiteY0" fmla="*/ 175 h 168508"/>
              <a:gd name="connsiteX1" fmla="*/ 503077 w 542270"/>
              <a:gd name="connsiteY1" fmla="*/ 160195 h 168508"/>
              <a:gd name="connsiteX2" fmla="*/ 449737 w 542270"/>
              <a:gd name="connsiteY2" fmla="*/ 129715 h 168508"/>
              <a:gd name="connsiteX3" fmla="*/ 157 w 542270"/>
              <a:gd name="connsiteY3" fmla="*/ 175 h 16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270" h="168508">
                <a:moveTo>
                  <a:pt x="157" y="175"/>
                </a:moveTo>
                <a:cubicBezTo>
                  <a:pt x="9047" y="5255"/>
                  <a:pt x="428147" y="138605"/>
                  <a:pt x="503077" y="160195"/>
                </a:cubicBezTo>
                <a:cubicBezTo>
                  <a:pt x="578007" y="181785"/>
                  <a:pt x="537367" y="157655"/>
                  <a:pt x="449737" y="129715"/>
                </a:cubicBezTo>
                <a:cubicBezTo>
                  <a:pt x="362107" y="101775"/>
                  <a:pt x="-8733" y="-4905"/>
                  <a:pt x="157" y="1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6" name="フリーフォーム 1315">
            <a:extLst>
              <a:ext uri="{FF2B5EF4-FFF2-40B4-BE49-F238E27FC236}">
                <a16:creationId xmlns:a16="http://schemas.microsoft.com/office/drawing/2014/main" id="{EE517EEA-E2C0-73E5-40C0-0BEC2FDC9A14}"/>
              </a:ext>
            </a:extLst>
          </p:cNvPr>
          <p:cNvSpPr/>
          <p:nvPr/>
        </p:nvSpPr>
        <p:spPr>
          <a:xfrm>
            <a:off x="7853568" y="6118575"/>
            <a:ext cx="424881" cy="2738050"/>
          </a:xfrm>
          <a:custGeom>
            <a:avLst/>
            <a:gdLst>
              <a:gd name="connsiteX0" fmla="*/ 1563 w 424881"/>
              <a:gd name="connsiteY0" fmla="*/ 12259 h 2738050"/>
              <a:gd name="connsiteX1" fmla="*/ 297655 w 424881"/>
              <a:gd name="connsiteY1" fmla="*/ 2032648 h 2738050"/>
              <a:gd name="connsiteX2" fmla="*/ 271529 w 424881"/>
              <a:gd name="connsiteY2" fmla="*/ 1658179 h 2738050"/>
              <a:gd name="connsiteX3" fmla="*/ 410866 w 424881"/>
              <a:gd name="connsiteY3" fmla="*/ 2668374 h 2738050"/>
              <a:gd name="connsiteX4" fmla="*/ 393449 w 424881"/>
              <a:gd name="connsiteY4" fmla="*/ 2502911 h 2738050"/>
              <a:gd name="connsiteX5" fmla="*/ 175735 w 424881"/>
              <a:gd name="connsiteY5" fmla="*/ 1318545 h 2738050"/>
              <a:gd name="connsiteX6" fmla="*/ 271529 w 424881"/>
              <a:gd name="connsiteY6" fmla="*/ 1571094 h 2738050"/>
              <a:gd name="connsiteX7" fmla="*/ 88649 w 424881"/>
              <a:gd name="connsiteY7" fmla="*/ 856991 h 2738050"/>
              <a:gd name="connsiteX8" fmla="*/ 175735 w 424881"/>
              <a:gd name="connsiteY8" fmla="*/ 1170499 h 2738050"/>
              <a:gd name="connsiteX9" fmla="*/ 1563 w 424881"/>
              <a:gd name="connsiteY9" fmla="*/ 12259 h 273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4881" h="2738050">
                <a:moveTo>
                  <a:pt x="1563" y="12259"/>
                </a:moveTo>
                <a:cubicBezTo>
                  <a:pt x="21883" y="155950"/>
                  <a:pt x="252661" y="1758328"/>
                  <a:pt x="297655" y="2032648"/>
                </a:cubicBezTo>
                <a:cubicBezTo>
                  <a:pt x="342649" y="2306968"/>
                  <a:pt x="252661" y="1552225"/>
                  <a:pt x="271529" y="1658179"/>
                </a:cubicBezTo>
                <a:cubicBezTo>
                  <a:pt x="290397" y="1764133"/>
                  <a:pt x="390546" y="2527585"/>
                  <a:pt x="410866" y="2668374"/>
                </a:cubicBezTo>
                <a:cubicBezTo>
                  <a:pt x="431186" y="2809163"/>
                  <a:pt x="432637" y="2727882"/>
                  <a:pt x="393449" y="2502911"/>
                </a:cubicBezTo>
                <a:cubicBezTo>
                  <a:pt x="354261" y="2277940"/>
                  <a:pt x="196055" y="1473848"/>
                  <a:pt x="175735" y="1318545"/>
                </a:cubicBezTo>
                <a:cubicBezTo>
                  <a:pt x="155415" y="1163242"/>
                  <a:pt x="286043" y="1648020"/>
                  <a:pt x="271529" y="1571094"/>
                </a:cubicBezTo>
                <a:cubicBezTo>
                  <a:pt x="257015" y="1494168"/>
                  <a:pt x="104615" y="923757"/>
                  <a:pt x="88649" y="856991"/>
                </a:cubicBezTo>
                <a:cubicBezTo>
                  <a:pt x="72683" y="790225"/>
                  <a:pt x="185895" y="1308385"/>
                  <a:pt x="175735" y="1170499"/>
                </a:cubicBezTo>
                <a:cubicBezTo>
                  <a:pt x="165575" y="1032613"/>
                  <a:pt x="-18757" y="-131432"/>
                  <a:pt x="1563" y="122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7" name="フリーフォーム 1316">
            <a:extLst>
              <a:ext uri="{FF2B5EF4-FFF2-40B4-BE49-F238E27FC236}">
                <a16:creationId xmlns:a16="http://schemas.microsoft.com/office/drawing/2014/main" id="{65853A38-C800-EEAF-3D29-0B407EF9D622}"/>
              </a:ext>
            </a:extLst>
          </p:cNvPr>
          <p:cNvSpPr/>
          <p:nvPr/>
        </p:nvSpPr>
        <p:spPr>
          <a:xfrm>
            <a:off x="4813522" y="6942074"/>
            <a:ext cx="432662" cy="472266"/>
          </a:xfrm>
          <a:custGeom>
            <a:avLst/>
            <a:gdLst>
              <a:gd name="connsiteX0" fmla="*/ 431718 w 432662"/>
              <a:gd name="connsiteY0" fmla="*/ 1337 h 472266"/>
              <a:gd name="connsiteX1" fmla="*/ 14711 w 432662"/>
              <a:gd name="connsiteY1" fmla="*/ 458537 h 472266"/>
              <a:gd name="connsiteX2" fmla="*/ 125243 w 432662"/>
              <a:gd name="connsiteY2" fmla="*/ 322884 h 472266"/>
              <a:gd name="connsiteX3" fmla="*/ 431718 w 432662"/>
              <a:gd name="connsiteY3" fmla="*/ 1337 h 472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662" h="472266">
                <a:moveTo>
                  <a:pt x="431718" y="1337"/>
                </a:moveTo>
                <a:cubicBezTo>
                  <a:pt x="413296" y="23946"/>
                  <a:pt x="65790" y="404946"/>
                  <a:pt x="14711" y="458537"/>
                </a:cubicBezTo>
                <a:cubicBezTo>
                  <a:pt x="-36368" y="512128"/>
                  <a:pt x="56579" y="396572"/>
                  <a:pt x="125243" y="322884"/>
                </a:cubicBezTo>
                <a:cubicBezTo>
                  <a:pt x="193907" y="249196"/>
                  <a:pt x="450140" y="-21272"/>
                  <a:pt x="431718" y="13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8" name="フリーフォーム 1317">
            <a:extLst>
              <a:ext uri="{FF2B5EF4-FFF2-40B4-BE49-F238E27FC236}">
                <a16:creationId xmlns:a16="http://schemas.microsoft.com/office/drawing/2014/main" id="{6A9541F5-632D-8633-36C4-6ED669E8B5C9}"/>
              </a:ext>
            </a:extLst>
          </p:cNvPr>
          <p:cNvSpPr/>
          <p:nvPr/>
        </p:nvSpPr>
        <p:spPr>
          <a:xfrm>
            <a:off x="4219799" y="6943269"/>
            <a:ext cx="231621" cy="683794"/>
          </a:xfrm>
          <a:custGeom>
            <a:avLst/>
            <a:gdLst>
              <a:gd name="connsiteX0" fmla="*/ 231621 w 231621"/>
              <a:gd name="connsiteY0" fmla="*/ 142 h 683794"/>
              <a:gd name="connsiteX1" fmla="*/ 70847 w 231621"/>
              <a:gd name="connsiteY1" fmla="*/ 326713 h 683794"/>
              <a:gd name="connsiteX2" fmla="*/ 509 w 231621"/>
              <a:gd name="connsiteY2" fmla="*/ 683430 h 683794"/>
              <a:gd name="connsiteX3" fmla="*/ 40702 w 231621"/>
              <a:gd name="connsiteY3" fmla="*/ 392028 h 683794"/>
              <a:gd name="connsiteX4" fmla="*/ 70847 w 231621"/>
              <a:gd name="connsiteY4" fmla="*/ 286520 h 683794"/>
              <a:gd name="connsiteX5" fmla="*/ 231621 w 231621"/>
              <a:gd name="connsiteY5" fmla="*/ 142 h 683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1621" h="683794">
                <a:moveTo>
                  <a:pt x="231621" y="142"/>
                </a:moveTo>
                <a:cubicBezTo>
                  <a:pt x="231621" y="6841"/>
                  <a:pt x="109366" y="212832"/>
                  <a:pt x="70847" y="326713"/>
                </a:cubicBezTo>
                <a:cubicBezTo>
                  <a:pt x="32328" y="440594"/>
                  <a:pt x="5533" y="672544"/>
                  <a:pt x="509" y="683430"/>
                </a:cubicBezTo>
                <a:cubicBezTo>
                  <a:pt x="-4515" y="694316"/>
                  <a:pt x="28979" y="458180"/>
                  <a:pt x="40702" y="392028"/>
                </a:cubicBezTo>
                <a:cubicBezTo>
                  <a:pt x="52425" y="325876"/>
                  <a:pt x="44051" y="347647"/>
                  <a:pt x="70847" y="286520"/>
                </a:cubicBezTo>
                <a:cubicBezTo>
                  <a:pt x="97643" y="225393"/>
                  <a:pt x="231621" y="-6557"/>
                  <a:pt x="231621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9" name="フリーフォーム 1318">
            <a:extLst>
              <a:ext uri="{FF2B5EF4-FFF2-40B4-BE49-F238E27FC236}">
                <a16:creationId xmlns:a16="http://schemas.microsoft.com/office/drawing/2014/main" id="{1F731ADB-C8C8-8825-C755-37DE8E5A1A8F}"/>
              </a:ext>
            </a:extLst>
          </p:cNvPr>
          <p:cNvSpPr/>
          <p:nvPr/>
        </p:nvSpPr>
        <p:spPr>
          <a:xfrm>
            <a:off x="4963879" y="8566177"/>
            <a:ext cx="93666" cy="211236"/>
          </a:xfrm>
          <a:custGeom>
            <a:avLst/>
            <a:gdLst>
              <a:gd name="connsiteX0" fmla="*/ 7 w 93666"/>
              <a:gd name="connsiteY0" fmla="*/ 43 h 211236"/>
              <a:gd name="connsiteX1" fmla="*/ 85418 w 93666"/>
              <a:gd name="connsiteY1" fmla="*/ 140720 h 211236"/>
              <a:gd name="connsiteX2" fmla="*/ 80394 w 93666"/>
              <a:gd name="connsiteY2" fmla="*/ 211058 h 211236"/>
              <a:gd name="connsiteX3" fmla="*/ 90442 w 93666"/>
              <a:gd name="connsiteY3" fmla="*/ 155792 h 211236"/>
              <a:gd name="connsiteX4" fmla="*/ 7 w 93666"/>
              <a:gd name="connsiteY4" fmla="*/ 43 h 211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666" h="211236">
                <a:moveTo>
                  <a:pt x="7" y="43"/>
                </a:moveTo>
                <a:cubicBezTo>
                  <a:pt x="-830" y="-2469"/>
                  <a:pt x="72020" y="105551"/>
                  <a:pt x="85418" y="140720"/>
                </a:cubicBezTo>
                <a:cubicBezTo>
                  <a:pt x="98816" y="175889"/>
                  <a:pt x="79557" y="208546"/>
                  <a:pt x="80394" y="211058"/>
                </a:cubicBezTo>
                <a:cubicBezTo>
                  <a:pt x="81231" y="213570"/>
                  <a:pt x="101328" y="189286"/>
                  <a:pt x="90442" y="155792"/>
                </a:cubicBezTo>
                <a:cubicBezTo>
                  <a:pt x="79556" y="122298"/>
                  <a:pt x="844" y="2555"/>
                  <a:pt x="7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0" name="フリーフォーム 1319">
            <a:extLst>
              <a:ext uri="{FF2B5EF4-FFF2-40B4-BE49-F238E27FC236}">
                <a16:creationId xmlns:a16="http://schemas.microsoft.com/office/drawing/2014/main" id="{DBAA61FF-5DFC-2BB4-533D-F05B93161C64}"/>
              </a:ext>
            </a:extLst>
          </p:cNvPr>
          <p:cNvSpPr/>
          <p:nvPr/>
        </p:nvSpPr>
        <p:spPr>
          <a:xfrm>
            <a:off x="4950852" y="8133989"/>
            <a:ext cx="68343" cy="156101"/>
          </a:xfrm>
          <a:custGeom>
            <a:avLst/>
            <a:gdLst>
              <a:gd name="connsiteX0" fmla="*/ 68300 w 68343"/>
              <a:gd name="connsiteY0" fmla="*/ 152 h 156101"/>
              <a:gd name="connsiteX1" fmla="*/ 13034 w 68343"/>
              <a:gd name="connsiteY1" fmla="*/ 75514 h 156101"/>
              <a:gd name="connsiteX2" fmla="*/ 8010 w 68343"/>
              <a:gd name="connsiteY2" fmla="*/ 155901 h 156101"/>
              <a:gd name="connsiteX3" fmla="*/ 2985 w 68343"/>
              <a:gd name="connsiteY3" fmla="*/ 95611 h 156101"/>
              <a:gd name="connsiteX4" fmla="*/ 68300 w 68343"/>
              <a:gd name="connsiteY4" fmla="*/ 152 h 156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343" h="156101">
                <a:moveTo>
                  <a:pt x="68300" y="152"/>
                </a:moveTo>
                <a:cubicBezTo>
                  <a:pt x="69975" y="-3198"/>
                  <a:pt x="23082" y="49556"/>
                  <a:pt x="13034" y="75514"/>
                </a:cubicBezTo>
                <a:cubicBezTo>
                  <a:pt x="2986" y="101472"/>
                  <a:pt x="9685" y="152552"/>
                  <a:pt x="8010" y="155901"/>
                </a:cubicBezTo>
                <a:cubicBezTo>
                  <a:pt x="6335" y="159251"/>
                  <a:pt x="-5389" y="119895"/>
                  <a:pt x="2985" y="95611"/>
                </a:cubicBezTo>
                <a:cubicBezTo>
                  <a:pt x="11358" y="71328"/>
                  <a:pt x="66625" y="3502"/>
                  <a:pt x="68300" y="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1" name="フリーフォーム 1320">
            <a:extLst>
              <a:ext uri="{FF2B5EF4-FFF2-40B4-BE49-F238E27FC236}">
                <a16:creationId xmlns:a16="http://schemas.microsoft.com/office/drawing/2014/main" id="{2EDD8997-305A-DE44-E655-9AABF192620F}"/>
              </a:ext>
            </a:extLst>
          </p:cNvPr>
          <p:cNvSpPr/>
          <p:nvPr/>
        </p:nvSpPr>
        <p:spPr>
          <a:xfrm>
            <a:off x="5200006" y="7953062"/>
            <a:ext cx="206261" cy="40473"/>
          </a:xfrm>
          <a:custGeom>
            <a:avLst/>
            <a:gdLst>
              <a:gd name="connsiteX0" fmla="*/ 16 w 206261"/>
              <a:gd name="connsiteY0" fmla="*/ 20305 h 40473"/>
              <a:gd name="connsiteX1" fmla="*/ 155765 w 206261"/>
              <a:gd name="connsiteY1" fmla="*/ 10257 h 40473"/>
              <a:gd name="connsiteX2" fmla="*/ 206007 w 206261"/>
              <a:gd name="connsiteY2" fmla="*/ 40402 h 40473"/>
              <a:gd name="connsiteX3" fmla="*/ 165814 w 206261"/>
              <a:gd name="connsiteY3" fmla="*/ 208 h 40473"/>
              <a:gd name="connsiteX4" fmla="*/ 16 w 206261"/>
              <a:gd name="connsiteY4" fmla="*/ 20305 h 40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261" h="40473">
                <a:moveTo>
                  <a:pt x="16" y="20305"/>
                </a:moveTo>
                <a:cubicBezTo>
                  <a:pt x="-1659" y="21980"/>
                  <a:pt x="121433" y="6908"/>
                  <a:pt x="155765" y="10257"/>
                </a:cubicBezTo>
                <a:cubicBezTo>
                  <a:pt x="190097" y="13606"/>
                  <a:pt x="204332" y="42077"/>
                  <a:pt x="206007" y="40402"/>
                </a:cubicBezTo>
                <a:cubicBezTo>
                  <a:pt x="207682" y="38727"/>
                  <a:pt x="201820" y="2720"/>
                  <a:pt x="165814" y="208"/>
                </a:cubicBezTo>
                <a:cubicBezTo>
                  <a:pt x="129808" y="-2304"/>
                  <a:pt x="1691" y="18630"/>
                  <a:pt x="16" y="20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2" name="フリーフォーム 1321">
            <a:extLst>
              <a:ext uri="{FF2B5EF4-FFF2-40B4-BE49-F238E27FC236}">
                <a16:creationId xmlns:a16="http://schemas.microsoft.com/office/drawing/2014/main" id="{BA8F4029-6B84-C369-1341-DD41DF5A9100}"/>
              </a:ext>
            </a:extLst>
          </p:cNvPr>
          <p:cNvSpPr/>
          <p:nvPr/>
        </p:nvSpPr>
        <p:spPr>
          <a:xfrm>
            <a:off x="5124134" y="8740806"/>
            <a:ext cx="327110" cy="81890"/>
          </a:xfrm>
          <a:custGeom>
            <a:avLst/>
            <a:gdLst>
              <a:gd name="connsiteX0" fmla="*/ 327097 w 327110"/>
              <a:gd name="connsiteY0" fmla="*/ 1260 h 81890"/>
              <a:gd name="connsiteX1" fmla="*/ 146226 w 327110"/>
              <a:gd name="connsiteY1" fmla="*/ 81647 h 81890"/>
              <a:gd name="connsiteX2" fmla="*/ 186420 w 327110"/>
              <a:gd name="connsiteY2" fmla="*/ 26381 h 81890"/>
              <a:gd name="connsiteX3" fmla="*/ 525 w 327110"/>
              <a:gd name="connsiteY3" fmla="*/ 31405 h 81890"/>
              <a:gd name="connsiteX4" fmla="*/ 136178 w 327110"/>
              <a:gd name="connsiteY4" fmla="*/ 31405 h 81890"/>
              <a:gd name="connsiteX5" fmla="*/ 327097 w 327110"/>
              <a:gd name="connsiteY5" fmla="*/ 1260 h 81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110" h="81890">
                <a:moveTo>
                  <a:pt x="327097" y="1260"/>
                </a:moveTo>
                <a:cubicBezTo>
                  <a:pt x="328772" y="9634"/>
                  <a:pt x="169672" y="77460"/>
                  <a:pt x="146226" y="81647"/>
                </a:cubicBezTo>
                <a:cubicBezTo>
                  <a:pt x="122780" y="85834"/>
                  <a:pt x="210704" y="34755"/>
                  <a:pt x="186420" y="26381"/>
                </a:cubicBezTo>
                <a:cubicBezTo>
                  <a:pt x="162136" y="18007"/>
                  <a:pt x="8899" y="30568"/>
                  <a:pt x="525" y="31405"/>
                </a:cubicBezTo>
                <a:cubicBezTo>
                  <a:pt x="-7849" y="32242"/>
                  <a:pt x="85936" y="33917"/>
                  <a:pt x="136178" y="31405"/>
                </a:cubicBezTo>
                <a:cubicBezTo>
                  <a:pt x="186420" y="28893"/>
                  <a:pt x="325422" y="-7114"/>
                  <a:pt x="327097" y="12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4" name="フリーフォーム 1323">
            <a:extLst>
              <a:ext uri="{FF2B5EF4-FFF2-40B4-BE49-F238E27FC236}">
                <a16:creationId xmlns:a16="http://schemas.microsoft.com/office/drawing/2014/main" id="{8821D967-E6A3-3858-49CD-C712358AB891}"/>
              </a:ext>
            </a:extLst>
          </p:cNvPr>
          <p:cNvSpPr/>
          <p:nvPr/>
        </p:nvSpPr>
        <p:spPr>
          <a:xfrm>
            <a:off x="7115175" y="8711603"/>
            <a:ext cx="30691" cy="273647"/>
          </a:xfrm>
          <a:custGeom>
            <a:avLst/>
            <a:gdLst>
              <a:gd name="connsiteX0" fmla="*/ 0 w 30691"/>
              <a:gd name="connsiteY0" fmla="*/ 597 h 273647"/>
              <a:gd name="connsiteX1" fmla="*/ 28575 w 30691"/>
              <a:gd name="connsiteY1" fmla="*/ 197447 h 273647"/>
              <a:gd name="connsiteX2" fmla="*/ 28575 w 30691"/>
              <a:gd name="connsiteY2" fmla="*/ 273647 h 273647"/>
              <a:gd name="connsiteX3" fmla="*/ 28575 w 30691"/>
              <a:gd name="connsiteY3" fmla="*/ 140297 h 273647"/>
              <a:gd name="connsiteX4" fmla="*/ 0 w 30691"/>
              <a:gd name="connsiteY4" fmla="*/ 597 h 273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91" h="273647">
                <a:moveTo>
                  <a:pt x="0" y="597"/>
                </a:moveTo>
                <a:cubicBezTo>
                  <a:pt x="0" y="10122"/>
                  <a:pt x="23813" y="151939"/>
                  <a:pt x="28575" y="197447"/>
                </a:cubicBezTo>
                <a:cubicBezTo>
                  <a:pt x="33337" y="242955"/>
                  <a:pt x="28575" y="273647"/>
                  <a:pt x="28575" y="273647"/>
                </a:cubicBezTo>
                <a:cubicBezTo>
                  <a:pt x="28575" y="264122"/>
                  <a:pt x="32279" y="182630"/>
                  <a:pt x="28575" y="140297"/>
                </a:cubicBezTo>
                <a:cubicBezTo>
                  <a:pt x="24871" y="97964"/>
                  <a:pt x="0" y="-8928"/>
                  <a:pt x="0" y="5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5" name="フリーフォーム 1324">
            <a:extLst>
              <a:ext uri="{FF2B5EF4-FFF2-40B4-BE49-F238E27FC236}">
                <a16:creationId xmlns:a16="http://schemas.microsoft.com/office/drawing/2014/main" id="{C3BB99CF-FB77-ED22-F532-19AFB6D374E3}"/>
              </a:ext>
            </a:extLst>
          </p:cNvPr>
          <p:cNvSpPr/>
          <p:nvPr/>
        </p:nvSpPr>
        <p:spPr>
          <a:xfrm>
            <a:off x="7010339" y="8813777"/>
            <a:ext cx="45800" cy="228648"/>
          </a:xfrm>
          <a:custGeom>
            <a:avLst/>
            <a:gdLst>
              <a:gd name="connsiteX0" fmla="*/ 61 w 45800"/>
              <a:gd name="connsiteY0" fmla="*/ 23 h 228648"/>
              <a:gd name="connsiteX1" fmla="*/ 34986 w 45800"/>
              <a:gd name="connsiteY1" fmla="*/ 114323 h 228648"/>
              <a:gd name="connsiteX2" fmla="*/ 41336 w 45800"/>
              <a:gd name="connsiteY2" fmla="*/ 228623 h 228648"/>
              <a:gd name="connsiteX3" fmla="*/ 44511 w 45800"/>
              <a:gd name="connsiteY3" fmla="*/ 123848 h 228648"/>
              <a:gd name="connsiteX4" fmla="*/ 61 w 45800"/>
              <a:gd name="connsiteY4" fmla="*/ 23 h 22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800" h="228648">
                <a:moveTo>
                  <a:pt x="61" y="23"/>
                </a:moveTo>
                <a:cubicBezTo>
                  <a:pt x="-1526" y="-1564"/>
                  <a:pt x="28107" y="76223"/>
                  <a:pt x="34986" y="114323"/>
                </a:cubicBezTo>
                <a:cubicBezTo>
                  <a:pt x="41865" y="152423"/>
                  <a:pt x="39749" y="227036"/>
                  <a:pt x="41336" y="228623"/>
                </a:cubicBezTo>
                <a:cubicBezTo>
                  <a:pt x="42923" y="230210"/>
                  <a:pt x="48215" y="157186"/>
                  <a:pt x="44511" y="123848"/>
                </a:cubicBezTo>
                <a:cubicBezTo>
                  <a:pt x="40807" y="90510"/>
                  <a:pt x="1648" y="1610"/>
                  <a:pt x="61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6" name="フリーフォーム 1325">
            <a:extLst>
              <a:ext uri="{FF2B5EF4-FFF2-40B4-BE49-F238E27FC236}">
                <a16:creationId xmlns:a16="http://schemas.microsoft.com/office/drawing/2014/main" id="{AB63922E-3168-A4C3-9F1A-3D00EF0B1CF5}"/>
              </a:ext>
            </a:extLst>
          </p:cNvPr>
          <p:cNvSpPr/>
          <p:nvPr/>
        </p:nvSpPr>
        <p:spPr>
          <a:xfrm>
            <a:off x="5433873" y="8714902"/>
            <a:ext cx="246924" cy="114403"/>
          </a:xfrm>
          <a:custGeom>
            <a:avLst/>
            <a:gdLst>
              <a:gd name="connsiteX0" fmla="*/ 246202 w 246924"/>
              <a:gd name="connsiteY0" fmla="*/ 473 h 114403"/>
              <a:gd name="connsiteX1" fmla="*/ 8077 w 246924"/>
              <a:gd name="connsiteY1" fmla="*/ 111598 h 114403"/>
              <a:gd name="connsiteX2" fmla="*/ 77927 w 246924"/>
              <a:gd name="connsiteY2" fmla="*/ 73498 h 114403"/>
              <a:gd name="connsiteX3" fmla="*/ 246202 w 246924"/>
              <a:gd name="connsiteY3" fmla="*/ 473 h 114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924" h="114403">
                <a:moveTo>
                  <a:pt x="246202" y="473"/>
                </a:moveTo>
                <a:cubicBezTo>
                  <a:pt x="234560" y="6823"/>
                  <a:pt x="36123" y="99427"/>
                  <a:pt x="8077" y="111598"/>
                </a:cubicBezTo>
                <a:cubicBezTo>
                  <a:pt x="-19969" y="123769"/>
                  <a:pt x="30302" y="93606"/>
                  <a:pt x="77927" y="73498"/>
                </a:cubicBezTo>
                <a:cubicBezTo>
                  <a:pt x="125552" y="53390"/>
                  <a:pt x="257844" y="-5877"/>
                  <a:pt x="246202" y="4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7" name="フリーフォーム 1326">
            <a:extLst>
              <a:ext uri="{FF2B5EF4-FFF2-40B4-BE49-F238E27FC236}">
                <a16:creationId xmlns:a16="http://schemas.microsoft.com/office/drawing/2014/main" id="{30AC9CE2-2B8D-91C7-1255-BDE7C4E8971A}"/>
              </a:ext>
            </a:extLst>
          </p:cNvPr>
          <p:cNvSpPr/>
          <p:nvPr/>
        </p:nvSpPr>
        <p:spPr>
          <a:xfrm>
            <a:off x="5921370" y="8537475"/>
            <a:ext cx="54022" cy="171784"/>
          </a:xfrm>
          <a:custGeom>
            <a:avLst/>
            <a:gdLst>
              <a:gd name="connsiteX0" fmla="*/ 53980 w 54022"/>
              <a:gd name="connsiteY0" fmla="*/ 100 h 171784"/>
              <a:gd name="connsiteX1" fmla="*/ 9530 w 54022"/>
              <a:gd name="connsiteY1" fmla="*/ 98525 h 171784"/>
              <a:gd name="connsiteX2" fmla="*/ 38105 w 54022"/>
              <a:gd name="connsiteY2" fmla="*/ 171550 h 171784"/>
              <a:gd name="connsiteX3" fmla="*/ 5 w 54022"/>
              <a:gd name="connsiteY3" fmla="*/ 117575 h 171784"/>
              <a:gd name="connsiteX4" fmla="*/ 53980 w 54022"/>
              <a:gd name="connsiteY4" fmla="*/ 100 h 171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22" h="171784">
                <a:moveTo>
                  <a:pt x="53980" y="100"/>
                </a:moveTo>
                <a:cubicBezTo>
                  <a:pt x="55567" y="-3075"/>
                  <a:pt x="12176" y="69950"/>
                  <a:pt x="9530" y="98525"/>
                </a:cubicBezTo>
                <a:cubicBezTo>
                  <a:pt x="6884" y="127100"/>
                  <a:pt x="39692" y="168375"/>
                  <a:pt x="38105" y="171550"/>
                </a:cubicBezTo>
                <a:cubicBezTo>
                  <a:pt x="36518" y="174725"/>
                  <a:pt x="-524" y="145092"/>
                  <a:pt x="5" y="117575"/>
                </a:cubicBezTo>
                <a:cubicBezTo>
                  <a:pt x="534" y="90058"/>
                  <a:pt x="52393" y="3275"/>
                  <a:pt x="53980" y="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8" name="フリーフォーム 1327">
            <a:extLst>
              <a:ext uri="{FF2B5EF4-FFF2-40B4-BE49-F238E27FC236}">
                <a16:creationId xmlns:a16="http://schemas.microsoft.com/office/drawing/2014/main" id="{28073FC9-BB0A-A034-02BC-E37D7F12CB95}"/>
              </a:ext>
            </a:extLst>
          </p:cNvPr>
          <p:cNvSpPr/>
          <p:nvPr/>
        </p:nvSpPr>
        <p:spPr>
          <a:xfrm>
            <a:off x="6145320" y="8857249"/>
            <a:ext cx="224318" cy="172174"/>
          </a:xfrm>
          <a:custGeom>
            <a:avLst/>
            <a:gdLst>
              <a:gd name="connsiteX0" fmla="*/ 1480 w 224318"/>
              <a:gd name="connsiteY0" fmla="*/ 1001 h 172174"/>
              <a:gd name="connsiteX1" fmla="*/ 109430 w 224318"/>
              <a:gd name="connsiteY1" fmla="*/ 80376 h 172174"/>
              <a:gd name="connsiteX2" fmla="*/ 217380 w 224318"/>
              <a:gd name="connsiteY2" fmla="*/ 169276 h 172174"/>
              <a:gd name="connsiteX3" fmla="*/ 191980 w 224318"/>
              <a:gd name="connsiteY3" fmla="*/ 137526 h 172174"/>
              <a:gd name="connsiteX4" fmla="*/ 1480 w 224318"/>
              <a:gd name="connsiteY4" fmla="*/ 1001 h 172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18" h="172174">
                <a:moveTo>
                  <a:pt x="1480" y="1001"/>
                </a:moveTo>
                <a:cubicBezTo>
                  <a:pt x="-12278" y="-8524"/>
                  <a:pt x="73447" y="52330"/>
                  <a:pt x="109430" y="80376"/>
                </a:cubicBezTo>
                <a:cubicBezTo>
                  <a:pt x="145413" y="108422"/>
                  <a:pt x="203622" y="159751"/>
                  <a:pt x="217380" y="169276"/>
                </a:cubicBezTo>
                <a:cubicBezTo>
                  <a:pt x="231138" y="178801"/>
                  <a:pt x="225318" y="163984"/>
                  <a:pt x="191980" y="137526"/>
                </a:cubicBezTo>
                <a:cubicBezTo>
                  <a:pt x="158643" y="111068"/>
                  <a:pt x="15238" y="10526"/>
                  <a:pt x="1480" y="10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9" name="フリーフォーム 1328">
            <a:extLst>
              <a:ext uri="{FF2B5EF4-FFF2-40B4-BE49-F238E27FC236}">
                <a16:creationId xmlns:a16="http://schemas.microsoft.com/office/drawing/2014/main" id="{65E1DDE1-C98A-0367-0ED4-7795700B23CB}"/>
              </a:ext>
            </a:extLst>
          </p:cNvPr>
          <p:cNvSpPr/>
          <p:nvPr/>
        </p:nvSpPr>
        <p:spPr>
          <a:xfrm>
            <a:off x="4809694" y="7726005"/>
            <a:ext cx="191896" cy="295190"/>
          </a:xfrm>
          <a:custGeom>
            <a:avLst/>
            <a:gdLst>
              <a:gd name="connsiteX0" fmla="*/ 191890 w 191896"/>
              <a:gd name="connsiteY0" fmla="*/ 368 h 295190"/>
              <a:gd name="connsiteX1" fmla="*/ 32330 w 191896"/>
              <a:gd name="connsiteY1" fmla="*/ 166065 h 295190"/>
              <a:gd name="connsiteX2" fmla="*/ 1646 w 191896"/>
              <a:gd name="connsiteY2" fmla="*/ 294940 h 295190"/>
              <a:gd name="connsiteX3" fmla="*/ 7783 w 191896"/>
              <a:gd name="connsiteY3" fmla="*/ 196749 h 295190"/>
              <a:gd name="connsiteX4" fmla="*/ 38467 w 191896"/>
              <a:gd name="connsiteY4" fmla="*/ 123106 h 295190"/>
              <a:gd name="connsiteX5" fmla="*/ 191890 w 191896"/>
              <a:gd name="connsiteY5" fmla="*/ 368 h 295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896" h="295190">
                <a:moveTo>
                  <a:pt x="191890" y="368"/>
                </a:moveTo>
                <a:cubicBezTo>
                  <a:pt x="190867" y="7528"/>
                  <a:pt x="64037" y="116970"/>
                  <a:pt x="32330" y="166065"/>
                </a:cubicBezTo>
                <a:cubicBezTo>
                  <a:pt x="623" y="215160"/>
                  <a:pt x="5737" y="289826"/>
                  <a:pt x="1646" y="294940"/>
                </a:cubicBezTo>
                <a:cubicBezTo>
                  <a:pt x="-2445" y="300054"/>
                  <a:pt x="1646" y="225388"/>
                  <a:pt x="7783" y="196749"/>
                </a:cubicBezTo>
                <a:cubicBezTo>
                  <a:pt x="13920" y="168110"/>
                  <a:pt x="2669" y="153790"/>
                  <a:pt x="38467" y="123106"/>
                </a:cubicBezTo>
                <a:cubicBezTo>
                  <a:pt x="74265" y="92422"/>
                  <a:pt x="192913" y="-6792"/>
                  <a:pt x="191890" y="3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0" name="フリーフォーム 1329">
            <a:extLst>
              <a:ext uri="{FF2B5EF4-FFF2-40B4-BE49-F238E27FC236}">
                <a16:creationId xmlns:a16="http://schemas.microsoft.com/office/drawing/2014/main" id="{74A32131-D3D8-7A87-F0A7-C66CF89B1201}"/>
              </a:ext>
            </a:extLst>
          </p:cNvPr>
          <p:cNvSpPr/>
          <p:nvPr/>
        </p:nvSpPr>
        <p:spPr>
          <a:xfrm>
            <a:off x="5259143" y="8254013"/>
            <a:ext cx="56309" cy="215204"/>
          </a:xfrm>
          <a:custGeom>
            <a:avLst/>
            <a:gdLst>
              <a:gd name="connsiteX0" fmla="*/ 30876 w 56309"/>
              <a:gd name="connsiteY0" fmla="*/ 135 h 215204"/>
              <a:gd name="connsiteX1" fmla="*/ 37013 w 56309"/>
              <a:gd name="connsiteY1" fmla="*/ 141284 h 215204"/>
              <a:gd name="connsiteX2" fmla="*/ 191 w 56309"/>
              <a:gd name="connsiteY2" fmla="*/ 214927 h 215204"/>
              <a:gd name="connsiteX3" fmla="*/ 55423 w 56309"/>
              <a:gd name="connsiteY3" fmla="*/ 116736 h 215204"/>
              <a:gd name="connsiteX4" fmla="*/ 30876 w 56309"/>
              <a:gd name="connsiteY4" fmla="*/ 135 h 21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309" h="215204">
                <a:moveTo>
                  <a:pt x="30876" y="135"/>
                </a:moveTo>
                <a:cubicBezTo>
                  <a:pt x="27808" y="4226"/>
                  <a:pt x="42127" y="105485"/>
                  <a:pt x="37013" y="141284"/>
                </a:cubicBezTo>
                <a:cubicBezTo>
                  <a:pt x="31899" y="177083"/>
                  <a:pt x="-2877" y="219018"/>
                  <a:pt x="191" y="214927"/>
                </a:cubicBezTo>
                <a:cubicBezTo>
                  <a:pt x="3259" y="210836"/>
                  <a:pt x="49286" y="147421"/>
                  <a:pt x="55423" y="116736"/>
                </a:cubicBezTo>
                <a:cubicBezTo>
                  <a:pt x="61560" y="86051"/>
                  <a:pt x="33944" y="-3956"/>
                  <a:pt x="30876" y="1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1" name="フリーフォーム 1330">
            <a:extLst>
              <a:ext uri="{FF2B5EF4-FFF2-40B4-BE49-F238E27FC236}">
                <a16:creationId xmlns:a16="http://schemas.microsoft.com/office/drawing/2014/main" id="{EC841875-6859-F6D1-4A99-6EC8AAA5CBCB}"/>
              </a:ext>
            </a:extLst>
          </p:cNvPr>
          <p:cNvSpPr/>
          <p:nvPr/>
        </p:nvSpPr>
        <p:spPr>
          <a:xfrm>
            <a:off x="4376370" y="7763009"/>
            <a:ext cx="116033" cy="417614"/>
          </a:xfrm>
          <a:custGeom>
            <a:avLst/>
            <a:gdLst>
              <a:gd name="connsiteX0" fmla="*/ 115850 w 116033"/>
              <a:gd name="connsiteY0" fmla="*/ 186 h 417614"/>
              <a:gd name="connsiteX1" fmla="*/ 36070 w 116033"/>
              <a:gd name="connsiteY1" fmla="*/ 165882 h 417614"/>
              <a:gd name="connsiteX2" fmla="*/ 5386 w 116033"/>
              <a:gd name="connsiteY2" fmla="*/ 417496 h 417614"/>
              <a:gd name="connsiteX3" fmla="*/ 11523 w 116033"/>
              <a:gd name="connsiteY3" fmla="*/ 196567 h 417614"/>
              <a:gd name="connsiteX4" fmla="*/ 115850 w 116033"/>
              <a:gd name="connsiteY4" fmla="*/ 186 h 417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033" h="417614">
                <a:moveTo>
                  <a:pt x="115850" y="186"/>
                </a:moveTo>
                <a:cubicBezTo>
                  <a:pt x="119941" y="-4928"/>
                  <a:pt x="54481" y="96330"/>
                  <a:pt x="36070" y="165882"/>
                </a:cubicBezTo>
                <a:cubicBezTo>
                  <a:pt x="17659" y="235434"/>
                  <a:pt x="9477" y="412382"/>
                  <a:pt x="5386" y="417496"/>
                </a:cubicBezTo>
                <a:cubicBezTo>
                  <a:pt x="1295" y="422610"/>
                  <a:pt x="-6888" y="261005"/>
                  <a:pt x="11523" y="196567"/>
                </a:cubicBezTo>
                <a:cubicBezTo>
                  <a:pt x="29934" y="132129"/>
                  <a:pt x="111759" y="5300"/>
                  <a:pt x="115850" y="1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2" name="フリーフォーム 1331">
            <a:extLst>
              <a:ext uri="{FF2B5EF4-FFF2-40B4-BE49-F238E27FC236}">
                <a16:creationId xmlns:a16="http://schemas.microsoft.com/office/drawing/2014/main" id="{59986BB5-5BAF-AF81-CAD8-8ADBEF561CDC}"/>
              </a:ext>
            </a:extLst>
          </p:cNvPr>
          <p:cNvSpPr/>
          <p:nvPr/>
        </p:nvSpPr>
        <p:spPr>
          <a:xfrm>
            <a:off x="1758827" y="5705349"/>
            <a:ext cx="1079952" cy="1071379"/>
          </a:xfrm>
          <a:custGeom>
            <a:avLst/>
            <a:gdLst>
              <a:gd name="connsiteX0" fmla="*/ 57862 w 1079952"/>
              <a:gd name="connsiteY0" fmla="*/ 749952 h 1071379"/>
              <a:gd name="connsiteX1" fmla="*/ 281920 w 1079952"/>
              <a:gd name="connsiteY1" fmla="*/ 598561 h 1071379"/>
              <a:gd name="connsiteX2" fmla="*/ 742148 w 1079952"/>
              <a:gd name="connsiteY2" fmla="*/ 671228 h 1071379"/>
              <a:gd name="connsiteX3" fmla="*/ 657369 w 1079952"/>
              <a:gd name="connsiteY3" fmla="*/ 350280 h 1071379"/>
              <a:gd name="connsiteX4" fmla="*/ 1075207 w 1079952"/>
              <a:gd name="connsiteY4" fmla="*/ 1064844 h 1071379"/>
              <a:gd name="connsiteX5" fmla="*/ 857205 w 1079952"/>
              <a:gd name="connsiteY5" fmla="*/ 665173 h 1071379"/>
              <a:gd name="connsiteX6" fmla="*/ 463589 w 1079952"/>
              <a:gd name="connsiteY6" fmla="*/ 5109 h 1071379"/>
              <a:gd name="connsiteX7" fmla="*/ 614980 w 1079952"/>
              <a:gd name="connsiteY7" fmla="*/ 356336 h 1071379"/>
              <a:gd name="connsiteX8" fmla="*/ 614980 w 1079952"/>
              <a:gd name="connsiteY8" fmla="*/ 301835 h 1071379"/>
              <a:gd name="connsiteX9" fmla="*/ 160807 w 1079952"/>
              <a:gd name="connsiteY9" fmla="*/ 447170 h 1071379"/>
              <a:gd name="connsiteX10" fmla="*/ 657369 w 1079952"/>
              <a:gd name="connsiteY10" fmla="*/ 326058 h 1071379"/>
              <a:gd name="connsiteX11" fmla="*/ 469645 w 1079952"/>
              <a:gd name="connsiteY11" fmla="*/ 362391 h 1071379"/>
              <a:gd name="connsiteX12" fmla="*/ 596813 w 1079952"/>
              <a:gd name="connsiteY12" fmla="*/ 380558 h 1071379"/>
              <a:gd name="connsiteX13" fmla="*/ 790593 w 1079952"/>
              <a:gd name="connsiteY13" fmla="*/ 713618 h 1071379"/>
              <a:gd name="connsiteX14" fmla="*/ 705814 w 1079952"/>
              <a:gd name="connsiteY14" fmla="*/ 659117 h 1071379"/>
              <a:gd name="connsiteX15" fmla="*/ 9417 w 1079952"/>
              <a:gd name="connsiteY15" fmla="*/ 580394 h 1071379"/>
              <a:gd name="connsiteX16" fmla="*/ 287976 w 1079952"/>
              <a:gd name="connsiteY16" fmla="*/ 580394 h 1071379"/>
              <a:gd name="connsiteX17" fmla="*/ 57862 w 1079952"/>
              <a:gd name="connsiteY17" fmla="*/ 749952 h 107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79952" h="1071379">
                <a:moveTo>
                  <a:pt x="57862" y="749952"/>
                </a:moveTo>
                <a:cubicBezTo>
                  <a:pt x="56853" y="752980"/>
                  <a:pt x="167872" y="611682"/>
                  <a:pt x="281920" y="598561"/>
                </a:cubicBezTo>
                <a:cubicBezTo>
                  <a:pt x="395968" y="585440"/>
                  <a:pt x="679573" y="712608"/>
                  <a:pt x="742148" y="671228"/>
                </a:cubicBezTo>
                <a:cubicBezTo>
                  <a:pt x="804723" y="629848"/>
                  <a:pt x="601859" y="284678"/>
                  <a:pt x="657369" y="350280"/>
                </a:cubicBezTo>
                <a:cubicBezTo>
                  <a:pt x="712879" y="415882"/>
                  <a:pt x="1041901" y="1012362"/>
                  <a:pt x="1075207" y="1064844"/>
                </a:cubicBezTo>
                <a:cubicBezTo>
                  <a:pt x="1108513" y="1117326"/>
                  <a:pt x="959141" y="841795"/>
                  <a:pt x="857205" y="665173"/>
                </a:cubicBezTo>
                <a:cubicBezTo>
                  <a:pt x="755269" y="488551"/>
                  <a:pt x="503960" y="56582"/>
                  <a:pt x="463589" y="5109"/>
                </a:cubicBezTo>
                <a:cubicBezTo>
                  <a:pt x="423218" y="-46364"/>
                  <a:pt x="589748" y="306882"/>
                  <a:pt x="614980" y="356336"/>
                </a:cubicBezTo>
                <a:cubicBezTo>
                  <a:pt x="640212" y="405790"/>
                  <a:pt x="690675" y="286696"/>
                  <a:pt x="614980" y="301835"/>
                </a:cubicBezTo>
                <a:cubicBezTo>
                  <a:pt x="539285" y="316974"/>
                  <a:pt x="153742" y="443133"/>
                  <a:pt x="160807" y="447170"/>
                </a:cubicBezTo>
                <a:cubicBezTo>
                  <a:pt x="167872" y="451207"/>
                  <a:pt x="605896" y="340188"/>
                  <a:pt x="657369" y="326058"/>
                </a:cubicBezTo>
                <a:cubicBezTo>
                  <a:pt x="708842" y="311928"/>
                  <a:pt x="479738" y="353308"/>
                  <a:pt x="469645" y="362391"/>
                </a:cubicBezTo>
                <a:cubicBezTo>
                  <a:pt x="459552" y="371474"/>
                  <a:pt x="543322" y="322020"/>
                  <a:pt x="596813" y="380558"/>
                </a:cubicBezTo>
                <a:cubicBezTo>
                  <a:pt x="650304" y="439096"/>
                  <a:pt x="772426" y="667192"/>
                  <a:pt x="790593" y="713618"/>
                </a:cubicBezTo>
                <a:cubicBezTo>
                  <a:pt x="808760" y="760044"/>
                  <a:pt x="836010" y="681321"/>
                  <a:pt x="705814" y="659117"/>
                </a:cubicBezTo>
                <a:cubicBezTo>
                  <a:pt x="575618" y="636913"/>
                  <a:pt x="79057" y="593514"/>
                  <a:pt x="9417" y="580394"/>
                </a:cubicBezTo>
                <a:cubicBezTo>
                  <a:pt x="-60223" y="567274"/>
                  <a:pt x="278893" y="555162"/>
                  <a:pt x="287976" y="580394"/>
                </a:cubicBezTo>
                <a:cubicBezTo>
                  <a:pt x="297059" y="605626"/>
                  <a:pt x="58871" y="746924"/>
                  <a:pt x="57862" y="7499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3" name="フリーフォーム 1332">
            <a:extLst>
              <a:ext uri="{FF2B5EF4-FFF2-40B4-BE49-F238E27FC236}">
                <a16:creationId xmlns:a16="http://schemas.microsoft.com/office/drawing/2014/main" id="{4B7D2EC8-3554-8764-8CAE-581EB7C8A51C}"/>
              </a:ext>
            </a:extLst>
          </p:cNvPr>
          <p:cNvSpPr/>
          <p:nvPr/>
        </p:nvSpPr>
        <p:spPr>
          <a:xfrm>
            <a:off x="1725212" y="6674580"/>
            <a:ext cx="1299620" cy="508022"/>
          </a:xfrm>
          <a:custGeom>
            <a:avLst/>
            <a:gdLst>
              <a:gd name="connsiteX0" fmla="*/ 1290491 w 1299620"/>
              <a:gd name="connsiteY0" fmla="*/ 4779 h 508022"/>
              <a:gd name="connsiteX1" fmla="*/ 49087 w 1299620"/>
              <a:gd name="connsiteY1" fmla="*/ 440784 h 508022"/>
              <a:gd name="connsiteX2" fmla="*/ 315535 w 1299620"/>
              <a:gd name="connsiteY2" fmla="*/ 349950 h 508022"/>
              <a:gd name="connsiteX3" fmla="*/ 939265 w 1299620"/>
              <a:gd name="connsiteY3" fmla="*/ 162225 h 508022"/>
              <a:gd name="connsiteX4" fmla="*/ 793930 w 1299620"/>
              <a:gd name="connsiteY4" fmla="*/ 234893 h 508022"/>
              <a:gd name="connsiteX5" fmla="*/ 30920 w 1299620"/>
              <a:gd name="connsiteY5" fmla="*/ 507396 h 508022"/>
              <a:gd name="connsiteX6" fmla="*/ 854486 w 1299620"/>
              <a:gd name="connsiteY6" fmla="*/ 150114 h 508022"/>
              <a:gd name="connsiteX7" fmla="*/ 624372 w 1299620"/>
              <a:gd name="connsiteY7" fmla="*/ 204615 h 508022"/>
              <a:gd name="connsiteX8" fmla="*/ 1290491 w 1299620"/>
              <a:gd name="connsiteY8" fmla="*/ 4779 h 508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99620" h="508022">
                <a:moveTo>
                  <a:pt x="1290491" y="4779"/>
                </a:moveTo>
                <a:cubicBezTo>
                  <a:pt x="1194610" y="44140"/>
                  <a:pt x="211580" y="383256"/>
                  <a:pt x="49087" y="440784"/>
                </a:cubicBezTo>
                <a:cubicBezTo>
                  <a:pt x="-113406" y="498312"/>
                  <a:pt x="167172" y="396376"/>
                  <a:pt x="315535" y="349950"/>
                </a:cubicBezTo>
                <a:cubicBezTo>
                  <a:pt x="463898" y="303524"/>
                  <a:pt x="859533" y="181401"/>
                  <a:pt x="939265" y="162225"/>
                </a:cubicBezTo>
                <a:cubicBezTo>
                  <a:pt x="1018997" y="143049"/>
                  <a:pt x="945321" y="177364"/>
                  <a:pt x="793930" y="234893"/>
                </a:cubicBezTo>
                <a:cubicBezTo>
                  <a:pt x="642539" y="292422"/>
                  <a:pt x="20827" y="521526"/>
                  <a:pt x="30920" y="507396"/>
                </a:cubicBezTo>
                <a:cubicBezTo>
                  <a:pt x="41013" y="493266"/>
                  <a:pt x="755577" y="200577"/>
                  <a:pt x="854486" y="150114"/>
                </a:cubicBezTo>
                <a:cubicBezTo>
                  <a:pt x="953395" y="99651"/>
                  <a:pt x="551704" y="227828"/>
                  <a:pt x="624372" y="204615"/>
                </a:cubicBezTo>
                <a:cubicBezTo>
                  <a:pt x="697039" y="181402"/>
                  <a:pt x="1386372" y="-34582"/>
                  <a:pt x="1290491" y="47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4" name="フリーフォーム 1333">
            <a:extLst>
              <a:ext uri="{FF2B5EF4-FFF2-40B4-BE49-F238E27FC236}">
                <a16:creationId xmlns:a16="http://schemas.microsoft.com/office/drawing/2014/main" id="{E0632205-952F-EE61-D473-CAF1426A365D}"/>
              </a:ext>
            </a:extLst>
          </p:cNvPr>
          <p:cNvSpPr/>
          <p:nvPr/>
        </p:nvSpPr>
        <p:spPr>
          <a:xfrm>
            <a:off x="1910412" y="6853942"/>
            <a:ext cx="1203409" cy="997174"/>
          </a:xfrm>
          <a:custGeom>
            <a:avLst/>
            <a:gdLst>
              <a:gd name="connsiteX0" fmla="*/ 1196126 w 1203409"/>
              <a:gd name="connsiteY0" fmla="*/ 7086 h 997174"/>
              <a:gd name="connsiteX1" fmla="*/ 21334 w 1203409"/>
              <a:gd name="connsiteY1" fmla="*/ 564204 h 997174"/>
              <a:gd name="connsiteX2" fmla="*/ 433116 w 1203409"/>
              <a:gd name="connsiteY2" fmla="*/ 394646 h 997174"/>
              <a:gd name="connsiteX3" fmla="*/ 372560 w 1203409"/>
              <a:gd name="connsiteY3" fmla="*/ 479425 h 997174"/>
              <a:gd name="connsiteX4" fmla="*/ 136391 w 1203409"/>
              <a:gd name="connsiteY4" fmla="*/ 982042 h 997174"/>
              <a:gd name="connsiteX5" fmla="*/ 239336 w 1203409"/>
              <a:gd name="connsiteY5" fmla="*/ 800373 h 997174"/>
              <a:gd name="connsiteX6" fmla="*/ 657175 w 1203409"/>
              <a:gd name="connsiteY6" fmla="*/ 140310 h 997174"/>
              <a:gd name="connsiteX7" fmla="*/ 560285 w 1203409"/>
              <a:gd name="connsiteY7" fmla="*/ 279589 h 997174"/>
              <a:gd name="connsiteX8" fmla="*/ 929678 w 1203409"/>
              <a:gd name="connsiteY8" fmla="*/ 91865 h 997174"/>
              <a:gd name="connsiteX9" fmla="*/ 536062 w 1203409"/>
              <a:gd name="connsiteY9" fmla="*/ 237200 h 997174"/>
              <a:gd name="connsiteX10" fmla="*/ 1196126 w 1203409"/>
              <a:gd name="connsiteY10" fmla="*/ 7086 h 997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03409" h="997174">
                <a:moveTo>
                  <a:pt x="1196126" y="7086"/>
                </a:moveTo>
                <a:cubicBezTo>
                  <a:pt x="1110338" y="61587"/>
                  <a:pt x="148502" y="499611"/>
                  <a:pt x="21334" y="564204"/>
                </a:cubicBezTo>
                <a:cubicBezTo>
                  <a:pt x="-105834" y="628797"/>
                  <a:pt x="374578" y="408776"/>
                  <a:pt x="433116" y="394646"/>
                </a:cubicBezTo>
                <a:cubicBezTo>
                  <a:pt x="491654" y="380516"/>
                  <a:pt x="422014" y="381526"/>
                  <a:pt x="372560" y="479425"/>
                </a:cubicBezTo>
                <a:cubicBezTo>
                  <a:pt x="323106" y="577324"/>
                  <a:pt x="158595" y="928551"/>
                  <a:pt x="136391" y="982042"/>
                </a:cubicBezTo>
                <a:cubicBezTo>
                  <a:pt x="114187" y="1035533"/>
                  <a:pt x="152539" y="940662"/>
                  <a:pt x="239336" y="800373"/>
                </a:cubicBezTo>
                <a:cubicBezTo>
                  <a:pt x="326133" y="660084"/>
                  <a:pt x="603684" y="227107"/>
                  <a:pt x="657175" y="140310"/>
                </a:cubicBezTo>
                <a:cubicBezTo>
                  <a:pt x="710666" y="53513"/>
                  <a:pt x="514868" y="287663"/>
                  <a:pt x="560285" y="279589"/>
                </a:cubicBezTo>
                <a:cubicBezTo>
                  <a:pt x="605702" y="271515"/>
                  <a:pt x="933715" y="98930"/>
                  <a:pt x="929678" y="91865"/>
                </a:cubicBezTo>
                <a:cubicBezTo>
                  <a:pt x="925641" y="84800"/>
                  <a:pt x="489636" y="244265"/>
                  <a:pt x="536062" y="237200"/>
                </a:cubicBezTo>
                <a:cubicBezTo>
                  <a:pt x="582488" y="230135"/>
                  <a:pt x="1281914" y="-47415"/>
                  <a:pt x="1196126" y="70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5" name="フリーフォーム 1334">
            <a:extLst>
              <a:ext uri="{FF2B5EF4-FFF2-40B4-BE49-F238E27FC236}">
                <a16:creationId xmlns:a16="http://schemas.microsoft.com/office/drawing/2014/main" id="{3926E834-9DD5-D0DE-5D73-9F6C62736C69}"/>
              </a:ext>
            </a:extLst>
          </p:cNvPr>
          <p:cNvSpPr/>
          <p:nvPr/>
        </p:nvSpPr>
        <p:spPr>
          <a:xfrm>
            <a:off x="2024823" y="7069668"/>
            <a:ext cx="1098172" cy="1031038"/>
          </a:xfrm>
          <a:custGeom>
            <a:avLst/>
            <a:gdLst>
              <a:gd name="connsiteX0" fmla="*/ 1093826 w 1098172"/>
              <a:gd name="connsiteY0" fmla="*/ 3307 h 1031038"/>
              <a:gd name="connsiteX1" fmla="*/ 270260 w 1098172"/>
              <a:gd name="connsiteY1" fmla="*/ 481702 h 1031038"/>
              <a:gd name="connsiteX2" fmla="*/ 355039 w 1098172"/>
              <a:gd name="connsiteY2" fmla="*/ 421145 h 1031038"/>
              <a:gd name="connsiteX3" fmla="*/ 21980 w 1098172"/>
              <a:gd name="connsiteY3" fmla="*/ 1008541 h 1031038"/>
              <a:gd name="connsiteX4" fmla="*/ 100703 w 1098172"/>
              <a:gd name="connsiteY4" fmla="*/ 832928 h 1031038"/>
              <a:gd name="connsiteX5" fmla="*/ 657821 w 1098172"/>
              <a:gd name="connsiteY5" fmla="*/ 124419 h 1031038"/>
              <a:gd name="connsiteX6" fmla="*/ 494319 w 1098172"/>
              <a:gd name="connsiteY6" fmla="*/ 324255 h 1031038"/>
              <a:gd name="connsiteX7" fmla="*/ 778933 w 1098172"/>
              <a:gd name="connsiteY7" fmla="*/ 160753 h 1031038"/>
              <a:gd name="connsiteX8" fmla="*/ 603320 w 1098172"/>
              <a:gd name="connsiteY8" fmla="*/ 263699 h 1031038"/>
              <a:gd name="connsiteX9" fmla="*/ 1093826 w 1098172"/>
              <a:gd name="connsiteY9" fmla="*/ 3307 h 103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8172" h="1031038">
                <a:moveTo>
                  <a:pt x="1093826" y="3307"/>
                </a:moveTo>
                <a:cubicBezTo>
                  <a:pt x="1038316" y="39641"/>
                  <a:pt x="393391" y="412062"/>
                  <a:pt x="270260" y="481702"/>
                </a:cubicBezTo>
                <a:cubicBezTo>
                  <a:pt x="147129" y="551342"/>
                  <a:pt x="396419" y="333339"/>
                  <a:pt x="355039" y="421145"/>
                </a:cubicBezTo>
                <a:cubicBezTo>
                  <a:pt x="313659" y="508951"/>
                  <a:pt x="64369" y="939911"/>
                  <a:pt x="21980" y="1008541"/>
                </a:cubicBezTo>
                <a:cubicBezTo>
                  <a:pt x="-20409" y="1077172"/>
                  <a:pt x="-5270" y="980282"/>
                  <a:pt x="100703" y="832928"/>
                </a:cubicBezTo>
                <a:cubicBezTo>
                  <a:pt x="206676" y="685574"/>
                  <a:pt x="592218" y="209198"/>
                  <a:pt x="657821" y="124419"/>
                </a:cubicBezTo>
                <a:cubicBezTo>
                  <a:pt x="723424" y="39640"/>
                  <a:pt x="474134" y="318199"/>
                  <a:pt x="494319" y="324255"/>
                </a:cubicBezTo>
                <a:cubicBezTo>
                  <a:pt x="514504" y="330311"/>
                  <a:pt x="760766" y="170846"/>
                  <a:pt x="778933" y="160753"/>
                </a:cubicBezTo>
                <a:cubicBezTo>
                  <a:pt x="797100" y="150660"/>
                  <a:pt x="550838" y="285903"/>
                  <a:pt x="603320" y="263699"/>
                </a:cubicBezTo>
                <a:cubicBezTo>
                  <a:pt x="655802" y="241495"/>
                  <a:pt x="1149336" y="-33027"/>
                  <a:pt x="1093826" y="33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6" name="フリーフォーム 1335">
            <a:extLst>
              <a:ext uri="{FF2B5EF4-FFF2-40B4-BE49-F238E27FC236}">
                <a16:creationId xmlns:a16="http://schemas.microsoft.com/office/drawing/2014/main" id="{E757E7B4-9F6C-388B-412A-B1A5EB9BFD69}"/>
              </a:ext>
            </a:extLst>
          </p:cNvPr>
          <p:cNvSpPr/>
          <p:nvPr/>
        </p:nvSpPr>
        <p:spPr>
          <a:xfrm>
            <a:off x="2930903" y="7217617"/>
            <a:ext cx="224797" cy="1119077"/>
          </a:xfrm>
          <a:custGeom>
            <a:avLst/>
            <a:gdLst>
              <a:gd name="connsiteX0" fmla="*/ 22 w 224797"/>
              <a:gd name="connsiteY0" fmla="*/ 693 h 1119077"/>
              <a:gd name="connsiteX1" fmla="*/ 151412 w 224797"/>
              <a:gd name="connsiteY1" fmla="*/ 678923 h 1119077"/>
              <a:gd name="connsiteX2" fmla="*/ 72689 w 224797"/>
              <a:gd name="connsiteY2" fmla="*/ 351919 h 1119077"/>
              <a:gd name="connsiteX3" fmla="*/ 224080 w 224797"/>
              <a:gd name="connsiteY3" fmla="*/ 1108873 h 1119077"/>
              <a:gd name="connsiteX4" fmla="*/ 127190 w 224797"/>
              <a:gd name="connsiteY4" fmla="*/ 757647 h 1119077"/>
              <a:gd name="connsiteX5" fmla="*/ 66633 w 224797"/>
              <a:gd name="connsiteY5" fmla="*/ 309530 h 1119077"/>
              <a:gd name="connsiteX6" fmla="*/ 139301 w 224797"/>
              <a:gd name="connsiteY6" fmla="*/ 545700 h 1119077"/>
              <a:gd name="connsiteX7" fmla="*/ 22 w 224797"/>
              <a:gd name="connsiteY7" fmla="*/ 693 h 1119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4797" h="1119077">
                <a:moveTo>
                  <a:pt x="22" y="693"/>
                </a:moveTo>
                <a:cubicBezTo>
                  <a:pt x="2041" y="22897"/>
                  <a:pt x="139301" y="620385"/>
                  <a:pt x="151412" y="678923"/>
                </a:cubicBezTo>
                <a:cubicBezTo>
                  <a:pt x="163523" y="737461"/>
                  <a:pt x="60578" y="280261"/>
                  <a:pt x="72689" y="351919"/>
                </a:cubicBezTo>
                <a:cubicBezTo>
                  <a:pt x="84800" y="423577"/>
                  <a:pt x="214996" y="1041252"/>
                  <a:pt x="224080" y="1108873"/>
                </a:cubicBezTo>
                <a:cubicBezTo>
                  <a:pt x="233164" y="1176494"/>
                  <a:pt x="153431" y="890871"/>
                  <a:pt x="127190" y="757647"/>
                </a:cubicBezTo>
                <a:cubicBezTo>
                  <a:pt x="100949" y="624423"/>
                  <a:pt x="64615" y="344854"/>
                  <a:pt x="66633" y="309530"/>
                </a:cubicBezTo>
                <a:cubicBezTo>
                  <a:pt x="68651" y="274206"/>
                  <a:pt x="146366" y="595154"/>
                  <a:pt x="139301" y="545700"/>
                </a:cubicBezTo>
                <a:cubicBezTo>
                  <a:pt x="132236" y="496246"/>
                  <a:pt x="-1997" y="-21511"/>
                  <a:pt x="22" y="6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7" name="フリーフォーム 1336">
            <a:extLst>
              <a:ext uri="{FF2B5EF4-FFF2-40B4-BE49-F238E27FC236}">
                <a16:creationId xmlns:a16="http://schemas.microsoft.com/office/drawing/2014/main" id="{71F7095D-59B6-7115-ED15-6E032DF3DFAD}"/>
              </a:ext>
            </a:extLst>
          </p:cNvPr>
          <p:cNvSpPr/>
          <p:nvPr/>
        </p:nvSpPr>
        <p:spPr>
          <a:xfrm>
            <a:off x="2223215" y="7295626"/>
            <a:ext cx="768805" cy="670194"/>
          </a:xfrm>
          <a:custGeom>
            <a:avLst/>
            <a:gdLst>
              <a:gd name="connsiteX0" fmla="*/ 768266 w 768805"/>
              <a:gd name="connsiteY0" fmla="*/ 1407 h 670194"/>
              <a:gd name="connsiteX1" fmla="*/ 17368 w 768805"/>
              <a:gd name="connsiteY1" fmla="*/ 655415 h 670194"/>
              <a:gd name="connsiteX2" fmla="*/ 277760 w 768805"/>
              <a:gd name="connsiteY2" fmla="*/ 437412 h 670194"/>
              <a:gd name="connsiteX3" fmla="*/ 707710 w 768805"/>
              <a:gd name="connsiteY3" fmla="*/ 201243 h 670194"/>
              <a:gd name="connsiteX4" fmla="*/ 338316 w 768805"/>
              <a:gd name="connsiteY4" fmla="*/ 376856 h 670194"/>
              <a:gd name="connsiteX5" fmla="*/ 465484 w 768805"/>
              <a:gd name="connsiteY5" fmla="*/ 237577 h 670194"/>
              <a:gd name="connsiteX6" fmla="*/ 277760 w 768805"/>
              <a:gd name="connsiteY6" fmla="*/ 340522 h 670194"/>
              <a:gd name="connsiteX7" fmla="*/ 556319 w 768805"/>
              <a:gd name="connsiteY7" fmla="*/ 7463 h 670194"/>
              <a:gd name="connsiteX8" fmla="*/ 144536 w 768805"/>
              <a:gd name="connsiteY8" fmla="*/ 467691 h 670194"/>
              <a:gd name="connsiteX9" fmla="*/ 768266 w 768805"/>
              <a:gd name="connsiteY9" fmla="*/ 1407 h 670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68805" h="670194">
                <a:moveTo>
                  <a:pt x="768266" y="1407"/>
                </a:moveTo>
                <a:cubicBezTo>
                  <a:pt x="747071" y="32694"/>
                  <a:pt x="99119" y="582747"/>
                  <a:pt x="17368" y="655415"/>
                </a:cubicBezTo>
                <a:cubicBezTo>
                  <a:pt x="-64383" y="728083"/>
                  <a:pt x="162703" y="513107"/>
                  <a:pt x="277760" y="437412"/>
                </a:cubicBezTo>
                <a:cubicBezTo>
                  <a:pt x="392817" y="361717"/>
                  <a:pt x="697617" y="211336"/>
                  <a:pt x="707710" y="201243"/>
                </a:cubicBezTo>
                <a:cubicBezTo>
                  <a:pt x="717803" y="191150"/>
                  <a:pt x="378687" y="370800"/>
                  <a:pt x="338316" y="376856"/>
                </a:cubicBezTo>
                <a:cubicBezTo>
                  <a:pt x="297945" y="382912"/>
                  <a:pt x="475577" y="243633"/>
                  <a:pt x="465484" y="237577"/>
                </a:cubicBezTo>
                <a:cubicBezTo>
                  <a:pt x="455391" y="231521"/>
                  <a:pt x="262621" y="378874"/>
                  <a:pt x="277760" y="340522"/>
                </a:cubicBezTo>
                <a:cubicBezTo>
                  <a:pt x="292899" y="302170"/>
                  <a:pt x="578523" y="-13732"/>
                  <a:pt x="556319" y="7463"/>
                </a:cubicBezTo>
                <a:cubicBezTo>
                  <a:pt x="534115" y="28658"/>
                  <a:pt x="110221" y="464663"/>
                  <a:pt x="144536" y="467691"/>
                </a:cubicBezTo>
                <a:cubicBezTo>
                  <a:pt x="178851" y="470719"/>
                  <a:pt x="789461" y="-29880"/>
                  <a:pt x="768266" y="14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8" name="フリーフォーム 1337">
            <a:extLst>
              <a:ext uri="{FF2B5EF4-FFF2-40B4-BE49-F238E27FC236}">
                <a16:creationId xmlns:a16="http://schemas.microsoft.com/office/drawing/2014/main" id="{BD4F889F-CF40-0DD4-919F-CE962B5B6FCC}"/>
              </a:ext>
            </a:extLst>
          </p:cNvPr>
          <p:cNvSpPr/>
          <p:nvPr/>
        </p:nvSpPr>
        <p:spPr>
          <a:xfrm>
            <a:off x="2130928" y="7882113"/>
            <a:ext cx="273291" cy="1008558"/>
          </a:xfrm>
          <a:custGeom>
            <a:avLst/>
            <a:gdLst>
              <a:gd name="connsiteX0" fmla="*/ 653 w 273291"/>
              <a:gd name="connsiteY0" fmla="*/ 2316 h 1008558"/>
              <a:gd name="connsiteX1" fmla="*/ 115710 w 273291"/>
              <a:gd name="connsiteY1" fmla="*/ 244541 h 1008558"/>
              <a:gd name="connsiteX2" fmla="*/ 91488 w 273291"/>
              <a:gd name="connsiteY2" fmla="*/ 571545 h 1008558"/>
              <a:gd name="connsiteX3" fmla="*/ 170211 w 273291"/>
              <a:gd name="connsiteY3" fmla="*/ 444377 h 1008558"/>
              <a:gd name="connsiteX4" fmla="*/ 79377 w 273291"/>
              <a:gd name="connsiteY4" fmla="*/ 1001495 h 1008558"/>
              <a:gd name="connsiteX5" fmla="*/ 145989 w 273291"/>
              <a:gd name="connsiteY5" fmla="*/ 735047 h 1008558"/>
              <a:gd name="connsiteX6" fmla="*/ 273157 w 273291"/>
              <a:gd name="connsiteY6" fmla="*/ 389876 h 1008558"/>
              <a:gd name="connsiteX7" fmla="*/ 170211 w 273291"/>
              <a:gd name="connsiteY7" fmla="*/ 613935 h 1008558"/>
              <a:gd name="connsiteX8" fmla="*/ 158100 w 273291"/>
              <a:gd name="connsiteY8" fmla="*/ 492822 h 1008558"/>
              <a:gd name="connsiteX9" fmla="*/ 158100 w 273291"/>
              <a:gd name="connsiteY9" fmla="*/ 335376 h 1008558"/>
              <a:gd name="connsiteX10" fmla="*/ 176267 w 273291"/>
              <a:gd name="connsiteY10" fmla="*/ 389876 h 1008558"/>
              <a:gd name="connsiteX11" fmla="*/ 653 w 273291"/>
              <a:gd name="connsiteY11" fmla="*/ 2316 h 100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3291" h="1008558">
                <a:moveTo>
                  <a:pt x="653" y="2316"/>
                </a:moveTo>
                <a:cubicBezTo>
                  <a:pt x="-9440" y="-21907"/>
                  <a:pt x="100571" y="149670"/>
                  <a:pt x="115710" y="244541"/>
                </a:cubicBezTo>
                <a:cubicBezTo>
                  <a:pt x="130849" y="339412"/>
                  <a:pt x="82405" y="538239"/>
                  <a:pt x="91488" y="571545"/>
                </a:cubicBezTo>
                <a:cubicBezTo>
                  <a:pt x="100571" y="604851"/>
                  <a:pt x="172230" y="372719"/>
                  <a:pt x="170211" y="444377"/>
                </a:cubicBezTo>
                <a:cubicBezTo>
                  <a:pt x="168193" y="516035"/>
                  <a:pt x="83414" y="953050"/>
                  <a:pt x="79377" y="1001495"/>
                </a:cubicBezTo>
                <a:cubicBezTo>
                  <a:pt x="75340" y="1049940"/>
                  <a:pt x="113692" y="836983"/>
                  <a:pt x="145989" y="735047"/>
                </a:cubicBezTo>
                <a:cubicBezTo>
                  <a:pt x="178286" y="633111"/>
                  <a:pt x="269120" y="410061"/>
                  <a:pt x="273157" y="389876"/>
                </a:cubicBezTo>
                <a:cubicBezTo>
                  <a:pt x="277194" y="369691"/>
                  <a:pt x="189387" y="596777"/>
                  <a:pt x="170211" y="613935"/>
                </a:cubicBezTo>
                <a:cubicBezTo>
                  <a:pt x="151035" y="631093"/>
                  <a:pt x="160118" y="539248"/>
                  <a:pt x="158100" y="492822"/>
                </a:cubicBezTo>
                <a:cubicBezTo>
                  <a:pt x="156082" y="446396"/>
                  <a:pt x="155072" y="352534"/>
                  <a:pt x="158100" y="335376"/>
                </a:cubicBezTo>
                <a:cubicBezTo>
                  <a:pt x="161128" y="318218"/>
                  <a:pt x="200489" y="445386"/>
                  <a:pt x="176267" y="389876"/>
                </a:cubicBezTo>
                <a:cubicBezTo>
                  <a:pt x="152045" y="334366"/>
                  <a:pt x="10746" y="26539"/>
                  <a:pt x="653" y="23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9" name="フリーフォーム 1338">
            <a:extLst>
              <a:ext uri="{FF2B5EF4-FFF2-40B4-BE49-F238E27FC236}">
                <a16:creationId xmlns:a16="http://schemas.microsoft.com/office/drawing/2014/main" id="{739A5E4B-6952-BDB1-0D63-2857D916FA3C}"/>
              </a:ext>
            </a:extLst>
          </p:cNvPr>
          <p:cNvSpPr/>
          <p:nvPr/>
        </p:nvSpPr>
        <p:spPr>
          <a:xfrm>
            <a:off x="2008946" y="7699969"/>
            <a:ext cx="724174" cy="1341119"/>
          </a:xfrm>
          <a:custGeom>
            <a:avLst/>
            <a:gdLst>
              <a:gd name="connsiteX0" fmla="*/ 49968 w 724174"/>
              <a:gd name="connsiteY0" fmla="*/ 63348 h 1341119"/>
              <a:gd name="connsiteX1" fmla="*/ 74190 w 724174"/>
              <a:gd name="connsiteY1" fmla="*/ 117848 h 1341119"/>
              <a:gd name="connsiteX2" fmla="*/ 679753 w 724174"/>
              <a:gd name="connsiteY2" fmla="*/ 1001970 h 1341119"/>
              <a:gd name="connsiteX3" fmla="*/ 643420 w 724174"/>
              <a:gd name="connsiteY3" fmla="*/ 899024 h 1341119"/>
              <a:gd name="connsiteX4" fmla="*/ 364861 w 724174"/>
              <a:gd name="connsiteY4" fmla="*/ 1341085 h 1341119"/>
              <a:gd name="connsiteX5" fmla="*/ 685809 w 724174"/>
              <a:gd name="connsiteY5" fmla="*/ 923247 h 1341119"/>
              <a:gd name="connsiteX6" fmla="*/ 588919 w 724174"/>
              <a:gd name="connsiteY6" fmla="*/ 892969 h 1341119"/>
              <a:gd name="connsiteX7" fmla="*/ 528363 w 724174"/>
              <a:gd name="connsiteY7" fmla="*/ 614410 h 1341119"/>
              <a:gd name="connsiteX8" fmla="*/ 437528 w 724174"/>
              <a:gd name="connsiteY8" fmla="*/ 620465 h 1341119"/>
              <a:gd name="connsiteX9" fmla="*/ 49968 w 724174"/>
              <a:gd name="connsiteY9" fmla="*/ 63348 h 1341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4174" h="1341119">
                <a:moveTo>
                  <a:pt x="49968" y="63348"/>
                </a:moveTo>
                <a:cubicBezTo>
                  <a:pt x="-10588" y="-20421"/>
                  <a:pt x="-30774" y="-38589"/>
                  <a:pt x="74190" y="117848"/>
                </a:cubicBezTo>
                <a:cubicBezTo>
                  <a:pt x="179154" y="274285"/>
                  <a:pt x="584881" y="871774"/>
                  <a:pt x="679753" y="1001970"/>
                </a:cubicBezTo>
                <a:cubicBezTo>
                  <a:pt x="774625" y="1132166"/>
                  <a:pt x="695902" y="842505"/>
                  <a:pt x="643420" y="899024"/>
                </a:cubicBezTo>
                <a:cubicBezTo>
                  <a:pt x="590938" y="955543"/>
                  <a:pt x="357796" y="1337048"/>
                  <a:pt x="364861" y="1341085"/>
                </a:cubicBezTo>
                <a:cubicBezTo>
                  <a:pt x="371926" y="1345122"/>
                  <a:pt x="648466" y="997933"/>
                  <a:pt x="685809" y="923247"/>
                </a:cubicBezTo>
                <a:cubicBezTo>
                  <a:pt x="723152" y="848561"/>
                  <a:pt x="615160" y="944442"/>
                  <a:pt x="588919" y="892969"/>
                </a:cubicBezTo>
                <a:cubicBezTo>
                  <a:pt x="562678" y="841496"/>
                  <a:pt x="553595" y="659827"/>
                  <a:pt x="528363" y="614410"/>
                </a:cubicBezTo>
                <a:cubicBezTo>
                  <a:pt x="503131" y="568993"/>
                  <a:pt x="521297" y="710290"/>
                  <a:pt x="437528" y="620465"/>
                </a:cubicBezTo>
                <a:cubicBezTo>
                  <a:pt x="353759" y="530640"/>
                  <a:pt x="110524" y="147117"/>
                  <a:pt x="49968" y="633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0" name="フリーフォーム 1339">
            <a:extLst>
              <a:ext uri="{FF2B5EF4-FFF2-40B4-BE49-F238E27FC236}">
                <a16:creationId xmlns:a16="http://schemas.microsoft.com/office/drawing/2014/main" id="{52BB98CD-60E2-2C74-EBED-3C9A091C7706}"/>
              </a:ext>
            </a:extLst>
          </p:cNvPr>
          <p:cNvSpPr/>
          <p:nvPr/>
        </p:nvSpPr>
        <p:spPr>
          <a:xfrm>
            <a:off x="2470663" y="8162158"/>
            <a:ext cx="421474" cy="377659"/>
          </a:xfrm>
          <a:custGeom>
            <a:avLst/>
            <a:gdLst>
              <a:gd name="connsiteX0" fmla="*/ 34 w 421474"/>
              <a:gd name="connsiteY0" fmla="*/ 109831 h 377659"/>
              <a:gd name="connsiteX1" fmla="*/ 254370 w 421474"/>
              <a:gd name="connsiteY1" fmla="*/ 31108 h 377659"/>
              <a:gd name="connsiteX2" fmla="*/ 351260 w 421474"/>
              <a:gd name="connsiteY2" fmla="*/ 127998 h 377659"/>
              <a:gd name="connsiteX3" fmla="*/ 375483 w 421474"/>
              <a:gd name="connsiteY3" fmla="*/ 6886 h 377659"/>
              <a:gd name="connsiteX4" fmla="*/ 405761 w 421474"/>
              <a:gd name="connsiteY4" fmla="*/ 376279 h 377659"/>
              <a:gd name="connsiteX5" fmla="*/ 411816 w 421474"/>
              <a:gd name="connsiteY5" fmla="*/ 127998 h 377659"/>
              <a:gd name="connsiteX6" fmla="*/ 272537 w 421474"/>
              <a:gd name="connsiteY6" fmla="*/ 6886 h 377659"/>
              <a:gd name="connsiteX7" fmla="*/ 34 w 421474"/>
              <a:gd name="connsiteY7" fmla="*/ 109831 h 37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1474" h="377659">
                <a:moveTo>
                  <a:pt x="34" y="109831"/>
                </a:moveTo>
                <a:cubicBezTo>
                  <a:pt x="-2994" y="113868"/>
                  <a:pt x="195832" y="28080"/>
                  <a:pt x="254370" y="31108"/>
                </a:cubicBezTo>
                <a:cubicBezTo>
                  <a:pt x="312908" y="34136"/>
                  <a:pt x="331075" y="132035"/>
                  <a:pt x="351260" y="127998"/>
                </a:cubicBezTo>
                <a:cubicBezTo>
                  <a:pt x="371445" y="123961"/>
                  <a:pt x="366400" y="-34494"/>
                  <a:pt x="375483" y="6886"/>
                </a:cubicBezTo>
                <a:cubicBezTo>
                  <a:pt x="384567" y="48266"/>
                  <a:pt x="399706" y="356094"/>
                  <a:pt x="405761" y="376279"/>
                </a:cubicBezTo>
                <a:cubicBezTo>
                  <a:pt x="411817" y="396464"/>
                  <a:pt x="434020" y="189563"/>
                  <a:pt x="411816" y="127998"/>
                </a:cubicBezTo>
                <a:cubicBezTo>
                  <a:pt x="389612" y="66433"/>
                  <a:pt x="342177" y="6886"/>
                  <a:pt x="272537" y="6886"/>
                </a:cubicBezTo>
                <a:cubicBezTo>
                  <a:pt x="202897" y="6886"/>
                  <a:pt x="3062" y="105794"/>
                  <a:pt x="34" y="1098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1" name="フリーフォーム 1340">
            <a:extLst>
              <a:ext uri="{FF2B5EF4-FFF2-40B4-BE49-F238E27FC236}">
                <a16:creationId xmlns:a16="http://schemas.microsoft.com/office/drawing/2014/main" id="{50D143DE-8DB8-D696-64E2-BAB38D283763}"/>
              </a:ext>
            </a:extLst>
          </p:cNvPr>
          <p:cNvSpPr/>
          <p:nvPr/>
        </p:nvSpPr>
        <p:spPr>
          <a:xfrm>
            <a:off x="2688040" y="8124789"/>
            <a:ext cx="190643" cy="392848"/>
          </a:xfrm>
          <a:custGeom>
            <a:avLst/>
            <a:gdLst>
              <a:gd name="connsiteX0" fmla="*/ 36993 w 190643"/>
              <a:gd name="connsiteY0" fmla="*/ 7921 h 392848"/>
              <a:gd name="connsiteX1" fmla="*/ 30937 w 190643"/>
              <a:gd name="connsiteY1" fmla="*/ 207757 h 392848"/>
              <a:gd name="connsiteX2" fmla="*/ 188384 w 190643"/>
              <a:gd name="connsiteY2" fmla="*/ 389426 h 392848"/>
              <a:gd name="connsiteX3" fmla="*/ 115716 w 190643"/>
              <a:gd name="connsiteY3" fmla="*/ 316758 h 392848"/>
              <a:gd name="connsiteX4" fmla="*/ 659 w 190643"/>
              <a:gd name="connsiteY4" fmla="*/ 195645 h 392848"/>
              <a:gd name="connsiteX5" fmla="*/ 67271 w 190643"/>
              <a:gd name="connsiteY5" fmla="*/ 50310 h 392848"/>
              <a:gd name="connsiteX6" fmla="*/ 36993 w 190643"/>
              <a:gd name="connsiteY6" fmla="*/ 7921 h 392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643" h="392848">
                <a:moveTo>
                  <a:pt x="36993" y="7921"/>
                </a:moveTo>
                <a:cubicBezTo>
                  <a:pt x="30937" y="34162"/>
                  <a:pt x="5705" y="144173"/>
                  <a:pt x="30937" y="207757"/>
                </a:cubicBezTo>
                <a:cubicBezTo>
                  <a:pt x="56169" y="271341"/>
                  <a:pt x="174254" y="371259"/>
                  <a:pt x="188384" y="389426"/>
                </a:cubicBezTo>
                <a:cubicBezTo>
                  <a:pt x="202514" y="407593"/>
                  <a:pt x="147003" y="349055"/>
                  <a:pt x="115716" y="316758"/>
                </a:cubicBezTo>
                <a:cubicBezTo>
                  <a:pt x="84429" y="284461"/>
                  <a:pt x="8733" y="240053"/>
                  <a:pt x="659" y="195645"/>
                </a:cubicBezTo>
                <a:cubicBezTo>
                  <a:pt x="-7415" y="151237"/>
                  <a:pt x="61215" y="73523"/>
                  <a:pt x="67271" y="50310"/>
                </a:cubicBezTo>
                <a:cubicBezTo>
                  <a:pt x="73327" y="27097"/>
                  <a:pt x="43049" y="-18320"/>
                  <a:pt x="36993" y="79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2" name="フリーフォーム 1341">
            <a:extLst>
              <a:ext uri="{FF2B5EF4-FFF2-40B4-BE49-F238E27FC236}">
                <a16:creationId xmlns:a16="http://schemas.microsoft.com/office/drawing/2014/main" id="{6C70AA47-D12B-AB34-0F9C-44E221E454E8}"/>
              </a:ext>
            </a:extLst>
          </p:cNvPr>
          <p:cNvSpPr/>
          <p:nvPr/>
        </p:nvSpPr>
        <p:spPr>
          <a:xfrm>
            <a:off x="2548450" y="8180814"/>
            <a:ext cx="274315" cy="342131"/>
          </a:xfrm>
          <a:custGeom>
            <a:avLst/>
            <a:gdLst>
              <a:gd name="connsiteX0" fmla="*/ 970 w 274315"/>
              <a:gd name="connsiteY0" fmla="*/ 341 h 342131"/>
              <a:gd name="connsiteX1" fmla="*/ 79693 w 274315"/>
              <a:gd name="connsiteY1" fmla="*/ 278900 h 342131"/>
              <a:gd name="connsiteX2" fmla="*/ 13081 w 274315"/>
              <a:gd name="connsiteY2" fmla="*/ 157787 h 342131"/>
              <a:gd name="connsiteX3" fmla="*/ 267418 w 274315"/>
              <a:gd name="connsiteY3" fmla="*/ 339456 h 342131"/>
              <a:gd name="connsiteX4" fmla="*/ 194750 w 274315"/>
              <a:gd name="connsiteY4" fmla="*/ 254677 h 342131"/>
              <a:gd name="connsiteX5" fmla="*/ 116027 w 274315"/>
              <a:gd name="connsiteY5" fmla="*/ 97231 h 342131"/>
              <a:gd name="connsiteX6" fmla="*/ 146305 w 274315"/>
              <a:gd name="connsiteY6" fmla="*/ 218344 h 342131"/>
              <a:gd name="connsiteX7" fmla="*/ 970 w 274315"/>
              <a:gd name="connsiteY7" fmla="*/ 341 h 342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4315" h="342131">
                <a:moveTo>
                  <a:pt x="970" y="341"/>
                </a:moveTo>
                <a:cubicBezTo>
                  <a:pt x="-10132" y="10434"/>
                  <a:pt x="77675" y="252659"/>
                  <a:pt x="79693" y="278900"/>
                </a:cubicBezTo>
                <a:cubicBezTo>
                  <a:pt x="81711" y="305141"/>
                  <a:pt x="-18206" y="147694"/>
                  <a:pt x="13081" y="157787"/>
                </a:cubicBezTo>
                <a:cubicBezTo>
                  <a:pt x="44368" y="167880"/>
                  <a:pt x="237140" y="323308"/>
                  <a:pt x="267418" y="339456"/>
                </a:cubicBezTo>
                <a:cubicBezTo>
                  <a:pt x="297696" y="355604"/>
                  <a:pt x="219982" y="295048"/>
                  <a:pt x="194750" y="254677"/>
                </a:cubicBezTo>
                <a:cubicBezTo>
                  <a:pt x="169518" y="214306"/>
                  <a:pt x="124101" y="103287"/>
                  <a:pt x="116027" y="97231"/>
                </a:cubicBezTo>
                <a:cubicBezTo>
                  <a:pt x="107953" y="91176"/>
                  <a:pt x="164472" y="229446"/>
                  <a:pt x="146305" y="218344"/>
                </a:cubicBezTo>
                <a:cubicBezTo>
                  <a:pt x="128138" y="207242"/>
                  <a:pt x="12072" y="-9752"/>
                  <a:pt x="970" y="3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3" name="フリーフォーム 1342">
            <a:extLst>
              <a:ext uri="{FF2B5EF4-FFF2-40B4-BE49-F238E27FC236}">
                <a16:creationId xmlns:a16="http://schemas.microsoft.com/office/drawing/2014/main" id="{DE8D848A-F512-70DA-0A2C-31785D5DD138}"/>
              </a:ext>
            </a:extLst>
          </p:cNvPr>
          <p:cNvSpPr/>
          <p:nvPr/>
        </p:nvSpPr>
        <p:spPr>
          <a:xfrm>
            <a:off x="5860993" y="7025211"/>
            <a:ext cx="263601" cy="284488"/>
          </a:xfrm>
          <a:custGeom>
            <a:avLst/>
            <a:gdLst>
              <a:gd name="connsiteX0" fmla="*/ 57 w 263601"/>
              <a:gd name="connsiteY0" fmla="*/ 89964 h 284488"/>
              <a:gd name="connsiteX1" fmla="*/ 206432 w 263601"/>
              <a:gd name="connsiteY1" fmla="*/ 4239 h 284488"/>
              <a:gd name="connsiteX2" fmla="*/ 165157 w 263601"/>
              <a:gd name="connsiteY2" fmla="*/ 32814 h 284488"/>
              <a:gd name="connsiteX3" fmla="*/ 254057 w 263601"/>
              <a:gd name="connsiteY3" fmla="*/ 201089 h 284488"/>
              <a:gd name="connsiteX4" fmla="*/ 196907 w 263601"/>
              <a:gd name="connsiteY4" fmla="*/ 131239 h 284488"/>
              <a:gd name="connsiteX5" fmla="*/ 263582 w 263601"/>
              <a:gd name="connsiteY5" fmla="*/ 283639 h 284488"/>
              <a:gd name="connsiteX6" fmla="*/ 203257 w 263601"/>
              <a:gd name="connsiteY6" fmla="*/ 188389 h 284488"/>
              <a:gd name="connsiteX7" fmla="*/ 149282 w 263601"/>
              <a:gd name="connsiteY7" fmla="*/ 93139 h 284488"/>
              <a:gd name="connsiteX8" fmla="*/ 79432 w 263601"/>
              <a:gd name="connsiteY8" fmla="*/ 89964 h 284488"/>
              <a:gd name="connsiteX9" fmla="*/ 184207 w 263601"/>
              <a:gd name="connsiteY9" fmla="*/ 32814 h 284488"/>
              <a:gd name="connsiteX10" fmla="*/ 57 w 263601"/>
              <a:gd name="connsiteY10" fmla="*/ 89964 h 28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3601" h="284488">
                <a:moveTo>
                  <a:pt x="57" y="89964"/>
                </a:moveTo>
                <a:cubicBezTo>
                  <a:pt x="3761" y="85202"/>
                  <a:pt x="178915" y="13764"/>
                  <a:pt x="206432" y="4239"/>
                </a:cubicBezTo>
                <a:cubicBezTo>
                  <a:pt x="233949" y="-5286"/>
                  <a:pt x="157220" y="6"/>
                  <a:pt x="165157" y="32814"/>
                </a:cubicBezTo>
                <a:cubicBezTo>
                  <a:pt x="173094" y="65622"/>
                  <a:pt x="248765" y="184685"/>
                  <a:pt x="254057" y="201089"/>
                </a:cubicBezTo>
                <a:cubicBezTo>
                  <a:pt x="259349" y="217493"/>
                  <a:pt x="195320" y="117481"/>
                  <a:pt x="196907" y="131239"/>
                </a:cubicBezTo>
                <a:cubicBezTo>
                  <a:pt x="198494" y="144997"/>
                  <a:pt x="262524" y="274114"/>
                  <a:pt x="263582" y="283639"/>
                </a:cubicBezTo>
                <a:cubicBezTo>
                  <a:pt x="264640" y="293164"/>
                  <a:pt x="222307" y="220139"/>
                  <a:pt x="203257" y="188389"/>
                </a:cubicBezTo>
                <a:cubicBezTo>
                  <a:pt x="184207" y="156639"/>
                  <a:pt x="169919" y="109543"/>
                  <a:pt x="149282" y="93139"/>
                </a:cubicBezTo>
                <a:cubicBezTo>
                  <a:pt x="128645" y="76735"/>
                  <a:pt x="73611" y="100018"/>
                  <a:pt x="79432" y="89964"/>
                </a:cubicBezTo>
                <a:cubicBezTo>
                  <a:pt x="85253" y="79910"/>
                  <a:pt x="196907" y="34401"/>
                  <a:pt x="184207" y="32814"/>
                </a:cubicBezTo>
                <a:cubicBezTo>
                  <a:pt x="171507" y="31227"/>
                  <a:pt x="-3647" y="94726"/>
                  <a:pt x="57" y="899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4" name="フリーフォーム 1343">
            <a:extLst>
              <a:ext uri="{FF2B5EF4-FFF2-40B4-BE49-F238E27FC236}">
                <a16:creationId xmlns:a16="http://schemas.microsoft.com/office/drawing/2014/main" id="{C98E9DCE-6A11-9910-BEDD-AFCF2934C1D2}"/>
              </a:ext>
            </a:extLst>
          </p:cNvPr>
          <p:cNvSpPr/>
          <p:nvPr/>
        </p:nvSpPr>
        <p:spPr>
          <a:xfrm>
            <a:off x="5845175" y="6953018"/>
            <a:ext cx="166269" cy="267349"/>
          </a:xfrm>
          <a:custGeom>
            <a:avLst/>
            <a:gdLst>
              <a:gd name="connsiteX0" fmla="*/ 0 w 166269"/>
              <a:gd name="connsiteY0" fmla="*/ 232 h 267349"/>
              <a:gd name="connsiteX1" fmla="*/ 127000 w 166269"/>
              <a:gd name="connsiteY1" fmla="*/ 143107 h 267349"/>
              <a:gd name="connsiteX2" fmla="*/ 146050 w 166269"/>
              <a:gd name="connsiteY2" fmla="*/ 263757 h 267349"/>
              <a:gd name="connsiteX3" fmla="*/ 142875 w 166269"/>
              <a:gd name="connsiteY3" fmla="*/ 225657 h 267349"/>
              <a:gd name="connsiteX4" fmla="*/ 44450 w 166269"/>
              <a:gd name="connsiteY4" fmla="*/ 124057 h 267349"/>
              <a:gd name="connsiteX5" fmla="*/ 92075 w 166269"/>
              <a:gd name="connsiteY5" fmla="*/ 165332 h 267349"/>
              <a:gd name="connsiteX6" fmla="*/ 165100 w 166269"/>
              <a:gd name="connsiteY6" fmla="*/ 60557 h 267349"/>
              <a:gd name="connsiteX7" fmla="*/ 127000 w 166269"/>
              <a:gd name="connsiteY7" fmla="*/ 108182 h 267349"/>
              <a:gd name="connsiteX8" fmla="*/ 0 w 166269"/>
              <a:gd name="connsiteY8" fmla="*/ 232 h 267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269" h="267349">
                <a:moveTo>
                  <a:pt x="0" y="232"/>
                </a:moveTo>
                <a:cubicBezTo>
                  <a:pt x="0" y="6053"/>
                  <a:pt x="102658" y="99186"/>
                  <a:pt x="127000" y="143107"/>
                </a:cubicBezTo>
                <a:cubicBezTo>
                  <a:pt x="151342" y="187028"/>
                  <a:pt x="143404" y="249999"/>
                  <a:pt x="146050" y="263757"/>
                </a:cubicBezTo>
                <a:cubicBezTo>
                  <a:pt x="148696" y="277515"/>
                  <a:pt x="159808" y="248940"/>
                  <a:pt x="142875" y="225657"/>
                </a:cubicBezTo>
                <a:cubicBezTo>
                  <a:pt x="125942" y="202374"/>
                  <a:pt x="52917" y="134111"/>
                  <a:pt x="44450" y="124057"/>
                </a:cubicBezTo>
                <a:cubicBezTo>
                  <a:pt x="35983" y="114003"/>
                  <a:pt x="71967" y="175915"/>
                  <a:pt x="92075" y="165332"/>
                </a:cubicBezTo>
                <a:cubicBezTo>
                  <a:pt x="112183" y="154749"/>
                  <a:pt x="159279" y="70082"/>
                  <a:pt x="165100" y="60557"/>
                </a:cubicBezTo>
                <a:cubicBezTo>
                  <a:pt x="170921" y="51032"/>
                  <a:pt x="154517" y="116649"/>
                  <a:pt x="127000" y="108182"/>
                </a:cubicBezTo>
                <a:cubicBezTo>
                  <a:pt x="99483" y="99715"/>
                  <a:pt x="0" y="-5589"/>
                  <a:pt x="0" y="2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5" name="フリーフォーム 1344">
            <a:extLst>
              <a:ext uri="{FF2B5EF4-FFF2-40B4-BE49-F238E27FC236}">
                <a16:creationId xmlns:a16="http://schemas.microsoft.com/office/drawing/2014/main" id="{26DBCF10-0909-3208-0EA2-DE597FEA7A14}"/>
              </a:ext>
            </a:extLst>
          </p:cNvPr>
          <p:cNvSpPr/>
          <p:nvPr/>
        </p:nvSpPr>
        <p:spPr>
          <a:xfrm>
            <a:off x="5816528" y="7111999"/>
            <a:ext cx="269168" cy="299867"/>
          </a:xfrm>
          <a:custGeom>
            <a:avLst/>
            <a:gdLst>
              <a:gd name="connsiteX0" fmla="*/ 72 w 269168"/>
              <a:gd name="connsiteY0" fmla="*/ 1 h 299867"/>
              <a:gd name="connsiteX1" fmla="*/ 212797 w 269168"/>
              <a:gd name="connsiteY1" fmla="*/ 215901 h 299867"/>
              <a:gd name="connsiteX2" fmla="*/ 168347 w 269168"/>
              <a:gd name="connsiteY2" fmla="*/ 177801 h 299867"/>
              <a:gd name="connsiteX3" fmla="*/ 266772 w 269168"/>
              <a:gd name="connsiteY3" fmla="*/ 298451 h 299867"/>
              <a:gd name="connsiteX4" fmla="*/ 228672 w 269168"/>
              <a:gd name="connsiteY4" fmla="*/ 244476 h 299867"/>
              <a:gd name="connsiteX5" fmla="*/ 117547 w 269168"/>
              <a:gd name="connsiteY5" fmla="*/ 254001 h 299867"/>
              <a:gd name="connsiteX6" fmla="*/ 158822 w 269168"/>
              <a:gd name="connsiteY6" fmla="*/ 209551 h 299867"/>
              <a:gd name="connsiteX7" fmla="*/ 85797 w 269168"/>
              <a:gd name="connsiteY7" fmla="*/ 228601 h 299867"/>
              <a:gd name="connsiteX8" fmla="*/ 114372 w 269168"/>
              <a:gd name="connsiteY8" fmla="*/ 184151 h 299867"/>
              <a:gd name="connsiteX9" fmla="*/ 79447 w 269168"/>
              <a:gd name="connsiteY9" fmla="*/ 142876 h 299867"/>
              <a:gd name="connsiteX10" fmla="*/ 187397 w 269168"/>
              <a:gd name="connsiteY10" fmla="*/ 219076 h 299867"/>
              <a:gd name="connsiteX11" fmla="*/ 72 w 269168"/>
              <a:gd name="connsiteY11" fmla="*/ 1 h 29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9168" h="299867">
                <a:moveTo>
                  <a:pt x="72" y="1"/>
                </a:moveTo>
                <a:cubicBezTo>
                  <a:pt x="4305" y="-528"/>
                  <a:pt x="184751" y="186268"/>
                  <a:pt x="212797" y="215901"/>
                </a:cubicBezTo>
                <a:cubicBezTo>
                  <a:pt x="240843" y="245534"/>
                  <a:pt x="159351" y="164043"/>
                  <a:pt x="168347" y="177801"/>
                </a:cubicBezTo>
                <a:cubicBezTo>
                  <a:pt x="177343" y="191559"/>
                  <a:pt x="256718" y="287339"/>
                  <a:pt x="266772" y="298451"/>
                </a:cubicBezTo>
                <a:cubicBezTo>
                  <a:pt x="276826" y="309563"/>
                  <a:pt x="253543" y="251884"/>
                  <a:pt x="228672" y="244476"/>
                </a:cubicBezTo>
                <a:cubicBezTo>
                  <a:pt x="203801" y="237068"/>
                  <a:pt x="129189" y="259822"/>
                  <a:pt x="117547" y="254001"/>
                </a:cubicBezTo>
                <a:cubicBezTo>
                  <a:pt x="105905" y="248180"/>
                  <a:pt x="164114" y="213784"/>
                  <a:pt x="158822" y="209551"/>
                </a:cubicBezTo>
                <a:cubicBezTo>
                  <a:pt x="153530" y="205318"/>
                  <a:pt x="93205" y="232834"/>
                  <a:pt x="85797" y="228601"/>
                </a:cubicBezTo>
                <a:cubicBezTo>
                  <a:pt x="78389" y="224368"/>
                  <a:pt x="115430" y="198438"/>
                  <a:pt x="114372" y="184151"/>
                </a:cubicBezTo>
                <a:cubicBezTo>
                  <a:pt x="113314" y="169864"/>
                  <a:pt x="67276" y="137055"/>
                  <a:pt x="79447" y="142876"/>
                </a:cubicBezTo>
                <a:cubicBezTo>
                  <a:pt x="91618" y="148697"/>
                  <a:pt x="197451" y="240772"/>
                  <a:pt x="187397" y="219076"/>
                </a:cubicBezTo>
                <a:cubicBezTo>
                  <a:pt x="177343" y="197380"/>
                  <a:pt x="-4161" y="530"/>
                  <a:pt x="72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6" name="フリーフォーム 1345">
            <a:extLst>
              <a:ext uri="{FF2B5EF4-FFF2-40B4-BE49-F238E27FC236}">
                <a16:creationId xmlns:a16="http://schemas.microsoft.com/office/drawing/2014/main" id="{D1A5B4E2-8FE5-46E0-7FB7-FBBBD8562DC2}"/>
              </a:ext>
            </a:extLst>
          </p:cNvPr>
          <p:cNvSpPr/>
          <p:nvPr/>
        </p:nvSpPr>
        <p:spPr>
          <a:xfrm>
            <a:off x="7257230" y="6802024"/>
            <a:ext cx="369130" cy="180052"/>
          </a:xfrm>
          <a:custGeom>
            <a:avLst/>
            <a:gdLst>
              <a:gd name="connsiteX0" fmla="*/ 820 w 369130"/>
              <a:gd name="connsiteY0" fmla="*/ 75026 h 180052"/>
              <a:gd name="connsiteX1" fmla="*/ 108770 w 369130"/>
              <a:gd name="connsiteY1" fmla="*/ 84551 h 180052"/>
              <a:gd name="connsiteX2" fmla="*/ 251645 w 369130"/>
              <a:gd name="connsiteY2" fmla="*/ 176626 h 180052"/>
              <a:gd name="connsiteX3" fmla="*/ 242120 w 369130"/>
              <a:gd name="connsiteY3" fmla="*/ 119476 h 180052"/>
              <a:gd name="connsiteX4" fmla="*/ 369120 w 369130"/>
              <a:gd name="connsiteY4" fmla="*/ 179801 h 180052"/>
              <a:gd name="connsiteX5" fmla="*/ 248470 w 369130"/>
              <a:gd name="connsiteY5" fmla="*/ 90901 h 180052"/>
              <a:gd name="connsiteX6" fmla="*/ 99245 w 369130"/>
              <a:gd name="connsiteY6" fmla="*/ 2001 h 180052"/>
              <a:gd name="connsiteX7" fmla="*/ 165920 w 369130"/>
              <a:gd name="connsiteY7" fmla="*/ 30576 h 180052"/>
              <a:gd name="connsiteX8" fmla="*/ 820 w 369130"/>
              <a:gd name="connsiteY8" fmla="*/ 75026 h 180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9130" h="180052">
                <a:moveTo>
                  <a:pt x="820" y="75026"/>
                </a:moveTo>
                <a:cubicBezTo>
                  <a:pt x="-8705" y="84022"/>
                  <a:pt x="66966" y="67618"/>
                  <a:pt x="108770" y="84551"/>
                </a:cubicBezTo>
                <a:cubicBezTo>
                  <a:pt x="150574" y="101484"/>
                  <a:pt x="229420" y="170805"/>
                  <a:pt x="251645" y="176626"/>
                </a:cubicBezTo>
                <a:cubicBezTo>
                  <a:pt x="273870" y="182447"/>
                  <a:pt x="222541" y="118947"/>
                  <a:pt x="242120" y="119476"/>
                </a:cubicBezTo>
                <a:cubicBezTo>
                  <a:pt x="261699" y="120005"/>
                  <a:pt x="368062" y="184563"/>
                  <a:pt x="369120" y="179801"/>
                </a:cubicBezTo>
                <a:cubicBezTo>
                  <a:pt x="370178" y="175039"/>
                  <a:pt x="293449" y="120534"/>
                  <a:pt x="248470" y="90901"/>
                </a:cubicBezTo>
                <a:cubicBezTo>
                  <a:pt x="203491" y="61268"/>
                  <a:pt x="113003" y="12055"/>
                  <a:pt x="99245" y="2001"/>
                </a:cubicBezTo>
                <a:cubicBezTo>
                  <a:pt x="85487" y="-8053"/>
                  <a:pt x="175974" y="22639"/>
                  <a:pt x="165920" y="30576"/>
                </a:cubicBezTo>
                <a:cubicBezTo>
                  <a:pt x="155866" y="38513"/>
                  <a:pt x="10345" y="66030"/>
                  <a:pt x="820" y="750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7" name="フリーフォーム 1346">
            <a:extLst>
              <a:ext uri="{FF2B5EF4-FFF2-40B4-BE49-F238E27FC236}">
                <a16:creationId xmlns:a16="http://schemas.microsoft.com/office/drawing/2014/main" id="{8FB35C72-276F-53A3-AAF9-6BE8CD759B44}"/>
              </a:ext>
            </a:extLst>
          </p:cNvPr>
          <p:cNvSpPr/>
          <p:nvPr/>
        </p:nvSpPr>
        <p:spPr>
          <a:xfrm>
            <a:off x="4767024" y="7008109"/>
            <a:ext cx="616502" cy="504450"/>
          </a:xfrm>
          <a:custGeom>
            <a:avLst/>
            <a:gdLst>
              <a:gd name="connsiteX0" fmla="*/ 179626 w 616502"/>
              <a:gd name="connsiteY0" fmla="*/ 342016 h 504450"/>
              <a:gd name="connsiteX1" fmla="*/ 608251 w 616502"/>
              <a:gd name="connsiteY1" fmla="*/ 5466 h 504450"/>
              <a:gd name="connsiteX2" fmla="*/ 462201 w 616502"/>
              <a:gd name="connsiteY2" fmla="*/ 135641 h 504450"/>
              <a:gd name="connsiteX3" fmla="*/ 462201 w 616502"/>
              <a:gd name="connsiteY3" fmla="*/ 164216 h 504450"/>
              <a:gd name="connsiteX4" fmla="*/ 522526 w 616502"/>
              <a:gd name="connsiteY4" fmla="*/ 186441 h 504450"/>
              <a:gd name="connsiteX5" fmla="*/ 395526 w 616502"/>
              <a:gd name="connsiteY5" fmla="*/ 240416 h 504450"/>
              <a:gd name="connsiteX6" fmla="*/ 522526 w 616502"/>
              <a:gd name="connsiteY6" fmla="*/ 224541 h 504450"/>
              <a:gd name="connsiteX7" fmla="*/ 417751 w 616502"/>
              <a:gd name="connsiteY7" fmla="*/ 278516 h 504450"/>
              <a:gd name="connsiteX8" fmla="*/ 532051 w 616502"/>
              <a:gd name="connsiteY8" fmla="*/ 275341 h 504450"/>
              <a:gd name="connsiteX9" fmla="*/ 338376 w 616502"/>
              <a:gd name="connsiteY9" fmla="*/ 322966 h 504450"/>
              <a:gd name="connsiteX10" fmla="*/ 417751 w 616502"/>
              <a:gd name="connsiteY10" fmla="*/ 316616 h 504450"/>
              <a:gd name="connsiteX11" fmla="*/ 411401 w 616502"/>
              <a:gd name="connsiteY11" fmla="*/ 380116 h 504450"/>
              <a:gd name="connsiteX12" fmla="*/ 1826 w 616502"/>
              <a:gd name="connsiteY12" fmla="*/ 503941 h 504450"/>
              <a:gd name="connsiteX13" fmla="*/ 265351 w 616502"/>
              <a:gd name="connsiteY13" fmla="*/ 421391 h 504450"/>
              <a:gd name="connsiteX14" fmla="*/ 373301 w 616502"/>
              <a:gd name="connsiteY14" fmla="*/ 354716 h 504450"/>
              <a:gd name="connsiteX15" fmla="*/ 332026 w 616502"/>
              <a:gd name="connsiteY15" fmla="*/ 322966 h 504450"/>
              <a:gd name="connsiteX16" fmla="*/ 462201 w 616502"/>
              <a:gd name="connsiteY16" fmla="*/ 224541 h 504450"/>
              <a:gd name="connsiteX17" fmla="*/ 392351 w 616502"/>
              <a:gd name="connsiteY17" fmla="*/ 237241 h 504450"/>
              <a:gd name="connsiteX18" fmla="*/ 436801 w 616502"/>
              <a:gd name="connsiteY18" fmla="*/ 91191 h 504450"/>
              <a:gd name="connsiteX19" fmla="*/ 389176 w 616502"/>
              <a:gd name="connsiteY19" fmla="*/ 161041 h 504450"/>
              <a:gd name="connsiteX20" fmla="*/ 179626 w 616502"/>
              <a:gd name="connsiteY20" fmla="*/ 342016 h 50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16502" h="504450">
                <a:moveTo>
                  <a:pt x="179626" y="342016"/>
                </a:moveTo>
                <a:cubicBezTo>
                  <a:pt x="216139" y="316087"/>
                  <a:pt x="561155" y="39862"/>
                  <a:pt x="608251" y="5466"/>
                </a:cubicBezTo>
                <a:cubicBezTo>
                  <a:pt x="655347" y="-28930"/>
                  <a:pt x="486543" y="109183"/>
                  <a:pt x="462201" y="135641"/>
                </a:cubicBezTo>
                <a:cubicBezTo>
                  <a:pt x="437859" y="162099"/>
                  <a:pt x="452147" y="155749"/>
                  <a:pt x="462201" y="164216"/>
                </a:cubicBezTo>
                <a:cubicBezTo>
                  <a:pt x="472255" y="172683"/>
                  <a:pt x="533638" y="173741"/>
                  <a:pt x="522526" y="186441"/>
                </a:cubicBezTo>
                <a:cubicBezTo>
                  <a:pt x="511414" y="199141"/>
                  <a:pt x="395526" y="234066"/>
                  <a:pt x="395526" y="240416"/>
                </a:cubicBezTo>
                <a:cubicBezTo>
                  <a:pt x="395526" y="246766"/>
                  <a:pt x="518822" y="218191"/>
                  <a:pt x="522526" y="224541"/>
                </a:cubicBezTo>
                <a:cubicBezTo>
                  <a:pt x="526230" y="230891"/>
                  <a:pt x="416164" y="270049"/>
                  <a:pt x="417751" y="278516"/>
                </a:cubicBezTo>
                <a:cubicBezTo>
                  <a:pt x="419338" y="286983"/>
                  <a:pt x="545280" y="267933"/>
                  <a:pt x="532051" y="275341"/>
                </a:cubicBezTo>
                <a:cubicBezTo>
                  <a:pt x="518822" y="282749"/>
                  <a:pt x="357426" y="316087"/>
                  <a:pt x="338376" y="322966"/>
                </a:cubicBezTo>
                <a:cubicBezTo>
                  <a:pt x="319326" y="329845"/>
                  <a:pt x="405580" y="307091"/>
                  <a:pt x="417751" y="316616"/>
                </a:cubicBezTo>
                <a:cubicBezTo>
                  <a:pt x="429922" y="326141"/>
                  <a:pt x="480722" y="348895"/>
                  <a:pt x="411401" y="380116"/>
                </a:cubicBezTo>
                <a:cubicBezTo>
                  <a:pt x="342080" y="411337"/>
                  <a:pt x="26168" y="497062"/>
                  <a:pt x="1826" y="503941"/>
                </a:cubicBezTo>
                <a:cubicBezTo>
                  <a:pt x="-22516" y="510820"/>
                  <a:pt x="203438" y="446262"/>
                  <a:pt x="265351" y="421391"/>
                </a:cubicBezTo>
                <a:cubicBezTo>
                  <a:pt x="327264" y="396520"/>
                  <a:pt x="362189" y="371120"/>
                  <a:pt x="373301" y="354716"/>
                </a:cubicBezTo>
                <a:cubicBezTo>
                  <a:pt x="384413" y="338312"/>
                  <a:pt x="317209" y="344662"/>
                  <a:pt x="332026" y="322966"/>
                </a:cubicBezTo>
                <a:cubicBezTo>
                  <a:pt x="346843" y="301270"/>
                  <a:pt x="452147" y="238828"/>
                  <a:pt x="462201" y="224541"/>
                </a:cubicBezTo>
                <a:cubicBezTo>
                  <a:pt x="472255" y="210254"/>
                  <a:pt x="396584" y="259466"/>
                  <a:pt x="392351" y="237241"/>
                </a:cubicBezTo>
                <a:cubicBezTo>
                  <a:pt x="388118" y="215016"/>
                  <a:pt x="437330" y="103891"/>
                  <a:pt x="436801" y="91191"/>
                </a:cubicBezTo>
                <a:cubicBezTo>
                  <a:pt x="436272" y="78491"/>
                  <a:pt x="430451" y="118179"/>
                  <a:pt x="389176" y="161041"/>
                </a:cubicBezTo>
                <a:cubicBezTo>
                  <a:pt x="347901" y="203903"/>
                  <a:pt x="143113" y="367945"/>
                  <a:pt x="179626" y="3420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8" name="フリーフォーム 1347">
            <a:extLst>
              <a:ext uri="{FF2B5EF4-FFF2-40B4-BE49-F238E27FC236}">
                <a16:creationId xmlns:a16="http://schemas.microsoft.com/office/drawing/2014/main" id="{3BAA0204-6242-A08C-0C0A-B255922E4B86}"/>
              </a:ext>
            </a:extLst>
          </p:cNvPr>
          <p:cNvSpPr/>
          <p:nvPr/>
        </p:nvSpPr>
        <p:spPr>
          <a:xfrm>
            <a:off x="4775771" y="7181814"/>
            <a:ext cx="639209" cy="313204"/>
          </a:xfrm>
          <a:custGeom>
            <a:avLst/>
            <a:gdLst>
              <a:gd name="connsiteX0" fmla="*/ 189929 w 639209"/>
              <a:gd name="connsiteY0" fmla="*/ 133386 h 313204"/>
              <a:gd name="connsiteX1" fmla="*/ 285179 w 639209"/>
              <a:gd name="connsiteY1" fmla="*/ 165136 h 313204"/>
              <a:gd name="connsiteX2" fmla="*/ 158179 w 639209"/>
              <a:gd name="connsiteY2" fmla="*/ 231811 h 313204"/>
              <a:gd name="connsiteX3" fmla="*/ 259779 w 639209"/>
              <a:gd name="connsiteY3" fmla="*/ 222286 h 313204"/>
              <a:gd name="connsiteX4" fmla="*/ 8954 w 639209"/>
              <a:gd name="connsiteY4" fmla="*/ 308011 h 313204"/>
              <a:gd name="connsiteX5" fmla="*/ 637604 w 639209"/>
              <a:gd name="connsiteY5" fmla="*/ 47661 h 313204"/>
              <a:gd name="connsiteX6" fmla="*/ 196279 w 639209"/>
              <a:gd name="connsiteY6" fmla="*/ 257211 h 313204"/>
              <a:gd name="connsiteX7" fmla="*/ 405829 w 639209"/>
              <a:gd name="connsiteY7" fmla="*/ 206411 h 313204"/>
              <a:gd name="connsiteX8" fmla="*/ 355029 w 639209"/>
              <a:gd name="connsiteY8" fmla="*/ 123861 h 313204"/>
              <a:gd name="connsiteX9" fmla="*/ 424879 w 639209"/>
              <a:gd name="connsiteY9" fmla="*/ 36 h 313204"/>
              <a:gd name="connsiteX10" fmla="*/ 326454 w 639209"/>
              <a:gd name="connsiteY10" fmla="*/ 136561 h 313204"/>
              <a:gd name="connsiteX11" fmla="*/ 189929 w 639209"/>
              <a:gd name="connsiteY11" fmla="*/ 133386 h 31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9209" h="313204">
                <a:moveTo>
                  <a:pt x="189929" y="133386"/>
                </a:moveTo>
                <a:cubicBezTo>
                  <a:pt x="183050" y="138148"/>
                  <a:pt x="290471" y="148732"/>
                  <a:pt x="285179" y="165136"/>
                </a:cubicBezTo>
                <a:cubicBezTo>
                  <a:pt x="279887" y="181540"/>
                  <a:pt x="162412" y="222286"/>
                  <a:pt x="158179" y="231811"/>
                </a:cubicBezTo>
                <a:cubicBezTo>
                  <a:pt x="153946" y="241336"/>
                  <a:pt x="284650" y="209586"/>
                  <a:pt x="259779" y="222286"/>
                </a:cubicBezTo>
                <a:cubicBezTo>
                  <a:pt x="234908" y="234986"/>
                  <a:pt x="-54017" y="337115"/>
                  <a:pt x="8954" y="308011"/>
                </a:cubicBezTo>
                <a:cubicBezTo>
                  <a:pt x="71925" y="278907"/>
                  <a:pt x="606383" y="56128"/>
                  <a:pt x="637604" y="47661"/>
                </a:cubicBezTo>
                <a:cubicBezTo>
                  <a:pt x="668825" y="39194"/>
                  <a:pt x="234908" y="230753"/>
                  <a:pt x="196279" y="257211"/>
                </a:cubicBezTo>
                <a:cubicBezTo>
                  <a:pt x="157650" y="283669"/>
                  <a:pt x="379371" y="228636"/>
                  <a:pt x="405829" y="206411"/>
                </a:cubicBezTo>
                <a:cubicBezTo>
                  <a:pt x="432287" y="184186"/>
                  <a:pt x="351854" y="158257"/>
                  <a:pt x="355029" y="123861"/>
                </a:cubicBezTo>
                <a:cubicBezTo>
                  <a:pt x="358204" y="89465"/>
                  <a:pt x="429641" y="-2081"/>
                  <a:pt x="424879" y="36"/>
                </a:cubicBezTo>
                <a:cubicBezTo>
                  <a:pt x="420117" y="2153"/>
                  <a:pt x="359792" y="114865"/>
                  <a:pt x="326454" y="136561"/>
                </a:cubicBezTo>
                <a:cubicBezTo>
                  <a:pt x="293117" y="158257"/>
                  <a:pt x="196808" y="128624"/>
                  <a:pt x="189929" y="1333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9" name="フリーフォーム 1348">
            <a:extLst>
              <a:ext uri="{FF2B5EF4-FFF2-40B4-BE49-F238E27FC236}">
                <a16:creationId xmlns:a16="http://schemas.microsoft.com/office/drawing/2014/main" id="{58B2E846-2D2D-C5DF-10B4-7FBF64E07E9F}"/>
              </a:ext>
            </a:extLst>
          </p:cNvPr>
          <p:cNvSpPr/>
          <p:nvPr/>
        </p:nvSpPr>
        <p:spPr>
          <a:xfrm>
            <a:off x="6899223" y="7058422"/>
            <a:ext cx="316884" cy="253449"/>
          </a:xfrm>
          <a:custGeom>
            <a:avLst/>
            <a:gdLst>
              <a:gd name="connsiteX0" fmla="*/ 314377 w 316884"/>
              <a:gd name="connsiteY0" fmla="*/ 2778 h 253449"/>
              <a:gd name="connsiteX1" fmla="*/ 31802 w 316884"/>
              <a:gd name="connsiteY1" fmla="*/ 250428 h 253449"/>
              <a:gd name="connsiteX2" fmla="*/ 142927 w 316884"/>
              <a:gd name="connsiteY2" fmla="*/ 142478 h 253449"/>
              <a:gd name="connsiteX3" fmla="*/ 52 w 316884"/>
              <a:gd name="connsiteY3" fmla="*/ 174228 h 253449"/>
              <a:gd name="connsiteX4" fmla="*/ 161977 w 316884"/>
              <a:gd name="connsiteY4" fmla="*/ 120253 h 253449"/>
              <a:gd name="connsiteX5" fmla="*/ 314377 w 316884"/>
              <a:gd name="connsiteY5" fmla="*/ 2778 h 253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6884" h="253449">
                <a:moveTo>
                  <a:pt x="314377" y="2778"/>
                </a:moveTo>
                <a:cubicBezTo>
                  <a:pt x="292681" y="24474"/>
                  <a:pt x="60377" y="227145"/>
                  <a:pt x="31802" y="250428"/>
                </a:cubicBezTo>
                <a:cubicBezTo>
                  <a:pt x="3227" y="273711"/>
                  <a:pt x="148219" y="155178"/>
                  <a:pt x="142927" y="142478"/>
                </a:cubicBezTo>
                <a:cubicBezTo>
                  <a:pt x="137635" y="129778"/>
                  <a:pt x="-3123" y="177932"/>
                  <a:pt x="52" y="174228"/>
                </a:cubicBezTo>
                <a:cubicBezTo>
                  <a:pt x="3227" y="170524"/>
                  <a:pt x="112765" y="147770"/>
                  <a:pt x="161977" y="120253"/>
                </a:cubicBezTo>
                <a:cubicBezTo>
                  <a:pt x="211189" y="92736"/>
                  <a:pt x="336073" y="-18918"/>
                  <a:pt x="314377" y="27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0" name="フリーフォーム 1349">
            <a:extLst>
              <a:ext uri="{FF2B5EF4-FFF2-40B4-BE49-F238E27FC236}">
                <a16:creationId xmlns:a16="http://schemas.microsoft.com/office/drawing/2014/main" id="{1B29E6DB-DBB9-A194-85DC-1A413FA7EEB6}"/>
              </a:ext>
            </a:extLst>
          </p:cNvPr>
          <p:cNvSpPr/>
          <p:nvPr/>
        </p:nvSpPr>
        <p:spPr>
          <a:xfrm>
            <a:off x="6872313" y="7300788"/>
            <a:ext cx="316853" cy="127802"/>
          </a:xfrm>
          <a:custGeom>
            <a:avLst/>
            <a:gdLst>
              <a:gd name="connsiteX0" fmla="*/ 1562 w 316853"/>
              <a:gd name="connsiteY0" fmla="*/ 4887 h 127802"/>
              <a:gd name="connsiteX1" fmla="*/ 122212 w 316853"/>
              <a:gd name="connsiteY1" fmla="*/ 46162 h 127802"/>
              <a:gd name="connsiteX2" fmla="*/ 315887 w 316853"/>
              <a:gd name="connsiteY2" fmla="*/ 1712 h 127802"/>
              <a:gd name="connsiteX3" fmla="*/ 188887 w 316853"/>
              <a:gd name="connsiteY3" fmla="*/ 20762 h 127802"/>
              <a:gd name="connsiteX4" fmla="*/ 11087 w 316853"/>
              <a:gd name="connsiteY4" fmla="*/ 125537 h 127802"/>
              <a:gd name="connsiteX5" fmla="*/ 99987 w 316853"/>
              <a:gd name="connsiteY5" fmla="*/ 90612 h 127802"/>
              <a:gd name="connsiteX6" fmla="*/ 30137 w 316853"/>
              <a:gd name="connsiteY6" fmla="*/ 65212 h 127802"/>
              <a:gd name="connsiteX7" fmla="*/ 103162 w 316853"/>
              <a:gd name="connsiteY7" fmla="*/ 62037 h 127802"/>
              <a:gd name="connsiteX8" fmla="*/ 55537 w 316853"/>
              <a:gd name="connsiteY8" fmla="*/ 46162 h 127802"/>
              <a:gd name="connsiteX9" fmla="*/ 1562 w 316853"/>
              <a:gd name="connsiteY9" fmla="*/ 4887 h 127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6853" h="127802">
                <a:moveTo>
                  <a:pt x="1562" y="4887"/>
                </a:moveTo>
                <a:cubicBezTo>
                  <a:pt x="12674" y="4887"/>
                  <a:pt x="69825" y="46691"/>
                  <a:pt x="122212" y="46162"/>
                </a:cubicBezTo>
                <a:cubicBezTo>
                  <a:pt x="174599" y="45633"/>
                  <a:pt x="304775" y="5945"/>
                  <a:pt x="315887" y="1712"/>
                </a:cubicBezTo>
                <a:cubicBezTo>
                  <a:pt x="327000" y="-2521"/>
                  <a:pt x="239687" y="125"/>
                  <a:pt x="188887" y="20762"/>
                </a:cubicBezTo>
                <a:cubicBezTo>
                  <a:pt x="138087" y="41399"/>
                  <a:pt x="25903" y="113895"/>
                  <a:pt x="11087" y="125537"/>
                </a:cubicBezTo>
                <a:cubicBezTo>
                  <a:pt x="-3729" y="137179"/>
                  <a:pt x="96812" y="100666"/>
                  <a:pt x="99987" y="90612"/>
                </a:cubicBezTo>
                <a:cubicBezTo>
                  <a:pt x="103162" y="80558"/>
                  <a:pt x="29608" y="69975"/>
                  <a:pt x="30137" y="65212"/>
                </a:cubicBezTo>
                <a:cubicBezTo>
                  <a:pt x="30666" y="60450"/>
                  <a:pt x="98929" y="65212"/>
                  <a:pt x="103162" y="62037"/>
                </a:cubicBezTo>
                <a:cubicBezTo>
                  <a:pt x="107395" y="58862"/>
                  <a:pt x="69295" y="53041"/>
                  <a:pt x="55537" y="46162"/>
                </a:cubicBezTo>
                <a:cubicBezTo>
                  <a:pt x="41779" y="39283"/>
                  <a:pt x="-9550" y="4887"/>
                  <a:pt x="1562" y="48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1" name="フリーフォーム 1350">
            <a:extLst>
              <a:ext uri="{FF2B5EF4-FFF2-40B4-BE49-F238E27FC236}">
                <a16:creationId xmlns:a16="http://schemas.microsoft.com/office/drawing/2014/main" id="{0CC33005-14A2-0C08-1634-235553CD437D}"/>
              </a:ext>
            </a:extLst>
          </p:cNvPr>
          <p:cNvSpPr/>
          <p:nvPr/>
        </p:nvSpPr>
        <p:spPr>
          <a:xfrm>
            <a:off x="6963855" y="7341939"/>
            <a:ext cx="399888" cy="100273"/>
          </a:xfrm>
          <a:custGeom>
            <a:avLst/>
            <a:gdLst>
              <a:gd name="connsiteX0" fmla="*/ 2095 w 399888"/>
              <a:gd name="connsiteY0" fmla="*/ 55811 h 100273"/>
              <a:gd name="connsiteX1" fmla="*/ 379920 w 399888"/>
              <a:gd name="connsiteY1" fmla="*/ 1836 h 100273"/>
              <a:gd name="connsiteX2" fmla="*/ 332295 w 399888"/>
              <a:gd name="connsiteY2" fmla="*/ 20886 h 100273"/>
              <a:gd name="connsiteX3" fmla="*/ 202120 w 399888"/>
              <a:gd name="connsiteY3" fmla="*/ 100261 h 100273"/>
              <a:gd name="connsiteX4" fmla="*/ 300545 w 399888"/>
              <a:gd name="connsiteY4" fmla="*/ 27236 h 100273"/>
              <a:gd name="connsiteX5" fmla="*/ 230695 w 399888"/>
              <a:gd name="connsiteY5" fmla="*/ 39936 h 100273"/>
              <a:gd name="connsiteX6" fmla="*/ 2095 w 399888"/>
              <a:gd name="connsiteY6" fmla="*/ 55811 h 100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9888" h="100273">
                <a:moveTo>
                  <a:pt x="2095" y="55811"/>
                </a:moveTo>
                <a:cubicBezTo>
                  <a:pt x="26966" y="49461"/>
                  <a:pt x="324887" y="7657"/>
                  <a:pt x="379920" y="1836"/>
                </a:cubicBezTo>
                <a:cubicBezTo>
                  <a:pt x="434953" y="-3985"/>
                  <a:pt x="361928" y="4482"/>
                  <a:pt x="332295" y="20886"/>
                </a:cubicBezTo>
                <a:cubicBezTo>
                  <a:pt x="302662" y="37290"/>
                  <a:pt x="207411" y="99203"/>
                  <a:pt x="202120" y="100261"/>
                </a:cubicBezTo>
                <a:cubicBezTo>
                  <a:pt x="196829" y="101319"/>
                  <a:pt x="295783" y="37290"/>
                  <a:pt x="300545" y="27236"/>
                </a:cubicBezTo>
                <a:cubicBezTo>
                  <a:pt x="305308" y="17182"/>
                  <a:pt x="280437" y="36232"/>
                  <a:pt x="230695" y="39936"/>
                </a:cubicBezTo>
                <a:cubicBezTo>
                  <a:pt x="180953" y="43640"/>
                  <a:pt x="-22776" y="62161"/>
                  <a:pt x="2095" y="558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2" name="フリーフォーム 1351">
            <a:extLst>
              <a:ext uri="{FF2B5EF4-FFF2-40B4-BE49-F238E27FC236}">
                <a16:creationId xmlns:a16="http://schemas.microsoft.com/office/drawing/2014/main" id="{59D47A21-A936-E014-AE06-948DC9F4D8F4}"/>
              </a:ext>
            </a:extLst>
          </p:cNvPr>
          <p:cNvSpPr/>
          <p:nvPr/>
        </p:nvSpPr>
        <p:spPr>
          <a:xfrm>
            <a:off x="6822557" y="7197535"/>
            <a:ext cx="83280" cy="347421"/>
          </a:xfrm>
          <a:custGeom>
            <a:avLst/>
            <a:gdLst>
              <a:gd name="connsiteX0" fmla="*/ 41793 w 83280"/>
              <a:gd name="connsiteY0" fmla="*/ 190 h 347421"/>
              <a:gd name="connsiteX1" fmla="*/ 13218 w 83280"/>
              <a:gd name="connsiteY1" fmla="*/ 104965 h 347421"/>
              <a:gd name="connsiteX2" fmla="*/ 22743 w 83280"/>
              <a:gd name="connsiteY2" fmla="*/ 89090 h 347421"/>
              <a:gd name="connsiteX3" fmla="*/ 83068 w 83280"/>
              <a:gd name="connsiteY3" fmla="*/ 346265 h 347421"/>
              <a:gd name="connsiteX4" fmla="*/ 41793 w 83280"/>
              <a:gd name="connsiteY4" fmla="*/ 181165 h 347421"/>
              <a:gd name="connsiteX5" fmla="*/ 16393 w 83280"/>
              <a:gd name="connsiteY5" fmla="*/ 114490 h 347421"/>
              <a:gd name="connsiteX6" fmla="*/ 518 w 83280"/>
              <a:gd name="connsiteY6" fmla="*/ 79565 h 347421"/>
              <a:gd name="connsiteX7" fmla="*/ 41793 w 83280"/>
              <a:gd name="connsiteY7" fmla="*/ 190 h 347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280" h="347421">
                <a:moveTo>
                  <a:pt x="41793" y="190"/>
                </a:moveTo>
                <a:cubicBezTo>
                  <a:pt x="43910" y="4423"/>
                  <a:pt x="16393" y="90148"/>
                  <a:pt x="13218" y="104965"/>
                </a:cubicBezTo>
                <a:cubicBezTo>
                  <a:pt x="10043" y="119782"/>
                  <a:pt x="11101" y="48873"/>
                  <a:pt x="22743" y="89090"/>
                </a:cubicBezTo>
                <a:cubicBezTo>
                  <a:pt x="34385" y="129307"/>
                  <a:pt x="79893" y="330919"/>
                  <a:pt x="83068" y="346265"/>
                </a:cubicBezTo>
                <a:cubicBezTo>
                  <a:pt x="86243" y="361611"/>
                  <a:pt x="52905" y="219794"/>
                  <a:pt x="41793" y="181165"/>
                </a:cubicBezTo>
                <a:cubicBezTo>
                  <a:pt x="30681" y="142536"/>
                  <a:pt x="23272" y="131423"/>
                  <a:pt x="16393" y="114490"/>
                </a:cubicBezTo>
                <a:cubicBezTo>
                  <a:pt x="9514" y="97557"/>
                  <a:pt x="-2657" y="95440"/>
                  <a:pt x="518" y="79565"/>
                </a:cubicBezTo>
                <a:cubicBezTo>
                  <a:pt x="3693" y="63690"/>
                  <a:pt x="39676" y="-4043"/>
                  <a:pt x="41793" y="1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3" name="フリーフォーム 1352">
            <a:extLst>
              <a:ext uri="{FF2B5EF4-FFF2-40B4-BE49-F238E27FC236}">
                <a16:creationId xmlns:a16="http://schemas.microsoft.com/office/drawing/2014/main" id="{308FAD13-FEFE-8B2D-B737-684410DE5827}"/>
              </a:ext>
            </a:extLst>
          </p:cNvPr>
          <p:cNvSpPr/>
          <p:nvPr/>
        </p:nvSpPr>
        <p:spPr>
          <a:xfrm>
            <a:off x="7432672" y="7734144"/>
            <a:ext cx="81349" cy="273482"/>
          </a:xfrm>
          <a:custGeom>
            <a:avLst/>
            <a:gdLst>
              <a:gd name="connsiteX0" fmla="*/ 3 w 81349"/>
              <a:gd name="connsiteY0" fmla="*/ 156 h 273482"/>
              <a:gd name="connsiteX1" fmla="*/ 76203 w 81349"/>
              <a:gd name="connsiteY1" fmla="*/ 174781 h 273482"/>
              <a:gd name="connsiteX2" fmla="*/ 53978 w 81349"/>
              <a:gd name="connsiteY2" fmla="*/ 273206 h 273482"/>
              <a:gd name="connsiteX3" fmla="*/ 79378 w 81349"/>
              <a:gd name="connsiteY3" fmla="*/ 146206 h 273482"/>
              <a:gd name="connsiteX4" fmla="*/ 3 w 81349"/>
              <a:gd name="connsiteY4" fmla="*/ 156 h 273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349" h="273482">
                <a:moveTo>
                  <a:pt x="3" y="156"/>
                </a:moveTo>
                <a:cubicBezTo>
                  <a:pt x="-526" y="4919"/>
                  <a:pt x="67207" y="129273"/>
                  <a:pt x="76203" y="174781"/>
                </a:cubicBezTo>
                <a:cubicBezTo>
                  <a:pt x="85199" y="220289"/>
                  <a:pt x="53449" y="277969"/>
                  <a:pt x="53978" y="273206"/>
                </a:cubicBezTo>
                <a:cubicBezTo>
                  <a:pt x="54507" y="268444"/>
                  <a:pt x="89961" y="191714"/>
                  <a:pt x="79378" y="146206"/>
                </a:cubicBezTo>
                <a:cubicBezTo>
                  <a:pt x="68795" y="100698"/>
                  <a:pt x="532" y="-4607"/>
                  <a:pt x="3" y="1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4" name="フリーフォーム 1353">
            <a:extLst>
              <a:ext uri="{FF2B5EF4-FFF2-40B4-BE49-F238E27FC236}">
                <a16:creationId xmlns:a16="http://schemas.microsoft.com/office/drawing/2014/main" id="{30F4AD8B-556A-0E57-1CE3-6F22BCE2C21E}"/>
              </a:ext>
            </a:extLst>
          </p:cNvPr>
          <p:cNvSpPr/>
          <p:nvPr/>
        </p:nvSpPr>
        <p:spPr>
          <a:xfrm>
            <a:off x="7553193" y="8245465"/>
            <a:ext cx="22438" cy="177833"/>
          </a:xfrm>
          <a:custGeom>
            <a:avLst/>
            <a:gdLst>
              <a:gd name="connsiteX0" fmla="*/ 6482 w 22438"/>
              <a:gd name="connsiteY0" fmla="*/ 10 h 177833"/>
              <a:gd name="connsiteX1" fmla="*/ 12832 w 22438"/>
              <a:gd name="connsiteY1" fmla="*/ 114310 h 177833"/>
              <a:gd name="connsiteX2" fmla="*/ 132 w 22438"/>
              <a:gd name="connsiteY2" fmla="*/ 177810 h 177833"/>
              <a:gd name="connsiteX3" fmla="*/ 22357 w 22438"/>
              <a:gd name="connsiteY3" fmla="*/ 107960 h 177833"/>
              <a:gd name="connsiteX4" fmla="*/ 6482 w 22438"/>
              <a:gd name="connsiteY4" fmla="*/ 10 h 177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8" h="177833">
                <a:moveTo>
                  <a:pt x="6482" y="10"/>
                </a:moveTo>
                <a:cubicBezTo>
                  <a:pt x="4894" y="1068"/>
                  <a:pt x="13890" y="84677"/>
                  <a:pt x="12832" y="114310"/>
                </a:cubicBezTo>
                <a:cubicBezTo>
                  <a:pt x="11774" y="143943"/>
                  <a:pt x="-1456" y="178868"/>
                  <a:pt x="132" y="177810"/>
                </a:cubicBezTo>
                <a:cubicBezTo>
                  <a:pt x="1720" y="176752"/>
                  <a:pt x="23944" y="135477"/>
                  <a:pt x="22357" y="107960"/>
                </a:cubicBezTo>
                <a:cubicBezTo>
                  <a:pt x="20770" y="80443"/>
                  <a:pt x="8070" y="-1048"/>
                  <a:pt x="6482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5" name="フリーフォーム 1354">
            <a:extLst>
              <a:ext uri="{FF2B5EF4-FFF2-40B4-BE49-F238E27FC236}">
                <a16:creationId xmlns:a16="http://schemas.microsoft.com/office/drawing/2014/main" id="{5F5CD7F9-1BA6-B408-689F-D7B30DFC3A3E}"/>
              </a:ext>
            </a:extLst>
          </p:cNvPr>
          <p:cNvSpPr/>
          <p:nvPr/>
        </p:nvSpPr>
        <p:spPr>
          <a:xfrm>
            <a:off x="7201456" y="8159748"/>
            <a:ext cx="62985" cy="206381"/>
          </a:xfrm>
          <a:custGeom>
            <a:avLst/>
            <a:gdLst>
              <a:gd name="connsiteX0" fmla="*/ 62944 w 62985"/>
              <a:gd name="connsiteY0" fmla="*/ 2 h 206381"/>
              <a:gd name="connsiteX1" fmla="*/ 12144 w 62985"/>
              <a:gd name="connsiteY1" fmla="*/ 123827 h 206381"/>
              <a:gd name="connsiteX2" fmla="*/ 12144 w 62985"/>
              <a:gd name="connsiteY2" fmla="*/ 206377 h 206381"/>
              <a:gd name="connsiteX3" fmla="*/ 2619 w 62985"/>
              <a:gd name="connsiteY3" fmla="*/ 120652 h 206381"/>
              <a:gd name="connsiteX4" fmla="*/ 62944 w 62985"/>
              <a:gd name="connsiteY4" fmla="*/ 2 h 206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985" h="206381">
                <a:moveTo>
                  <a:pt x="62944" y="2"/>
                </a:moveTo>
                <a:cubicBezTo>
                  <a:pt x="64531" y="531"/>
                  <a:pt x="20611" y="89431"/>
                  <a:pt x="12144" y="123827"/>
                </a:cubicBezTo>
                <a:cubicBezTo>
                  <a:pt x="3677" y="158223"/>
                  <a:pt x="13731" y="206906"/>
                  <a:pt x="12144" y="206377"/>
                </a:cubicBezTo>
                <a:cubicBezTo>
                  <a:pt x="10557" y="205848"/>
                  <a:pt x="-6377" y="151344"/>
                  <a:pt x="2619" y="120652"/>
                </a:cubicBezTo>
                <a:cubicBezTo>
                  <a:pt x="11615" y="89960"/>
                  <a:pt x="61357" y="-527"/>
                  <a:pt x="62944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6" name="フリーフォーム 1355">
            <a:extLst>
              <a:ext uri="{FF2B5EF4-FFF2-40B4-BE49-F238E27FC236}">
                <a16:creationId xmlns:a16="http://schemas.microsoft.com/office/drawing/2014/main" id="{9C8775AA-67A5-DDAE-CDF5-A0D0A4E425A0}"/>
              </a:ext>
            </a:extLst>
          </p:cNvPr>
          <p:cNvSpPr/>
          <p:nvPr/>
        </p:nvSpPr>
        <p:spPr>
          <a:xfrm>
            <a:off x="7057935" y="7891637"/>
            <a:ext cx="56154" cy="247239"/>
          </a:xfrm>
          <a:custGeom>
            <a:avLst/>
            <a:gdLst>
              <a:gd name="connsiteX0" fmla="*/ 90 w 56154"/>
              <a:gd name="connsiteY0" fmla="*/ 1413 h 247239"/>
              <a:gd name="connsiteX1" fmla="*/ 54065 w 56154"/>
              <a:gd name="connsiteY1" fmla="*/ 242713 h 247239"/>
              <a:gd name="connsiteX2" fmla="*/ 41365 w 56154"/>
              <a:gd name="connsiteY2" fmla="*/ 147463 h 247239"/>
              <a:gd name="connsiteX3" fmla="*/ 90 w 56154"/>
              <a:gd name="connsiteY3" fmla="*/ 1413 h 24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154" h="247239">
                <a:moveTo>
                  <a:pt x="90" y="1413"/>
                </a:moveTo>
                <a:cubicBezTo>
                  <a:pt x="2207" y="17288"/>
                  <a:pt x="47186" y="218371"/>
                  <a:pt x="54065" y="242713"/>
                </a:cubicBezTo>
                <a:cubicBezTo>
                  <a:pt x="60944" y="267055"/>
                  <a:pt x="49302" y="187150"/>
                  <a:pt x="41365" y="147463"/>
                </a:cubicBezTo>
                <a:cubicBezTo>
                  <a:pt x="33428" y="107776"/>
                  <a:pt x="-2027" y="-14462"/>
                  <a:pt x="90" y="14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7" name="フリーフォーム 1356">
            <a:extLst>
              <a:ext uri="{FF2B5EF4-FFF2-40B4-BE49-F238E27FC236}">
                <a16:creationId xmlns:a16="http://schemas.microsoft.com/office/drawing/2014/main" id="{4AED87BA-8C69-5D15-B373-1D8253760AE9}"/>
              </a:ext>
            </a:extLst>
          </p:cNvPr>
          <p:cNvSpPr/>
          <p:nvPr/>
        </p:nvSpPr>
        <p:spPr>
          <a:xfrm>
            <a:off x="7051627" y="8219838"/>
            <a:ext cx="105913" cy="135241"/>
          </a:xfrm>
          <a:custGeom>
            <a:avLst/>
            <a:gdLst>
              <a:gd name="connsiteX0" fmla="*/ 48 w 105913"/>
              <a:gd name="connsiteY0" fmla="*/ 237 h 135241"/>
              <a:gd name="connsiteX1" fmla="*/ 98473 w 105913"/>
              <a:gd name="connsiteY1" fmla="*/ 130412 h 135241"/>
              <a:gd name="connsiteX2" fmla="*/ 85773 w 105913"/>
              <a:gd name="connsiteY2" fmla="*/ 98662 h 135241"/>
              <a:gd name="connsiteX3" fmla="*/ 48 w 105913"/>
              <a:gd name="connsiteY3" fmla="*/ 237 h 135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913" h="135241">
                <a:moveTo>
                  <a:pt x="48" y="237"/>
                </a:moveTo>
                <a:cubicBezTo>
                  <a:pt x="2165" y="5529"/>
                  <a:pt x="84185" y="114008"/>
                  <a:pt x="98473" y="130412"/>
                </a:cubicBezTo>
                <a:cubicBezTo>
                  <a:pt x="112761" y="146816"/>
                  <a:pt x="105352" y="117712"/>
                  <a:pt x="85773" y="98662"/>
                </a:cubicBezTo>
                <a:cubicBezTo>
                  <a:pt x="66194" y="79612"/>
                  <a:pt x="-2069" y="-5055"/>
                  <a:pt x="48" y="2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8" name="フリーフォーム 1357">
            <a:extLst>
              <a:ext uri="{FF2B5EF4-FFF2-40B4-BE49-F238E27FC236}">
                <a16:creationId xmlns:a16="http://schemas.microsoft.com/office/drawing/2014/main" id="{9E5FEE10-B6B8-5075-A406-67CC3398640C}"/>
              </a:ext>
            </a:extLst>
          </p:cNvPr>
          <p:cNvSpPr/>
          <p:nvPr/>
        </p:nvSpPr>
        <p:spPr>
          <a:xfrm>
            <a:off x="7067820" y="9035416"/>
            <a:ext cx="155559" cy="216139"/>
          </a:xfrm>
          <a:custGeom>
            <a:avLst/>
            <a:gdLst>
              <a:gd name="connsiteX0" fmla="*/ 155305 w 155559"/>
              <a:gd name="connsiteY0" fmla="*/ 634 h 216139"/>
              <a:gd name="connsiteX1" fmla="*/ 6080 w 155559"/>
              <a:gd name="connsiteY1" fmla="*/ 210184 h 216139"/>
              <a:gd name="connsiteX2" fmla="*/ 41005 w 155559"/>
              <a:gd name="connsiteY2" fmla="*/ 146684 h 216139"/>
              <a:gd name="connsiteX3" fmla="*/ 155305 w 155559"/>
              <a:gd name="connsiteY3" fmla="*/ 634 h 216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559" h="216139">
                <a:moveTo>
                  <a:pt x="155305" y="634"/>
                </a:moveTo>
                <a:cubicBezTo>
                  <a:pt x="149484" y="11217"/>
                  <a:pt x="25130" y="185842"/>
                  <a:pt x="6080" y="210184"/>
                </a:cubicBezTo>
                <a:cubicBezTo>
                  <a:pt x="-12970" y="234526"/>
                  <a:pt x="16663" y="178434"/>
                  <a:pt x="41005" y="146684"/>
                </a:cubicBezTo>
                <a:cubicBezTo>
                  <a:pt x="65347" y="114934"/>
                  <a:pt x="161126" y="-9949"/>
                  <a:pt x="155305" y="6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9" name="フリーフォーム 1358">
            <a:extLst>
              <a:ext uri="{FF2B5EF4-FFF2-40B4-BE49-F238E27FC236}">
                <a16:creationId xmlns:a16="http://schemas.microsoft.com/office/drawing/2014/main" id="{E34406F9-DF65-07F7-FED3-C44399E0A191}"/>
              </a:ext>
            </a:extLst>
          </p:cNvPr>
          <p:cNvSpPr/>
          <p:nvPr/>
        </p:nvSpPr>
        <p:spPr>
          <a:xfrm>
            <a:off x="7054850" y="9317428"/>
            <a:ext cx="9767" cy="139473"/>
          </a:xfrm>
          <a:custGeom>
            <a:avLst/>
            <a:gdLst>
              <a:gd name="connsiteX0" fmla="*/ 9525 w 9767"/>
              <a:gd name="connsiteY0" fmla="*/ 1197 h 139473"/>
              <a:gd name="connsiteX1" fmla="*/ 6350 w 9767"/>
              <a:gd name="connsiteY1" fmla="*/ 137722 h 139473"/>
              <a:gd name="connsiteX2" fmla="*/ 0 w 9767"/>
              <a:gd name="connsiteY2" fmla="*/ 74222 h 139473"/>
              <a:gd name="connsiteX3" fmla="*/ 9525 w 9767"/>
              <a:gd name="connsiteY3" fmla="*/ 1197 h 139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7" h="139473">
                <a:moveTo>
                  <a:pt x="9525" y="1197"/>
                </a:moveTo>
                <a:cubicBezTo>
                  <a:pt x="10583" y="11780"/>
                  <a:pt x="7937" y="125551"/>
                  <a:pt x="6350" y="137722"/>
                </a:cubicBezTo>
                <a:cubicBezTo>
                  <a:pt x="4763" y="149893"/>
                  <a:pt x="0" y="95389"/>
                  <a:pt x="0" y="74222"/>
                </a:cubicBezTo>
                <a:cubicBezTo>
                  <a:pt x="0" y="53055"/>
                  <a:pt x="8467" y="-9386"/>
                  <a:pt x="9525" y="1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0" name="フリーフォーム 1359">
            <a:extLst>
              <a:ext uri="{FF2B5EF4-FFF2-40B4-BE49-F238E27FC236}">
                <a16:creationId xmlns:a16="http://schemas.microsoft.com/office/drawing/2014/main" id="{7E5C6C14-3DA7-575C-691B-692A67E08B3B}"/>
              </a:ext>
            </a:extLst>
          </p:cNvPr>
          <p:cNvSpPr/>
          <p:nvPr/>
        </p:nvSpPr>
        <p:spPr>
          <a:xfrm>
            <a:off x="6819244" y="9315387"/>
            <a:ext cx="155607" cy="439073"/>
          </a:xfrm>
          <a:custGeom>
            <a:avLst/>
            <a:gdLst>
              <a:gd name="connsiteX0" fmla="*/ 146706 w 155607"/>
              <a:gd name="connsiteY0" fmla="*/ 63 h 439073"/>
              <a:gd name="connsiteX1" fmla="*/ 140356 w 155607"/>
              <a:gd name="connsiteY1" fmla="*/ 161988 h 439073"/>
              <a:gd name="connsiteX2" fmla="*/ 146706 w 155607"/>
              <a:gd name="connsiteY2" fmla="*/ 120713 h 439073"/>
              <a:gd name="connsiteX3" fmla="*/ 70506 w 155607"/>
              <a:gd name="connsiteY3" fmla="*/ 314388 h 439073"/>
              <a:gd name="connsiteX4" fmla="*/ 89556 w 155607"/>
              <a:gd name="connsiteY4" fmla="*/ 238188 h 439073"/>
              <a:gd name="connsiteX5" fmla="*/ 656 w 155607"/>
              <a:gd name="connsiteY5" fmla="*/ 438213 h 439073"/>
              <a:gd name="connsiteX6" fmla="*/ 143531 w 155607"/>
              <a:gd name="connsiteY6" fmla="*/ 146113 h 439073"/>
              <a:gd name="connsiteX7" fmla="*/ 146706 w 155607"/>
              <a:gd name="connsiteY7" fmla="*/ 63 h 439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607" h="439073">
                <a:moveTo>
                  <a:pt x="146706" y="63"/>
                </a:moveTo>
                <a:cubicBezTo>
                  <a:pt x="146177" y="2709"/>
                  <a:pt x="140356" y="141880"/>
                  <a:pt x="140356" y="161988"/>
                </a:cubicBezTo>
                <a:cubicBezTo>
                  <a:pt x="140356" y="182096"/>
                  <a:pt x="158348" y="95313"/>
                  <a:pt x="146706" y="120713"/>
                </a:cubicBezTo>
                <a:cubicBezTo>
                  <a:pt x="135064" y="146113"/>
                  <a:pt x="80031" y="294809"/>
                  <a:pt x="70506" y="314388"/>
                </a:cubicBezTo>
                <a:cubicBezTo>
                  <a:pt x="60981" y="333967"/>
                  <a:pt x="101198" y="217551"/>
                  <a:pt x="89556" y="238188"/>
                </a:cubicBezTo>
                <a:cubicBezTo>
                  <a:pt x="77914" y="258825"/>
                  <a:pt x="-8340" y="453559"/>
                  <a:pt x="656" y="438213"/>
                </a:cubicBezTo>
                <a:cubicBezTo>
                  <a:pt x="9652" y="422867"/>
                  <a:pt x="118660" y="213846"/>
                  <a:pt x="143531" y="146113"/>
                </a:cubicBezTo>
                <a:cubicBezTo>
                  <a:pt x="168402" y="78380"/>
                  <a:pt x="147235" y="-2583"/>
                  <a:pt x="146706" y="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1" name="フリーフォーム 1360">
            <a:extLst>
              <a:ext uri="{FF2B5EF4-FFF2-40B4-BE49-F238E27FC236}">
                <a16:creationId xmlns:a16="http://schemas.microsoft.com/office/drawing/2014/main" id="{EC50B98C-039B-F228-1959-30429530420F}"/>
              </a:ext>
            </a:extLst>
          </p:cNvPr>
          <p:cNvSpPr/>
          <p:nvPr/>
        </p:nvSpPr>
        <p:spPr>
          <a:xfrm>
            <a:off x="6375200" y="9902693"/>
            <a:ext cx="392980" cy="42599"/>
          </a:xfrm>
          <a:custGeom>
            <a:avLst/>
            <a:gdLst>
              <a:gd name="connsiteX0" fmla="*/ 200 w 392980"/>
              <a:gd name="connsiteY0" fmla="*/ 132 h 42599"/>
              <a:gd name="connsiteX1" fmla="*/ 368500 w 392980"/>
              <a:gd name="connsiteY1" fmla="*/ 41407 h 42599"/>
              <a:gd name="connsiteX2" fmla="*/ 317700 w 392980"/>
              <a:gd name="connsiteY2" fmla="*/ 28707 h 42599"/>
              <a:gd name="connsiteX3" fmla="*/ 200 w 392980"/>
              <a:gd name="connsiteY3" fmla="*/ 132 h 42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2980" h="42599">
                <a:moveTo>
                  <a:pt x="200" y="132"/>
                </a:moveTo>
                <a:cubicBezTo>
                  <a:pt x="8667" y="2249"/>
                  <a:pt x="315583" y="36645"/>
                  <a:pt x="368500" y="41407"/>
                </a:cubicBezTo>
                <a:cubicBezTo>
                  <a:pt x="421417" y="46169"/>
                  <a:pt x="381200" y="35586"/>
                  <a:pt x="317700" y="28707"/>
                </a:cubicBezTo>
                <a:cubicBezTo>
                  <a:pt x="254200" y="21828"/>
                  <a:pt x="-8267" y="-1985"/>
                  <a:pt x="200" y="1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2" name="フリーフォーム 1361">
            <a:extLst>
              <a:ext uri="{FF2B5EF4-FFF2-40B4-BE49-F238E27FC236}">
                <a16:creationId xmlns:a16="http://schemas.microsoft.com/office/drawing/2014/main" id="{9CACAB8B-F5C7-61BF-9579-1ABEBA575849}"/>
              </a:ext>
            </a:extLst>
          </p:cNvPr>
          <p:cNvSpPr/>
          <p:nvPr/>
        </p:nvSpPr>
        <p:spPr>
          <a:xfrm>
            <a:off x="6717779" y="9778943"/>
            <a:ext cx="79928" cy="225576"/>
          </a:xfrm>
          <a:custGeom>
            <a:avLst/>
            <a:gdLst>
              <a:gd name="connsiteX0" fmla="*/ 79896 w 79928"/>
              <a:gd name="connsiteY0" fmla="*/ 57 h 225576"/>
              <a:gd name="connsiteX1" fmla="*/ 13221 w 79928"/>
              <a:gd name="connsiteY1" fmla="*/ 123882 h 225576"/>
              <a:gd name="connsiteX2" fmla="*/ 10046 w 79928"/>
              <a:gd name="connsiteY2" fmla="*/ 225482 h 225576"/>
              <a:gd name="connsiteX3" fmla="*/ 3696 w 79928"/>
              <a:gd name="connsiteY3" fmla="*/ 139757 h 225576"/>
              <a:gd name="connsiteX4" fmla="*/ 79896 w 79928"/>
              <a:gd name="connsiteY4" fmla="*/ 57 h 225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928" h="225576">
                <a:moveTo>
                  <a:pt x="79896" y="57"/>
                </a:moveTo>
                <a:cubicBezTo>
                  <a:pt x="81484" y="-2589"/>
                  <a:pt x="24863" y="86311"/>
                  <a:pt x="13221" y="123882"/>
                </a:cubicBezTo>
                <a:cubicBezTo>
                  <a:pt x="1579" y="161453"/>
                  <a:pt x="11633" y="222836"/>
                  <a:pt x="10046" y="225482"/>
                </a:cubicBezTo>
                <a:cubicBezTo>
                  <a:pt x="8458" y="228128"/>
                  <a:pt x="-6887" y="174682"/>
                  <a:pt x="3696" y="139757"/>
                </a:cubicBezTo>
                <a:cubicBezTo>
                  <a:pt x="14279" y="104832"/>
                  <a:pt x="78308" y="2703"/>
                  <a:pt x="79896" y="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3" name="フリーフォーム 1362">
            <a:extLst>
              <a:ext uri="{FF2B5EF4-FFF2-40B4-BE49-F238E27FC236}">
                <a16:creationId xmlns:a16="http://schemas.microsoft.com/office/drawing/2014/main" id="{66719C54-A5FE-BD39-C78E-0023A1AF0CCB}"/>
              </a:ext>
            </a:extLst>
          </p:cNvPr>
          <p:cNvSpPr/>
          <p:nvPr/>
        </p:nvSpPr>
        <p:spPr>
          <a:xfrm>
            <a:off x="6396702" y="9745290"/>
            <a:ext cx="354502" cy="107342"/>
          </a:xfrm>
          <a:custGeom>
            <a:avLst/>
            <a:gdLst>
              <a:gd name="connsiteX0" fmla="*/ 923 w 354502"/>
              <a:gd name="connsiteY0" fmla="*/ 106735 h 107342"/>
              <a:gd name="connsiteX1" fmla="*/ 343823 w 354502"/>
              <a:gd name="connsiteY1" fmla="*/ 1960 h 107342"/>
              <a:gd name="connsiteX2" fmla="*/ 245398 w 354502"/>
              <a:gd name="connsiteY2" fmla="*/ 43235 h 107342"/>
              <a:gd name="connsiteX3" fmla="*/ 923 w 354502"/>
              <a:gd name="connsiteY3" fmla="*/ 106735 h 107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4502" h="107342">
                <a:moveTo>
                  <a:pt x="923" y="106735"/>
                </a:moveTo>
                <a:cubicBezTo>
                  <a:pt x="17327" y="99856"/>
                  <a:pt x="303077" y="12543"/>
                  <a:pt x="343823" y="1960"/>
                </a:cubicBezTo>
                <a:cubicBezTo>
                  <a:pt x="384569" y="-8623"/>
                  <a:pt x="299373" y="26302"/>
                  <a:pt x="245398" y="43235"/>
                </a:cubicBezTo>
                <a:cubicBezTo>
                  <a:pt x="191423" y="60168"/>
                  <a:pt x="-15481" y="113614"/>
                  <a:pt x="923" y="1067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4" name="フリーフォーム 1363">
            <a:extLst>
              <a:ext uri="{FF2B5EF4-FFF2-40B4-BE49-F238E27FC236}">
                <a16:creationId xmlns:a16="http://schemas.microsoft.com/office/drawing/2014/main" id="{F55529CF-3FD5-54E5-0109-FB5FD7859C16}"/>
              </a:ext>
            </a:extLst>
          </p:cNvPr>
          <p:cNvSpPr/>
          <p:nvPr/>
        </p:nvSpPr>
        <p:spPr>
          <a:xfrm>
            <a:off x="5923609" y="10058283"/>
            <a:ext cx="334868" cy="73216"/>
          </a:xfrm>
          <a:custGeom>
            <a:avLst/>
            <a:gdLst>
              <a:gd name="connsiteX0" fmla="*/ 941 w 334868"/>
              <a:gd name="connsiteY0" fmla="*/ 117 h 73216"/>
              <a:gd name="connsiteX1" fmla="*/ 324791 w 334868"/>
              <a:gd name="connsiteY1" fmla="*/ 69967 h 73216"/>
              <a:gd name="connsiteX2" fmla="*/ 229541 w 334868"/>
              <a:gd name="connsiteY2" fmla="*/ 54092 h 73216"/>
              <a:gd name="connsiteX3" fmla="*/ 941 w 334868"/>
              <a:gd name="connsiteY3" fmla="*/ 117 h 73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868" h="73216">
                <a:moveTo>
                  <a:pt x="941" y="117"/>
                </a:moveTo>
                <a:cubicBezTo>
                  <a:pt x="16816" y="2763"/>
                  <a:pt x="286691" y="60971"/>
                  <a:pt x="324791" y="69967"/>
                </a:cubicBezTo>
                <a:cubicBezTo>
                  <a:pt x="362891" y="78963"/>
                  <a:pt x="284574" y="67850"/>
                  <a:pt x="229541" y="54092"/>
                </a:cubicBezTo>
                <a:cubicBezTo>
                  <a:pt x="174508" y="40334"/>
                  <a:pt x="-14934" y="-2529"/>
                  <a:pt x="941" y="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5" name="フリーフォーム 1364">
            <a:extLst>
              <a:ext uri="{FF2B5EF4-FFF2-40B4-BE49-F238E27FC236}">
                <a16:creationId xmlns:a16="http://schemas.microsoft.com/office/drawing/2014/main" id="{B341815E-7085-970B-67D7-6E2FDA4F24C8}"/>
              </a:ext>
            </a:extLst>
          </p:cNvPr>
          <p:cNvSpPr/>
          <p:nvPr/>
        </p:nvSpPr>
        <p:spPr>
          <a:xfrm>
            <a:off x="6410312" y="10178110"/>
            <a:ext cx="28684" cy="234361"/>
          </a:xfrm>
          <a:custGeom>
            <a:avLst/>
            <a:gdLst>
              <a:gd name="connsiteX0" fmla="*/ 28588 w 28684"/>
              <a:gd name="connsiteY0" fmla="*/ 940 h 234361"/>
              <a:gd name="connsiteX1" fmla="*/ 9538 w 28684"/>
              <a:gd name="connsiteY1" fmla="*/ 102540 h 234361"/>
              <a:gd name="connsiteX2" fmla="*/ 15888 w 28684"/>
              <a:gd name="connsiteY2" fmla="*/ 232715 h 234361"/>
              <a:gd name="connsiteX3" fmla="*/ 13 w 28684"/>
              <a:gd name="connsiteY3" fmla="*/ 162865 h 234361"/>
              <a:gd name="connsiteX4" fmla="*/ 28588 w 28684"/>
              <a:gd name="connsiteY4" fmla="*/ 940 h 23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684" h="234361">
                <a:moveTo>
                  <a:pt x="28588" y="940"/>
                </a:moveTo>
                <a:cubicBezTo>
                  <a:pt x="30175" y="-9114"/>
                  <a:pt x="11655" y="63911"/>
                  <a:pt x="9538" y="102540"/>
                </a:cubicBezTo>
                <a:cubicBezTo>
                  <a:pt x="7421" y="141169"/>
                  <a:pt x="17475" y="222661"/>
                  <a:pt x="15888" y="232715"/>
                </a:cubicBezTo>
                <a:cubicBezTo>
                  <a:pt x="14301" y="242769"/>
                  <a:pt x="-516" y="205198"/>
                  <a:pt x="13" y="162865"/>
                </a:cubicBezTo>
                <a:cubicBezTo>
                  <a:pt x="542" y="120532"/>
                  <a:pt x="27001" y="10994"/>
                  <a:pt x="28588" y="9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6" name="フリーフォーム 1365">
            <a:extLst>
              <a:ext uri="{FF2B5EF4-FFF2-40B4-BE49-F238E27FC236}">
                <a16:creationId xmlns:a16="http://schemas.microsoft.com/office/drawing/2014/main" id="{FABF08A6-2E2E-D21C-DB75-D920854F680A}"/>
              </a:ext>
            </a:extLst>
          </p:cNvPr>
          <p:cNvSpPr/>
          <p:nvPr/>
        </p:nvSpPr>
        <p:spPr>
          <a:xfrm>
            <a:off x="5161337" y="6980704"/>
            <a:ext cx="862958" cy="220276"/>
          </a:xfrm>
          <a:custGeom>
            <a:avLst/>
            <a:gdLst>
              <a:gd name="connsiteX0" fmla="*/ 1213 w 862958"/>
              <a:gd name="connsiteY0" fmla="*/ 220196 h 220276"/>
              <a:gd name="connsiteX1" fmla="*/ 217113 w 862958"/>
              <a:gd name="connsiteY1" fmla="*/ 96371 h 220276"/>
              <a:gd name="connsiteX2" fmla="*/ 598113 w 862958"/>
              <a:gd name="connsiteY2" fmla="*/ 10646 h 220276"/>
              <a:gd name="connsiteX3" fmla="*/ 540963 w 862958"/>
              <a:gd name="connsiteY3" fmla="*/ 20171 h 220276"/>
              <a:gd name="connsiteX4" fmla="*/ 658438 w 862958"/>
              <a:gd name="connsiteY4" fmla="*/ 26521 h 220276"/>
              <a:gd name="connsiteX5" fmla="*/ 848938 w 862958"/>
              <a:gd name="connsiteY5" fmla="*/ 74146 h 220276"/>
              <a:gd name="connsiteX6" fmla="*/ 782263 w 862958"/>
              <a:gd name="connsiteY6" fmla="*/ 70971 h 220276"/>
              <a:gd name="connsiteX7" fmla="*/ 861638 w 862958"/>
              <a:gd name="connsiteY7" fmla="*/ 109071 h 220276"/>
              <a:gd name="connsiteX8" fmla="*/ 702888 w 862958"/>
              <a:gd name="connsiteY8" fmla="*/ 4296 h 220276"/>
              <a:gd name="connsiteX9" fmla="*/ 321888 w 862958"/>
              <a:gd name="connsiteY9" fmla="*/ 20171 h 220276"/>
              <a:gd name="connsiteX10" fmla="*/ 375863 w 862958"/>
              <a:gd name="connsiteY10" fmla="*/ 20171 h 220276"/>
              <a:gd name="connsiteX11" fmla="*/ 77413 w 862958"/>
              <a:gd name="connsiteY11" fmla="*/ 90021 h 220276"/>
              <a:gd name="connsiteX12" fmla="*/ 128213 w 862958"/>
              <a:gd name="connsiteY12" fmla="*/ 77321 h 220276"/>
              <a:gd name="connsiteX13" fmla="*/ 1213 w 862958"/>
              <a:gd name="connsiteY13" fmla="*/ 220196 h 220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2958" h="220276">
                <a:moveTo>
                  <a:pt x="1213" y="220196"/>
                </a:moveTo>
                <a:cubicBezTo>
                  <a:pt x="16030" y="223371"/>
                  <a:pt x="117630" y="131296"/>
                  <a:pt x="217113" y="96371"/>
                </a:cubicBezTo>
                <a:cubicBezTo>
                  <a:pt x="316596" y="61446"/>
                  <a:pt x="544138" y="23346"/>
                  <a:pt x="598113" y="10646"/>
                </a:cubicBezTo>
                <a:cubicBezTo>
                  <a:pt x="652088" y="-2054"/>
                  <a:pt x="530909" y="17525"/>
                  <a:pt x="540963" y="20171"/>
                </a:cubicBezTo>
                <a:cubicBezTo>
                  <a:pt x="551017" y="22817"/>
                  <a:pt x="607109" y="17525"/>
                  <a:pt x="658438" y="26521"/>
                </a:cubicBezTo>
                <a:cubicBezTo>
                  <a:pt x="709767" y="35517"/>
                  <a:pt x="828301" y="66738"/>
                  <a:pt x="848938" y="74146"/>
                </a:cubicBezTo>
                <a:cubicBezTo>
                  <a:pt x="869575" y="81554"/>
                  <a:pt x="780146" y="65150"/>
                  <a:pt x="782263" y="70971"/>
                </a:cubicBezTo>
                <a:cubicBezTo>
                  <a:pt x="784380" y="76792"/>
                  <a:pt x="874867" y="120183"/>
                  <a:pt x="861638" y="109071"/>
                </a:cubicBezTo>
                <a:cubicBezTo>
                  <a:pt x="848409" y="97959"/>
                  <a:pt x="792846" y="19113"/>
                  <a:pt x="702888" y="4296"/>
                </a:cubicBezTo>
                <a:cubicBezTo>
                  <a:pt x="612930" y="-10521"/>
                  <a:pt x="376392" y="17525"/>
                  <a:pt x="321888" y="20171"/>
                </a:cubicBezTo>
                <a:cubicBezTo>
                  <a:pt x="267384" y="22817"/>
                  <a:pt x="416609" y="8529"/>
                  <a:pt x="375863" y="20171"/>
                </a:cubicBezTo>
                <a:cubicBezTo>
                  <a:pt x="335117" y="31813"/>
                  <a:pt x="118688" y="80496"/>
                  <a:pt x="77413" y="90021"/>
                </a:cubicBezTo>
                <a:cubicBezTo>
                  <a:pt x="36138" y="99546"/>
                  <a:pt x="144617" y="54038"/>
                  <a:pt x="128213" y="77321"/>
                </a:cubicBezTo>
                <a:cubicBezTo>
                  <a:pt x="111809" y="100604"/>
                  <a:pt x="-13604" y="217021"/>
                  <a:pt x="1213" y="220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7" name="フリーフォーム 1366">
            <a:extLst>
              <a:ext uri="{FF2B5EF4-FFF2-40B4-BE49-F238E27FC236}">
                <a16:creationId xmlns:a16="http://schemas.microsoft.com/office/drawing/2014/main" id="{A1B974C4-ED7D-6D40-F0C1-A844BF92FAB0}"/>
              </a:ext>
            </a:extLst>
          </p:cNvPr>
          <p:cNvSpPr/>
          <p:nvPr/>
        </p:nvSpPr>
        <p:spPr>
          <a:xfrm>
            <a:off x="7244883" y="6717977"/>
            <a:ext cx="403833" cy="243174"/>
          </a:xfrm>
          <a:custGeom>
            <a:avLst/>
            <a:gdLst>
              <a:gd name="connsiteX0" fmla="*/ 467 w 403833"/>
              <a:gd name="connsiteY0" fmla="*/ 155898 h 243174"/>
              <a:gd name="connsiteX1" fmla="*/ 302092 w 403833"/>
              <a:gd name="connsiteY1" fmla="*/ 76523 h 243174"/>
              <a:gd name="connsiteX2" fmla="*/ 260817 w 403833"/>
              <a:gd name="connsiteY2" fmla="*/ 120973 h 243174"/>
              <a:gd name="connsiteX3" fmla="*/ 327492 w 403833"/>
              <a:gd name="connsiteY3" fmla="*/ 149548 h 243174"/>
              <a:gd name="connsiteX4" fmla="*/ 368767 w 403833"/>
              <a:gd name="connsiteY4" fmla="*/ 124148 h 243174"/>
              <a:gd name="connsiteX5" fmla="*/ 362417 w 403833"/>
              <a:gd name="connsiteY5" fmla="*/ 127323 h 243174"/>
              <a:gd name="connsiteX6" fmla="*/ 403692 w 403833"/>
              <a:gd name="connsiteY6" fmla="*/ 323 h 243174"/>
              <a:gd name="connsiteX7" fmla="*/ 375117 w 403833"/>
              <a:gd name="connsiteY7" fmla="*/ 95573 h 243174"/>
              <a:gd name="connsiteX8" fmla="*/ 352892 w 403833"/>
              <a:gd name="connsiteY8" fmla="*/ 238448 h 243174"/>
              <a:gd name="connsiteX9" fmla="*/ 337017 w 403833"/>
              <a:gd name="connsiteY9" fmla="*/ 206698 h 243174"/>
              <a:gd name="connsiteX10" fmla="*/ 251292 w 403833"/>
              <a:gd name="connsiteY10" fmla="*/ 184473 h 243174"/>
              <a:gd name="connsiteX11" fmla="*/ 302092 w 403833"/>
              <a:gd name="connsiteY11" fmla="*/ 168598 h 243174"/>
              <a:gd name="connsiteX12" fmla="*/ 244942 w 403833"/>
              <a:gd name="connsiteY12" fmla="*/ 162248 h 243174"/>
              <a:gd name="connsiteX13" fmla="*/ 232242 w 403833"/>
              <a:gd name="connsiteY13" fmla="*/ 124148 h 243174"/>
              <a:gd name="connsiteX14" fmla="*/ 467 w 403833"/>
              <a:gd name="connsiteY14" fmla="*/ 155898 h 24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3833" h="243174">
                <a:moveTo>
                  <a:pt x="467" y="155898"/>
                </a:moveTo>
                <a:cubicBezTo>
                  <a:pt x="12109" y="147960"/>
                  <a:pt x="258700" y="82344"/>
                  <a:pt x="302092" y="76523"/>
                </a:cubicBezTo>
                <a:cubicBezTo>
                  <a:pt x="345484" y="70702"/>
                  <a:pt x="256584" y="108802"/>
                  <a:pt x="260817" y="120973"/>
                </a:cubicBezTo>
                <a:cubicBezTo>
                  <a:pt x="265050" y="133144"/>
                  <a:pt x="309500" y="149019"/>
                  <a:pt x="327492" y="149548"/>
                </a:cubicBezTo>
                <a:cubicBezTo>
                  <a:pt x="345484" y="150077"/>
                  <a:pt x="362946" y="127852"/>
                  <a:pt x="368767" y="124148"/>
                </a:cubicBezTo>
                <a:cubicBezTo>
                  <a:pt x="374588" y="120444"/>
                  <a:pt x="356596" y="147960"/>
                  <a:pt x="362417" y="127323"/>
                </a:cubicBezTo>
                <a:cubicBezTo>
                  <a:pt x="368238" y="106686"/>
                  <a:pt x="401575" y="5615"/>
                  <a:pt x="403692" y="323"/>
                </a:cubicBezTo>
                <a:cubicBezTo>
                  <a:pt x="405809" y="-4969"/>
                  <a:pt x="383584" y="55885"/>
                  <a:pt x="375117" y="95573"/>
                </a:cubicBezTo>
                <a:cubicBezTo>
                  <a:pt x="366650" y="135260"/>
                  <a:pt x="359242" y="219927"/>
                  <a:pt x="352892" y="238448"/>
                </a:cubicBezTo>
                <a:cubicBezTo>
                  <a:pt x="346542" y="256969"/>
                  <a:pt x="353950" y="215694"/>
                  <a:pt x="337017" y="206698"/>
                </a:cubicBezTo>
                <a:cubicBezTo>
                  <a:pt x="320084" y="197702"/>
                  <a:pt x="257113" y="190823"/>
                  <a:pt x="251292" y="184473"/>
                </a:cubicBezTo>
                <a:cubicBezTo>
                  <a:pt x="245471" y="178123"/>
                  <a:pt x="303150" y="172302"/>
                  <a:pt x="302092" y="168598"/>
                </a:cubicBezTo>
                <a:cubicBezTo>
                  <a:pt x="301034" y="164894"/>
                  <a:pt x="256584" y="169656"/>
                  <a:pt x="244942" y="162248"/>
                </a:cubicBezTo>
                <a:cubicBezTo>
                  <a:pt x="233300" y="154840"/>
                  <a:pt x="266109" y="127852"/>
                  <a:pt x="232242" y="124148"/>
                </a:cubicBezTo>
                <a:cubicBezTo>
                  <a:pt x="198375" y="120444"/>
                  <a:pt x="-11175" y="163836"/>
                  <a:pt x="467" y="155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8" name="フリーフォーム 1367">
            <a:extLst>
              <a:ext uri="{FF2B5EF4-FFF2-40B4-BE49-F238E27FC236}">
                <a16:creationId xmlns:a16="http://schemas.microsoft.com/office/drawing/2014/main" id="{019D027D-2C69-A846-8A06-CB03C3ED4138}"/>
              </a:ext>
            </a:extLst>
          </p:cNvPr>
          <p:cNvSpPr/>
          <p:nvPr/>
        </p:nvSpPr>
        <p:spPr>
          <a:xfrm>
            <a:off x="7475452" y="6972298"/>
            <a:ext cx="239976" cy="165775"/>
          </a:xfrm>
          <a:custGeom>
            <a:avLst/>
            <a:gdLst>
              <a:gd name="connsiteX0" fmla="*/ 1673 w 239976"/>
              <a:gd name="connsiteY0" fmla="*/ 2 h 165775"/>
              <a:gd name="connsiteX1" fmla="*/ 112798 w 239976"/>
              <a:gd name="connsiteY1" fmla="*/ 92077 h 165775"/>
              <a:gd name="connsiteX2" fmla="*/ 239798 w 239976"/>
              <a:gd name="connsiteY2" fmla="*/ 44452 h 165775"/>
              <a:gd name="connsiteX3" fmla="*/ 138198 w 239976"/>
              <a:gd name="connsiteY3" fmla="*/ 85727 h 165775"/>
              <a:gd name="connsiteX4" fmla="*/ 36598 w 239976"/>
              <a:gd name="connsiteY4" fmla="*/ 165102 h 165775"/>
              <a:gd name="connsiteX5" fmla="*/ 52473 w 239976"/>
              <a:gd name="connsiteY5" fmla="*/ 120652 h 165775"/>
              <a:gd name="connsiteX6" fmla="*/ 23898 w 239976"/>
              <a:gd name="connsiteY6" fmla="*/ 63502 h 165775"/>
              <a:gd name="connsiteX7" fmla="*/ 42948 w 239976"/>
              <a:gd name="connsiteY7" fmla="*/ 88902 h 165775"/>
              <a:gd name="connsiteX8" fmla="*/ 1673 w 239976"/>
              <a:gd name="connsiteY8" fmla="*/ 2 h 16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9976" h="165775">
                <a:moveTo>
                  <a:pt x="1673" y="2"/>
                </a:moveTo>
                <a:cubicBezTo>
                  <a:pt x="13315" y="531"/>
                  <a:pt x="73111" y="84669"/>
                  <a:pt x="112798" y="92077"/>
                </a:cubicBezTo>
                <a:cubicBezTo>
                  <a:pt x="152485" y="99485"/>
                  <a:pt x="235565" y="45510"/>
                  <a:pt x="239798" y="44452"/>
                </a:cubicBezTo>
                <a:cubicBezTo>
                  <a:pt x="244031" y="43394"/>
                  <a:pt x="172065" y="65619"/>
                  <a:pt x="138198" y="85727"/>
                </a:cubicBezTo>
                <a:cubicBezTo>
                  <a:pt x="104331" y="105835"/>
                  <a:pt x="50885" y="159281"/>
                  <a:pt x="36598" y="165102"/>
                </a:cubicBezTo>
                <a:cubicBezTo>
                  <a:pt x="22311" y="170923"/>
                  <a:pt x="54590" y="137585"/>
                  <a:pt x="52473" y="120652"/>
                </a:cubicBezTo>
                <a:cubicBezTo>
                  <a:pt x="50356" y="103719"/>
                  <a:pt x="25485" y="68794"/>
                  <a:pt x="23898" y="63502"/>
                </a:cubicBezTo>
                <a:cubicBezTo>
                  <a:pt x="22311" y="58210"/>
                  <a:pt x="42948" y="95252"/>
                  <a:pt x="42948" y="88902"/>
                </a:cubicBezTo>
                <a:cubicBezTo>
                  <a:pt x="42948" y="82552"/>
                  <a:pt x="-9969" y="-527"/>
                  <a:pt x="1673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9" name="フリーフォーム 1368">
            <a:extLst>
              <a:ext uri="{FF2B5EF4-FFF2-40B4-BE49-F238E27FC236}">
                <a16:creationId xmlns:a16="http://schemas.microsoft.com/office/drawing/2014/main" id="{8B9746DE-5E40-6D79-AD25-41FB09353A20}"/>
              </a:ext>
            </a:extLst>
          </p:cNvPr>
          <p:cNvSpPr/>
          <p:nvPr/>
        </p:nvSpPr>
        <p:spPr>
          <a:xfrm>
            <a:off x="6437376" y="5635807"/>
            <a:ext cx="119079" cy="649098"/>
          </a:xfrm>
          <a:custGeom>
            <a:avLst/>
            <a:gdLst>
              <a:gd name="connsiteX0" fmla="*/ 118872 w 119079"/>
              <a:gd name="connsiteY0" fmla="*/ 1469 h 649098"/>
              <a:gd name="connsiteX1" fmla="*/ 4572 w 119079"/>
              <a:gd name="connsiteY1" fmla="*/ 627833 h 649098"/>
              <a:gd name="connsiteX2" fmla="*/ 32004 w 119079"/>
              <a:gd name="connsiteY2" fmla="*/ 458669 h 649098"/>
              <a:gd name="connsiteX3" fmla="*/ 118872 w 119079"/>
              <a:gd name="connsiteY3" fmla="*/ 1469 h 649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079" h="649098">
                <a:moveTo>
                  <a:pt x="118872" y="1469"/>
                </a:moveTo>
                <a:cubicBezTo>
                  <a:pt x="114300" y="29663"/>
                  <a:pt x="19050" y="551633"/>
                  <a:pt x="4572" y="627833"/>
                </a:cubicBezTo>
                <a:cubicBezTo>
                  <a:pt x="-9906" y="704033"/>
                  <a:pt x="12954" y="558491"/>
                  <a:pt x="32004" y="458669"/>
                </a:cubicBezTo>
                <a:cubicBezTo>
                  <a:pt x="51054" y="358847"/>
                  <a:pt x="123444" y="-26725"/>
                  <a:pt x="118872" y="14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0" name="フリーフォーム 1369">
            <a:extLst>
              <a:ext uri="{FF2B5EF4-FFF2-40B4-BE49-F238E27FC236}">
                <a16:creationId xmlns:a16="http://schemas.microsoft.com/office/drawing/2014/main" id="{5556C012-0939-82BF-0922-2A18ABDC53E9}"/>
              </a:ext>
            </a:extLst>
          </p:cNvPr>
          <p:cNvSpPr/>
          <p:nvPr/>
        </p:nvSpPr>
        <p:spPr>
          <a:xfrm>
            <a:off x="6059212" y="5829036"/>
            <a:ext cx="108438" cy="466158"/>
          </a:xfrm>
          <a:custGeom>
            <a:avLst/>
            <a:gdLst>
              <a:gd name="connsiteX0" fmla="*/ 108416 w 108438"/>
              <a:gd name="connsiteY0" fmla="*/ 264 h 466158"/>
              <a:gd name="connsiteX1" fmla="*/ 7832 w 108438"/>
              <a:gd name="connsiteY1" fmla="*/ 439176 h 466158"/>
              <a:gd name="connsiteX2" fmla="*/ 16976 w 108438"/>
              <a:gd name="connsiteY2" fmla="*/ 375168 h 466158"/>
              <a:gd name="connsiteX3" fmla="*/ 108416 w 108438"/>
              <a:gd name="connsiteY3" fmla="*/ 264 h 466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438" h="466158">
                <a:moveTo>
                  <a:pt x="108416" y="264"/>
                </a:moveTo>
                <a:cubicBezTo>
                  <a:pt x="106892" y="10932"/>
                  <a:pt x="23072" y="376692"/>
                  <a:pt x="7832" y="439176"/>
                </a:cubicBezTo>
                <a:cubicBezTo>
                  <a:pt x="-7408" y="501660"/>
                  <a:pt x="1736" y="445272"/>
                  <a:pt x="16976" y="375168"/>
                </a:cubicBezTo>
                <a:cubicBezTo>
                  <a:pt x="32216" y="305064"/>
                  <a:pt x="109940" y="-10404"/>
                  <a:pt x="108416" y="2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1" name="フリーフォーム 1370">
            <a:extLst>
              <a:ext uri="{FF2B5EF4-FFF2-40B4-BE49-F238E27FC236}">
                <a16:creationId xmlns:a16="http://schemas.microsoft.com/office/drawing/2014/main" id="{E5D7C306-5B9A-43DF-0F0A-5B315462A3F2}"/>
              </a:ext>
            </a:extLst>
          </p:cNvPr>
          <p:cNvSpPr/>
          <p:nvPr/>
        </p:nvSpPr>
        <p:spPr>
          <a:xfrm>
            <a:off x="6683529" y="6239864"/>
            <a:ext cx="32756" cy="266695"/>
          </a:xfrm>
          <a:custGeom>
            <a:avLst/>
            <a:gdLst>
              <a:gd name="connsiteX0" fmla="*/ 32739 w 32756"/>
              <a:gd name="connsiteY0" fmla="*/ 916 h 266695"/>
              <a:gd name="connsiteX1" fmla="*/ 735 w 32756"/>
              <a:gd name="connsiteY1" fmla="*/ 261520 h 266695"/>
              <a:gd name="connsiteX2" fmla="*/ 9879 w 32756"/>
              <a:gd name="connsiteY2" fmla="*/ 174652 h 266695"/>
              <a:gd name="connsiteX3" fmla="*/ 5307 w 32756"/>
              <a:gd name="connsiteY3" fmla="*/ 174652 h 266695"/>
              <a:gd name="connsiteX4" fmla="*/ 32739 w 32756"/>
              <a:gd name="connsiteY4" fmla="*/ 916 h 266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756" h="266695">
                <a:moveTo>
                  <a:pt x="32739" y="916"/>
                </a:moveTo>
                <a:cubicBezTo>
                  <a:pt x="31977" y="15394"/>
                  <a:pt x="4545" y="232564"/>
                  <a:pt x="735" y="261520"/>
                </a:cubicBezTo>
                <a:cubicBezTo>
                  <a:pt x="-3075" y="290476"/>
                  <a:pt x="9117" y="189130"/>
                  <a:pt x="9879" y="174652"/>
                </a:cubicBezTo>
                <a:cubicBezTo>
                  <a:pt x="10641" y="160174"/>
                  <a:pt x="1497" y="201322"/>
                  <a:pt x="5307" y="174652"/>
                </a:cubicBezTo>
                <a:cubicBezTo>
                  <a:pt x="9117" y="147982"/>
                  <a:pt x="33501" y="-13562"/>
                  <a:pt x="32739" y="9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2" name="フリーフォーム 1371">
            <a:extLst>
              <a:ext uri="{FF2B5EF4-FFF2-40B4-BE49-F238E27FC236}">
                <a16:creationId xmlns:a16="http://schemas.microsoft.com/office/drawing/2014/main" id="{1D6D398C-AF1A-32E6-483F-ECAAA99EB06A}"/>
              </a:ext>
            </a:extLst>
          </p:cNvPr>
          <p:cNvSpPr/>
          <p:nvPr/>
        </p:nvSpPr>
        <p:spPr>
          <a:xfrm>
            <a:off x="7073894" y="6080725"/>
            <a:ext cx="35584" cy="179227"/>
          </a:xfrm>
          <a:custGeom>
            <a:avLst/>
            <a:gdLst>
              <a:gd name="connsiteX0" fmla="*/ 35566 w 35584"/>
              <a:gd name="connsiteY0" fmla="*/ 35 h 179227"/>
              <a:gd name="connsiteX1" fmla="*/ 8134 w 35584"/>
              <a:gd name="connsiteY1" fmla="*/ 150911 h 179227"/>
              <a:gd name="connsiteX2" fmla="*/ 3562 w 35584"/>
              <a:gd name="connsiteY2" fmla="*/ 178343 h 179227"/>
              <a:gd name="connsiteX3" fmla="*/ 3562 w 35584"/>
              <a:gd name="connsiteY3" fmla="*/ 137195 h 179227"/>
              <a:gd name="connsiteX4" fmla="*/ 35566 w 35584"/>
              <a:gd name="connsiteY4" fmla="*/ 35 h 17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584" h="179227">
                <a:moveTo>
                  <a:pt x="35566" y="35"/>
                </a:moveTo>
                <a:cubicBezTo>
                  <a:pt x="36328" y="2321"/>
                  <a:pt x="13468" y="121193"/>
                  <a:pt x="8134" y="150911"/>
                </a:cubicBezTo>
                <a:cubicBezTo>
                  <a:pt x="2800" y="180629"/>
                  <a:pt x="4324" y="180629"/>
                  <a:pt x="3562" y="178343"/>
                </a:cubicBezTo>
                <a:cubicBezTo>
                  <a:pt x="2800" y="176057"/>
                  <a:pt x="-4058" y="168437"/>
                  <a:pt x="3562" y="137195"/>
                </a:cubicBezTo>
                <a:cubicBezTo>
                  <a:pt x="11182" y="105953"/>
                  <a:pt x="34804" y="-2251"/>
                  <a:pt x="35566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5" name="フリーフォーム 1374">
            <a:extLst>
              <a:ext uri="{FF2B5EF4-FFF2-40B4-BE49-F238E27FC236}">
                <a16:creationId xmlns:a16="http://schemas.microsoft.com/office/drawing/2014/main" id="{BDECBEA4-775B-BD18-3B7A-891C0F90E5ED}"/>
              </a:ext>
            </a:extLst>
          </p:cNvPr>
          <p:cNvSpPr/>
          <p:nvPr/>
        </p:nvSpPr>
        <p:spPr>
          <a:xfrm>
            <a:off x="5630332" y="6839778"/>
            <a:ext cx="870227" cy="603875"/>
          </a:xfrm>
          <a:custGeom>
            <a:avLst/>
            <a:gdLst>
              <a:gd name="connsiteX0" fmla="*/ 811209 w 870227"/>
              <a:gd name="connsiteY0" fmla="*/ 54436 h 603875"/>
              <a:gd name="connsiteX1" fmla="*/ 761415 w 870227"/>
              <a:gd name="connsiteY1" fmla="*/ 226452 h 603875"/>
              <a:gd name="connsiteX2" fmla="*/ 820262 w 870227"/>
              <a:gd name="connsiteY2" fmla="*/ 348673 h 603875"/>
              <a:gd name="connsiteX3" fmla="*/ 779521 w 870227"/>
              <a:gd name="connsiteY3" fmla="*/ 307933 h 603875"/>
              <a:gd name="connsiteX4" fmla="*/ 870056 w 870227"/>
              <a:gd name="connsiteY4" fmla="*/ 602171 h 603875"/>
              <a:gd name="connsiteX5" fmla="*/ 752361 w 870227"/>
              <a:gd name="connsiteY5" fmla="*/ 416574 h 603875"/>
              <a:gd name="connsiteX6" fmla="*/ 612032 w 870227"/>
              <a:gd name="connsiteY6" fmla="*/ 163077 h 603875"/>
              <a:gd name="connsiteX7" fmla="*/ 254420 w 870227"/>
              <a:gd name="connsiteY7" fmla="*/ 104230 h 603875"/>
              <a:gd name="connsiteX8" fmla="*/ 322321 w 870227"/>
              <a:gd name="connsiteY8" fmla="*/ 81596 h 603875"/>
              <a:gd name="connsiteX9" fmla="*/ 5450 w 870227"/>
              <a:gd name="connsiteY9" fmla="*/ 54436 h 603875"/>
              <a:gd name="connsiteX10" fmla="*/ 630139 w 870227"/>
              <a:gd name="connsiteY10" fmla="*/ 115 h 603875"/>
              <a:gd name="connsiteX11" fmla="*/ 535078 w 870227"/>
              <a:gd name="connsiteY11" fmla="*/ 40856 h 603875"/>
              <a:gd name="connsiteX12" fmla="*/ 811209 w 870227"/>
              <a:gd name="connsiteY12" fmla="*/ 54436 h 60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0227" h="603875">
                <a:moveTo>
                  <a:pt x="811209" y="54436"/>
                </a:moveTo>
                <a:cubicBezTo>
                  <a:pt x="848932" y="85369"/>
                  <a:pt x="759906" y="177413"/>
                  <a:pt x="761415" y="226452"/>
                </a:cubicBezTo>
                <a:cubicBezTo>
                  <a:pt x="762924" y="275491"/>
                  <a:pt x="817244" y="335093"/>
                  <a:pt x="820262" y="348673"/>
                </a:cubicBezTo>
                <a:cubicBezTo>
                  <a:pt x="823280" y="362253"/>
                  <a:pt x="771222" y="265683"/>
                  <a:pt x="779521" y="307933"/>
                </a:cubicBezTo>
                <a:cubicBezTo>
                  <a:pt x="787820" y="350183"/>
                  <a:pt x="874583" y="584064"/>
                  <a:pt x="870056" y="602171"/>
                </a:cubicBezTo>
                <a:cubicBezTo>
                  <a:pt x="865529" y="620278"/>
                  <a:pt x="795365" y="489756"/>
                  <a:pt x="752361" y="416574"/>
                </a:cubicBezTo>
                <a:cubicBezTo>
                  <a:pt x="709357" y="343392"/>
                  <a:pt x="695022" y="215134"/>
                  <a:pt x="612032" y="163077"/>
                </a:cubicBezTo>
                <a:cubicBezTo>
                  <a:pt x="529042" y="111020"/>
                  <a:pt x="302705" y="117810"/>
                  <a:pt x="254420" y="104230"/>
                </a:cubicBezTo>
                <a:cubicBezTo>
                  <a:pt x="206135" y="90650"/>
                  <a:pt x="363816" y="89895"/>
                  <a:pt x="322321" y="81596"/>
                </a:cubicBezTo>
                <a:cubicBezTo>
                  <a:pt x="280826" y="73297"/>
                  <a:pt x="-45853" y="68016"/>
                  <a:pt x="5450" y="54436"/>
                </a:cubicBezTo>
                <a:cubicBezTo>
                  <a:pt x="56753" y="40856"/>
                  <a:pt x="541868" y="2378"/>
                  <a:pt x="630139" y="115"/>
                </a:cubicBezTo>
                <a:cubicBezTo>
                  <a:pt x="718410" y="-2148"/>
                  <a:pt x="503391" y="29539"/>
                  <a:pt x="535078" y="40856"/>
                </a:cubicBezTo>
                <a:cubicBezTo>
                  <a:pt x="566765" y="52173"/>
                  <a:pt x="773486" y="23503"/>
                  <a:pt x="811209" y="54436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6" name="フリーフォーム 1375">
            <a:extLst>
              <a:ext uri="{FF2B5EF4-FFF2-40B4-BE49-F238E27FC236}">
                <a16:creationId xmlns:a16="http://schemas.microsoft.com/office/drawing/2014/main" id="{5275E9ED-344F-8541-B5C9-BC3D8484FEDF}"/>
              </a:ext>
            </a:extLst>
          </p:cNvPr>
          <p:cNvSpPr/>
          <p:nvPr/>
        </p:nvSpPr>
        <p:spPr>
          <a:xfrm>
            <a:off x="6364550" y="8120138"/>
            <a:ext cx="520433" cy="544345"/>
          </a:xfrm>
          <a:custGeom>
            <a:avLst/>
            <a:gdLst>
              <a:gd name="connsiteX0" fmla="*/ 126785 w 520433"/>
              <a:gd name="connsiteY0" fmla="*/ 820 h 544345"/>
              <a:gd name="connsiteX1" fmla="*/ 439129 w 520433"/>
              <a:gd name="connsiteY1" fmla="*/ 181890 h 544345"/>
              <a:gd name="connsiteX2" fmla="*/ 407442 w 520433"/>
              <a:gd name="connsiteY2" fmla="*/ 322218 h 544345"/>
              <a:gd name="connsiteX3" fmla="*/ 516084 w 520433"/>
              <a:gd name="connsiteY3" fmla="*/ 471601 h 544345"/>
              <a:gd name="connsiteX4" fmla="*/ 475343 w 520433"/>
              <a:gd name="connsiteY4" fmla="*/ 544028 h 544345"/>
              <a:gd name="connsiteX5" fmla="*/ 262587 w 520433"/>
              <a:gd name="connsiteY5" fmla="*/ 498761 h 544345"/>
              <a:gd name="connsiteX6" fmla="*/ 36 w 520433"/>
              <a:gd name="connsiteY6" fmla="*/ 516868 h 544345"/>
              <a:gd name="connsiteX7" fmla="*/ 280694 w 520433"/>
              <a:gd name="connsiteY7" fmla="*/ 448967 h 544345"/>
              <a:gd name="connsiteX8" fmla="*/ 353121 w 520433"/>
              <a:gd name="connsiteY8" fmla="*/ 267898 h 544345"/>
              <a:gd name="connsiteX9" fmla="*/ 212793 w 520433"/>
              <a:gd name="connsiteY9" fmla="*/ 136622 h 544345"/>
              <a:gd name="connsiteX10" fmla="*/ 344068 w 520433"/>
              <a:gd name="connsiteY10" fmla="*/ 227157 h 544345"/>
              <a:gd name="connsiteX11" fmla="*/ 221846 w 520433"/>
              <a:gd name="connsiteY11" fmla="*/ 118515 h 544345"/>
              <a:gd name="connsiteX12" fmla="*/ 126785 w 520433"/>
              <a:gd name="connsiteY12" fmla="*/ 820 h 544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0433" h="544345">
                <a:moveTo>
                  <a:pt x="126785" y="820"/>
                </a:moveTo>
                <a:cubicBezTo>
                  <a:pt x="162999" y="11382"/>
                  <a:pt x="392353" y="128324"/>
                  <a:pt x="439129" y="181890"/>
                </a:cubicBezTo>
                <a:cubicBezTo>
                  <a:pt x="485905" y="235456"/>
                  <a:pt x="394616" y="273933"/>
                  <a:pt x="407442" y="322218"/>
                </a:cubicBezTo>
                <a:cubicBezTo>
                  <a:pt x="420268" y="370503"/>
                  <a:pt x="504767" y="434633"/>
                  <a:pt x="516084" y="471601"/>
                </a:cubicBezTo>
                <a:cubicBezTo>
                  <a:pt x="527401" y="508569"/>
                  <a:pt x="517592" y="539501"/>
                  <a:pt x="475343" y="544028"/>
                </a:cubicBezTo>
                <a:cubicBezTo>
                  <a:pt x="433094" y="548555"/>
                  <a:pt x="341805" y="503288"/>
                  <a:pt x="262587" y="498761"/>
                </a:cubicBezTo>
                <a:cubicBezTo>
                  <a:pt x="183369" y="494234"/>
                  <a:pt x="-2982" y="525167"/>
                  <a:pt x="36" y="516868"/>
                </a:cubicBezTo>
                <a:cubicBezTo>
                  <a:pt x="3054" y="508569"/>
                  <a:pt x="221847" y="490462"/>
                  <a:pt x="280694" y="448967"/>
                </a:cubicBezTo>
                <a:cubicBezTo>
                  <a:pt x="339542" y="407472"/>
                  <a:pt x="364438" y="319956"/>
                  <a:pt x="353121" y="267898"/>
                </a:cubicBezTo>
                <a:cubicBezTo>
                  <a:pt x="341804" y="215841"/>
                  <a:pt x="214302" y="143412"/>
                  <a:pt x="212793" y="136622"/>
                </a:cubicBezTo>
                <a:cubicBezTo>
                  <a:pt x="211284" y="129832"/>
                  <a:pt x="342559" y="230175"/>
                  <a:pt x="344068" y="227157"/>
                </a:cubicBezTo>
                <a:cubicBezTo>
                  <a:pt x="345577" y="224139"/>
                  <a:pt x="257305" y="152465"/>
                  <a:pt x="221846" y="118515"/>
                </a:cubicBezTo>
                <a:cubicBezTo>
                  <a:pt x="186387" y="84565"/>
                  <a:pt x="90571" y="-9742"/>
                  <a:pt x="126785" y="820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7" name="フリーフォーム 1376">
            <a:extLst>
              <a:ext uri="{FF2B5EF4-FFF2-40B4-BE49-F238E27FC236}">
                <a16:creationId xmlns:a16="http://schemas.microsoft.com/office/drawing/2014/main" id="{9B5EC2F5-74C4-893C-BAC9-366E9AC7BE0C}"/>
              </a:ext>
            </a:extLst>
          </p:cNvPr>
          <p:cNvSpPr/>
          <p:nvPr/>
        </p:nvSpPr>
        <p:spPr>
          <a:xfrm>
            <a:off x="5921922" y="8125038"/>
            <a:ext cx="895388" cy="796166"/>
          </a:xfrm>
          <a:custGeom>
            <a:avLst/>
            <a:gdLst>
              <a:gd name="connsiteX0" fmla="*/ 315916 w 895388"/>
              <a:gd name="connsiteY0" fmla="*/ 14027 h 796166"/>
              <a:gd name="connsiteX1" fmla="*/ 12625 w 895388"/>
              <a:gd name="connsiteY1" fmla="*/ 543655 h 796166"/>
              <a:gd name="connsiteX2" fmla="*/ 57892 w 895388"/>
              <a:gd name="connsiteY2" fmla="*/ 493861 h 796166"/>
              <a:gd name="connsiteX3" fmla="*/ 62419 w 895388"/>
              <a:gd name="connsiteY3" fmla="*/ 561762 h 796166"/>
              <a:gd name="connsiteX4" fmla="*/ 356656 w 895388"/>
              <a:gd name="connsiteY4" fmla="*/ 670404 h 796166"/>
              <a:gd name="connsiteX5" fmla="*/ 270648 w 895388"/>
              <a:gd name="connsiteY5" fmla="*/ 674930 h 796166"/>
              <a:gd name="connsiteX6" fmla="*/ 669001 w 895388"/>
              <a:gd name="connsiteY6" fmla="*/ 779045 h 796166"/>
              <a:gd name="connsiteX7" fmla="*/ 578466 w 895388"/>
              <a:gd name="connsiteY7" fmla="*/ 774518 h 796166"/>
              <a:gd name="connsiteX8" fmla="*/ 895337 w 895388"/>
              <a:gd name="connsiteY8" fmla="*/ 570815 h 796166"/>
              <a:gd name="connsiteX9" fmla="*/ 601100 w 895388"/>
              <a:gd name="connsiteY9" fmla="*/ 507441 h 796166"/>
              <a:gd name="connsiteX10" fmla="*/ 334023 w 895388"/>
              <a:gd name="connsiteY10" fmla="*/ 475754 h 796166"/>
              <a:gd name="connsiteX11" fmla="*/ 297809 w 895388"/>
              <a:gd name="connsiteY11" fmla="*/ 358059 h 796166"/>
              <a:gd name="connsiteX12" fmla="*/ 270648 w 895388"/>
              <a:gd name="connsiteY12" fmla="*/ 376166 h 796166"/>
              <a:gd name="connsiteX13" fmla="*/ 447191 w 895388"/>
              <a:gd name="connsiteY13" fmla="*/ 447 h 796166"/>
              <a:gd name="connsiteX14" fmla="*/ 248015 w 895388"/>
              <a:gd name="connsiteY14" fmla="*/ 294685 h 796166"/>
              <a:gd name="connsiteX15" fmla="*/ 315916 w 895388"/>
              <a:gd name="connsiteY15" fmla="*/ 14027 h 796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95388" h="796166">
                <a:moveTo>
                  <a:pt x="315916" y="14027"/>
                </a:moveTo>
                <a:cubicBezTo>
                  <a:pt x="276684" y="55522"/>
                  <a:pt x="55629" y="463683"/>
                  <a:pt x="12625" y="543655"/>
                </a:cubicBezTo>
                <a:cubicBezTo>
                  <a:pt x="-30379" y="623627"/>
                  <a:pt x="49593" y="490843"/>
                  <a:pt x="57892" y="493861"/>
                </a:cubicBezTo>
                <a:cubicBezTo>
                  <a:pt x="66191" y="496879"/>
                  <a:pt x="12625" y="532338"/>
                  <a:pt x="62419" y="561762"/>
                </a:cubicBezTo>
                <a:cubicBezTo>
                  <a:pt x="112213" y="591186"/>
                  <a:pt x="321951" y="651543"/>
                  <a:pt x="356656" y="670404"/>
                </a:cubicBezTo>
                <a:cubicBezTo>
                  <a:pt x="391361" y="689265"/>
                  <a:pt x="218590" y="656823"/>
                  <a:pt x="270648" y="674930"/>
                </a:cubicBezTo>
                <a:cubicBezTo>
                  <a:pt x="322706" y="693037"/>
                  <a:pt x="617698" y="762447"/>
                  <a:pt x="669001" y="779045"/>
                </a:cubicBezTo>
                <a:cubicBezTo>
                  <a:pt x="720304" y="795643"/>
                  <a:pt x="540743" y="809223"/>
                  <a:pt x="578466" y="774518"/>
                </a:cubicBezTo>
                <a:cubicBezTo>
                  <a:pt x="616189" y="739813"/>
                  <a:pt x="891565" y="615328"/>
                  <a:pt x="895337" y="570815"/>
                </a:cubicBezTo>
                <a:cubicBezTo>
                  <a:pt x="899109" y="526302"/>
                  <a:pt x="694652" y="523284"/>
                  <a:pt x="601100" y="507441"/>
                </a:cubicBezTo>
                <a:cubicBezTo>
                  <a:pt x="507548" y="491598"/>
                  <a:pt x="384571" y="500651"/>
                  <a:pt x="334023" y="475754"/>
                </a:cubicBezTo>
                <a:cubicBezTo>
                  <a:pt x="283475" y="450857"/>
                  <a:pt x="308371" y="374657"/>
                  <a:pt x="297809" y="358059"/>
                </a:cubicBezTo>
                <a:cubicBezTo>
                  <a:pt x="287247" y="341461"/>
                  <a:pt x="245751" y="435768"/>
                  <a:pt x="270648" y="376166"/>
                </a:cubicBezTo>
                <a:cubicBezTo>
                  <a:pt x="295545" y="316564"/>
                  <a:pt x="450963" y="14027"/>
                  <a:pt x="447191" y="447"/>
                </a:cubicBezTo>
                <a:cubicBezTo>
                  <a:pt x="443419" y="-13133"/>
                  <a:pt x="269140" y="287141"/>
                  <a:pt x="248015" y="294685"/>
                </a:cubicBezTo>
                <a:cubicBezTo>
                  <a:pt x="226890" y="302229"/>
                  <a:pt x="355148" y="-27468"/>
                  <a:pt x="315916" y="14027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8" name="フリーフォーム 1377">
            <a:extLst>
              <a:ext uri="{FF2B5EF4-FFF2-40B4-BE49-F238E27FC236}">
                <a16:creationId xmlns:a16="http://schemas.microsoft.com/office/drawing/2014/main" id="{26A21EE0-CD0F-28D3-C201-00A9012F7E09}"/>
              </a:ext>
            </a:extLst>
          </p:cNvPr>
          <p:cNvSpPr/>
          <p:nvPr/>
        </p:nvSpPr>
        <p:spPr>
          <a:xfrm>
            <a:off x="5655080" y="9338353"/>
            <a:ext cx="1141201" cy="465500"/>
          </a:xfrm>
          <a:custGeom>
            <a:avLst/>
            <a:gdLst>
              <a:gd name="connsiteX0" fmla="*/ 3336 w 1141201"/>
              <a:gd name="connsiteY0" fmla="*/ 297 h 465500"/>
              <a:gd name="connsiteX1" fmla="*/ 537490 w 1141201"/>
              <a:gd name="connsiteY1" fmla="*/ 280954 h 465500"/>
              <a:gd name="connsiteX2" fmla="*/ 505803 w 1141201"/>
              <a:gd name="connsiteY2" fmla="*/ 317168 h 465500"/>
              <a:gd name="connsiteX3" fmla="*/ 845308 w 1141201"/>
              <a:gd name="connsiteY3" fmla="*/ 416756 h 465500"/>
              <a:gd name="connsiteX4" fmla="*/ 967530 w 1141201"/>
              <a:gd name="connsiteY4" fmla="*/ 430336 h 465500"/>
              <a:gd name="connsiteX5" fmla="*/ 1135019 w 1141201"/>
              <a:gd name="connsiteY5" fmla="*/ 357908 h 465500"/>
              <a:gd name="connsiteX6" fmla="*/ 732140 w 1141201"/>
              <a:gd name="connsiteY6" fmla="*/ 462023 h 465500"/>
              <a:gd name="connsiteX7" fmla="*/ 197985 w 1141201"/>
              <a:gd name="connsiteY7" fmla="*/ 203999 h 465500"/>
              <a:gd name="connsiteX8" fmla="*/ 306627 w 1141201"/>
              <a:gd name="connsiteY8" fmla="*/ 226633 h 465500"/>
              <a:gd name="connsiteX9" fmla="*/ 3336 w 1141201"/>
              <a:gd name="connsiteY9" fmla="*/ 297 h 46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1201" h="465500">
                <a:moveTo>
                  <a:pt x="3336" y="297"/>
                </a:moveTo>
                <a:cubicBezTo>
                  <a:pt x="41813" y="9351"/>
                  <a:pt x="453746" y="228142"/>
                  <a:pt x="537490" y="280954"/>
                </a:cubicBezTo>
                <a:cubicBezTo>
                  <a:pt x="621235" y="333766"/>
                  <a:pt x="454500" y="294534"/>
                  <a:pt x="505803" y="317168"/>
                </a:cubicBezTo>
                <a:cubicBezTo>
                  <a:pt x="557106" y="339802"/>
                  <a:pt x="768354" y="397895"/>
                  <a:pt x="845308" y="416756"/>
                </a:cubicBezTo>
                <a:cubicBezTo>
                  <a:pt x="922263" y="435617"/>
                  <a:pt x="919245" y="440144"/>
                  <a:pt x="967530" y="430336"/>
                </a:cubicBezTo>
                <a:cubicBezTo>
                  <a:pt x="1015815" y="420528"/>
                  <a:pt x="1174251" y="352627"/>
                  <a:pt x="1135019" y="357908"/>
                </a:cubicBezTo>
                <a:cubicBezTo>
                  <a:pt x="1095787" y="363189"/>
                  <a:pt x="888312" y="487675"/>
                  <a:pt x="732140" y="462023"/>
                </a:cubicBezTo>
                <a:cubicBezTo>
                  <a:pt x="575968" y="436372"/>
                  <a:pt x="268904" y="243231"/>
                  <a:pt x="197985" y="203999"/>
                </a:cubicBezTo>
                <a:cubicBezTo>
                  <a:pt x="127066" y="164767"/>
                  <a:pt x="342086" y="261338"/>
                  <a:pt x="306627" y="226633"/>
                </a:cubicBezTo>
                <a:cubicBezTo>
                  <a:pt x="271168" y="191928"/>
                  <a:pt x="-35141" y="-8757"/>
                  <a:pt x="3336" y="297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9" name="フリーフォーム 1378">
            <a:extLst>
              <a:ext uri="{FF2B5EF4-FFF2-40B4-BE49-F238E27FC236}">
                <a16:creationId xmlns:a16="http://schemas.microsoft.com/office/drawing/2014/main" id="{57711AC2-8D94-1AA8-0468-147E80AB1DFD}"/>
              </a:ext>
            </a:extLst>
          </p:cNvPr>
          <p:cNvSpPr/>
          <p:nvPr/>
        </p:nvSpPr>
        <p:spPr>
          <a:xfrm>
            <a:off x="3364343" y="5066547"/>
            <a:ext cx="3041069" cy="5695945"/>
          </a:xfrm>
          <a:custGeom>
            <a:avLst/>
            <a:gdLst>
              <a:gd name="connsiteX0" fmla="*/ 2584512 w 3041069"/>
              <a:gd name="connsiteY0" fmla="*/ 304239 h 5695945"/>
              <a:gd name="connsiteX1" fmla="*/ 1197147 w 3041069"/>
              <a:gd name="connsiteY1" fmla="*/ 3467853 h 5695945"/>
              <a:gd name="connsiteX2" fmla="*/ 1270719 w 3041069"/>
              <a:gd name="connsiteY2" fmla="*/ 2837232 h 5695945"/>
              <a:gd name="connsiteX3" fmla="*/ 1249698 w 3041069"/>
              <a:gd name="connsiteY3" fmla="*/ 3793674 h 5695945"/>
              <a:gd name="connsiteX4" fmla="*/ 1417864 w 3041069"/>
              <a:gd name="connsiteY4" fmla="*/ 4834198 h 5695945"/>
              <a:gd name="connsiteX5" fmla="*/ 1176126 w 3041069"/>
              <a:gd name="connsiteY5" fmla="*/ 4529398 h 5695945"/>
              <a:gd name="connsiteX6" fmla="*/ 2468898 w 3041069"/>
              <a:gd name="connsiteY6" fmla="*/ 5391246 h 5695945"/>
              <a:gd name="connsiteX7" fmla="*/ 2384816 w 3041069"/>
              <a:gd name="connsiteY7" fmla="*/ 5191550 h 5695945"/>
              <a:gd name="connsiteX8" fmla="*/ 2941864 w 3041069"/>
              <a:gd name="connsiteY8" fmla="*/ 5643494 h 5695945"/>
              <a:gd name="connsiteX9" fmla="*/ 62029 w 3041069"/>
              <a:gd name="connsiteY9" fmla="*/ 3762143 h 5695945"/>
              <a:gd name="connsiteX10" fmla="*/ 902857 w 3041069"/>
              <a:gd name="connsiteY10" fmla="*/ 4697563 h 5695945"/>
              <a:gd name="connsiteX11" fmla="*/ 146112 w 3041069"/>
              <a:gd name="connsiteY11" fmla="*/ 2637536 h 5695945"/>
              <a:gd name="connsiteX12" fmla="*/ 366829 w 3041069"/>
              <a:gd name="connsiteY12" fmla="*/ 3814694 h 5695945"/>
              <a:gd name="connsiteX13" fmla="*/ 808264 w 3041069"/>
              <a:gd name="connsiteY13" fmla="*/ 1512929 h 5695945"/>
              <a:gd name="connsiteX14" fmla="*/ 650609 w 3041069"/>
              <a:gd name="connsiteY14" fmla="*/ 2648046 h 5695945"/>
              <a:gd name="connsiteX15" fmla="*/ 1522967 w 3041069"/>
              <a:gd name="connsiteY15" fmla="*/ 903329 h 5695945"/>
              <a:gd name="connsiteX16" fmla="*/ 30498 w 3041069"/>
              <a:gd name="connsiteY16" fmla="*/ 2606005 h 5695945"/>
              <a:gd name="connsiteX17" fmla="*/ 1743685 w 3041069"/>
              <a:gd name="connsiteY17" fmla="*/ 777205 h 5695945"/>
              <a:gd name="connsiteX18" fmla="*/ 1249698 w 3041069"/>
              <a:gd name="connsiteY18" fmla="*/ 1975384 h 5695945"/>
              <a:gd name="connsiteX19" fmla="*/ 2637064 w 3041069"/>
              <a:gd name="connsiteY19" fmla="*/ 314750 h 5695945"/>
              <a:gd name="connsiteX20" fmla="*/ 2584512 w 3041069"/>
              <a:gd name="connsiteY20" fmla="*/ 304239 h 5695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041069" h="5695945">
                <a:moveTo>
                  <a:pt x="2584512" y="304239"/>
                </a:moveTo>
                <a:cubicBezTo>
                  <a:pt x="2344526" y="829756"/>
                  <a:pt x="1416112" y="3045688"/>
                  <a:pt x="1197147" y="3467853"/>
                </a:cubicBezTo>
                <a:cubicBezTo>
                  <a:pt x="978181" y="3890019"/>
                  <a:pt x="1261961" y="2782929"/>
                  <a:pt x="1270719" y="2837232"/>
                </a:cubicBezTo>
                <a:cubicBezTo>
                  <a:pt x="1279477" y="2891535"/>
                  <a:pt x="1225174" y="3460846"/>
                  <a:pt x="1249698" y="3793674"/>
                </a:cubicBezTo>
                <a:cubicBezTo>
                  <a:pt x="1274222" y="4126502"/>
                  <a:pt x="1430126" y="4711577"/>
                  <a:pt x="1417864" y="4834198"/>
                </a:cubicBezTo>
                <a:cubicBezTo>
                  <a:pt x="1405602" y="4956819"/>
                  <a:pt x="1000954" y="4436557"/>
                  <a:pt x="1176126" y="4529398"/>
                </a:cubicBezTo>
                <a:cubicBezTo>
                  <a:pt x="1351298" y="4622239"/>
                  <a:pt x="2267450" y="5280887"/>
                  <a:pt x="2468898" y="5391246"/>
                </a:cubicBezTo>
                <a:cubicBezTo>
                  <a:pt x="2670346" y="5501605"/>
                  <a:pt x="2305988" y="5149509"/>
                  <a:pt x="2384816" y="5191550"/>
                </a:cubicBezTo>
                <a:cubicBezTo>
                  <a:pt x="2463644" y="5233591"/>
                  <a:pt x="3328995" y="5881728"/>
                  <a:pt x="2941864" y="5643494"/>
                </a:cubicBezTo>
                <a:cubicBezTo>
                  <a:pt x="2554733" y="5405260"/>
                  <a:pt x="401863" y="3919798"/>
                  <a:pt x="62029" y="3762143"/>
                </a:cubicBezTo>
                <a:cubicBezTo>
                  <a:pt x="-277805" y="3604488"/>
                  <a:pt x="888843" y="4884997"/>
                  <a:pt x="902857" y="4697563"/>
                </a:cubicBezTo>
                <a:cubicBezTo>
                  <a:pt x="916871" y="4510129"/>
                  <a:pt x="235450" y="2784681"/>
                  <a:pt x="146112" y="2637536"/>
                </a:cubicBezTo>
                <a:cubicBezTo>
                  <a:pt x="56774" y="2490391"/>
                  <a:pt x="256470" y="4002129"/>
                  <a:pt x="366829" y="3814694"/>
                </a:cubicBezTo>
                <a:cubicBezTo>
                  <a:pt x="477188" y="3627259"/>
                  <a:pt x="760967" y="1707370"/>
                  <a:pt x="808264" y="1512929"/>
                </a:cubicBezTo>
                <a:cubicBezTo>
                  <a:pt x="855561" y="1318488"/>
                  <a:pt x="531492" y="2749646"/>
                  <a:pt x="650609" y="2648046"/>
                </a:cubicBezTo>
                <a:cubicBezTo>
                  <a:pt x="769726" y="2546446"/>
                  <a:pt x="1626319" y="910336"/>
                  <a:pt x="1522967" y="903329"/>
                </a:cubicBezTo>
                <a:cubicBezTo>
                  <a:pt x="1419615" y="896322"/>
                  <a:pt x="-6288" y="2627026"/>
                  <a:pt x="30498" y="2606005"/>
                </a:cubicBezTo>
                <a:cubicBezTo>
                  <a:pt x="67284" y="2584984"/>
                  <a:pt x="1540485" y="882308"/>
                  <a:pt x="1743685" y="777205"/>
                </a:cubicBezTo>
                <a:cubicBezTo>
                  <a:pt x="1946885" y="672102"/>
                  <a:pt x="1100802" y="2052460"/>
                  <a:pt x="1249698" y="1975384"/>
                </a:cubicBezTo>
                <a:cubicBezTo>
                  <a:pt x="1398594" y="1898308"/>
                  <a:pt x="2407588" y="593274"/>
                  <a:pt x="2637064" y="314750"/>
                </a:cubicBezTo>
                <a:cubicBezTo>
                  <a:pt x="2866540" y="36226"/>
                  <a:pt x="2824498" y="-221278"/>
                  <a:pt x="2584512" y="304239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0" name="フリーフォーム 1379">
            <a:extLst>
              <a:ext uri="{FF2B5EF4-FFF2-40B4-BE49-F238E27FC236}">
                <a16:creationId xmlns:a16="http://schemas.microsoft.com/office/drawing/2014/main" id="{ABCC493B-C00C-4E70-CA48-C276BEC0CE96}"/>
              </a:ext>
            </a:extLst>
          </p:cNvPr>
          <p:cNvSpPr/>
          <p:nvPr/>
        </p:nvSpPr>
        <p:spPr>
          <a:xfrm>
            <a:off x="3085906" y="4447806"/>
            <a:ext cx="3598945" cy="4129605"/>
          </a:xfrm>
          <a:custGeom>
            <a:avLst/>
            <a:gdLst>
              <a:gd name="connsiteX0" fmla="*/ 3010094 w 3598945"/>
              <a:gd name="connsiteY0" fmla="*/ 71642 h 4129605"/>
              <a:gd name="connsiteX1" fmla="*/ 256384 w 3598945"/>
              <a:gd name="connsiteY1" fmla="*/ 2856884 h 4129605"/>
              <a:gd name="connsiteX2" fmla="*/ 655777 w 3598945"/>
              <a:gd name="connsiteY2" fmla="*/ 2499532 h 4129605"/>
              <a:gd name="connsiteX3" fmla="*/ 4135 w 3598945"/>
              <a:gd name="connsiteY3" fmla="*/ 3718732 h 4129605"/>
              <a:gd name="connsiteX4" fmla="*/ 371997 w 3598945"/>
              <a:gd name="connsiteY4" fmla="*/ 3319339 h 4129605"/>
              <a:gd name="connsiteX5" fmla="*/ 256384 w 3598945"/>
              <a:gd name="connsiteY5" fmla="*/ 4034042 h 4129605"/>
              <a:gd name="connsiteX6" fmla="*/ 2757846 w 3598945"/>
              <a:gd name="connsiteY6" fmla="*/ 817877 h 4129605"/>
              <a:gd name="connsiteX7" fmla="*/ 3598673 w 3598945"/>
              <a:gd name="connsiteY7" fmla="*/ 8580 h 4129605"/>
              <a:gd name="connsiteX8" fmla="*/ 2694784 w 3598945"/>
              <a:gd name="connsiteY8" fmla="*/ 754815 h 4129605"/>
              <a:gd name="connsiteX9" fmla="*/ 3010094 w 3598945"/>
              <a:gd name="connsiteY9" fmla="*/ 71642 h 4129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98945" h="4129605">
                <a:moveTo>
                  <a:pt x="3010094" y="71642"/>
                </a:moveTo>
                <a:cubicBezTo>
                  <a:pt x="2603694" y="421987"/>
                  <a:pt x="648770" y="2452236"/>
                  <a:pt x="256384" y="2856884"/>
                </a:cubicBezTo>
                <a:cubicBezTo>
                  <a:pt x="-136002" y="3261532"/>
                  <a:pt x="697818" y="2355891"/>
                  <a:pt x="655777" y="2499532"/>
                </a:cubicBezTo>
                <a:cubicBezTo>
                  <a:pt x="613735" y="2643173"/>
                  <a:pt x="51432" y="3582098"/>
                  <a:pt x="4135" y="3718732"/>
                </a:cubicBezTo>
                <a:cubicBezTo>
                  <a:pt x="-43162" y="3855366"/>
                  <a:pt x="329956" y="3266787"/>
                  <a:pt x="371997" y="3319339"/>
                </a:cubicBezTo>
                <a:cubicBezTo>
                  <a:pt x="414038" y="3371891"/>
                  <a:pt x="-141258" y="4450952"/>
                  <a:pt x="256384" y="4034042"/>
                </a:cubicBezTo>
                <a:cubicBezTo>
                  <a:pt x="654026" y="3617132"/>
                  <a:pt x="2200798" y="1488787"/>
                  <a:pt x="2757846" y="817877"/>
                </a:cubicBezTo>
                <a:cubicBezTo>
                  <a:pt x="3314894" y="146967"/>
                  <a:pt x="3609183" y="19090"/>
                  <a:pt x="3598673" y="8580"/>
                </a:cubicBezTo>
                <a:cubicBezTo>
                  <a:pt x="3588163" y="-1930"/>
                  <a:pt x="2796384" y="739050"/>
                  <a:pt x="2694784" y="754815"/>
                </a:cubicBezTo>
                <a:cubicBezTo>
                  <a:pt x="2593184" y="770581"/>
                  <a:pt x="3416494" y="-278703"/>
                  <a:pt x="3010094" y="71642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1" name="フリーフォーム 1380">
            <a:extLst>
              <a:ext uri="{FF2B5EF4-FFF2-40B4-BE49-F238E27FC236}">
                <a16:creationId xmlns:a16="http://schemas.microsoft.com/office/drawing/2014/main" id="{AC12234C-2086-8BDF-3EBA-45CF2DCACEA8}"/>
              </a:ext>
            </a:extLst>
          </p:cNvPr>
          <p:cNvSpPr/>
          <p:nvPr/>
        </p:nvSpPr>
        <p:spPr>
          <a:xfrm>
            <a:off x="3479433" y="8900534"/>
            <a:ext cx="2649338" cy="2432464"/>
          </a:xfrm>
          <a:custGeom>
            <a:avLst/>
            <a:gdLst>
              <a:gd name="connsiteX0" fmla="*/ 41533 w 2649338"/>
              <a:gd name="connsiteY0" fmla="*/ 1728 h 2432464"/>
              <a:gd name="connsiteX1" fmla="*/ 2248705 w 2649338"/>
              <a:gd name="connsiteY1" fmla="*/ 1683383 h 2432464"/>
              <a:gd name="connsiteX2" fmla="*/ 2154112 w 2649338"/>
              <a:gd name="connsiteY2" fmla="*/ 1620321 h 2432464"/>
              <a:gd name="connsiteX3" fmla="*/ 2648098 w 2649338"/>
              <a:gd name="connsiteY3" fmla="*/ 1777976 h 2432464"/>
              <a:gd name="connsiteX4" fmla="*/ 1985946 w 2649338"/>
              <a:gd name="connsiteY4" fmla="*/ 1841038 h 2432464"/>
              <a:gd name="connsiteX5" fmla="*/ 903381 w 2649338"/>
              <a:gd name="connsiteY5" fmla="*/ 2429618 h 2432464"/>
              <a:gd name="connsiteX6" fmla="*/ 1323795 w 2649338"/>
              <a:gd name="connsiteY6" fmla="*/ 2019714 h 2432464"/>
              <a:gd name="connsiteX7" fmla="*/ 272760 w 2649338"/>
              <a:gd name="connsiteY7" fmla="*/ 1042252 h 2432464"/>
              <a:gd name="connsiteX8" fmla="*/ 766746 w 2649338"/>
              <a:gd name="connsiteY8" fmla="*/ 1357563 h 2432464"/>
              <a:gd name="connsiteX9" fmla="*/ 41533 w 2649338"/>
              <a:gd name="connsiteY9" fmla="*/ 1728 h 2432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49338" h="2432464">
                <a:moveTo>
                  <a:pt x="41533" y="1728"/>
                </a:moveTo>
                <a:cubicBezTo>
                  <a:pt x="288526" y="56031"/>
                  <a:pt x="1896608" y="1413617"/>
                  <a:pt x="2248705" y="1683383"/>
                </a:cubicBezTo>
                <a:cubicBezTo>
                  <a:pt x="2600802" y="1953149"/>
                  <a:pt x="2087546" y="1604555"/>
                  <a:pt x="2154112" y="1620321"/>
                </a:cubicBezTo>
                <a:cubicBezTo>
                  <a:pt x="2220678" y="1636087"/>
                  <a:pt x="2676126" y="1741190"/>
                  <a:pt x="2648098" y="1777976"/>
                </a:cubicBezTo>
                <a:cubicBezTo>
                  <a:pt x="2620070" y="1814762"/>
                  <a:pt x="2276732" y="1732431"/>
                  <a:pt x="1985946" y="1841038"/>
                </a:cubicBezTo>
                <a:cubicBezTo>
                  <a:pt x="1695160" y="1949645"/>
                  <a:pt x="1013739" y="2399839"/>
                  <a:pt x="903381" y="2429618"/>
                </a:cubicBezTo>
                <a:cubicBezTo>
                  <a:pt x="793023" y="2459397"/>
                  <a:pt x="1428898" y="2250942"/>
                  <a:pt x="1323795" y="2019714"/>
                </a:cubicBezTo>
                <a:cubicBezTo>
                  <a:pt x="1218692" y="1788486"/>
                  <a:pt x="365601" y="1152610"/>
                  <a:pt x="272760" y="1042252"/>
                </a:cubicBezTo>
                <a:cubicBezTo>
                  <a:pt x="179919" y="931894"/>
                  <a:pt x="805284" y="1525729"/>
                  <a:pt x="766746" y="1357563"/>
                </a:cubicBezTo>
                <a:cubicBezTo>
                  <a:pt x="728208" y="1189397"/>
                  <a:pt x="-205460" y="-52575"/>
                  <a:pt x="41533" y="1728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2" name="フリーフォーム 1381">
            <a:extLst>
              <a:ext uri="{FF2B5EF4-FFF2-40B4-BE49-F238E27FC236}">
                <a16:creationId xmlns:a16="http://schemas.microsoft.com/office/drawing/2014/main" id="{FF508490-7A1E-AA18-5C65-B515BE4B0688}"/>
              </a:ext>
            </a:extLst>
          </p:cNvPr>
          <p:cNvSpPr/>
          <p:nvPr/>
        </p:nvSpPr>
        <p:spPr>
          <a:xfrm>
            <a:off x="1824306" y="7913584"/>
            <a:ext cx="1590578" cy="4014005"/>
          </a:xfrm>
          <a:custGeom>
            <a:avLst/>
            <a:gdLst>
              <a:gd name="connsiteX0" fmla="*/ 1454922 w 1590578"/>
              <a:gd name="connsiteY0" fmla="*/ 526223 h 4014005"/>
              <a:gd name="connsiteX1" fmla="*/ 1475942 w 1590578"/>
              <a:gd name="connsiteY1" fmla="*/ 631326 h 4014005"/>
              <a:gd name="connsiteX2" fmla="*/ 1412880 w 1590578"/>
              <a:gd name="connsiteY2" fmla="*/ 2838499 h 4014005"/>
              <a:gd name="connsiteX3" fmla="*/ 1560025 w 1590578"/>
              <a:gd name="connsiteY3" fmla="*/ 2386554 h 4014005"/>
              <a:gd name="connsiteX4" fmla="*/ 719197 w 1590578"/>
              <a:gd name="connsiteY4" fmla="*/ 3742388 h 4014005"/>
              <a:gd name="connsiteX5" fmla="*/ 1360328 w 1590578"/>
              <a:gd name="connsiteY5" fmla="*/ 2870030 h 4014005"/>
              <a:gd name="connsiteX6" fmla="*/ 36025 w 1590578"/>
              <a:gd name="connsiteY6" fmla="*/ 4005147 h 4014005"/>
              <a:gd name="connsiteX7" fmla="*/ 414397 w 1590578"/>
              <a:gd name="connsiteY7" fmla="*/ 3364016 h 4014005"/>
              <a:gd name="connsiteX8" fmla="*/ 834811 w 1590578"/>
              <a:gd name="connsiteY8" fmla="*/ 2743906 h 4014005"/>
              <a:gd name="connsiteX9" fmla="*/ 1055528 w 1590578"/>
              <a:gd name="connsiteY9" fmla="*/ 452650 h 4014005"/>
              <a:gd name="connsiteX10" fmla="*/ 1150122 w 1590578"/>
              <a:gd name="connsiteY10" fmla="*/ 862554 h 4014005"/>
              <a:gd name="connsiteX11" fmla="*/ 1391860 w 1590578"/>
              <a:gd name="connsiteY11" fmla="*/ 706 h 4014005"/>
              <a:gd name="connsiteX12" fmla="*/ 1360328 w 1590578"/>
              <a:gd name="connsiteY12" fmla="*/ 1030719 h 4014005"/>
              <a:gd name="connsiteX13" fmla="*/ 1454922 w 1590578"/>
              <a:gd name="connsiteY13" fmla="*/ 526223 h 4014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90578" h="4014005">
                <a:moveTo>
                  <a:pt x="1454922" y="526223"/>
                </a:moveTo>
                <a:cubicBezTo>
                  <a:pt x="1474191" y="459657"/>
                  <a:pt x="1482949" y="245947"/>
                  <a:pt x="1475942" y="631326"/>
                </a:cubicBezTo>
                <a:cubicBezTo>
                  <a:pt x="1468935" y="1016705"/>
                  <a:pt x="1398866" y="2545961"/>
                  <a:pt x="1412880" y="2838499"/>
                </a:cubicBezTo>
                <a:cubicBezTo>
                  <a:pt x="1426894" y="3131037"/>
                  <a:pt x="1675639" y="2235906"/>
                  <a:pt x="1560025" y="2386554"/>
                </a:cubicBezTo>
                <a:cubicBezTo>
                  <a:pt x="1444411" y="2537202"/>
                  <a:pt x="752480" y="3661809"/>
                  <a:pt x="719197" y="3742388"/>
                </a:cubicBezTo>
                <a:cubicBezTo>
                  <a:pt x="685914" y="3822967"/>
                  <a:pt x="1474190" y="2826237"/>
                  <a:pt x="1360328" y="2870030"/>
                </a:cubicBezTo>
                <a:cubicBezTo>
                  <a:pt x="1246466" y="2913823"/>
                  <a:pt x="193680" y="3922816"/>
                  <a:pt x="36025" y="4005147"/>
                </a:cubicBezTo>
                <a:cubicBezTo>
                  <a:pt x="-121630" y="4087478"/>
                  <a:pt x="281266" y="3574223"/>
                  <a:pt x="414397" y="3364016"/>
                </a:cubicBezTo>
                <a:cubicBezTo>
                  <a:pt x="547528" y="3153809"/>
                  <a:pt x="727956" y="3229134"/>
                  <a:pt x="834811" y="2743906"/>
                </a:cubicBezTo>
                <a:cubicBezTo>
                  <a:pt x="941666" y="2258678"/>
                  <a:pt x="1002976" y="766209"/>
                  <a:pt x="1055528" y="452650"/>
                </a:cubicBezTo>
                <a:cubicBezTo>
                  <a:pt x="1108080" y="139091"/>
                  <a:pt x="1094067" y="937878"/>
                  <a:pt x="1150122" y="862554"/>
                </a:cubicBezTo>
                <a:cubicBezTo>
                  <a:pt x="1206177" y="787230"/>
                  <a:pt x="1356826" y="-27321"/>
                  <a:pt x="1391860" y="706"/>
                </a:cubicBezTo>
                <a:cubicBezTo>
                  <a:pt x="1426894" y="28733"/>
                  <a:pt x="1348066" y="939629"/>
                  <a:pt x="1360328" y="1030719"/>
                </a:cubicBezTo>
                <a:cubicBezTo>
                  <a:pt x="1372590" y="1121809"/>
                  <a:pt x="1435653" y="592789"/>
                  <a:pt x="1454922" y="526223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3" name="フリーフォーム 1382">
            <a:extLst>
              <a:ext uri="{FF2B5EF4-FFF2-40B4-BE49-F238E27FC236}">
                <a16:creationId xmlns:a16="http://schemas.microsoft.com/office/drawing/2014/main" id="{B102743B-D688-033E-E175-3BA858B7B08F}"/>
              </a:ext>
            </a:extLst>
          </p:cNvPr>
          <p:cNvSpPr/>
          <p:nvPr/>
        </p:nvSpPr>
        <p:spPr>
          <a:xfrm>
            <a:off x="5508131" y="7153401"/>
            <a:ext cx="1054315" cy="1738058"/>
          </a:xfrm>
          <a:custGeom>
            <a:avLst/>
            <a:gdLst>
              <a:gd name="connsiteX0" fmla="*/ 619400 w 1054315"/>
              <a:gd name="connsiteY0" fmla="*/ 4144 h 1738058"/>
              <a:gd name="connsiteX1" fmla="*/ 461745 w 1054315"/>
              <a:gd name="connsiteY1" fmla="*/ 834461 h 1738058"/>
              <a:gd name="connsiteX2" fmla="*/ 745524 w 1054315"/>
              <a:gd name="connsiteY2" fmla="*/ 582213 h 1738058"/>
              <a:gd name="connsiteX3" fmla="*/ 30821 w 1054315"/>
              <a:gd name="connsiteY3" fmla="*/ 1685799 h 1738058"/>
              <a:gd name="connsiteX4" fmla="*/ 220007 w 1054315"/>
              <a:gd name="connsiteY4" fmla="*/ 1496613 h 1738058"/>
              <a:gd name="connsiteX5" fmla="*/ 1029303 w 1054315"/>
              <a:gd name="connsiteY5" fmla="*/ 939565 h 1738058"/>
              <a:gd name="connsiteX6" fmla="*/ 861138 w 1054315"/>
              <a:gd name="connsiteY6" fmla="*/ 1013137 h 1738058"/>
              <a:gd name="connsiteX7" fmla="*/ 997772 w 1054315"/>
              <a:gd name="connsiteY7" fmla="*/ 119758 h 1738058"/>
              <a:gd name="connsiteX8" fmla="*/ 934710 w 1054315"/>
              <a:gd name="connsiteY8" fmla="*/ 130268 h 1738058"/>
              <a:gd name="connsiteX9" fmla="*/ 861138 w 1054315"/>
              <a:gd name="connsiteY9" fmla="*/ 498130 h 1738058"/>
              <a:gd name="connsiteX10" fmla="*/ 619400 w 1054315"/>
              <a:gd name="connsiteY10" fmla="*/ 4144 h 1738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54315" h="1738058">
                <a:moveTo>
                  <a:pt x="619400" y="4144"/>
                </a:moveTo>
                <a:cubicBezTo>
                  <a:pt x="552835" y="60199"/>
                  <a:pt x="440724" y="738116"/>
                  <a:pt x="461745" y="834461"/>
                </a:cubicBezTo>
                <a:cubicBezTo>
                  <a:pt x="482766" y="930806"/>
                  <a:pt x="817345" y="440323"/>
                  <a:pt x="745524" y="582213"/>
                </a:cubicBezTo>
                <a:cubicBezTo>
                  <a:pt x="673703" y="724103"/>
                  <a:pt x="118407" y="1533399"/>
                  <a:pt x="30821" y="1685799"/>
                </a:cubicBezTo>
                <a:cubicBezTo>
                  <a:pt x="-56765" y="1838199"/>
                  <a:pt x="53593" y="1620985"/>
                  <a:pt x="220007" y="1496613"/>
                </a:cubicBezTo>
                <a:cubicBezTo>
                  <a:pt x="386421" y="1372241"/>
                  <a:pt x="922448" y="1020144"/>
                  <a:pt x="1029303" y="939565"/>
                </a:cubicBezTo>
                <a:cubicBezTo>
                  <a:pt x="1136158" y="858986"/>
                  <a:pt x="866393" y="1149771"/>
                  <a:pt x="861138" y="1013137"/>
                </a:cubicBezTo>
                <a:cubicBezTo>
                  <a:pt x="855883" y="876503"/>
                  <a:pt x="985510" y="266903"/>
                  <a:pt x="997772" y="119758"/>
                </a:cubicBezTo>
                <a:cubicBezTo>
                  <a:pt x="1010034" y="-27387"/>
                  <a:pt x="957482" y="67206"/>
                  <a:pt x="934710" y="130268"/>
                </a:cubicBezTo>
                <a:cubicBezTo>
                  <a:pt x="911938" y="193330"/>
                  <a:pt x="910186" y="517399"/>
                  <a:pt x="861138" y="498130"/>
                </a:cubicBezTo>
                <a:cubicBezTo>
                  <a:pt x="812090" y="478861"/>
                  <a:pt x="685965" y="-51911"/>
                  <a:pt x="619400" y="4144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4" name="フリーフォーム 1383">
            <a:extLst>
              <a:ext uri="{FF2B5EF4-FFF2-40B4-BE49-F238E27FC236}">
                <a16:creationId xmlns:a16="http://schemas.microsoft.com/office/drawing/2014/main" id="{7815148C-B98E-EE2A-790B-37F870820D9B}"/>
              </a:ext>
            </a:extLst>
          </p:cNvPr>
          <p:cNvSpPr/>
          <p:nvPr/>
        </p:nvSpPr>
        <p:spPr>
          <a:xfrm>
            <a:off x="6812490" y="7386503"/>
            <a:ext cx="924375" cy="341772"/>
          </a:xfrm>
          <a:custGeom>
            <a:avLst/>
            <a:gdLst>
              <a:gd name="connsiteX0" fmla="*/ 8724 w 924375"/>
              <a:gd name="connsiteY0" fmla="*/ 117883 h 341772"/>
              <a:gd name="connsiteX1" fmla="*/ 818020 w 924375"/>
              <a:gd name="connsiteY1" fmla="*/ 338600 h 341772"/>
              <a:gd name="connsiteX2" fmla="*/ 860062 w 924375"/>
              <a:gd name="connsiteY2" fmla="*/ 244007 h 341772"/>
              <a:gd name="connsiteX3" fmla="*/ 744448 w 924375"/>
              <a:gd name="connsiteY3" fmla="*/ 180945 h 341772"/>
              <a:gd name="connsiteX4" fmla="*/ 902103 w 924375"/>
              <a:gd name="connsiteY4" fmla="*/ 23290 h 341772"/>
              <a:gd name="connsiteX5" fmla="*/ 166379 w 924375"/>
              <a:gd name="connsiteY5" fmla="*/ 12780 h 341772"/>
              <a:gd name="connsiteX6" fmla="*/ 376586 w 924375"/>
              <a:gd name="connsiteY6" fmla="*/ 138904 h 341772"/>
              <a:gd name="connsiteX7" fmla="*/ 8724 w 924375"/>
              <a:gd name="connsiteY7" fmla="*/ 117883 h 34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4375" h="341772">
                <a:moveTo>
                  <a:pt x="8724" y="117883"/>
                </a:moveTo>
                <a:cubicBezTo>
                  <a:pt x="82296" y="151166"/>
                  <a:pt x="676130" y="317579"/>
                  <a:pt x="818020" y="338600"/>
                </a:cubicBezTo>
                <a:cubicBezTo>
                  <a:pt x="959910" y="359621"/>
                  <a:pt x="872324" y="270283"/>
                  <a:pt x="860062" y="244007"/>
                </a:cubicBezTo>
                <a:cubicBezTo>
                  <a:pt x="847800" y="217731"/>
                  <a:pt x="737441" y="217731"/>
                  <a:pt x="744448" y="180945"/>
                </a:cubicBezTo>
                <a:cubicBezTo>
                  <a:pt x="751455" y="144159"/>
                  <a:pt x="998448" y="51317"/>
                  <a:pt x="902103" y="23290"/>
                </a:cubicBezTo>
                <a:cubicBezTo>
                  <a:pt x="805758" y="-4737"/>
                  <a:pt x="253965" y="-6489"/>
                  <a:pt x="166379" y="12780"/>
                </a:cubicBezTo>
                <a:cubicBezTo>
                  <a:pt x="78793" y="32049"/>
                  <a:pt x="402862" y="123139"/>
                  <a:pt x="376586" y="138904"/>
                </a:cubicBezTo>
                <a:cubicBezTo>
                  <a:pt x="350310" y="154669"/>
                  <a:pt x="-64848" y="84600"/>
                  <a:pt x="8724" y="117883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5" name="フリーフォーム 1384">
            <a:extLst>
              <a:ext uri="{FF2B5EF4-FFF2-40B4-BE49-F238E27FC236}">
                <a16:creationId xmlns:a16="http://schemas.microsoft.com/office/drawing/2014/main" id="{41E8ACCE-FEE9-2DFE-E0B3-F8C854512342}"/>
              </a:ext>
            </a:extLst>
          </p:cNvPr>
          <p:cNvSpPr/>
          <p:nvPr/>
        </p:nvSpPr>
        <p:spPr>
          <a:xfrm>
            <a:off x="4605964" y="9496637"/>
            <a:ext cx="2101416" cy="1104896"/>
          </a:xfrm>
          <a:custGeom>
            <a:avLst/>
            <a:gdLst>
              <a:gd name="connsiteX0" fmla="*/ 35309 w 2101416"/>
              <a:gd name="connsiteY0" fmla="*/ 7581 h 1104896"/>
              <a:gd name="connsiteX1" fmla="*/ 1656291 w 2101416"/>
              <a:gd name="connsiteY1" fmla="*/ 977399 h 1104896"/>
              <a:gd name="connsiteX2" fmla="*/ 1614727 w 2101416"/>
              <a:gd name="connsiteY2" fmla="*/ 894272 h 1104896"/>
              <a:gd name="connsiteX3" fmla="*/ 2085781 w 2101416"/>
              <a:gd name="connsiteY3" fmla="*/ 741872 h 1104896"/>
              <a:gd name="connsiteX4" fmla="*/ 1974945 w 2101416"/>
              <a:gd name="connsiteY4" fmla="*/ 852708 h 1104896"/>
              <a:gd name="connsiteX5" fmla="*/ 1836400 w 2101416"/>
              <a:gd name="connsiteY5" fmla="*/ 1102090 h 1104896"/>
              <a:gd name="connsiteX6" fmla="*/ 270836 w 2101416"/>
              <a:gd name="connsiteY6" fmla="*/ 672599 h 1104896"/>
              <a:gd name="connsiteX7" fmla="*/ 825018 w 2101416"/>
              <a:gd name="connsiteY7" fmla="*/ 949690 h 1104896"/>
              <a:gd name="connsiteX8" fmla="*/ 561781 w 2101416"/>
              <a:gd name="connsiteY8" fmla="*/ 547908 h 1104896"/>
              <a:gd name="connsiteX9" fmla="*/ 35309 w 2101416"/>
              <a:gd name="connsiteY9" fmla="*/ 7581 h 1104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01416" h="1104896">
                <a:moveTo>
                  <a:pt x="35309" y="7581"/>
                </a:moveTo>
                <a:cubicBezTo>
                  <a:pt x="217727" y="79163"/>
                  <a:pt x="1656291" y="977399"/>
                  <a:pt x="1656291" y="977399"/>
                </a:cubicBezTo>
                <a:cubicBezTo>
                  <a:pt x="1919527" y="1125181"/>
                  <a:pt x="1543145" y="933527"/>
                  <a:pt x="1614727" y="894272"/>
                </a:cubicBezTo>
                <a:cubicBezTo>
                  <a:pt x="1686309" y="855018"/>
                  <a:pt x="2025745" y="748799"/>
                  <a:pt x="2085781" y="741872"/>
                </a:cubicBezTo>
                <a:cubicBezTo>
                  <a:pt x="2145817" y="734945"/>
                  <a:pt x="2016509" y="792672"/>
                  <a:pt x="1974945" y="852708"/>
                </a:cubicBezTo>
                <a:cubicBezTo>
                  <a:pt x="1933382" y="912744"/>
                  <a:pt x="2120418" y="1132108"/>
                  <a:pt x="1836400" y="1102090"/>
                </a:cubicBezTo>
                <a:cubicBezTo>
                  <a:pt x="1552382" y="1072072"/>
                  <a:pt x="439400" y="697999"/>
                  <a:pt x="270836" y="672599"/>
                </a:cubicBezTo>
                <a:cubicBezTo>
                  <a:pt x="102272" y="647199"/>
                  <a:pt x="776527" y="970472"/>
                  <a:pt x="825018" y="949690"/>
                </a:cubicBezTo>
                <a:cubicBezTo>
                  <a:pt x="873509" y="928908"/>
                  <a:pt x="693399" y="704926"/>
                  <a:pt x="561781" y="547908"/>
                </a:cubicBezTo>
                <a:cubicBezTo>
                  <a:pt x="430163" y="390890"/>
                  <a:pt x="-147109" y="-64001"/>
                  <a:pt x="35309" y="7581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6" name="フリーフォーム 1385">
            <a:extLst>
              <a:ext uri="{FF2B5EF4-FFF2-40B4-BE49-F238E27FC236}">
                <a16:creationId xmlns:a16="http://schemas.microsoft.com/office/drawing/2014/main" id="{30C396E9-ED6E-6497-8CA0-624555D1BE16}"/>
              </a:ext>
            </a:extLst>
          </p:cNvPr>
          <p:cNvSpPr/>
          <p:nvPr/>
        </p:nvSpPr>
        <p:spPr>
          <a:xfrm>
            <a:off x="5729865" y="10700991"/>
            <a:ext cx="2763195" cy="1066906"/>
          </a:xfrm>
          <a:custGeom>
            <a:avLst/>
            <a:gdLst>
              <a:gd name="connsiteX0" fmla="*/ 5917 w 2763195"/>
              <a:gd name="connsiteY0" fmla="*/ 1061518 h 1066906"/>
              <a:gd name="connsiteX1" fmla="*/ 1987117 w 2763195"/>
              <a:gd name="connsiteY1" fmla="*/ 22427 h 1066906"/>
              <a:gd name="connsiteX2" fmla="*/ 1502208 w 2763195"/>
              <a:gd name="connsiteY2" fmla="*/ 327227 h 1066906"/>
              <a:gd name="connsiteX3" fmla="*/ 2735262 w 2763195"/>
              <a:gd name="connsiteY3" fmla="*/ 77845 h 1066906"/>
              <a:gd name="connsiteX4" fmla="*/ 2139517 w 2763195"/>
              <a:gd name="connsiteY4" fmla="*/ 299518 h 1066906"/>
              <a:gd name="connsiteX5" fmla="*/ 2762971 w 2763195"/>
              <a:gd name="connsiteY5" fmla="*/ 257954 h 1066906"/>
              <a:gd name="connsiteX6" fmla="*/ 2056390 w 2763195"/>
              <a:gd name="connsiteY6" fmla="*/ 548900 h 1066906"/>
              <a:gd name="connsiteX7" fmla="*/ 1432935 w 2763195"/>
              <a:gd name="connsiteY7" fmla="*/ 1033809 h 1066906"/>
              <a:gd name="connsiteX8" fmla="*/ 1585335 w 2763195"/>
              <a:gd name="connsiteY8" fmla="*/ 756718 h 1066906"/>
              <a:gd name="connsiteX9" fmla="*/ 601662 w 2763195"/>
              <a:gd name="connsiteY9" fmla="*/ 964536 h 1066906"/>
              <a:gd name="connsiteX10" fmla="*/ 1349808 w 2763195"/>
              <a:gd name="connsiteY10" fmla="*/ 451918 h 1066906"/>
              <a:gd name="connsiteX11" fmla="*/ 5917 w 2763195"/>
              <a:gd name="connsiteY11" fmla="*/ 1061518 h 1066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63195" h="1066906">
                <a:moveTo>
                  <a:pt x="5917" y="1061518"/>
                </a:moveTo>
                <a:cubicBezTo>
                  <a:pt x="112135" y="989936"/>
                  <a:pt x="1737735" y="144809"/>
                  <a:pt x="1987117" y="22427"/>
                </a:cubicBezTo>
                <a:cubicBezTo>
                  <a:pt x="2236499" y="-99955"/>
                  <a:pt x="1377517" y="317991"/>
                  <a:pt x="1502208" y="327227"/>
                </a:cubicBezTo>
                <a:cubicBezTo>
                  <a:pt x="1626899" y="336463"/>
                  <a:pt x="2629044" y="82463"/>
                  <a:pt x="2735262" y="77845"/>
                </a:cubicBezTo>
                <a:cubicBezTo>
                  <a:pt x="2841480" y="73227"/>
                  <a:pt x="2134899" y="269500"/>
                  <a:pt x="2139517" y="299518"/>
                </a:cubicBezTo>
                <a:cubicBezTo>
                  <a:pt x="2144135" y="329536"/>
                  <a:pt x="2776826" y="216390"/>
                  <a:pt x="2762971" y="257954"/>
                </a:cubicBezTo>
                <a:cubicBezTo>
                  <a:pt x="2749117" y="299518"/>
                  <a:pt x="2278063" y="419591"/>
                  <a:pt x="2056390" y="548900"/>
                </a:cubicBezTo>
                <a:cubicBezTo>
                  <a:pt x="1834717" y="678209"/>
                  <a:pt x="1511444" y="999173"/>
                  <a:pt x="1432935" y="1033809"/>
                </a:cubicBezTo>
                <a:cubicBezTo>
                  <a:pt x="1354426" y="1068445"/>
                  <a:pt x="1723881" y="768263"/>
                  <a:pt x="1585335" y="756718"/>
                </a:cubicBezTo>
                <a:cubicBezTo>
                  <a:pt x="1446790" y="745172"/>
                  <a:pt x="640916" y="1015336"/>
                  <a:pt x="601662" y="964536"/>
                </a:cubicBezTo>
                <a:cubicBezTo>
                  <a:pt x="562408" y="913736"/>
                  <a:pt x="1442172" y="435754"/>
                  <a:pt x="1349808" y="451918"/>
                </a:cubicBezTo>
                <a:cubicBezTo>
                  <a:pt x="1257444" y="468082"/>
                  <a:pt x="-100301" y="1133100"/>
                  <a:pt x="5917" y="1061518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7" name="フリーフォーム 1386">
            <a:extLst>
              <a:ext uri="{FF2B5EF4-FFF2-40B4-BE49-F238E27FC236}">
                <a16:creationId xmlns:a16="http://schemas.microsoft.com/office/drawing/2014/main" id="{0B70997E-6381-F260-06EF-9E01EFA85CDA}"/>
              </a:ext>
            </a:extLst>
          </p:cNvPr>
          <p:cNvSpPr/>
          <p:nvPr/>
        </p:nvSpPr>
        <p:spPr>
          <a:xfrm>
            <a:off x="6520870" y="10728909"/>
            <a:ext cx="1864629" cy="1075759"/>
          </a:xfrm>
          <a:custGeom>
            <a:avLst/>
            <a:gdLst>
              <a:gd name="connsiteX0" fmla="*/ 4621 w 1864629"/>
              <a:gd name="connsiteY0" fmla="*/ 1061309 h 1075759"/>
              <a:gd name="connsiteX1" fmla="*/ 1584039 w 1864629"/>
              <a:gd name="connsiteY1" fmla="*/ 22218 h 1075759"/>
              <a:gd name="connsiteX2" fmla="*/ 1209966 w 1864629"/>
              <a:gd name="connsiteY2" fmla="*/ 340873 h 1075759"/>
              <a:gd name="connsiteX3" fmla="*/ 1861130 w 1864629"/>
              <a:gd name="connsiteY3" fmla="*/ 230036 h 1075759"/>
              <a:gd name="connsiteX4" fmla="*/ 1431639 w 1864629"/>
              <a:gd name="connsiteY4" fmla="*/ 520982 h 1075759"/>
              <a:gd name="connsiteX5" fmla="*/ 641930 w 1864629"/>
              <a:gd name="connsiteY5" fmla="*/ 853491 h 1075759"/>
              <a:gd name="connsiteX6" fmla="*/ 1085275 w 1864629"/>
              <a:gd name="connsiteY6" fmla="*/ 645673 h 1075759"/>
              <a:gd name="connsiteX7" fmla="*/ 4621 w 1864629"/>
              <a:gd name="connsiteY7" fmla="*/ 1061309 h 107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64629" h="1075759">
                <a:moveTo>
                  <a:pt x="4621" y="1061309"/>
                </a:moveTo>
                <a:cubicBezTo>
                  <a:pt x="87748" y="957400"/>
                  <a:pt x="1383148" y="142291"/>
                  <a:pt x="1584039" y="22218"/>
                </a:cubicBezTo>
                <a:cubicBezTo>
                  <a:pt x="1784930" y="-97855"/>
                  <a:pt x="1163784" y="306237"/>
                  <a:pt x="1209966" y="340873"/>
                </a:cubicBezTo>
                <a:cubicBezTo>
                  <a:pt x="1256148" y="375509"/>
                  <a:pt x="1824185" y="200018"/>
                  <a:pt x="1861130" y="230036"/>
                </a:cubicBezTo>
                <a:cubicBezTo>
                  <a:pt x="1898075" y="260054"/>
                  <a:pt x="1634839" y="417073"/>
                  <a:pt x="1431639" y="520982"/>
                </a:cubicBezTo>
                <a:cubicBezTo>
                  <a:pt x="1228439" y="624891"/>
                  <a:pt x="699657" y="832709"/>
                  <a:pt x="641930" y="853491"/>
                </a:cubicBezTo>
                <a:cubicBezTo>
                  <a:pt x="584203" y="874273"/>
                  <a:pt x="1184566" y="615655"/>
                  <a:pt x="1085275" y="645673"/>
                </a:cubicBezTo>
                <a:cubicBezTo>
                  <a:pt x="985984" y="675691"/>
                  <a:pt x="-78506" y="1165218"/>
                  <a:pt x="4621" y="1061309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8" name="フリーフォーム 1387">
            <a:extLst>
              <a:ext uri="{FF2B5EF4-FFF2-40B4-BE49-F238E27FC236}">
                <a16:creationId xmlns:a16="http://schemas.microsoft.com/office/drawing/2014/main" id="{798B692E-7947-EF76-9408-3A76C4263633}"/>
              </a:ext>
            </a:extLst>
          </p:cNvPr>
          <p:cNvSpPr/>
          <p:nvPr/>
        </p:nvSpPr>
        <p:spPr>
          <a:xfrm>
            <a:off x="6274091" y="4335511"/>
            <a:ext cx="1596818" cy="2591788"/>
          </a:xfrm>
          <a:custGeom>
            <a:avLst/>
            <a:gdLst>
              <a:gd name="connsiteX0" fmla="*/ 2018 w 1596818"/>
              <a:gd name="connsiteY0" fmla="*/ 962 h 2591788"/>
              <a:gd name="connsiteX1" fmla="*/ 1082673 w 1596818"/>
              <a:gd name="connsiteY1" fmla="*/ 859944 h 2591788"/>
              <a:gd name="connsiteX2" fmla="*/ 736309 w 1596818"/>
              <a:gd name="connsiteY2" fmla="*/ 596707 h 2591788"/>
              <a:gd name="connsiteX3" fmla="*/ 1304345 w 1596818"/>
              <a:gd name="connsiteY3" fmla="*/ 1234016 h 2591788"/>
              <a:gd name="connsiteX4" fmla="*/ 1248927 w 1596818"/>
              <a:gd name="connsiteY4" fmla="*/ 1164744 h 2591788"/>
              <a:gd name="connsiteX5" fmla="*/ 1401327 w 1596818"/>
              <a:gd name="connsiteY5" fmla="*/ 1899034 h 2591788"/>
              <a:gd name="connsiteX6" fmla="*/ 1373618 w 1596818"/>
              <a:gd name="connsiteY6" fmla="*/ 1608089 h 2591788"/>
              <a:gd name="connsiteX7" fmla="*/ 1595291 w 1596818"/>
              <a:gd name="connsiteY7" fmla="*/ 2591762 h 2591788"/>
              <a:gd name="connsiteX8" fmla="*/ 1456745 w 1596818"/>
              <a:gd name="connsiteY8" fmla="*/ 1635798 h 2591788"/>
              <a:gd name="connsiteX9" fmla="*/ 1179654 w 1596818"/>
              <a:gd name="connsiteY9" fmla="*/ 472016 h 2591788"/>
              <a:gd name="connsiteX10" fmla="*/ 1401327 w 1596818"/>
              <a:gd name="connsiteY10" fmla="*/ 1053907 h 2591788"/>
              <a:gd name="connsiteX11" fmla="*/ 2018 w 1596818"/>
              <a:gd name="connsiteY11" fmla="*/ 962 h 2591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96818" h="2591788">
                <a:moveTo>
                  <a:pt x="2018" y="962"/>
                </a:moveTo>
                <a:cubicBezTo>
                  <a:pt x="-51091" y="-31365"/>
                  <a:pt x="960291" y="760653"/>
                  <a:pt x="1082673" y="859944"/>
                </a:cubicBezTo>
                <a:cubicBezTo>
                  <a:pt x="1205055" y="959235"/>
                  <a:pt x="699364" y="534362"/>
                  <a:pt x="736309" y="596707"/>
                </a:cubicBezTo>
                <a:cubicBezTo>
                  <a:pt x="773254" y="659052"/>
                  <a:pt x="1304345" y="1234016"/>
                  <a:pt x="1304345" y="1234016"/>
                </a:cubicBezTo>
                <a:cubicBezTo>
                  <a:pt x="1389781" y="1328689"/>
                  <a:pt x="1232763" y="1053908"/>
                  <a:pt x="1248927" y="1164744"/>
                </a:cubicBezTo>
                <a:cubicBezTo>
                  <a:pt x="1265091" y="1275580"/>
                  <a:pt x="1380545" y="1825143"/>
                  <a:pt x="1401327" y="1899034"/>
                </a:cubicBezTo>
                <a:cubicBezTo>
                  <a:pt x="1422109" y="1972925"/>
                  <a:pt x="1341291" y="1492635"/>
                  <a:pt x="1373618" y="1608089"/>
                </a:cubicBezTo>
                <a:cubicBezTo>
                  <a:pt x="1405945" y="1723543"/>
                  <a:pt x="1581437" y="2587144"/>
                  <a:pt x="1595291" y="2591762"/>
                </a:cubicBezTo>
                <a:cubicBezTo>
                  <a:pt x="1609145" y="2596380"/>
                  <a:pt x="1526018" y="1989089"/>
                  <a:pt x="1456745" y="1635798"/>
                </a:cubicBezTo>
                <a:cubicBezTo>
                  <a:pt x="1387472" y="1282507"/>
                  <a:pt x="1188890" y="568998"/>
                  <a:pt x="1179654" y="472016"/>
                </a:cubicBezTo>
                <a:cubicBezTo>
                  <a:pt x="1170418" y="375034"/>
                  <a:pt x="1597600" y="1139343"/>
                  <a:pt x="1401327" y="1053907"/>
                </a:cubicBezTo>
                <a:cubicBezTo>
                  <a:pt x="1205054" y="968471"/>
                  <a:pt x="55127" y="33289"/>
                  <a:pt x="2018" y="962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9" name="フリーフォーム 1388">
            <a:extLst>
              <a:ext uri="{FF2B5EF4-FFF2-40B4-BE49-F238E27FC236}">
                <a16:creationId xmlns:a16="http://schemas.microsoft.com/office/drawing/2014/main" id="{0391815D-2A1F-3D55-88EA-EE6519FD337D}"/>
              </a:ext>
            </a:extLst>
          </p:cNvPr>
          <p:cNvSpPr/>
          <p:nvPr/>
        </p:nvSpPr>
        <p:spPr>
          <a:xfrm>
            <a:off x="4377823" y="5124913"/>
            <a:ext cx="1968890" cy="4569758"/>
          </a:xfrm>
          <a:custGeom>
            <a:avLst/>
            <a:gdLst>
              <a:gd name="connsiteX0" fmla="*/ 1967559 w 1968890"/>
              <a:gd name="connsiteY0" fmla="*/ 1269 h 4569758"/>
              <a:gd name="connsiteX1" fmla="*/ 498977 w 1968890"/>
              <a:gd name="connsiteY1" fmla="*/ 2037887 h 4569758"/>
              <a:gd name="connsiteX2" fmla="*/ 609813 w 1968890"/>
              <a:gd name="connsiteY2" fmla="*/ 1899342 h 4569758"/>
              <a:gd name="connsiteX3" fmla="*/ 41777 w 1968890"/>
              <a:gd name="connsiteY3" fmla="*/ 2772178 h 4569758"/>
              <a:gd name="connsiteX4" fmla="*/ 208032 w 1968890"/>
              <a:gd name="connsiteY4" fmla="*/ 2592069 h 4569758"/>
              <a:gd name="connsiteX5" fmla="*/ 213 w 1968890"/>
              <a:gd name="connsiteY5" fmla="*/ 3423342 h 4569758"/>
              <a:gd name="connsiteX6" fmla="*/ 166468 w 1968890"/>
              <a:gd name="connsiteY6" fmla="*/ 3076978 h 4569758"/>
              <a:gd name="connsiteX7" fmla="*/ 55632 w 1968890"/>
              <a:gd name="connsiteY7" fmla="*/ 3852832 h 4569758"/>
              <a:gd name="connsiteX8" fmla="*/ 55632 w 1968890"/>
              <a:gd name="connsiteY8" fmla="*/ 4559414 h 4569758"/>
              <a:gd name="connsiteX9" fmla="*/ 69486 w 1968890"/>
              <a:gd name="connsiteY9" fmla="*/ 4171487 h 4569758"/>
              <a:gd name="connsiteX10" fmla="*/ 318868 w 1968890"/>
              <a:gd name="connsiteY10" fmla="*/ 2841451 h 4569758"/>
              <a:gd name="connsiteX11" fmla="*/ 221886 w 1968890"/>
              <a:gd name="connsiteY11" fmla="*/ 3035414 h 4569758"/>
              <a:gd name="connsiteX12" fmla="*/ 748359 w 1968890"/>
              <a:gd name="connsiteY12" fmla="*/ 1594542 h 4569758"/>
              <a:gd name="connsiteX13" fmla="*/ 208032 w 1968890"/>
              <a:gd name="connsiteY13" fmla="*/ 2370396 h 4569758"/>
              <a:gd name="connsiteX14" fmla="*/ 1967559 w 1968890"/>
              <a:gd name="connsiteY14" fmla="*/ 1269 h 4569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68890" h="4569758">
                <a:moveTo>
                  <a:pt x="1967559" y="1269"/>
                </a:moveTo>
                <a:cubicBezTo>
                  <a:pt x="2016050" y="-54149"/>
                  <a:pt x="725268" y="1721542"/>
                  <a:pt x="498977" y="2037887"/>
                </a:cubicBezTo>
                <a:cubicBezTo>
                  <a:pt x="272686" y="2354232"/>
                  <a:pt x="686013" y="1776960"/>
                  <a:pt x="609813" y="1899342"/>
                </a:cubicBezTo>
                <a:cubicBezTo>
                  <a:pt x="533613" y="2021724"/>
                  <a:pt x="108740" y="2656724"/>
                  <a:pt x="41777" y="2772178"/>
                </a:cubicBezTo>
                <a:cubicBezTo>
                  <a:pt x="-25187" y="2887633"/>
                  <a:pt x="214959" y="2483542"/>
                  <a:pt x="208032" y="2592069"/>
                </a:cubicBezTo>
                <a:cubicBezTo>
                  <a:pt x="201105" y="2700596"/>
                  <a:pt x="7140" y="3342524"/>
                  <a:pt x="213" y="3423342"/>
                </a:cubicBezTo>
                <a:cubicBezTo>
                  <a:pt x="-6714" y="3504160"/>
                  <a:pt x="157232" y="3005396"/>
                  <a:pt x="166468" y="3076978"/>
                </a:cubicBezTo>
                <a:cubicBezTo>
                  <a:pt x="175704" y="3148560"/>
                  <a:pt x="74105" y="3605759"/>
                  <a:pt x="55632" y="3852832"/>
                </a:cubicBezTo>
                <a:cubicBezTo>
                  <a:pt x="37159" y="4099905"/>
                  <a:pt x="53323" y="4506305"/>
                  <a:pt x="55632" y="4559414"/>
                </a:cubicBezTo>
                <a:cubicBezTo>
                  <a:pt x="57941" y="4612523"/>
                  <a:pt x="25613" y="4457814"/>
                  <a:pt x="69486" y="4171487"/>
                </a:cubicBezTo>
                <a:cubicBezTo>
                  <a:pt x="113359" y="3885160"/>
                  <a:pt x="293468" y="3030797"/>
                  <a:pt x="318868" y="2841451"/>
                </a:cubicBezTo>
                <a:cubicBezTo>
                  <a:pt x="344268" y="2652106"/>
                  <a:pt x="150304" y="3243232"/>
                  <a:pt x="221886" y="3035414"/>
                </a:cubicBezTo>
                <a:cubicBezTo>
                  <a:pt x="293468" y="2827596"/>
                  <a:pt x="750668" y="1705378"/>
                  <a:pt x="748359" y="1594542"/>
                </a:cubicBezTo>
                <a:cubicBezTo>
                  <a:pt x="746050" y="1483706"/>
                  <a:pt x="4832" y="2629014"/>
                  <a:pt x="208032" y="2370396"/>
                </a:cubicBezTo>
                <a:cubicBezTo>
                  <a:pt x="411232" y="2111778"/>
                  <a:pt x="1919068" y="56687"/>
                  <a:pt x="1967559" y="1269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0" name="フリーフォーム 1389">
            <a:extLst>
              <a:ext uri="{FF2B5EF4-FFF2-40B4-BE49-F238E27FC236}">
                <a16:creationId xmlns:a16="http://schemas.microsoft.com/office/drawing/2014/main" id="{F2DE7354-44F8-D479-42C7-51F18768095E}"/>
              </a:ext>
            </a:extLst>
          </p:cNvPr>
          <p:cNvSpPr/>
          <p:nvPr/>
        </p:nvSpPr>
        <p:spPr>
          <a:xfrm>
            <a:off x="3131608" y="6965751"/>
            <a:ext cx="2274848" cy="3303492"/>
          </a:xfrm>
          <a:custGeom>
            <a:avLst/>
            <a:gdLst>
              <a:gd name="connsiteX0" fmla="*/ 678392 w 2274848"/>
              <a:gd name="connsiteY0" fmla="*/ 3085 h 3303492"/>
              <a:gd name="connsiteX1" fmla="*/ 1260283 w 2274848"/>
              <a:gd name="connsiteY1" fmla="*/ 1360831 h 3303492"/>
              <a:gd name="connsiteX2" fmla="*/ 1287992 w 2274848"/>
              <a:gd name="connsiteY2" fmla="*/ 903631 h 3303492"/>
              <a:gd name="connsiteX3" fmla="*/ 1274137 w 2274848"/>
              <a:gd name="connsiteY3" fmla="*/ 1707194 h 3303492"/>
              <a:gd name="connsiteX4" fmla="*/ 1468101 w 2274848"/>
              <a:gd name="connsiteY4" fmla="*/ 1970431 h 3303492"/>
              <a:gd name="connsiteX5" fmla="*/ 1398828 w 2274848"/>
              <a:gd name="connsiteY5" fmla="*/ 2081267 h 3303492"/>
              <a:gd name="connsiteX6" fmla="*/ 2243956 w 2274848"/>
              <a:gd name="connsiteY6" fmla="*/ 3300467 h 3303492"/>
              <a:gd name="connsiteX7" fmla="*/ 138065 w 2274848"/>
              <a:gd name="connsiteY7" fmla="*/ 1679485 h 3303492"/>
              <a:gd name="connsiteX8" fmla="*/ 235047 w 2274848"/>
              <a:gd name="connsiteY8" fmla="*/ 1693340 h 3303492"/>
              <a:gd name="connsiteX9" fmla="*/ 498283 w 2274848"/>
              <a:gd name="connsiteY9" fmla="*/ 404867 h 3303492"/>
              <a:gd name="connsiteX10" fmla="*/ 359737 w 2274848"/>
              <a:gd name="connsiteY10" fmla="*/ 972904 h 3303492"/>
              <a:gd name="connsiteX11" fmla="*/ 678392 w 2274848"/>
              <a:gd name="connsiteY11" fmla="*/ 3085 h 3303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74848" h="3303492">
                <a:moveTo>
                  <a:pt x="678392" y="3085"/>
                </a:moveTo>
                <a:cubicBezTo>
                  <a:pt x="828483" y="67739"/>
                  <a:pt x="1158683" y="1210740"/>
                  <a:pt x="1260283" y="1360831"/>
                </a:cubicBezTo>
                <a:cubicBezTo>
                  <a:pt x="1361883" y="1510922"/>
                  <a:pt x="1285683" y="845904"/>
                  <a:pt x="1287992" y="903631"/>
                </a:cubicBezTo>
                <a:cubicBezTo>
                  <a:pt x="1290301" y="961358"/>
                  <a:pt x="1244119" y="1529394"/>
                  <a:pt x="1274137" y="1707194"/>
                </a:cubicBezTo>
                <a:cubicBezTo>
                  <a:pt x="1304155" y="1884994"/>
                  <a:pt x="1447319" y="1908085"/>
                  <a:pt x="1468101" y="1970431"/>
                </a:cubicBezTo>
                <a:cubicBezTo>
                  <a:pt x="1488883" y="2032777"/>
                  <a:pt x="1269519" y="1859594"/>
                  <a:pt x="1398828" y="2081267"/>
                </a:cubicBezTo>
                <a:cubicBezTo>
                  <a:pt x="1528137" y="2302940"/>
                  <a:pt x="2454083" y="3367431"/>
                  <a:pt x="2243956" y="3300467"/>
                </a:cubicBezTo>
                <a:cubicBezTo>
                  <a:pt x="2033829" y="3233503"/>
                  <a:pt x="472883" y="1947340"/>
                  <a:pt x="138065" y="1679485"/>
                </a:cubicBezTo>
                <a:cubicBezTo>
                  <a:pt x="-196753" y="1411631"/>
                  <a:pt x="175011" y="1905776"/>
                  <a:pt x="235047" y="1693340"/>
                </a:cubicBezTo>
                <a:cubicBezTo>
                  <a:pt x="295083" y="1480904"/>
                  <a:pt x="477501" y="524940"/>
                  <a:pt x="498283" y="404867"/>
                </a:cubicBezTo>
                <a:cubicBezTo>
                  <a:pt x="519065" y="284794"/>
                  <a:pt x="325101" y="1035250"/>
                  <a:pt x="359737" y="972904"/>
                </a:cubicBezTo>
                <a:cubicBezTo>
                  <a:pt x="394373" y="910559"/>
                  <a:pt x="528301" y="-61569"/>
                  <a:pt x="678392" y="3085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1" name="フリーフォーム 1390">
            <a:extLst>
              <a:ext uri="{FF2B5EF4-FFF2-40B4-BE49-F238E27FC236}">
                <a16:creationId xmlns:a16="http://schemas.microsoft.com/office/drawing/2014/main" id="{6EC51BDE-B427-9141-63EC-ABF13DF5E62A}"/>
              </a:ext>
            </a:extLst>
          </p:cNvPr>
          <p:cNvSpPr/>
          <p:nvPr/>
        </p:nvSpPr>
        <p:spPr>
          <a:xfrm>
            <a:off x="4203354" y="4810811"/>
            <a:ext cx="2024843" cy="4729806"/>
          </a:xfrm>
          <a:custGeom>
            <a:avLst/>
            <a:gdLst>
              <a:gd name="connsiteX0" fmla="*/ 2017337 w 2024843"/>
              <a:gd name="connsiteY0" fmla="*/ 24425 h 4729806"/>
              <a:gd name="connsiteX1" fmla="*/ 77701 w 2024843"/>
              <a:gd name="connsiteY1" fmla="*/ 3432644 h 4729806"/>
              <a:gd name="connsiteX2" fmla="*/ 368646 w 2024843"/>
              <a:gd name="connsiteY2" fmla="*/ 2975444 h 4729806"/>
              <a:gd name="connsiteX3" fmla="*/ 230101 w 2024843"/>
              <a:gd name="connsiteY3" fmla="*/ 3571189 h 4729806"/>
              <a:gd name="connsiteX4" fmla="*/ 160828 w 2024843"/>
              <a:gd name="connsiteY4" fmla="*/ 4721116 h 4729806"/>
              <a:gd name="connsiteX5" fmla="*/ 146973 w 2024843"/>
              <a:gd name="connsiteY5" fmla="*/ 4028389 h 4729806"/>
              <a:gd name="connsiteX6" fmla="*/ 299373 w 2024843"/>
              <a:gd name="connsiteY6" fmla="*/ 2753771 h 4729806"/>
              <a:gd name="connsiteX7" fmla="*/ 327082 w 2024843"/>
              <a:gd name="connsiteY7" fmla="*/ 2739916 h 4729806"/>
              <a:gd name="connsiteX8" fmla="*/ 950537 w 2024843"/>
              <a:gd name="connsiteY8" fmla="*/ 1479153 h 4729806"/>
              <a:gd name="connsiteX9" fmla="*/ 756573 w 2024843"/>
              <a:gd name="connsiteY9" fmla="*/ 1880934 h 4729806"/>
              <a:gd name="connsiteX10" fmla="*/ 2017337 w 2024843"/>
              <a:gd name="connsiteY10" fmla="*/ 24425 h 4729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24843" h="4729806">
                <a:moveTo>
                  <a:pt x="2017337" y="24425"/>
                </a:moveTo>
                <a:cubicBezTo>
                  <a:pt x="1904192" y="283043"/>
                  <a:pt x="352483" y="2940808"/>
                  <a:pt x="77701" y="3432644"/>
                </a:cubicBezTo>
                <a:cubicBezTo>
                  <a:pt x="-197081" y="3924480"/>
                  <a:pt x="343246" y="2952353"/>
                  <a:pt x="368646" y="2975444"/>
                </a:cubicBezTo>
                <a:cubicBezTo>
                  <a:pt x="394046" y="2998535"/>
                  <a:pt x="264737" y="3280244"/>
                  <a:pt x="230101" y="3571189"/>
                </a:cubicBezTo>
                <a:cubicBezTo>
                  <a:pt x="195465" y="3862134"/>
                  <a:pt x="174683" y="4644916"/>
                  <a:pt x="160828" y="4721116"/>
                </a:cubicBezTo>
                <a:cubicBezTo>
                  <a:pt x="146973" y="4797316"/>
                  <a:pt x="123882" y="4356280"/>
                  <a:pt x="146973" y="4028389"/>
                </a:cubicBezTo>
                <a:cubicBezTo>
                  <a:pt x="170064" y="3700498"/>
                  <a:pt x="269355" y="2968516"/>
                  <a:pt x="299373" y="2753771"/>
                </a:cubicBezTo>
                <a:cubicBezTo>
                  <a:pt x="329391" y="2539026"/>
                  <a:pt x="218555" y="2952352"/>
                  <a:pt x="327082" y="2739916"/>
                </a:cubicBezTo>
                <a:cubicBezTo>
                  <a:pt x="435609" y="2527480"/>
                  <a:pt x="878955" y="1622316"/>
                  <a:pt x="950537" y="1479153"/>
                </a:cubicBezTo>
                <a:cubicBezTo>
                  <a:pt x="1022119" y="1335990"/>
                  <a:pt x="583391" y="2121079"/>
                  <a:pt x="756573" y="1880934"/>
                </a:cubicBezTo>
                <a:cubicBezTo>
                  <a:pt x="929755" y="1640789"/>
                  <a:pt x="2130482" y="-234193"/>
                  <a:pt x="2017337" y="24425"/>
                </a:cubicBezTo>
                <a:close/>
              </a:path>
            </a:pathLst>
          </a:custGeom>
          <a:solidFill>
            <a:srgbClr val="FFC00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2" name="フリーフォーム 1391">
            <a:extLst>
              <a:ext uri="{FF2B5EF4-FFF2-40B4-BE49-F238E27FC236}">
                <a16:creationId xmlns:a16="http://schemas.microsoft.com/office/drawing/2014/main" id="{015307C3-69E7-4542-BD32-04387C6705AD}"/>
              </a:ext>
            </a:extLst>
          </p:cNvPr>
          <p:cNvSpPr/>
          <p:nvPr/>
        </p:nvSpPr>
        <p:spPr>
          <a:xfrm>
            <a:off x="4501859" y="4354154"/>
            <a:ext cx="2526703" cy="6123173"/>
          </a:xfrm>
          <a:custGeom>
            <a:avLst/>
            <a:gdLst>
              <a:gd name="connsiteX0" fmla="*/ 2369996 w 2526703"/>
              <a:gd name="connsiteY0" fmla="*/ 190137 h 6123173"/>
              <a:gd name="connsiteX1" fmla="*/ 1289341 w 2526703"/>
              <a:gd name="connsiteY1" fmla="*/ 2046646 h 6123173"/>
              <a:gd name="connsiteX2" fmla="*/ 1358614 w 2526703"/>
              <a:gd name="connsiteY2" fmla="*/ 1963519 h 6123173"/>
              <a:gd name="connsiteX3" fmla="*/ 291814 w 2526703"/>
              <a:gd name="connsiteY3" fmla="*/ 4041701 h 6123173"/>
              <a:gd name="connsiteX4" fmla="*/ 208686 w 2526703"/>
              <a:gd name="connsiteY4" fmla="*/ 4498901 h 6123173"/>
              <a:gd name="connsiteX5" fmla="*/ 208686 w 2526703"/>
              <a:gd name="connsiteY5" fmla="*/ 4235664 h 6123173"/>
              <a:gd name="connsiteX6" fmla="*/ 416505 w 2526703"/>
              <a:gd name="connsiteY6" fmla="*/ 5247046 h 6123173"/>
              <a:gd name="connsiteX7" fmla="*/ 610468 w 2526703"/>
              <a:gd name="connsiteY7" fmla="*/ 6119882 h 6123173"/>
              <a:gd name="connsiteX8" fmla="*/ 347232 w 2526703"/>
              <a:gd name="connsiteY8" fmla="*/ 5496428 h 6123173"/>
              <a:gd name="connsiteX9" fmla="*/ 42432 w 2526703"/>
              <a:gd name="connsiteY9" fmla="*/ 4291082 h 6123173"/>
              <a:gd name="connsiteX10" fmla="*/ 70141 w 2526703"/>
              <a:gd name="connsiteY10" fmla="*/ 4512755 h 6123173"/>
              <a:gd name="connsiteX11" fmla="*/ 665886 w 2526703"/>
              <a:gd name="connsiteY11" fmla="*/ 2739373 h 6123173"/>
              <a:gd name="connsiteX12" fmla="*/ 652032 w 2526703"/>
              <a:gd name="connsiteY12" fmla="*/ 3071882 h 6123173"/>
              <a:gd name="connsiteX13" fmla="*/ 1649559 w 2526703"/>
              <a:gd name="connsiteY13" fmla="*/ 952137 h 6123173"/>
              <a:gd name="connsiteX14" fmla="*/ 1095377 w 2526703"/>
              <a:gd name="connsiteY14" fmla="*/ 1838828 h 6123173"/>
              <a:gd name="connsiteX15" fmla="*/ 2383850 w 2526703"/>
              <a:gd name="connsiteY15" fmla="*/ 245555 h 6123173"/>
              <a:gd name="connsiteX16" fmla="*/ 2369996 w 2526703"/>
              <a:gd name="connsiteY16" fmla="*/ 190137 h 612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526703" h="6123173">
                <a:moveTo>
                  <a:pt x="2369996" y="190137"/>
                </a:moveTo>
                <a:cubicBezTo>
                  <a:pt x="2187578" y="490319"/>
                  <a:pt x="1457905" y="1751082"/>
                  <a:pt x="1289341" y="2046646"/>
                </a:cubicBezTo>
                <a:cubicBezTo>
                  <a:pt x="1120777" y="2342210"/>
                  <a:pt x="1524868" y="1631010"/>
                  <a:pt x="1358614" y="1963519"/>
                </a:cubicBezTo>
                <a:cubicBezTo>
                  <a:pt x="1192360" y="2296028"/>
                  <a:pt x="483469" y="3619137"/>
                  <a:pt x="291814" y="4041701"/>
                </a:cubicBezTo>
                <a:cubicBezTo>
                  <a:pt x="100159" y="4464265"/>
                  <a:pt x="222541" y="4466574"/>
                  <a:pt x="208686" y="4498901"/>
                </a:cubicBezTo>
                <a:cubicBezTo>
                  <a:pt x="194831" y="4531228"/>
                  <a:pt x="174050" y="4110973"/>
                  <a:pt x="208686" y="4235664"/>
                </a:cubicBezTo>
                <a:cubicBezTo>
                  <a:pt x="243322" y="4360355"/>
                  <a:pt x="349541" y="4933010"/>
                  <a:pt x="416505" y="5247046"/>
                </a:cubicBezTo>
                <a:cubicBezTo>
                  <a:pt x="483469" y="5561082"/>
                  <a:pt x="622013" y="6078318"/>
                  <a:pt x="610468" y="6119882"/>
                </a:cubicBezTo>
                <a:cubicBezTo>
                  <a:pt x="598923" y="6161446"/>
                  <a:pt x="441905" y="5801228"/>
                  <a:pt x="347232" y="5496428"/>
                </a:cubicBezTo>
                <a:cubicBezTo>
                  <a:pt x="252559" y="5191628"/>
                  <a:pt x="88614" y="4455027"/>
                  <a:pt x="42432" y="4291082"/>
                </a:cubicBezTo>
                <a:cubicBezTo>
                  <a:pt x="-3750" y="4127137"/>
                  <a:pt x="-33768" y="4771373"/>
                  <a:pt x="70141" y="4512755"/>
                </a:cubicBezTo>
                <a:cubicBezTo>
                  <a:pt x="174050" y="4254137"/>
                  <a:pt x="568904" y="2979518"/>
                  <a:pt x="665886" y="2739373"/>
                </a:cubicBezTo>
                <a:cubicBezTo>
                  <a:pt x="762868" y="2499228"/>
                  <a:pt x="488087" y="3369755"/>
                  <a:pt x="652032" y="3071882"/>
                </a:cubicBezTo>
                <a:cubicBezTo>
                  <a:pt x="815977" y="2774009"/>
                  <a:pt x="1575668" y="1157646"/>
                  <a:pt x="1649559" y="952137"/>
                </a:cubicBezTo>
                <a:cubicBezTo>
                  <a:pt x="1723450" y="746628"/>
                  <a:pt x="972995" y="1956592"/>
                  <a:pt x="1095377" y="1838828"/>
                </a:cubicBezTo>
                <a:cubicBezTo>
                  <a:pt x="1217759" y="1721064"/>
                  <a:pt x="2169105" y="518028"/>
                  <a:pt x="2383850" y="245555"/>
                </a:cubicBezTo>
                <a:cubicBezTo>
                  <a:pt x="2598595" y="-26918"/>
                  <a:pt x="2552414" y="-110045"/>
                  <a:pt x="2369996" y="190137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3" name="フリーフォーム 1392">
            <a:extLst>
              <a:ext uri="{FF2B5EF4-FFF2-40B4-BE49-F238E27FC236}">
                <a16:creationId xmlns:a16="http://schemas.microsoft.com/office/drawing/2014/main" id="{AB050EE5-DAB5-350D-B33C-72543E1ACDE0}"/>
              </a:ext>
            </a:extLst>
          </p:cNvPr>
          <p:cNvSpPr/>
          <p:nvPr/>
        </p:nvSpPr>
        <p:spPr>
          <a:xfrm>
            <a:off x="3071469" y="3549213"/>
            <a:ext cx="3750409" cy="4682742"/>
          </a:xfrm>
          <a:custGeom>
            <a:avLst/>
            <a:gdLst>
              <a:gd name="connsiteX0" fmla="*/ 3744967 w 3750409"/>
              <a:gd name="connsiteY0" fmla="*/ 745696 h 4682742"/>
              <a:gd name="connsiteX1" fmla="*/ 516858 w 3750409"/>
              <a:gd name="connsiteY1" fmla="*/ 3959951 h 4682742"/>
              <a:gd name="connsiteX2" fmla="*/ 1015622 w 3750409"/>
              <a:gd name="connsiteY2" fmla="*/ 3502751 h 4682742"/>
              <a:gd name="connsiteX3" fmla="*/ 503004 w 3750409"/>
              <a:gd name="connsiteY3" fmla="*/ 4250896 h 4682742"/>
              <a:gd name="connsiteX4" fmla="*/ 45804 w 3750409"/>
              <a:gd name="connsiteY4" fmla="*/ 4680387 h 4682742"/>
              <a:gd name="connsiteX5" fmla="*/ 128931 w 3750409"/>
              <a:gd name="connsiteY5" fmla="*/ 4070787 h 4682742"/>
              <a:gd name="connsiteX6" fmla="*/ 1043331 w 3750409"/>
              <a:gd name="connsiteY6" fmla="*/ 1008932 h 4682742"/>
              <a:gd name="connsiteX7" fmla="*/ 710822 w 3750409"/>
              <a:gd name="connsiteY7" fmla="*/ 2255842 h 4682742"/>
              <a:gd name="connsiteX8" fmla="*/ 2110131 w 3750409"/>
              <a:gd name="connsiteY8" fmla="*/ 52969 h 4682742"/>
              <a:gd name="connsiteX9" fmla="*/ 1680640 w 3750409"/>
              <a:gd name="connsiteY9" fmla="*/ 676423 h 4682742"/>
              <a:gd name="connsiteX10" fmla="*/ 2636604 w 3750409"/>
              <a:gd name="connsiteY10" fmla="*/ 579442 h 4682742"/>
              <a:gd name="connsiteX11" fmla="*/ 1320422 w 3750409"/>
              <a:gd name="connsiteY11" fmla="*/ 427042 h 4682742"/>
              <a:gd name="connsiteX12" fmla="*/ 3744967 w 3750409"/>
              <a:gd name="connsiteY12" fmla="*/ 745696 h 4682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750409" h="4682742">
                <a:moveTo>
                  <a:pt x="3744967" y="745696"/>
                </a:moveTo>
                <a:cubicBezTo>
                  <a:pt x="3611040" y="1334514"/>
                  <a:pt x="971749" y="3500442"/>
                  <a:pt x="516858" y="3959951"/>
                </a:cubicBezTo>
                <a:cubicBezTo>
                  <a:pt x="61967" y="4419460"/>
                  <a:pt x="1017931" y="3454260"/>
                  <a:pt x="1015622" y="3502751"/>
                </a:cubicBezTo>
                <a:cubicBezTo>
                  <a:pt x="1013313" y="3551242"/>
                  <a:pt x="664640" y="4054623"/>
                  <a:pt x="503004" y="4250896"/>
                </a:cubicBezTo>
                <a:cubicBezTo>
                  <a:pt x="341368" y="4447169"/>
                  <a:pt x="108149" y="4710405"/>
                  <a:pt x="45804" y="4680387"/>
                </a:cubicBezTo>
                <a:cubicBezTo>
                  <a:pt x="-16542" y="4650369"/>
                  <a:pt x="-37323" y="4682696"/>
                  <a:pt x="128931" y="4070787"/>
                </a:cubicBezTo>
                <a:cubicBezTo>
                  <a:pt x="295185" y="3458878"/>
                  <a:pt x="946349" y="1311423"/>
                  <a:pt x="1043331" y="1008932"/>
                </a:cubicBezTo>
                <a:cubicBezTo>
                  <a:pt x="1140313" y="706441"/>
                  <a:pt x="533022" y="2415169"/>
                  <a:pt x="710822" y="2255842"/>
                </a:cubicBezTo>
                <a:cubicBezTo>
                  <a:pt x="888622" y="2096515"/>
                  <a:pt x="1948495" y="316205"/>
                  <a:pt x="2110131" y="52969"/>
                </a:cubicBezTo>
                <a:cubicBezTo>
                  <a:pt x="2271767" y="-210267"/>
                  <a:pt x="1592895" y="588678"/>
                  <a:pt x="1680640" y="676423"/>
                </a:cubicBezTo>
                <a:cubicBezTo>
                  <a:pt x="1768385" y="764168"/>
                  <a:pt x="2696640" y="621005"/>
                  <a:pt x="2636604" y="579442"/>
                </a:cubicBezTo>
                <a:cubicBezTo>
                  <a:pt x="2576568" y="537878"/>
                  <a:pt x="1142622" y="399333"/>
                  <a:pt x="1320422" y="427042"/>
                </a:cubicBezTo>
                <a:cubicBezTo>
                  <a:pt x="1498222" y="454751"/>
                  <a:pt x="3878894" y="156878"/>
                  <a:pt x="3744967" y="745696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4" name="フリーフォーム 1393">
            <a:extLst>
              <a:ext uri="{FF2B5EF4-FFF2-40B4-BE49-F238E27FC236}">
                <a16:creationId xmlns:a16="http://schemas.microsoft.com/office/drawing/2014/main" id="{414BCB47-7774-8518-AE4B-B97EF400AE39}"/>
              </a:ext>
            </a:extLst>
          </p:cNvPr>
          <p:cNvSpPr/>
          <p:nvPr/>
        </p:nvSpPr>
        <p:spPr>
          <a:xfrm>
            <a:off x="1149438" y="2672620"/>
            <a:ext cx="5571823" cy="5354896"/>
          </a:xfrm>
          <a:custGeom>
            <a:avLst/>
            <a:gdLst>
              <a:gd name="connsiteX0" fmla="*/ 5570017 w 5571823"/>
              <a:gd name="connsiteY0" fmla="*/ 1275925 h 5354896"/>
              <a:gd name="connsiteX1" fmla="*/ 2203362 w 5571823"/>
              <a:gd name="connsiteY1" fmla="*/ 4074544 h 5354896"/>
              <a:gd name="connsiteX2" fmla="*/ 1801580 w 5571823"/>
              <a:gd name="connsiteY2" fmla="*/ 5349162 h 5354896"/>
              <a:gd name="connsiteX3" fmla="*/ 1732307 w 5571823"/>
              <a:gd name="connsiteY3" fmla="*/ 4559453 h 5354896"/>
              <a:gd name="connsiteX4" fmla="*/ 1067289 w 5571823"/>
              <a:gd name="connsiteY4" fmla="*/ 4919671 h 5354896"/>
              <a:gd name="connsiteX5" fmla="*/ 1773871 w 5571823"/>
              <a:gd name="connsiteY5" fmla="*/ 4157671 h 5354896"/>
              <a:gd name="connsiteX6" fmla="*/ 998017 w 5571823"/>
              <a:gd name="connsiteY6" fmla="*/ 4628725 h 5354896"/>
              <a:gd name="connsiteX7" fmla="*/ 1081144 w 5571823"/>
              <a:gd name="connsiteY7" fmla="*/ 4240798 h 5354896"/>
              <a:gd name="connsiteX8" fmla="*/ 540817 w 5571823"/>
              <a:gd name="connsiteY8" fmla="*/ 4351635 h 5354896"/>
              <a:gd name="connsiteX9" fmla="*/ 125180 w 5571823"/>
              <a:gd name="connsiteY9" fmla="*/ 3340253 h 5354896"/>
              <a:gd name="connsiteX10" fmla="*/ 346853 w 5571823"/>
              <a:gd name="connsiteY10" fmla="*/ 3478798 h 5354896"/>
              <a:gd name="connsiteX11" fmla="*/ 489 w 5571823"/>
              <a:gd name="connsiteY11" fmla="*/ 2259598 h 5354896"/>
              <a:gd name="connsiteX12" fmla="*/ 291435 w 5571823"/>
              <a:gd name="connsiteY12" fmla="*/ 2508980 h 5354896"/>
              <a:gd name="connsiteX13" fmla="*/ 1067289 w 5571823"/>
              <a:gd name="connsiteY13" fmla="*/ 901853 h 5354896"/>
              <a:gd name="connsiteX14" fmla="*/ 845617 w 5571823"/>
              <a:gd name="connsiteY14" fmla="*/ 1843962 h 5354896"/>
              <a:gd name="connsiteX15" fmla="*/ 2286489 w 5571823"/>
              <a:gd name="connsiteY15" fmla="*/ 666325 h 5354896"/>
              <a:gd name="connsiteX16" fmla="*/ 3574962 w 5571823"/>
              <a:gd name="connsiteY16" fmla="*/ 832580 h 5354896"/>
              <a:gd name="connsiteX17" fmla="*/ 1496780 w 5571823"/>
              <a:gd name="connsiteY17" fmla="*/ 1307 h 5354896"/>
              <a:gd name="connsiteX18" fmla="*/ 3852053 w 5571823"/>
              <a:gd name="connsiteY18" fmla="*/ 1054253 h 5354896"/>
              <a:gd name="connsiteX19" fmla="*/ 4600198 w 5571823"/>
              <a:gd name="connsiteY19" fmla="*/ 1081962 h 5354896"/>
              <a:gd name="connsiteX20" fmla="*/ 3034635 w 5571823"/>
              <a:gd name="connsiteY20" fmla="*/ 2356580 h 5354896"/>
              <a:gd name="connsiteX21" fmla="*/ 4711035 w 5571823"/>
              <a:gd name="connsiteY21" fmla="*/ 1359053 h 5354896"/>
              <a:gd name="connsiteX22" fmla="*/ 2702126 w 5571823"/>
              <a:gd name="connsiteY22" fmla="*/ 2259598 h 5354896"/>
              <a:gd name="connsiteX23" fmla="*/ 5570017 w 5571823"/>
              <a:gd name="connsiteY23" fmla="*/ 1275925 h 5354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571823" h="5354896">
                <a:moveTo>
                  <a:pt x="5570017" y="1275925"/>
                </a:moveTo>
                <a:cubicBezTo>
                  <a:pt x="5486890" y="1578416"/>
                  <a:pt x="2831435" y="3395671"/>
                  <a:pt x="2203362" y="4074544"/>
                </a:cubicBezTo>
                <a:cubicBezTo>
                  <a:pt x="1575289" y="4753417"/>
                  <a:pt x="1880089" y="5268344"/>
                  <a:pt x="1801580" y="5349162"/>
                </a:cubicBezTo>
                <a:cubicBezTo>
                  <a:pt x="1723071" y="5429980"/>
                  <a:pt x="1854689" y="4631035"/>
                  <a:pt x="1732307" y="4559453"/>
                </a:cubicBezTo>
                <a:cubicBezTo>
                  <a:pt x="1609925" y="4487871"/>
                  <a:pt x="1060362" y="4986635"/>
                  <a:pt x="1067289" y="4919671"/>
                </a:cubicBezTo>
                <a:cubicBezTo>
                  <a:pt x="1074216" y="4852707"/>
                  <a:pt x="1785416" y="4206162"/>
                  <a:pt x="1773871" y="4157671"/>
                </a:cubicBezTo>
                <a:cubicBezTo>
                  <a:pt x="1762326" y="4109180"/>
                  <a:pt x="1113471" y="4614871"/>
                  <a:pt x="998017" y="4628725"/>
                </a:cubicBezTo>
                <a:cubicBezTo>
                  <a:pt x="882563" y="4642579"/>
                  <a:pt x="1157344" y="4286980"/>
                  <a:pt x="1081144" y="4240798"/>
                </a:cubicBezTo>
                <a:cubicBezTo>
                  <a:pt x="1004944" y="4194616"/>
                  <a:pt x="700144" y="4501726"/>
                  <a:pt x="540817" y="4351635"/>
                </a:cubicBezTo>
                <a:cubicBezTo>
                  <a:pt x="381490" y="4201544"/>
                  <a:pt x="157507" y="3485726"/>
                  <a:pt x="125180" y="3340253"/>
                </a:cubicBezTo>
                <a:cubicBezTo>
                  <a:pt x="92853" y="3194780"/>
                  <a:pt x="367635" y="3658907"/>
                  <a:pt x="346853" y="3478798"/>
                </a:cubicBezTo>
                <a:cubicBezTo>
                  <a:pt x="326071" y="3298689"/>
                  <a:pt x="9725" y="2421234"/>
                  <a:pt x="489" y="2259598"/>
                </a:cubicBezTo>
                <a:cubicBezTo>
                  <a:pt x="-8747" y="2097962"/>
                  <a:pt x="113635" y="2735271"/>
                  <a:pt x="291435" y="2508980"/>
                </a:cubicBezTo>
                <a:cubicBezTo>
                  <a:pt x="469235" y="2282689"/>
                  <a:pt x="974925" y="1012689"/>
                  <a:pt x="1067289" y="901853"/>
                </a:cubicBezTo>
                <a:cubicBezTo>
                  <a:pt x="1159653" y="791017"/>
                  <a:pt x="642417" y="1883217"/>
                  <a:pt x="845617" y="1843962"/>
                </a:cubicBezTo>
                <a:cubicBezTo>
                  <a:pt x="1048817" y="1804707"/>
                  <a:pt x="1831598" y="834889"/>
                  <a:pt x="2286489" y="666325"/>
                </a:cubicBezTo>
                <a:cubicBezTo>
                  <a:pt x="2741380" y="497761"/>
                  <a:pt x="3706580" y="943416"/>
                  <a:pt x="3574962" y="832580"/>
                </a:cubicBezTo>
                <a:cubicBezTo>
                  <a:pt x="3443344" y="721744"/>
                  <a:pt x="1450598" y="-35639"/>
                  <a:pt x="1496780" y="1307"/>
                </a:cubicBezTo>
                <a:cubicBezTo>
                  <a:pt x="1542962" y="38252"/>
                  <a:pt x="3334817" y="874144"/>
                  <a:pt x="3852053" y="1054253"/>
                </a:cubicBezTo>
                <a:cubicBezTo>
                  <a:pt x="4369289" y="1234362"/>
                  <a:pt x="4736434" y="864907"/>
                  <a:pt x="4600198" y="1081962"/>
                </a:cubicBezTo>
                <a:cubicBezTo>
                  <a:pt x="4463962" y="1299017"/>
                  <a:pt x="3016162" y="2310398"/>
                  <a:pt x="3034635" y="2356580"/>
                </a:cubicBezTo>
                <a:cubicBezTo>
                  <a:pt x="3053108" y="2402762"/>
                  <a:pt x="4766453" y="1375217"/>
                  <a:pt x="4711035" y="1359053"/>
                </a:cubicBezTo>
                <a:cubicBezTo>
                  <a:pt x="4655617" y="1342889"/>
                  <a:pt x="2563581" y="2271144"/>
                  <a:pt x="2702126" y="2259598"/>
                </a:cubicBezTo>
                <a:cubicBezTo>
                  <a:pt x="2840671" y="2248053"/>
                  <a:pt x="5653144" y="973434"/>
                  <a:pt x="5570017" y="1275925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5" name="フリーフォーム 1394">
            <a:extLst>
              <a:ext uri="{FF2B5EF4-FFF2-40B4-BE49-F238E27FC236}">
                <a16:creationId xmlns:a16="http://schemas.microsoft.com/office/drawing/2014/main" id="{0718FB1B-7331-3120-8918-D25032A3F047}"/>
              </a:ext>
            </a:extLst>
          </p:cNvPr>
          <p:cNvSpPr/>
          <p:nvPr/>
        </p:nvSpPr>
        <p:spPr>
          <a:xfrm>
            <a:off x="1224740" y="5986941"/>
            <a:ext cx="2054830" cy="5638968"/>
          </a:xfrm>
          <a:custGeom>
            <a:avLst/>
            <a:gdLst>
              <a:gd name="connsiteX0" fmla="*/ 881151 w 2054830"/>
              <a:gd name="connsiteY0" fmla="*/ 275314 h 5638968"/>
              <a:gd name="connsiteX1" fmla="*/ 881151 w 2054830"/>
              <a:gd name="connsiteY1" fmla="*/ 344586 h 5638968"/>
              <a:gd name="connsiteX2" fmla="*/ 49878 w 2054830"/>
              <a:gd name="connsiteY2" fmla="*/ 3420295 h 5638968"/>
              <a:gd name="connsiteX3" fmla="*/ 174569 w 2054830"/>
              <a:gd name="connsiteY3" fmla="*/ 3226332 h 5638968"/>
              <a:gd name="connsiteX4" fmla="*/ 839587 w 2054830"/>
              <a:gd name="connsiteY4" fmla="*/ 4348550 h 5638968"/>
              <a:gd name="connsiteX5" fmla="*/ 617915 w 2054830"/>
              <a:gd name="connsiteY5" fmla="*/ 4029895 h 5638968"/>
              <a:gd name="connsiteX6" fmla="*/ 2003369 w 2054830"/>
              <a:gd name="connsiteY6" fmla="*/ 5567750 h 5638968"/>
              <a:gd name="connsiteX7" fmla="*/ 1670860 w 2054830"/>
              <a:gd name="connsiteY7" fmla="*/ 5276804 h 5638968"/>
              <a:gd name="connsiteX8" fmla="*/ 839587 w 2054830"/>
              <a:gd name="connsiteY8" fmla="*/ 5637023 h 5638968"/>
              <a:gd name="connsiteX9" fmla="*/ 1643151 w 2054830"/>
              <a:gd name="connsiteY9" fmla="*/ 5082841 h 5638968"/>
              <a:gd name="connsiteX10" fmla="*/ 964278 w 2054830"/>
              <a:gd name="connsiteY10" fmla="*/ 3863641 h 5638968"/>
              <a:gd name="connsiteX11" fmla="*/ 617915 w 2054830"/>
              <a:gd name="connsiteY11" fmla="*/ 3614259 h 5638968"/>
              <a:gd name="connsiteX12" fmla="*/ 895005 w 2054830"/>
              <a:gd name="connsiteY12" fmla="*/ 1799314 h 5638968"/>
              <a:gd name="connsiteX13" fmla="*/ 659478 w 2054830"/>
              <a:gd name="connsiteY13" fmla="*/ 2505895 h 5638968"/>
              <a:gd name="connsiteX14" fmla="*/ 1130533 w 2054830"/>
              <a:gd name="connsiteY14" fmla="*/ 940332 h 5638968"/>
              <a:gd name="connsiteX15" fmla="*/ 465515 w 2054830"/>
              <a:gd name="connsiteY15" fmla="*/ 2145677 h 5638968"/>
              <a:gd name="connsiteX16" fmla="*/ 881151 w 2054830"/>
              <a:gd name="connsiteY16" fmla="*/ 275314 h 5638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054830" h="5638968">
                <a:moveTo>
                  <a:pt x="881151" y="275314"/>
                </a:moveTo>
                <a:cubicBezTo>
                  <a:pt x="950424" y="-24868"/>
                  <a:pt x="1019697" y="-179578"/>
                  <a:pt x="881151" y="344586"/>
                </a:cubicBezTo>
                <a:cubicBezTo>
                  <a:pt x="742605" y="868750"/>
                  <a:pt x="167642" y="2940004"/>
                  <a:pt x="49878" y="3420295"/>
                </a:cubicBezTo>
                <a:cubicBezTo>
                  <a:pt x="-67886" y="3900586"/>
                  <a:pt x="42951" y="3071623"/>
                  <a:pt x="174569" y="3226332"/>
                </a:cubicBezTo>
                <a:cubicBezTo>
                  <a:pt x="306187" y="3381041"/>
                  <a:pt x="765696" y="4214623"/>
                  <a:pt x="839587" y="4348550"/>
                </a:cubicBezTo>
                <a:cubicBezTo>
                  <a:pt x="913478" y="4482477"/>
                  <a:pt x="423951" y="3826695"/>
                  <a:pt x="617915" y="4029895"/>
                </a:cubicBezTo>
                <a:cubicBezTo>
                  <a:pt x="811879" y="4233095"/>
                  <a:pt x="1827878" y="5359932"/>
                  <a:pt x="2003369" y="5567750"/>
                </a:cubicBezTo>
                <a:cubicBezTo>
                  <a:pt x="2178860" y="5775568"/>
                  <a:pt x="1864824" y="5265259"/>
                  <a:pt x="1670860" y="5276804"/>
                </a:cubicBezTo>
                <a:cubicBezTo>
                  <a:pt x="1476896" y="5288349"/>
                  <a:pt x="844205" y="5669350"/>
                  <a:pt x="839587" y="5637023"/>
                </a:cubicBezTo>
                <a:cubicBezTo>
                  <a:pt x="834969" y="5604696"/>
                  <a:pt x="1622369" y="5378405"/>
                  <a:pt x="1643151" y="5082841"/>
                </a:cubicBezTo>
                <a:cubicBezTo>
                  <a:pt x="1663933" y="4787277"/>
                  <a:pt x="1135151" y="4108405"/>
                  <a:pt x="964278" y="3863641"/>
                </a:cubicBezTo>
                <a:cubicBezTo>
                  <a:pt x="793405" y="3618877"/>
                  <a:pt x="629460" y="3958313"/>
                  <a:pt x="617915" y="3614259"/>
                </a:cubicBezTo>
                <a:cubicBezTo>
                  <a:pt x="606370" y="3270205"/>
                  <a:pt x="888078" y="1984041"/>
                  <a:pt x="895005" y="1799314"/>
                </a:cubicBezTo>
                <a:cubicBezTo>
                  <a:pt x="901932" y="1614587"/>
                  <a:pt x="620223" y="2649059"/>
                  <a:pt x="659478" y="2505895"/>
                </a:cubicBezTo>
                <a:cubicBezTo>
                  <a:pt x="698733" y="2362731"/>
                  <a:pt x="1162860" y="1000368"/>
                  <a:pt x="1130533" y="940332"/>
                </a:cubicBezTo>
                <a:cubicBezTo>
                  <a:pt x="1098206" y="880296"/>
                  <a:pt x="502460" y="2249586"/>
                  <a:pt x="465515" y="2145677"/>
                </a:cubicBezTo>
                <a:cubicBezTo>
                  <a:pt x="428570" y="2041768"/>
                  <a:pt x="811878" y="575496"/>
                  <a:pt x="881151" y="275314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6" name="フリーフォーム 1395">
            <a:extLst>
              <a:ext uri="{FF2B5EF4-FFF2-40B4-BE49-F238E27FC236}">
                <a16:creationId xmlns:a16="http://schemas.microsoft.com/office/drawing/2014/main" id="{C4B0C49F-DA3A-464B-F730-F2249F3566C5}"/>
              </a:ext>
            </a:extLst>
          </p:cNvPr>
          <p:cNvSpPr/>
          <p:nvPr/>
        </p:nvSpPr>
        <p:spPr>
          <a:xfrm>
            <a:off x="2031208" y="7799758"/>
            <a:ext cx="372366" cy="2415812"/>
          </a:xfrm>
          <a:custGeom>
            <a:avLst/>
            <a:gdLst>
              <a:gd name="connsiteX0" fmla="*/ 365628 w 372366"/>
              <a:gd name="connsiteY0" fmla="*/ 351 h 2415812"/>
              <a:gd name="connsiteX1" fmla="*/ 5410 w 372366"/>
              <a:gd name="connsiteY1" fmla="*/ 1884569 h 2415812"/>
              <a:gd name="connsiteX2" fmla="*/ 143956 w 372366"/>
              <a:gd name="connsiteY2" fmla="*/ 1441224 h 2415812"/>
              <a:gd name="connsiteX3" fmla="*/ 74683 w 372366"/>
              <a:gd name="connsiteY3" fmla="*/ 2411042 h 2415812"/>
              <a:gd name="connsiteX4" fmla="*/ 227083 w 372366"/>
              <a:gd name="connsiteY4" fmla="*/ 1732169 h 2415812"/>
              <a:gd name="connsiteX5" fmla="*/ 365628 w 372366"/>
              <a:gd name="connsiteY5" fmla="*/ 351 h 241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2366" h="2415812">
                <a:moveTo>
                  <a:pt x="365628" y="351"/>
                </a:moveTo>
                <a:cubicBezTo>
                  <a:pt x="328683" y="25751"/>
                  <a:pt x="42355" y="1644424"/>
                  <a:pt x="5410" y="1884569"/>
                </a:cubicBezTo>
                <a:cubicBezTo>
                  <a:pt x="-31535" y="2124714"/>
                  <a:pt x="132410" y="1353479"/>
                  <a:pt x="143956" y="1441224"/>
                </a:cubicBezTo>
                <a:cubicBezTo>
                  <a:pt x="155501" y="1528970"/>
                  <a:pt x="60829" y="2362551"/>
                  <a:pt x="74683" y="2411042"/>
                </a:cubicBezTo>
                <a:cubicBezTo>
                  <a:pt x="88537" y="2459533"/>
                  <a:pt x="176283" y="2131642"/>
                  <a:pt x="227083" y="1732169"/>
                </a:cubicBezTo>
                <a:cubicBezTo>
                  <a:pt x="277883" y="1332696"/>
                  <a:pt x="402573" y="-25049"/>
                  <a:pt x="365628" y="351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7" name="フリーフォーム 1396">
            <a:extLst>
              <a:ext uri="{FF2B5EF4-FFF2-40B4-BE49-F238E27FC236}">
                <a16:creationId xmlns:a16="http://schemas.microsoft.com/office/drawing/2014/main" id="{73CAFC6E-77EE-DAC1-04BB-531BE5086198}"/>
              </a:ext>
            </a:extLst>
          </p:cNvPr>
          <p:cNvSpPr/>
          <p:nvPr/>
        </p:nvSpPr>
        <p:spPr>
          <a:xfrm>
            <a:off x="2030494" y="7020523"/>
            <a:ext cx="1685107" cy="5068240"/>
          </a:xfrm>
          <a:custGeom>
            <a:avLst/>
            <a:gdLst>
              <a:gd name="connsiteX0" fmla="*/ 1017506 w 1685107"/>
              <a:gd name="connsiteY0" fmla="*/ 3732 h 5068240"/>
              <a:gd name="connsiteX1" fmla="*/ 1571688 w 1685107"/>
              <a:gd name="connsiteY1" fmla="*/ 2123477 h 5068240"/>
              <a:gd name="connsiteX2" fmla="*/ 1433142 w 1685107"/>
              <a:gd name="connsiteY2" fmla="*/ 1846386 h 5068240"/>
              <a:gd name="connsiteX3" fmla="*/ 1571688 w 1685107"/>
              <a:gd name="connsiteY3" fmla="*/ 3065586 h 5068240"/>
              <a:gd name="connsiteX4" fmla="*/ 1585542 w 1685107"/>
              <a:gd name="connsiteY4" fmla="*/ 2663804 h 5068240"/>
              <a:gd name="connsiteX5" fmla="*/ 255506 w 1685107"/>
              <a:gd name="connsiteY5" fmla="*/ 5032932 h 5068240"/>
              <a:gd name="connsiteX6" fmla="*/ 518742 w 1685107"/>
              <a:gd name="connsiteY6" fmla="*/ 4118532 h 5068240"/>
              <a:gd name="connsiteX7" fmla="*/ 6124 w 1685107"/>
              <a:gd name="connsiteY7" fmla="*/ 4589586 h 5068240"/>
              <a:gd name="connsiteX8" fmla="*/ 934379 w 1685107"/>
              <a:gd name="connsiteY8" fmla="*/ 3245695 h 5068240"/>
              <a:gd name="connsiteX9" fmla="*/ 906670 w 1685107"/>
              <a:gd name="connsiteY9" fmla="*/ 3841441 h 5068240"/>
              <a:gd name="connsiteX10" fmla="*/ 1294597 w 1685107"/>
              <a:gd name="connsiteY10" fmla="*/ 3204132 h 5068240"/>
              <a:gd name="connsiteX11" fmla="*/ 1363870 w 1685107"/>
              <a:gd name="connsiteY11" fmla="*/ 2913186 h 5068240"/>
              <a:gd name="connsiteX12" fmla="*/ 1363870 w 1685107"/>
              <a:gd name="connsiteY12" fmla="*/ 2719222 h 5068240"/>
              <a:gd name="connsiteX13" fmla="*/ 1017506 w 1685107"/>
              <a:gd name="connsiteY13" fmla="*/ 3732 h 506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85107" h="5068240">
                <a:moveTo>
                  <a:pt x="1017506" y="3732"/>
                </a:moveTo>
                <a:cubicBezTo>
                  <a:pt x="1052142" y="-95559"/>
                  <a:pt x="1502415" y="1816368"/>
                  <a:pt x="1571688" y="2123477"/>
                </a:cubicBezTo>
                <a:cubicBezTo>
                  <a:pt x="1640961" y="2430586"/>
                  <a:pt x="1433142" y="1689368"/>
                  <a:pt x="1433142" y="1846386"/>
                </a:cubicBezTo>
                <a:cubicBezTo>
                  <a:pt x="1433142" y="2003404"/>
                  <a:pt x="1546288" y="2929350"/>
                  <a:pt x="1571688" y="3065586"/>
                </a:cubicBezTo>
                <a:cubicBezTo>
                  <a:pt x="1597088" y="3201822"/>
                  <a:pt x="1804906" y="2335913"/>
                  <a:pt x="1585542" y="2663804"/>
                </a:cubicBezTo>
                <a:cubicBezTo>
                  <a:pt x="1366178" y="2991695"/>
                  <a:pt x="433306" y="4790477"/>
                  <a:pt x="255506" y="5032932"/>
                </a:cubicBezTo>
                <a:cubicBezTo>
                  <a:pt x="77706" y="5275387"/>
                  <a:pt x="560306" y="4192423"/>
                  <a:pt x="518742" y="4118532"/>
                </a:cubicBezTo>
                <a:cubicBezTo>
                  <a:pt x="477178" y="4044641"/>
                  <a:pt x="-63149" y="4735059"/>
                  <a:pt x="6124" y="4589586"/>
                </a:cubicBezTo>
                <a:cubicBezTo>
                  <a:pt x="75397" y="4444113"/>
                  <a:pt x="784288" y="3370386"/>
                  <a:pt x="934379" y="3245695"/>
                </a:cubicBezTo>
                <a:cubicBezTo>
                  <a:pt x="1084470" y="3121004"/>
                  <a:pt x="846634" y="3848368"/>
                  <a:pt x="906670" y="3841441"/>
                </a:cubicBezTo>
                <a:cubicBezTo>
                  <a:pt x="966706" y="3834514"/>
                  <a:pt x="1218397" y="3358841"/>
                  <a:pt x="1294597" y="3204132"/>
                </a:cubicBezTo>
                <a:cubicBezTo>
                  <a:pt x="1370797" y="3049423"/>
                  <a:pt x="1352325" y="2994004"/>
                  <a:pt x="1363870" y="2913186"/>
                </a:cubicBezTo>
                <a:cubicBezTo>
                  <a:pt x="1375416" y="2832368"/>
                  <a:pt x="1426215" y="3206440"/>
                  <a:pt x="1363870" y="2719222"/>
                </a:cubicBezTo>
                <a:cubicBezTo>
                  <a:pt x="1301525" y="2232004"/>
                  <a:pt x="982870" y="103023"/>
                  <a:pt x="1017506" y="3732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8" name="フリーフォーム 1397">
            <a:extLst>
              <a:ext uri="{FF2B5EF4-FFF2-40B4-BE49-F238E27FC236}">
                <a16:creationId xmlns:a16="http://schemas.microsoft.com/office/drawing/2014/main" id="{A8F8CFBB-9806-8900-7C60-CF6B5B8F78B3}"/>
              </a:ext>
            </a:extLst>
          </p:cNvPr>
          <p:cNvSpPr/>
          <p:nvPr/>
        </p:nvSpPr>
        <p:spPr>
          <a:xfrm>
            <a:off x="2812289" y="6797452"/>
            <a:ext cx="480368" cy="4168527"/>
          </a:xfrm>
          <a:custGeom>
            <a:avLst/>
            <a:gdLst>
              <a:gd name="connsiteX0" fmla="*/ 97166 w 480368"/>
              <a:gd name="connsiteY0" fmla="*/ 46693 h 4168527"/>
              <a:gd name="connsiteX1" fmla="*/ 471238 w 480368"/>
              <a:gd name="connsiteY1" fmla="*/ 2332693 h 4168527"/>
              <a:gd name="connsiteX2" fmla="*/ 360402 w 480368"/>
              <a:gd name="connsiteY2" fmla="*/ 1847784 h 4168527"/>
              <a:gd name="connsiteX3" fmla="*/ 304984 w 480368"/>
              <a:gd name="connsiteY3" fmla="*/ 3413348 h 4168527"/>
              <a:gd name="connsiteX4" fmla="*/ 138729 w 480368"/>
              <a:gd name="connsiteY4" fmla="*/ 4147639 h 4168527"/>
              <a:gd name="connsiteX5" fmla="*/ 184 w 480368"/>
              <a:gd name="connsiteY5" fmla="*/ 2651348 h 4168527"/>
              <a:gd name="connsiteX6" fmla="*/ 111020 w 480368"/>
              <a:gd name="connsiteY6" fmla="*/ 3260948 h 4168527"/>
              <a:gd name="connsiteX7" fmla="*/ 194147 w 480368"/>
              <a:gd name="connsiteY7" fmla="*/ 988803 h 4168527"/>
              <a:gd name="connsiteX8" fmla="*/ 97166 w 480368"/>
              <a:gd name="connsiteY8" fmla="*/ 46693 h 4168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368" h="4168527">
                <a:moveTo>
                  <a:pt x="97166" y="46693"/>
                </a:moveTo>
                <a:cubicBezTo>
                  <a:pt x="143348" y="270675"/>
                  <a:pt x="427365" y="2032511"/>
                  <a:pt x="471238" y="2332693"/>
                </a:cubicBezTo>
                <a:cubicBezTo>
                  <a:pt x="515111" y="2632875"/>
                  <a:pt x="388111" y="1667675"/>
                  <a:pt x="360402" y="1847784"/>
                </a:cubicBezTo>
                <a:cubicBezTo>
                  <a:pt x="332693" y="2027893"/>
                  <a:pt x="341929" y="3030039"/>
                  <a:pt x="304984" y="3413348"/>
                </a:cubicBezTo>
                <a:cubicBezTo>
                  <a:pt x="268039" y="3796657"/>
                  <a:pt x="189529" y="4274639"/>
                  <a:pt x="138729" y="4147639"/>
                </a:cubicBezTo>
                <a:cubicBezTo>
                  <a:pt x="87929" y="4020639"/>
                  <a:pt x="4802" y="2799130"/>
                  <a:pt x="184" y="2651348"/>
                </a:cubicBezTo>
                <a:cubicBezTo>
                  <a:pt x="-4434" y="2503566"/>
                  <a:pt x="78693" y="3538039"/>
                  <a:pt x="111020" y="3260948"/>
                </a:cubicBezTo>
                <a:cubicBezTo>
                  <a:pt x="143347" y="2983857"/>
                  <a:pt x="194147" y="1529130"/>
                  <a:pt x="194147" y="988803"/>
                </a:cubicBezTo>
                <a:cubicBezTo>
                  <a:pt x="194147" y="448476"/>
                  <a:pt x="50984" y="-177289"/>
                  <a:pt x="97166" y="46693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9" name="フリーフォーム 1398">
            <a:extLst>
              <a:ext uri="{FF2B5EF4-FFF2-40B4-BE49-F238E27FC236}">
                <a16:creationId xmlns:a16="http://schemas.microsoft.com/office/drawing/2014/main" id="{F98E7C89-43C1-F909-7353-6D6D698434FD}"/>
              </a:ext>
            </a:extLst>
          </p:cNvPr>
          <p:cNvSpPr/>
          <p:nvPr/>
        </p:nvSpPr>
        <p:spPr>
          <a:xfrm>
            <a:off x="1108126" y="2906276"/>
            <a:ext cx="4716757" cy="2931670"/>
          </a:xfrm>
          <a:custGeom>
            <a:avLst/>
            <a:gdLst>
              <a:gd name="connsiteX0" fmla="*/ 4696929 w 4716757"/>
              <a:gd name="connsiteY0" fmla="*/ 307979 h 2931670"/>
              <a:gd name="connsiteX1" fmla="*/ 1524238 w 4716757"/>
              <a:gd name="connsiteY1" fmla="*/ 58597 h 2931670"/>
              <a:gd name="connsiteX2" fmla="*/ 2923547 w 4716757"/>
              <a:gd name="connsiteY2" fmla="*/ 30888 h 2931670"/>
              <a:gd name="connsiteX3" fmla="*/ 748383 w 4716757"/>
              <a:gd name="connsiteY3" fmla="*/ 432669 h 2931670"/>
              <a:gd name="connsiteX4" fmla="*/ 1205583 w 4716757"/>
              <a:gd name="connsiteY4" fmla="*/ 404960 h 2931670"/>
              <a:gd name="connsiteX5" fmla="*/ 332747 w 4716757"/>
              <a:gd name="connsiteY5" fmla="*/ 1236233 h 2931670"/>
              <a:gd name="connsiteX6" fmla="*/ 637547 w 4716757"/>
              <a:gd name="connsiteY6" fmla="*/ 1000706 h 2931670"/>
              <a:gd name="connsiteX7" fmla="*/ 27947 w 4716757"/>
              <a:gd name="connsiteY7" fmla="*/ 2884924 h 2931670"/>
              <a:gd name="connsiteX8" fmla="*/ 152638 w 4716757"/>
              <a:gd name="connsiteY8" fmla="*/ 2289179 h 2931670"/>
              <a:gd name="connsiteX9" fmla="*/ 595983 w 4716757"/>
              <a:gd name="connsiteY9" fmla="*/ 1513324 h 2931670"/>
              <a:gd name="connsiteX10" fmla="*/ 2674165 w 4716757"/>
              <a:gd name="connsiteY10" fmla="*/ 1056124 h 2931670"/>
              <a:gd name="connsiteX11" fmla="*/ 2078419 w 4716757"/>
              <a:gd name="connsiteY11" fmla="*/ 876015 h 2931670"/>
              <a:gd name="connsiteX12" fmla="*/ 3713256 w 4716757"/>
              <a:gd name="connsiteY12" fmla="*/ 543506 h 2931670"/>
              <a:gd name="connsiteX13" fmla="*/ 2909692 w 4716757"/>
              <a:gd name="connsiteY13" fmla="*/ 460379 h 2931670"/>
              <a:gd name="connsiteX14" fmla="*/ 4696929 w 4716757"/>
              <a:gd name="connsiteY14" fmla="*/ 307979 h 2931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716757" h="2931670">
                <a:moveTo>
                  <a:pt x="4696929" y="307979"/>
                </a:moveTo>
                <a:cubicBezTo>
                  <a:pt x="4466020" y="241015"/>
                  <a:pt x="1819802" y="104779"/>
                  <a:pt x="1524238" y="58597"/>
                </a:cubicBezTo>
                <a:cubicBezTo>
                  <a:pt x="1228674" y="12415"/>
                  <a:pt x="3052856" y="-31457"/>
                  <a:pt x="2923547" y="30888"/>
                </a:cubicBezTo>
                <a:cubicBezTo>
                  <a:pt x="2794238" y="93233"/>
                  <a:pt x="1034710" y="370324"/>
                  <a:pt x="748383" y="432669"/>
                </a:cubicBezTo>
                <a:cubicBezTo>
                  <a:pt x="462056" y="495014"/>
                  <a:pt x="1274856" y="271033"/>
                  <a:pt x="1205583" y="404960"/>
                </a:cubicBezTo>
                <a:cubicBezTo>
                  <a:pt x="1136310" y="538887"/>
                  <a:pt x="427420" y="1136942"/>
                  <a:pt x="332747" y="1236233"/>
                </a:cubicBezTo>
                <a:cubicBezTo>
                  <a:pt x="238074" y="1335524"/>
                  <a:pt x="688347" y="725924"/>
                  <a:pt x="637547" y="1000706"/>
                </a:cubicBezTo>
                <a:cubicBezTo>
                  <a:pt x="586747" y="1275488"/>
                  <a:pt x="108765" y="2670178"/>
                  <a:pt x="27947" y="2884924"/>
                </a:cubicBezTo>
                <a:cubicBezTo>
                  <a:pt x="-52871" y="3099670"/>
                  <a:pt x="57965" y="2517779"/>
                  <a:pt x="152638" y="2289179"/>
                </a:cubicBezTo>
                <a:cubicBezTo>
                  <a:pt x="247311" y="2060579"/>
                  <a:pt x="175729" y="1718833"/>
                  <a:pt x="595983" y="1513324"/>
                </a:cubicBezTo>
                <a:cubicBezTo>
                  <a:pt x="1016237" y="1307815"/>
                  <a:pt x="2427092" y="1162342"/>
                  <a:pt x="2674165" y="1056124"/>
                </a:cubicBezTo>
                <a:cubicBezTo>
                  <a:pt x="2921238" y="949906"/>
                  <a:pt x="1905237" y="961451"/>
                  <a:pt x="2078419" y="876015"/>
                </a:cubicBezTo>
                <a:cubicBezTo>
                  <a:pt x="2251601" y="790579"/>
                  <a:pt x="3574711" y="612779"/>
                  <a:pt x="3713256" y="543506"/>
                </a:cubicBezTo>
                <a:cubicBezTo>
                  <a:pt x="3851801" y="474233"/>
                  <a:pt x="2750365" y="497324"/>
                  <a:pt x="2909692" y="460379"/>
                </a:cubicBezTo>
                <a:cubicBezTo>
                  <a:pt x="3069019" y="423434"/>
                  <a:pt x="4927838" y="374943"/>
                  <a:pt x="4696929" y="307979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0" name="フリーフォーム 1399">
            <a:extLst>
              <a:ext uri="{FF2B5EF4-FFF2-40B4-BE49-F238E27FC236}">
                <a16:creationId xmlns:a16="http://schemas.microsoft.com/office/drawing/2014/main" id="{6CDC1DF4-E79A-FC46-A83E-63AA767A3AD8}"/>
              </a:ext>
            </a:extLst>
          </p:cNvPr>
          <p:cNvSpPr/>
          <p:nvPr/>
        </p:nvSpPr>
        <p:spPr>
          <a:xfrm>
            <a:off x="316861" y="3427880"/>
            <a:ext cx="3250836" cy="1571016"/>
          </a:xfrm>
          <a:custGeom>
            <a:avLst/>
            <a:gdLst>
              <a:gd name="connsiteX0" fmla="*/ 3160630 w 3250836"/>
              <a:gd name="connsiteY0" fmla="*/ 21902 h 1571016"/>
              <a:gd name="connsiteX1" fmla="*/ 98775 w 3250836"/>
              <a:gd name="connsiteY1" fmla="*/ 1462775 h 1571016"/>
              <a:gd name="connsiteX2" fmla="*/ 694521 w 3250836"/>
              <a:gd name="connsiteY2" fmla="*/ 1130265 h 1571016"/>
              <a:gd name="connsiteX3" fmla="*/ 112630 w 3250836"/>
              <a:gd name="connsiteY3" fmla="*/ 1559756 h 1571016"/>
              <a:gd name="connsiteX4" fmla="*/ 2481757 w 3250836"/>
              <a:gd name="connsiteY4" fmla="*/ 576084 h 1571016"/>
              <a:gd name="connsiteX5" fmla="*/ 2440194 w 3250836"/>
              <a:gd name="connsiteY5" fmla="*/ 589938 h 1571016"/>
              <a:gd name="connsiteX6" fmla="*/ 3160630 w 3250836"/>
              <a:gd name="connsiteY6" fmla="*/ 21902 h 1571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836" h="1571016">
                <a:moveTo>
                  <a:pt x="3160630" y="21902"/>
                </a:moveTo>
                <a:cubicBezTo>
                  <a:pt x="2770394" y="167375"/>
                  <a:pt x="509793" y="1278048"/>
                  <a:pt x="98775" y="1462775"/>
                </a:cubicBezTo>
                <a:cubicBezTo>
                  <a:pt x="-312243" y="1647502"/>
                  <a:pt x="692212" y="1114102"/>
                  <a:pt x="694521" y="1130265"/>
                </a:cubicBezTo>
                <a:cubicBezTo>
                  <a:pt x="696830" y="1146428"/>
                  <a:pt x="-185243" y="1652119"/>
                  <a:pt x="112630" y="1559756"/>
                </a:cubicBezTo>
                <a:cubicBezTo>
                  <a:pt x="410503" y="1467393"/>
                  <a:pt x="2093830" y="737720"/>
                  <a:pt x="2481757" y="576084"/>
                </a:cubicBezTo>
                <a:cubicBezTo>
                  <a:pt x="2869684" y="414448"/>
                  <a:pt x="2324739" y="679993"/>
                  <a:pt x="2440194" y="589938"/>
                </a:cubicBezTo>
                <a:cubicBezTo>
                  <a:pt x="2555648" y="499883"/>
                  <a:pt x="3550866" y="-123571"/>
                  <a:pt x="3160630" y="21902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1" name="フリーフォーム 1400">
            <a:extLst>
              <a:ext uri="{FF2B5EF4-FFF2-40B4-BE49-F238E27FC236}">
                <a16:creationId xmlns:a16="http://schemas.microsoft.com/office/drawing/2014/main" id="{D9602AEA-DF23-749D-944C-B17C31F673F8}"/>
              </a:ext>
            </a:extLst>
          </p:cNvPr>
          <p:cNvSpPr/>
          <p:nvPr/>
        </p:nvSpPr>
        <p:spPr>
          <a:xfrm>
            <a:off x="2157775" y="1397367"/>
            <a:ext cx="4009765" cy="1891804"/>
          </a:xfrm>
          <a:custGeom>
            <a:avLst/>
            <a:gdLst>
              <a:gd name="connsiteX0" fmla="*/ 1305861 w 4009765"/>
              <a:gd name="connsiteY0" fmla="*/ 1942 h 1891804"/>
              <a:gd name="connsiteX1" fmla="*/ 3065389 w 4009765"/>
              <a:gd name="connsiteY1" fmla="*/ 1387397 h 1891804"/>
              <a:gd name="connsiteX2" fmla="*/ 2469643 w 4009765"/>
              <a:gd name="connsiteY2" fmla="*/ 1262706 h 1891804"/>
              <a:gd name="connsiteX3" fmla="*/ 4007498 w 4009765"/>
              <a:gd name="connsiteY3" fmla="*/ 1747615 h 1891804"/>
              <a:gd name="connsiteX4" fmla="*/ 2746734 w 4009765"/>
              <a:gd name="connsiteY4" fmla="*/ 1567506 h 1891804"/>
              <a:gd name="connsiteX5" fmla="*/ 169789 w 4009765"/>
              <a:gd name="connsiteY5" fmla="*/ 1872306 h 1891804"/>
              <a:gd name="connsiteX6" fmla="*/ 751680 w 4009765"/>
              <a:gd name="connsiteY6" fmla="*/ 1789178 h 1891804"/>
              <a:gd name="connsiteX7" fmla="*/ 3534 w 4009765"/>
              <a:gd name="connsiteY7" fmla="*/ 1207288 h 1891804"/>
              <a:gd name="connsiteX8" fmla="*/ 1125752 w 4009765"/>
              <a:gd name="connsiteY8" fmla="*/ 1498233 h 1891804"/>
              <a:gd name="connsiteX9" fmla="*/ 516152 w 4009765"/>
              <a:gd name="connsiteY9" fmla="*/ 708524 h 1891804"/>
              <a:gd name="connsiteX10" fmla="*/ 1804625 w 4009765"/>
              <a:gd name="connsiteY10" fmla="*/ 1262706 h 1891804"/>
              <a:gd name="connsiteX11" fmla="*/ 862516 w 4009765"/>
              <a:gd name="connsiteY11" fmla="*/ 417578 h 1891804"/>
              <a:gd name="connsiteX12" fmla="*/ 1984734 w 4009765"/>
              <a:gd name="connsiteY12" fmla="*/ 1068742 h 1891804"/>
              <a:gd name="connsiteX13" fmla="*/ 1305861 w 4009765"/>
              <a:gd name="connsiteY13" fmla="*/ 1942 h 1891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009765" h="1891804">
                <a:moveTo>
                  <a:pt x="1305861" y="1942"/>
                </a:moveTo>
                <a:cubicBezTo>
                  <a:pt x="1485970" y="55051"/>
                  <a:pt x="2871425" y="1177270"/>
                  <a:pt x="3065389" y="1387397"/>
                </a:cubicBezTo>
                <a:cubicBezTo>
                  <a:pt x="3259353" y="1597524"/>
                  <a:pt x="2312625" y="1202670"/>
                  <a:pt x="2469643" y="1262706"/>
                </a:cubicBezTo>
                <a:cubicBezTo>
                  <a:pt x="2626661" y="1322742"/>
                  <a:pt x="3961316" y="1696815"/>
                  <a:pt x="4007498" y="1747615"/>
                </a:cubicBezTo>
                <a:cubicBezTo>
                  <a:pt x="4053680" y="1798415"/>
                  <a:pt x="3386352" y="1546724"/>
                  <a:pt x="2746734" y="1567506"/>
                </a:cubicBezTo>
                <a:cubicBezTo>
                  <a:pt x="2107116" y="1588288"/>
                  <a:pt x="502298" y="1835361"/>
                  <a:pt x="169789" y="1872306"/>
                </a:cubicBezTo>
                <a:cubicBezTo>
                  <a:pt x="-162720" y="1909251"/>
                  <a:pt x="779389" y="1900014"/>
                  <a:pt x="751680" y="1789178"/>
                </a:cubicBezTo>
                <a:cubicBezTo>
                  <a:pt x="723971" y="1678342"/>
                  <a:pt x="-58811" y="1255779"/>
                  <a:pt x="3534" y="1207288"/>
                </a:cubicBezTo>
                <a:cubicBezTo>
                  <a:pt x="65879" y="1158797"/>
                  <a:pt x="1040316" y="1581360"/>
                  <a:pt x="1125752" y="1498233"/>
                </a:cubicBezTo>
                <a:cubicBezTo>
                  <a:pt x="1211188" y="1415106"/>
                  <a:pt x="403007" y="747778"/>
                  <a:pt x="516152" y="708524"/>
                </a:cubicBezTo>
                <a:cubicBezTo>
                  <a:pt x="629297" y="669270"/>
                  <a:pt x="1746898" y="1311197"/>
                  <a:pt x="1804625" y="1262706"/>
                </a:cubicBezTo>
                <a:cubicBezTo>
                  <a:pt x="1862352" y="1214215"/>
                  <a:pt x="832498" y="449905"/>
                  <a:pt x="862516" y="417578"/>
                </a:cubicBezTo>
                <a:cubicBezTo>
                  <a:pt x="892534" y="385251"/>
                  <a:pt x="1910843" y="1135705"/>
                  <a:pt x="1984734" y="1068742"/>
                </a:cubicBezTo>
                <a:cubicBezTo>
                  <a:pt x="2058625" y="1001779"/>
                  <a:pt x="1125752" y="-51167"/>
                  <a:pt x="1305861" y="1942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2" name="フリーフォーム 1401">
            <a:extLst>
              <a:ext uri="{FF2B5EF4-FFF2-40B4-BE49-F238E27FC236}">
                <a16:creationId xmlns:a16="http://schemas.microsoft.com/office/drawing/2014/main" id="{56AAEC62-F970-B5FE-3215-5FC620E9FCAE}"/>
              </a:ext>
            </a:extLst>
          </p:cNvPr>
          <p:cNvSpPr/>
          <p:nvPr/>
        </p:nvSpPr>
        <p:spPr>
          <a:xfrm>
            <a:off x="2666120" y="1063862"/>
            <a:ext cx="3081244" cy="1966389"/>
          </a:xfrm>
          <a:custGeom>
            <a:avLst/>
            <a:gdLst>
              <a:gd name="connsiteX0" fmla="*/ 7807 w 3081244"/>
              <a:gd name="connsiteY0" fmla="*/ 1305265 h 1966389"/>
              <a:gd name="connsiteX1" fmla="*/ 2626316 w 3081244"/>
              <a:gd name="connsiteY1" fmla="*/ 1956429 h 1966389"/>
              <a:gd name="connsiteX2" fmla="*/ 2307662 w 3081244"/>
              <a:gd name="connsiteY2" fmla="*/ 1623920 h 1966389"/>
              <a:gd name="connsiteX3" fmla="*/ 1531807 w 3081244"/>
              <a:gd name="connsiteY3" fmla="*/ 640247 h 1966389"/>
              <a:gd name="connsiteX4" fmla="*/ 1587225 w 3081244"/>
              <a:gd name="connsiteY4" fmla="*/ 2938 h 1966389"/>
              <a:gd name="connsiteX5" fmla="*/ 3028098 w 3081244"/>
              <a:gd name="connsiteY5" fmla="*/ 889629 h 1966389"/>
              <a:gd name="connsiteX6" fmla="*/ 2584753 w 3081244"/>
              <a:gd name="connsiteY6" fmla="*/ 1665483 h 1966389"/>
              <a:gd name="connsiteX7" fmla="*/ 839080 w 3081244"/>
              <a:gd name="connsiteY7" fmla="*/ 446283 h 1966389"/>
              <a:gd name="connsiteX8" fmla="*/ 2044425 w 3081244"/>
              <a:gd name="connsiteY8" fmla="*/ 1707047 h 1966389"/>
              <a:gd name="connsiteX9" fmla="*/ 631262 w 3081244"/>
              <a:gd name="connsiteY9" fmla="*/ 889629 h 1966389"/>
              <a:gd name="connsiteX10" fmla="*/ 1781189 w 3081244"/>
              <a:gd name="connsiteY10" fmla="*/ 1665483 h 1966389"/>
              <a:gd name="connsiteX11" fmla="*/ 7807 w 3081244"/>
              <a:gd name="connsiteY11" fmla="*/ 1305265 h 1966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81244" h="1966389">
                <a:moveTo>
                  <a:pt x="7807" y="1305265"/>
                </a:moveTo>
                <a:cubicBezTo>
                  <a:pt x="148661" y="1353756"/>
                  <a:pt x="2243007" y="1903320"/>
                  <a:pt x="2626316" y="1956429"/>
                </a:cubicBezTo>
                <a:cubicBezTo>
                  <a:pt x="3009625" y="2009538"/>
                  <a:pt x="2490080" y="1843284"/>
                  <a:pt x="2307662" y="1623920"/>
                </a:cubicBezTo>
                <a:cubicBezTo>
                  <a:pt x="2125244" y="1404556"/>
                  <a:pt x="1651880" y="910411"/>
                  <a:pt x="1531807" y="640247"/>
                </a:cubicBezTo>
                <a:cubicBezTo>
                  <a:pt x="1411734" y="370083"/>
                  <a:pt x="1337843" y="-38626"/>
                  <a:pt x="1587225" y="2938"/>
                </a:cubicBezTo>
                <a:cubicBezTo>
                  <a:pt x="1836607" y="44502"/>
                  <a:pt x="2861843" y="612538"/>
                  <a:pt x="3028098" y="889629"/>
                </a:cubicBezTo>
                <a:cubicBezTo>
                  <a:pt x="3194353" y="1166720"/>
                  <a:pt x="2949589" y="1739374"/>
                  <a:pt x="2584753" y="1665483"/>
                </a:cubicBezTo>
                <a:cubicBezTo>
                  <a:pt x="2219917" y="1591592"/>
                  <a:pt x="929135" y="439356"/>
                  <a:pt x="839080" y="446283"/>
                </a:cubicBezTo>
                <a:cubicBezTo>
                  <a:pt x="749025" y="453210"/>
                  <a:pt x="2079061" y="1633156"/>
                  <a:pt x="2044425" y="1707047"/>
                </a:cubicBezTo>
                <a:cubicBezTo>
                  <a:pt x="2009789" y="1780938"/>
                  <a:pt x="675135" y="896556"/>
                  <a:pt x="631262" y="889629"/>
                </a:cubicBezTo>
                <a:cubicBezTo>
                  <a:pt x="587389" y="882702"/>
                  <a:pt x="1885098" y="1598519"/>
                  <a:pt x="1781189" y="1665483"/>
                </a:cubicBezTo>
                <a:cubicBezTo>
                  <a:pt x="1677280" y="1732447"/>
                  <a:pt x="-133047" y="1256774"/>
                  <a:pt x="7807" y="1305265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3" name="フリーフォーム 1402">
            <a:extLst>
              <a:ext uri="{FF2B5EF4-FFF2-40B4-BE49-F238E27FC236}">
                <a16:creationId xmlns:a16="http://schemas.microsoft.com/office/drawing/2014/main" id="{3E225F92-65BB-CD54-6839-E1A8A4DB702B}"/>
              </a:ext>
            </a:extLst>
          </p:cNvPr>
          <p:cNvSpPr/>
          <p:nvPr/>
        </p:nvSpPr>
        <p:spPr>
          <a:xfrm>
            <a:off x="3226987" y="3007971"/>
            <a:ext cx="5122433" cy="3468867"/>
          </a:xfrm>
          <a:custGeom>
            <a:avLst/>
            <a:gdLst>
              <a:gd name="connsiteX0" fmla="*/ 222795 w 5122433"/>
              <a:gd name="connsiteY0" fmla="*/ 594211 h 3468867"/>
              <a:gd name="connsiteX1" fmla="*/ 3340068 w 5122433"/>
              <a:gd name="connsiteY1" fmla="*/ 12320 h 3468867"/>
              <a:gd name="connsiteX2" fmla="*/ 2785886 w 5122433"/>
              <a:gd name="connsiteY2" fmla="*/ 233993 h 3468867"/>
              <a:gd name="connsiteX3" fmla="*/ 3880395 w 5122433"/>
              <a:gd name="connsiteY3" fmla="*/ 663484 h 3468867"/>
              <a:gd name="connsiteX4" fmla="*/ 3617158 w 5122433"/>
              <a:gd name="connsiteY4" fmla="*/ 621920 h 3468867"/>
              <a:gd name="connsiteX5" fmla="*/ 4337595 w 5122433"/>
              <a:gd name="connsiteY5" fmla="*/ 1106829 h 3468867"/>
              <a:gd name="connsiteX6" fmla="*/ 4171340 w 5122433"/>
              <a:gd name="connsiteY6" fmla="*/ 760465 h 3468867"/>
              <a:gd name="connsiteX7" fmla="*/ 5085740 w 5122433"/>
              <a:gd name="connsiteY7" fmla="*/ 3378974 h 3468867"/>
              <a:gd name="connsiteX8" fmla="*/ 4753231 w 5122433"/>
              <a:gd name="connsiteY8" fmla="*/ 2755520 h 3468867"/>
              <a:gd name="connsiteX9" fmla="*/ 3049122 w 5122433"/>
              <a:gd name="connsiteY9" fmla="*/ 1702574 h 3468867"/>
              <a:gd name="connsiteX10" fmla="*/ 1594395 w 5122433"/>
              <a:gd name="connsiteY10" fmla="*/ 2270611 h 3468867"/>
              <a:gd name="connsiteX11" fmla="*/ 2453377 w 5122433"/>
              <a:gd name="connsiteY11" fmla="*/ 1716429 h 3468867"/>
              <a:gd name="connsiteX12" fmla="*/ 1109486 w 5122433"/>
              <a:gd name="connsiteY12" fmla="*/ 1730284 h 3468867"/>
              <a:gd name="connsiteX13" fmla="*/ 2578068 w 5122433"/>
              <a:gd name="connsiteY13" fmla="*/ 1023702 h 3468867"/>
              <a:gd name="connsiteX14" fmla="*/ 499886 w 5122433"/>
              <a:gd name="connsiteY14" fmla="*/ 995993 h 3468867"/>
              <a:gd name="connsiteX15" fmla="*/ 2578068 w 5122433"/>
              <a:gd name="connsiteY15" fmla="*/ 441811 h 3468867"/>
              <a:gd name="connsiteX16" fmla="*/ 1122 w 5122433"/>
              <a:gd name="connsiteY16" fmla="*/ 926720 h 3468867"/>
              <a:gd name="connsiteX17" fmla="*/ 2952140 w 5122433"/>
              <a:gd name="connsiteY17" fmla="*/ 220138 h 3468867"/>
              <a:gd name="connsiteX18" fmla="*/ 222795 w 5122433"/>
              <a:gd name="connsiteY18" fmla="*/ 594211 h 346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122433" h="3468867">
                <a:moveTo>
                  <a:pt x="222795" y="594211"/>
                </a:moveTo>
                <a:cubicBezTo>
                  <a:pt x="287450" y="559575"/>
                  <a:pt x="2912886" y="72356"/>
                  <a:pt x="3340068" y="12320"/>
                </a:cubicBezTo>
                <a:cubicBezTo>
                  <a:pt x="3767250" y="-47716"/>
                  <a:pt x="2695832" y="125466"/>
                  <a:pt x="2785886" y="233993"/>
                </a:cubicBezTo>
                <a:cubicBezTo>
                  <a:pt x="2875941" y="342520"/>
                  <a:pt x="3741850" y="598830"/>
                  <a:pt x="3880395" y="663484"/>
                </a:cubicBezTo>
                <a:cubicBezTo>
                  <a:pt x="4018940" y="728139"/>
                  <a:pt x="3540958" y="548029"/>
                  <a:pt x="3617158" y="621920"/>
                </a:cubicBezTo>
                <a:cubicBezTo>
                  <a:pt x="3693358" y="695811"/>
                  <a:pt x="4245231" y="1083738"/>
                  <a:pt x="4337595" y="1106829"/>
                </a:cubicBezTo>
                <a:cubicBezTo>
                  <a:pt x="4429959" y="1129920"/>
                  <a:pt x="4046649" y="381774"/>
                  <a:pt x="4171340" y="760465"/>
                </a:cubicBezTo>
                <a:cubicBezTo>
                  <a:pt x="4296031" y="1139156"/>
                  <a:pt x="4988758" y="3046465"/>
                  <a:pt x="5085740" y="3378974"/>
                </a:cubicBezTo>
                <a:cubicBezTo>
                  <a:pt x="5182722" y="3711483"/>
                  <a:pt x="5092667" y="3034920"/>
                  <a:pt x="4753231" y="2755520"/>
                </a:cubicBezTo>
                <a:cubicBezTo>
                  <a:pt x="4413795" y="2476120"/>
                  <a:pt x="3575595" y="1783392"/>
                  <a:pt x="3049122" y="1702574"/>
                </a:cubicBezTo>
                <a:cubicBezTo>
                  <a:pt x="2522649" y="1621756"/>
                  <a:pt x="1693686" y="2268302"/>
                  <a:pt x="1594395" y="2270611"/>
                </a:cubicBezTo>
                <a:cubicBezTo>
                  <a:pt x="1495104" y="2272920"/>
                  <a:pt x="2534195" y="1806483"/>
                  <a:pt x="2453377" y="1716429"/>
                </a:cubicBezTo>
                <a:cubicBezTo>
                  <a:pt x="2372559" y="1626375"/>
                  <a:pt x="1088704" y="1845738"/>
                  <a:pt x="1109486" y="1730284"/>
                </a:cubicBezTo>
                <a:cubicBezTo>
                  <a:pt x="1130268" y="1614830"/>
                  <a:pt x="2679668" y="1146084"/>
                  <a:pt x="2578068" y="1023702"/>
                </a:cubicBezTo>
                <a:cubicBezTo>
                  <a:pt x="2476468" y="901320"/>
                  <a:pt x="499886" y="1092975"/>
                  <a:pt x="499886" y="995993"/>
                </a:cubicBezTo>
                <a:cubicBezTo>
                  <a:pt x="499886" y="899011"/>
                  <a:pt x="2661195" y="453356"/>
                  <a:pt x="2578068" y="441811"/>
                </a:cubicBezTo>
                <a:cubicBezTo>
                  <a:pt x="2494941" y="430265"/>
                  <a:pt x="-61223" y="963665"/>
                  <a:pt x="1122" y="926720"/>
                </a:cubicBezTo>
                <a:cubicBezTo>
                  <a:pt x="63467" y="889775"/>
                  <a:pt x="2915195" y="275556"/>
                  <a:pt x="2952140" y="220138"/>
                </a:cubicBezTo>
                <a:cubicBezTo>
                  <a:pt x="2989085" y="164720"/>
                  <a:pt x="158140" y="628847"/>
                  <a:pt x="222795" y="594211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4" name="フリーフォーム 1403">
            <a:extLst>
              <a:ext uri="{FF2B5EF4-FFF2-40B4-BE49-F238E27FC236}">
                <a16:creationId xmlns:a16="http://schemas.microsoft.com/office/drawing/2014/main" id="{A30240DC-4990-8D15-1B5A-370948A2E0E3}"/>
              </a:ext>
            </a:extLst>
          </p:cNvPr>
          <p:cNvSpPr/>
          <p:nvPr/>
        </p:nvSpPr>
        <p:spPr>
          <a:xfrm>
            <a:off x="4474322" y="4785257"/>
            <a:ext cx="1865577" cy="5360794"/>
          </a:xfrm>
          <a:custGeom>
            <a:avLst/>
            <a:gdLst>
              <a:gd name="connsiteX0" fmla="*/ 1787933 w 1865577"/>
              <a:gd name="connsiteY0" fmla="*/ 507179 h 5360794"/>
              <a:gd name="connsiteX1" fmla="*/ 693423 w 1865577"/>
              <a:gd name="connsiteY1" fmla="*/ 3042561 h 5360794"/>
              <a:gd name="connsiteX2" fmla="*/ 693423 w 1865577"/>
              <a:gd name="connsiteY2" fmla="*/ 3042561 h 5360794"/>
              <a:gd name="connsiteX3" fmla="*/ 291642 w 1865577"/>
              <a:gd name="connsiteY3" fmla="*/ 3818416 h 5360794"/>
              <a:gd name="connsiteX4" fmla="*/ 374769 w 1865577"/>
              <a:gd name="connsiteY4" fmla="*/ 3610598 h 5360794"/>
              <a:gd name="connsiteX5" fmla="*/ 347060 w 1865577"/>
              <a:gd name="connsiteY5" fmla="*/ 4234052 h 5360794"/>
              <a:gd name="connsiteX6" fmla="*/ 610296 w 1865577"/>
              <a:gd name="connsiteY6" fmla="*/ 5356270 h 5360794"/>
              <a:gd name="connsiteX7" fmla="*/ 97678 w 1865577"/>
              <a:gd name="connsiteY7" fmla="*/ 3776852 h 5360794"/>
              <a:gd name="connsiteX8" fmla="*/ 97678 w 1865577"/>
              <a:gd name="connsiteY8" fmla="*/ 3956961 h 5360794"/>
              <a:gd name="connsiteX9" fmla="*/ 1109060 w 1865577"/>
              <a:gd name="connsiteY9" fmla="*/ 1615543 h 5360794"/>
              <a:gd name="connsiteX10" fmla="*/ 998223 w 1865577"/>
              <a:gd name="connsiteY10" fmla="*/ 1823361 h 5360794"/>
              <a:gd name="connsiteX11" fmla="*/ 1857205 w 1865577"/>
              <a:gd name="connsiteY11" fmla="*/ 22270 h 5360794"/>
              <a:gd name="connsiteX12" fmla="*/ 1455423 w 1865577"/>
              <a:gd name="connsiteY12" fmla="*/ 798125 h 5360794"/>
              <a:gd name="connsiteX13" fmla="*/ 1787933 w 1865577"/>
              <a:gd name="connsiteY13" fmla="*/ 507179 h 5360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65577" h="5360794">
                <a:moveTo>
                  <a:pt x="1787933" y="507179"/>
                </a:moveTo>
                <a:lnTo>
                  <a:pt x="693423" y="3042561"/>
                </a:lnTo>
                <a:lnTo>
                  <a:pt x="693423" y="3042561"/>
                </a:lnTo>
                <a:cubicBezTo>
                  <a:pt x="626459" y="3171870"/>
                  <a:pt x="344751" y="3723743"/>
                  <a:pt x="291642" y="3818416"/>
                </a:cubicBezTo>
                <a:cubicBezTo>
                  <a:pt x="238533" y="3913089"/>
                  <a:pt x="365533" y="3541325"/>
                  <a:pt x="374769" y="3610598"/>
                </a:cubicBezTo>
                <a:cubicBezTo>
                  <a:pt x="384005" y="3679871"/>
                  <a:pt x="307806" y="3943107"/>
                  <a:pt x="347060" y="4234052"/>
                </a:cubicBezTo>
                <a:cubicBezTo>
                  <a:pt x="386314" y="4524997"/>
                  <a:pt x="651860" y="5432470"/>
                  <a:pt x="610296" y="5356270"/>
                </a:cubicBezTo>
                <a:cubicBezTo>
                  <a:pt x="568732" y="5280070"/>
                  <a:pt x="183114" y="4010070"/>
                  <a:pt x="97678" y="3776852"/>
                </a:cubicBezTo>
                <a:cubicBezTo>
                  <a:pt x="12242" y="3543634"/>
                  <a:pt x="-70886" y="4317179"/>
                  <a:pt x="97678" y="3956961"/>
                </a:cubicBezTo>
                <a:cubicBezTo>
                  <a:pt x="266242" y="3596743"/>
                  <a:pt x="958969" y="1971143"/>
                  <a:pt x="1109060" y="1615543"/>
                </a:cubicBezTo>
                <a:cubicBezTo>
                  <a:pt x="1259151" y="1259943"/>
                  <a:pt x="873532" y="2088906"/>
                  <a:pt x="998223" y="1823361"/>
                </a:cubicBezTo>
                <a:cubicBezTo>
                  <a:pt x="1122914" y="1557816"/>
                  <a:pt x="1781005" y="193142"/>
                  <a:pt x="1857205" y="22270"/>
                </a:cubicBezTo>
                <a:cubicBezTo>
                  <a:pt x="1933405" y="-148602"/>
                  <a:pt x="1464659" y="717307"/>
                  <a:pt x="1455423" y="798125"/>
                </a:cubicBezTo>
                <a:cubicBezTo>
                  <a:pt x="1446187" y="878943"/>
                  <a:pt x="1623987" y="693061"/>
                  <a:pt x="1787933" y="507179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5" name="フリーフォーム 1404">
            <a:extLst>
              <a:ext uri="{FF2B5EF4-FFF2-40B4-BE49-F238E27FC236}">
                <a16:creationId xmlns:a16="http://schemas.microsoft.com/office/drawing/2014/main" id="{D9080E76-94AF-A83D-C610-5DAC8166E86C}"/>
              </a:ext>
            </a:extLst>
          </p:cNvPr>
          <p:cNvSpPr/>
          <p:nvPr/>
        </p:nvSpPr>
        <p:spPr>
          <a:xfrm>
            <a:off x="4314947" y="5711537"/>
            <a:ext cx="1546134" cy="3986649"/>
          </a:xfrm>
          <a:custGeom>
            <a:avLst/>
            <a:gdLst>
              <a:gd name="connsiteX0" fmla="*/ 1545526 w 1546134"/>
              <a:gd name="connsiteY0" fmla="*/ 10390 h 3986649"/>
              <a:gd name="connsiteX1" fmla="*/ 160071 w 1546134"/>
              <a:gd name="connsiteY1" fmla="*/ 2227118 h 3986649"/>
              <a:gd name="connsiteX2" fmla="*/ 173926 w 1546134"/>
              <a:gd name="connsiteY2" fmla="*/ 3307772 h 3986649"/>
              <a:gd name="connsiteX3" fmla="*/ 187780 w 1546134"/>
              <a:gd name="connsiteY3" fmla="*/ 3044536 h 3986649"/>
              <a:gd name="connsiteX4" fmla="*/ 520289 w 1546134"/>
              <a:gd name="connsiteY4" fmla="*/ 3986645 h 3986649"/>
              <a:gd name="connsiteX5" fmla="*/ 132362 w 1546134"/>
              <a:gd name="connsiteY5" fmla="*/ 3030681 h 3986649"/>
              <a:gd name="connsiteX6" fmla="*/ 35380 w 1546134"/>
              <a:gd name="connsiteY6" fmla="*/ 2462645 h 3986649"/>
              <a:gd name="connsiteX7" fmla="*/ 686544 w 1546134"/>
              <a:gd name="connsiteY7" fmla="*/ 1063336 h 3986649"/>
              <a:gd name="connsiteX8" fmla="*/ 340180 w 1546134"/>
              <a:gd name="connsiteY8" fmla="*/ 1381990 h 3986649"/>
              <a:gd name="connsiteX9" fmla="*/ 1545526 w 1546134"/>
              <a:gd name="connsiteY9" fmla="*/ 10390 h 398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6134" h="3986649">
                <a:moveTo>
                  <a:pt x="1545526" y="10390"/>
                </a:moveTo>
                <a:cubicBezTo>
                  <a:pt x="1515508" y="151245"/>
                  <a:pt x="388671" y="1677554"/>
                  <a:pt x="160071" y="2227118"/>
                </a:cubicBezTo>
                <a:cubicBezTo>
                  <a:pt x="-68529" y="2776682"/>
                  <a:pt x="169308" y="3171536"/>
                  <a:pt x="173926" y="3307772"/>
                </a:cubicBezTo>
                <a:cubicBezTo>
                  <a:pt x="178544" y="3444008"/>
                  <a:pt x="130053" y="2931391"/>
                  <a:pt x="187780" y="3044536"/>
                </a:cubicBezTo>
                <a:cubicBezTo>
                  <a:pt x="245507" y="3157681"/>
                  <a:pt x="529525" y="3988954"/>
                  <a:pt x="520289" y="3986645"/>
                </a:cubicBezTo>
                <a:cubicBezTo>
                  <a:pt x="511053" y="3984336"/>
                  <a:pt x="213180" y="3284681"/>
                  <a:pt x="132362" y="3030681"/>
                </a:cubicBezTo>
                <a:cubicBezTo>
                  <a:pt x="51544" y="2776681"/>
                  <a:pt x="-56984" y="2790536"/>
                  <a:pt x="35380" y="2462645"/>
                </a:cubicBezTo>
                <a:cubicBezTo>
                  <a:pt x="127744" y="2134754"/>
                  <a:pt x="635744" y="1243445"/>
                  <a:pt x="686544" y="1063336"/>
                </a:cubicBezTo>
                <a:cubicBezTo>
                  <a:pt x="737344" y="883227"/>
                  <a:pt x="194707" y="1559790"/>
                  <a:pt x="340180" y="1381990"/>
                </a:cubicBezTo>
                <a:cubicBezTo>
                  <a:pt x="485653" y="1204190"/>
                  <a:pt x="1575544" y="-130465"/>
                  <a:pt x="1545526" y="10390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6" name="フリーフォーム 1405">
            <a:extLst>
              <a:ext uri="{FF2B5EF4-FFF2-40B4-BE49-F238E27FC236}">
                <a16:creationId xmlns:a16="http://schemas.microsoft.com/office/drawing/2014/main" id="{6D376A3A-3DFD-063C-C019-60F8A6BCE67E}"/>
              </a:ext>
            </a:extLst>
          </p:cNvPr>
          <p:cNvSpPr/>
          <p:nvPr/>
        </p:nvSpPr>
        <p:spPr>
          <a:xfrm>
            <a:off x="6250090" y="5056135"/>
            <a:ext cx="1896434" cy="5711229"/>
          </a:xfrm>
          <a:custGeom>
            <a:avLst/>
            <a:gdLst>
              <a:gd name="connsiteX0" fmla="*/ 898855 w 1896434"/>
              <a:gd name="connsiteY0" fmla="*/ 28483 h 5711229"/>
              <a:gd name="connsiteX1" fmla="*/ 1563874 w 1896434"/>
              <a:gd name="connsiteY1" fmla="*/ 2591574 h 5711229"/>
              <a:gd name="connsiteX2" fmla="*/ 1577728 w 1896434"/>
              <a:gd name="connsiteY2" fmla="*/ 2328338 h 5711229"/>
              <a:gd name="connsiteX3" fmla="*/ 1605437 w 1896434"/>
              <a:gd name="connsiteY3" fmla="*/ 3021065 h 5711229"/>
              <a:gd name="connsiteX4" fmla="*/ 912710 w 1896434"/>
              <a:gd name="connsiteY4" fmla="*/ 4642047 h 5711229"/>
              <a:gd name="connsiteX5" fmla="*/ 1078965 w 1896434"/>
              <a:gd name="connsiteY5" fmla="*/ 4226410 h 5711229"/>
              <a:gd name="connsiteX6" fmla="*/ 206128 w 1896434"/>
              <a:gd name="connsiteY6" fmla="*/ 5514883 h 5711229"/>
              <a:gd name="connsiteX7" fmla="*/ 995837 w 1896434"/>
              <a:gd name="connsiteY7" fmla="*/ 3755356 h 5711229"/>
              <a:gd name="connsiteX8" fmla="*/ 12165 w 1896434"/>
              <a:gd name="connsiteY8" fmla="*/ 5708847 h 5711229"/>
              <a:gd name="connsiteX9" fmla="*/ 1827110 w 1896434"/>
              <a:gd name="connsiteY9" fmla="*/ 3270447 h 5711229"/>
              <a:gd name="connsiteX10" fmla="*/ 1536165 w 1896434"/>
              <a:gd name="connsiteY10" fmla="*/ 527247 h 5711229"/>
              <a:gd name="connsiteX11" fmla="*/ 1702419 w 1896434"/>
              <a:gd name="connsiteY11" fmla="*/ 1178410 h 5711229"/>
              <a:gd name="connsiteX12" fmla="*/ 898855 w 1896434"/>
              <a:gd name="connsiteY12" fmla="*/ 28483 h 5711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96434" h="5711229">
                <a:moveTo>
                  <a:pt x="898855" y="28483"/>
                </a:moveTo>
                <a:cubicBezTo>
                  <a:pt x="875764" y="264010"/>
                  <a:pt x="1450729" y="2208265"/>
                  <a:pt x="1563874" y="2591574"/>
                </a:cubicBezTo>
                <a:cubicBezTo>
                  <a:pt x="1677019" y="2974883"/>
                  <a:pt x="1570801" y="2256756"/>
                  <a:pt x="1577728" y="2328338"/>
                </a:cubicBezTo>
                <a:cubicBezTo>
                  <a:pt x="1584655" y="2399920"/>
                  <a:pt x="1716273" y="2635447"/>
                  <a:pt x="1605437" y="3021065"/>
                </a:cubicBezTo>
                <a:cubicBezTo>
                  <a:pt x="1494601" y="3406683"/>
                  <a:pt x="1000455" y="4441156"/>
                  <a:pt x="912710" y="4642047"/>
                </a:cubicBezTo>
                <a:cubicBezTo>
                  <a:pt x="824965" y="4842938"/>
                  <a:pt x="1196729" y="4080937"/>
                  <a:pt x="1078965" y="4226410"/>
                </a:cubicBezTo>
                <a:cubicBezTo>
                  <a:pt x="961201" y="4371883"/>
                  <a:pt x="219983" y="5593392"/>
                  <a:pt x="206128" y="5514883"/>
                </a:cubicBezTo>
                <a:cubicBezTo>
                  <a:pt x="192273" y="5436374"/>
                  <a:pt x="1028164" y="3723029"/>
                  <a:pt x="995837" y="3755356"/>
                </a:cubicBezTo>
                <a:cubicBezTo>
                  <a:pt x="963510" y="3787683"/>
                  <a:pt x="-126380" y="5789665"/>
                  <a:pt x="12165" y="5708847"/>
                </a:cubicBezTo>
                <a:cubicBezTo>
                  <a:pt x="150710" y="5628029"/>
                  <a:pt x="1573110" y="4134047"/>
                  <a:pt x="1827110" y="3270447"/>
                </a:cubicBezTo>
                <a:cubicBezTo>
                  <a:pt x="2081110" y="2406847"/>
                  <a:pt x="1556947" y="875920"/>
                  <a:pt x="1536165" y="527247"/>
                </a:cubicBezTo>
                <a:cubicBezTo>
                  <a:pt x="1515383" y="178574"/>
                  <a:pt x="1804019" y="1263846"/>
                  <a:pt x="1702419" y="1178410"/>
                </a:cubicBezTo>
                <a:cubicBezTo>
                  <a:pt x="1600819" y="1092974"/>
                  <a:pt x="921946" y="-207044"/>
                  <a:pt x="898855" y="28483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7" name="フリーフォーム 1406">
            <a:extLst>
              <a:ext uri="{FF2B5EF4-FFF2-40B4-BE49-F238E27FC236}">
                <a16:creationId xmlns:a16="http://schemas.microsoft.com/office/drawing/2014/main" id="{2751D516-C489-40EB-ADEC-6B3AF374B518}"/>
              </a:ext>
            </a:extLst>
          </p:cNvPr>
          <p:cNvSpPr/>
          <p:nvPr/>
        </p:nvSpPr>
        <p:spPr>
          <a:xfrm>
            <a:off x="6871222" y="6558469"/>
            <a:ext cx="1484769" cy="5199126"/>
          </a:xfrm>
          <a:custGeom>
            <a:avLst/>
            <a:gdLst>
              <a:gd name="connsiteX0" fmla="*/ 1039723 w 1484769"/>
              <a:gd name="connsiteY0" fmla="*/ 8586 h 5199126"/>
              <a:gd name="connsiteX1" fmla="*/ 1483069 w 1484769"/>
              <a:gd name="connsiteY1" fmla="*/ 2045204 h 5199126"/>
              <a:gd name="connsiteX2" fmla="*/ 845760 w 1484769"/>
              <a:gd name="connsiteY2" fmla="*/ 3250549 h 5199126"/>
              <a:gd name="connsiteX3" fmla="*/ 1164414 w 1484769"/>
              <a:gd name="connsiteY3" fmla="*/ 2793349 h 5199126"/>
              <a:gd name="connsiteX4" fmla="*/ 388560 w 1484769"/>
              <a:gd name="connsiteY4" fmla="*/ 3721604 h 5199126"/>
              <a:gd name="connsiteX5" fmla="*/ 633 w 1484769"/>
              <a:gd name="connsiteY5" fmla="*/ 5190186 h 5199126"/>
              <a:gd name="connsiteX6" fmla="*/ 319287 w 1484769"/>
              <a:gd name="connsiteY6" fmla="*/ 4234222 h 5199126"/>
              <a:gd name="connsiteX7" fmla="*/ 1095142 w 1484769"/>
              <a:gd name="connsiteY7" fmla="*/ 2197604 h 5199126"/>
              <a:gd name="connsiteX8" fmla="*/ 1095142 w 1484769"/>
              <a:gd name="connsiteY8" fmla="*/ 839858 h 5199126"/>
              <a:gd name="connsiteX9" fmla="*/ 1261396 w 1484769"/>
              <a:gd name="connsiteY9" fmla="*/ 1297058 h 5199126"/>
              <a:gd name="connsiteX10" fmla="*/ 1039723 w 1484769"/>
              <a:gd name="connsiteY10" fmla="*/ 8586 h 519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84769" h="5199126">
                <a:moveTo>
                  <a:pt x="1039723" y="8586"/>
                </a:moveTo>
                <a:cubicBezTo>
                  <a:pt x="1076668" y="133277"/>
                  <a:pt x="1515396" y="1504877"/>
                  <a:pt x="1483069" y="2045204"/>
                </a:cubicBezTo>
                <a:cubicBezTo>
                  <a:pt x="1450742" y="2585531"/>
                  <a:pt x="898869" y="3125858"/>
                  <a:pt x="845760" y="3250549"/>
                </a:cubicBezTo>
                <a:cubicBezTo>
                  <a:pt x="792651" y="3375240"/>
                  <a:pt x="1240614" y="2714840"/>
                  <a:pt x="1164414" y="2793349"/>
                </a:cubicBezTo>
                <a:cubicBezTo>
                  <a:pt x="1088214" y="2871858"/>
                  <a:pt x="582523" y="3322131"/>
                  <a:pt x="388560" y="3721604"/>
                </a:cubicBezTo>
                <a:cubicBezTo>
                  <a:pt x="194597" y="4121077"/>
                  <a:pt x="12178" y="5104750"/>
                  <a:pt x="633" y="5190186"/>
                </a:cubicBezTo>
                <a:cubicBezTo>
                  <a:pt x="-10913" y="5275622"/>
                  <a:pt x="136869" y="4732986"/>
                  <a:pt x="319287" y="4234222"/>
                </a:cubicBezTo>
                <a:cubicBezTo>
                  <a:pt x="501705" y="3735458"/>
                  <a:pt x="965833" y="2763331"/>
                  <a:pt x="1095142" y="2197604"/>
                </a:cubicBezTo>
                <a:cubicBezTo>
                  <a:pt x="1224451" y="1631877"/>
                  <a:pt x="1067433" y="989949"/>
                  <a:pt x="1095142" y="839858"/>
                </a:cubicBezTo>
                <a:cubicBezTo>
                  <a:pt x="1122851" y="689767"/>
                  <a:pt x="1266014" y="1437912"/>
                  <a:pt x="1261396" y="1297058"/>
                </a:cubicBezTo>
                <a:cubicBezTo>
                  <a:pt x="1256778" y="1156204"/>
                  <a:pt x="1002778" y="-116105"/>
                  <a:pt x="1039723" y="8586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8" name="フリーフォーム 1407">
            <a:extLst>
              <a:ext uri="{FF2B5EF4-FFF2-40B4-BE49-F238E27FC236}">
                <a16:creationId xmlns:a16="http://schemas.microsoft.com/office/drawing/2014/main" id="{61324022-0B2F-7262-C870-E7C7C2707716}"/>
              </a:ext>
            </a:extLst>
          </p:cNvPr>
          <p:cNvSpPr/>
          <p:nvPr/>
        </p:nvSpPr>
        <p:spPr>
          <a:xfrm>
            <a:off x="4753074" y="6553175"/>
            <a:ext cx="1844123" cy="458943"/>
          </a:xfrm>
          <a:custGeom>
            <a:avLst/>
            <a:gdLst>
              <a:gd name="connsiteX0" fmla="*/ 220708 w 1844123"/>
              <a:gd name="connsiteY0" fmla="*/ 25 h 458943"/>
              <a:gd name="connsiteX1" fmla="*/ 1550744 w 1844123"/>
              <a:gd name="connsiteY1" fmla="*/ 207843 h 458943"/>
              <a:gd name="connsiteX2" fmla="*/ 1384490 w 1844123"/>
              <a:gd name="connsiteY2" fmla="*/ 110861 h 458943"/>
              <a:gd name="connsiteX3" fmla="*/ 1841690 w 1844123"/>
              <a:gd name="connsiteY3" fmla="*/ 457225 h 458943"/>
              <a:gd name="connsiteX4" fmla="*/ 1148962 w 1844123"/>
              <a:gd name="connsiteY4" fmla="*/ 249407 h 458943"/>
              <a:gd name="connsiteX5" fmla="*/ 1772417 w 1844123"/>
              <a:gd name="connsiteY5" fmla="*/ 374098 h 458943"/>
              <a:gd name="connsiteX6" fmla="*/ 40599 w 1844123"/>
              <a:gd name="connsiteY6" fmla="*/ 235552 h 458943"/>
              <a:gd name="connsiteX7" fmla="*/ 525508 w 1844123"/>
              <a:gd name="connsiteY7" fmla="*/ 193989 h 458943"/>
              <a:gd name="connsiteX8" fmla="*/ 220708 w 1844123"/>
              <a:gd name="connsiteY8" fmla="*/ 25 h 458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44123" h="458943">
                <a:moveTo>
                  <a:pt x="220708" y="25"/>
                </a:moveTo>
                <a:cubicBezTo>
                  <a:pt x="391581" y="2334"/>
                  <a:pt x="1356780" y="189370"/>
                  <a:pt x="1550744" y="207843"/>
                </a:cubicBezTo>
                <a:cubicBezTo>
                  <a:pt x="1744708" y="226316"/>
                  <a:pt x="1335999" y="69297"/>
                  <a:pt x="1384490" y="110861"/>
                </a:cubicBezTo>
                <a:cubicBezTo>
                  <a:pt x="1432981" y="152425"/>
                  <a:pt x="1880945" y="434134"/>
                  <a:pt x="1841690" y="457225"/>
                </a:cubicBezTo>
                <a:cubicBezTo>
                  <a:pt x="1802435" y="480316"/>
                  <a:pt x="1160508" y="263262"/>
                  <a:pt x="1148962" y="249407"/>
                </a:cubicBezTo>
                <a:cubicBezTo>
                  <a:pt x="1137417" y="235553"/>
                  <a:pt x="1957144" y="376407"/>
                  <a:pt x="1772417" y="374098"/>
                </a:cubicBezTo>
                <a:cubicBezTo>
                  <a:pt x="1587690" y="371789"/>
                  <a:pt x="248417" y="265570"/>
                  <a:pt x="40599" y="235552"/>
                </a:cubicBezTo>
                <a:cubicBezTo>
                  <a:pt x="-167219" y="205534"/>
                  <a:pt x="488563" y="233244"/>
                  <a:pt x="525508" y="193989"/>
                </a:cubicBezTo>
                <a:cubicBezTo>
                  <a:pt x="562453" y="154734"/>
                  <a:pt x="49835" y="-2284"/>
                  <a:pt x="220708" y="25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9" name="フリーフォーム 1408">
            <a:extLst>
              <a:ext uri="{FF2B5EF4-FFF2-40B4-BE49-F238E27FC236}">
                <a16:creationId xmlns:a16="http://schemas.microsoft.com/office/drawing/2014/main" id="{B8FE196E-264E-099A-4A2A-1C3D97C9641C}"/>
              </a:ext>
            </a:extLst>
          </p:cNvPr>
          <p:cNvSpPr/>
          <p:nvPr/>
        </p:nvSpPr>
        <p:spPr>
          <a:xfrm>
            <a:off x="6754774" y="6311311"/>
            <a:ext cx="993553" cy="773931"/>
          </a:xfrm>
          <a:custGeom>
            <a:avLst/>
            <a:gdLst>
              <a:gd name="connsiteX0" fmla="*/ 962208 w 993553"/>
              <a:gd name="connsiteY0" fmla="*/ 6362 h 773931"/>
              <a:gd name="connsiteX1" fmla="*/ 33953 w 993553"/>
              <a:gd name="connsiteY1" fmla="*/ 740653 h 773931"/>
              <a:gd name="connsiteX2" fmla="*/ 186353 w 993553"/>
              <a:gd name="connsiteY2" fmla="*/ 657525 h 773931"/>
              <a:gd name="connsiteX3" fmla="*/ 851371 w 993553"/>
              <a:gd name="connsiteY3" fmla="*/ 325016 h 773931"/>
              <a:gd name="connsiteX4" fmla="*/ 782099 w 993553"/>
              <a:gd name="connsiteY4" fmla="*/ 380434 h 773931"/>
              <a:gd name="connsiteX5" fmla="*/ 962208 w 993553"/>
              <a:gd name="connsiteY5" fmla="*/ 6362 h 773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3553" h="773931">
                <a:moveTo>
                  <a:pt x="962208" y="6362"/>
                </a:moveTo>
                <a:cubicBezTo>
                  <a:pt x="837517" y="66399"/>
                  <a:pt x="163262" y="632126"/>
                  <a:pt x="33953" y="740653"/>
                </a:cubicBezTo>
                <a:cubicBezTo>
                  <a:pt x="-95356" y="849180"/>
                  <a:pt x="186353" y="657525"/>
                  <a:pt x="186353" y="657525"/>
                </a:cubicBezTo>
                <a:lnTo>
                  <a:pt x="851371" y="325016"/>
                </a:lnTo>
                <a:cubicBezTo>
                  <a:pt x="950662" y="278834"/>
                  <a:pt x="763626" y="431234"/>
                  <a:pt x="782099" y="380434"/>
                </a:cubicBezTo>
                <a:cubicBezTo>
                  <a:pt x="800572" y="329634"/>
                  <a:pt x="1086899" y="-53675"/>
                  <a:pt x="962208" y="6362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0" name="フリーフォーム 1409">
            <a:extLst>
              <a:ext uri="{FF2B5EF4-FFF2-40B4-BE49-F238E27FC236}">
                <a16:creationId xmlns:a16="http://schemas.microsoft.com/office/drawing/2014/main" id="{FC40DEB9-8E3B-1C9D-EA28-138F2061FB35}"/>
              </a:ext>
            </a:extLst>
          </p:cNvPr>
          <p:cNvSpPr/>
          <p:nvPr/>
        </p:nvSpPr>
        <p:spPr>
          <a:xfrm>
            <a:off x="5422393" y="9063048"/>
            <a:ext cx="1407421" cy="316821"/>
          </a:xfrm>
          <a:custGeom>
            <a:avLst/>
            <a:gdLst>
              <a:gd name="connsiteX0" fmla="*/ 10219 w 1407421"/>
              <a:gd name="connsiteY0" fmla="*/ 80952 h 316821"/>
              <a:gd name="connsiteX1" fmla="*/ 574995 w 1407421"/>
              <a:gd name="connsiteY1" fmla="*/ 270 h 316821"/>
              <a:gd name="connsiteX2" fmla="*/ 514483 w 1407421"/>
              <a:gd name="connsiteY2" fmla="*/ 54058 h 316821"/>
              <a:gd name="connsiteX3" fmla="*/ 796872 w 1407421"/>
              <a:gd name="connsiteY3" fmla="*/ 33887 h 316821"/>
              <a:gd name="connsiteX4" fmla="*/ 1395266 w 1407421"/>
              <a:gd name="connsiteY4" fmla="*/ 161634 h 316821"/>
              <a:gd name="connsiteX5" fmla="*/ 1213731 w 1407421"/>
              <a:gd name="connsiteY5" fmla="*/ 175081 h 316821"/>
              <a:gd name="connsiteX6" fmla="*/ 622060 w 1407421"/>
              <a:gd name="connsiteY6" fmla="*/ 242317 h 316821"/>
              <a:gd name="connsiteX7" fmla="*/ 803595 w 1407421"/>
              <a:gd name="connsiteY7" fmla="*/ 316276 h 316821"/>
              <a:gd name="connsiteX8" fmla="*/ 151413 w 1407421"/>
              <a:gd name="connsiteY8" fmla="*/ 201976 h 316821"/>
              <a:gd name="connsiteX9" fmla="*/ 144689 w 1407421"/>
              <a:gd name="connsiteY9" fmla="*/ 181805 h 316821"/>
              <a:gd name="connsiteX10" fmla="*/ 205201 w 1407421"/>
              <a:gd name="connsiteY10" fmla="*/ 161634 h 316821"/>
              <a:gd name="connsiteX11" fmla="*/ 10219 w 1407421"/>
              <a:gd name="connsiteY11" fmla="*/ 80952 h 316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07421" h="316821">
                <a:moveTo>
                  <a:pt x="10219" y="80952"/>
                </a:moveTo>
                <a:cubicBezTo>
                  <a:pt x="71851" y="54058"/>
                  <a:pt x="490951" y="4752"/>
                  <a:pt x="574995" y="270"/>
                </a:cubicBezTo>
                <a:cubicBezTo>
                  <a:pt x="659039" y="-4212"/>
                  <a:pt x="477503" y="48455"/>
                  <a:pt x="514483" y="54058"/>
                </a:cubicBezTo>
                <a:cubicBezTo>
                  <a:pt x="551463" y="59661"/>
                  <a:pt x="650075" y="15958"/>
                  <a:pt x="796872" y="33887"/>
                </a:cubicBezTo>
                <a:cubicBezTo>
                  <a:pt x="943669" y="51816"/>
                  <a:pt x="1325790" y="138102"/>
                  <a:pt x="1395266" y="161634"/>
                </a:cubicBezTo>
                <a:cubicBezTo>
                  <a:pt x="1464742" y="185166"/>
                  <a:pt x="1213731" y="175081"/>
                  <a:pt x="1213731" y="175081"/>
                </a:cubicBezTo>
                <a:cubicBezTo>
                  <a:pt x="1084863" y="188528"/>
                  <a:pt x="690416" y="218785"/>
                  <a:pt x="622060" y="242317"/>
                </a:cubicBezTo>
                <a:cubicBezTo>
                  <a:pt x="553704" y="265850"/>
                  <a:pt x="882036" y="322999"/>
                  <a:pt x="803595" y="316276"/>
                </a:cubicBezTo>
                <a:cubicBezTo>
                  <a:pt x="725154" y="309553"/>
                  <a:pt x="261231" y="224388"/>
                  <a:pt x="151413" y="201976"/>
                </a:cubicBezTo>
                <a:cubicBezTo>
                  <a:pt x="41595" y="179564"/>
                  <a:pt x="135724" y="188529"/>
                  <a:pt x="144689" y="181805"/>
                </a:cubicBezTo>
                <a:cubicBezTo>
                  <a:pt x="153654" y="175081"/>
                  <a:pt x="225372" y="176202"/>
                  <a:pt x="205201" y="161634"/>
                </a:cubicBezTo>
                <a:cubicBezTo>
                  <a:pt x="185031" y="147066"/>
                  <a:pt x="-51413" y="107846"/>
                  <a:pt x="10219" y="80952"/>
                </a:cubicBezTo>
                <a:close/>
              </a:path>
            </a:pathLst>
          </a:custGeom>
          <a:solidFill>
            <a:srgbClr val="FF0000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1" name="フリーフォーム 1410">
            <a:extLst>
              <a:ext uri="{FF2B5EF4-FFF2-40B4-BE49-F238E27FC236}">
                <a16:creationId xmlns:a16="http://schemas.microsoft.com/office/drawing/2014/main" id="{E7F4C989-63E3-385E-CFDB-4E8CD93C7088}"/>
              </a:ext>
            </a:extLst>
          </p:cNvPr>
          <p:cNvSpPr/>
          <p:nvPr/>
        </p:nvSpPr>
        <p:spPr>
          <a:xfrm>
            <a:off x="6204229" y="9056594"/>
            <a:ext cx="846903" cy="297320"/>
          </a:xfrm>
          <a:custGeom>
            <a:avLst/>
            <a:gdLst>
              <a:gd name="connsiteX0" fmla="*/ 41930 w 846903"/>
              <a:gd name="connsiteY0" fmla="*/ 107577 h 297320"/>
              <a:gd name="connsiteX1" fmla="*/ 290700 w 846903"/>
              <a:gd name="connsiteY1" fmla="*/ 20171 h 297320"/>
              <a:gd name="connsiteX2" fmla="*/ 398277 w 846903"/>
              <a:gd name="connsiteY2" fmla="*/ 73959 h 297320"/>
              <a:gd name="connsiteX3" fmla="*/ 599983 w 846903"/>
              <a:gd name="connsiteY3" fmla="*/ 40341 h 297320"/>
              <a:gd name="connsiteX4" fmla="*/ 405000 w 846903"/>
              <a:gd name="connsiteY4" fmla="*/ 100853 h 297320"/>
              <a:gd name="connsiteX5" fmla="*/ 842030 w 846903"/>
              <a:gd name="connsiteY5" fmla="*/ 0 h 297320"/>
              <a:gd name="connsiteX6" fmla="*/ 647047 w 846903"/>
              <a:gd name="connsiteY6" fmla="*/ 100853 h 297320"/>
              <a:gd name="connsiteX7" fmla="*/ 768071 w 846903"/>
              <a:gd name="connsiteY7" fmla="*/ 154641 h 297320"/>
              <a:gd name="connsiteX8" fmla="*/ 21759 w 846903"/>
              <a:gd name="connsiteY8" fmla="*/ 295835 h 297320"/>
              <a:gd name="connsiteX9" fmla="*/ 189847 w 846903"/>
              <a:gd name="connsiteY9" fmla="*/ 221877 h 297320"/>
              <a:gd name="connsiteX10" fmla="*/ 41930 w 846903"/>
              <a:gd name="connsiteY10" fmla="*/ 107577 h 29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46903" h="297320">
                <a:moveTo>
                  <a:pt x="41930" y="107577"/>
                </a:moveTo>
                <a:cubicBezTo>
                  <a:pt x="58739" y="73959"/>
                  <a:pt x="231309" y="25774"/>
                  <a:pt x="290700" y="20171"/>
                </a:cubicBezTo>
                <a:cubicBezTo>
                  <a:pt x="350091" y="14568"/>
                  <a:pt x="346730" y="70597"/>
                  <a:pt x="398277" y="73959"/>
                </a:cubicBezTo>
                <a:cubicBezTo>
                  <a:pt x="449824" y="77321"/>
                  <a:pt x="598863" y="35859"/>
                  <a:pt x="599983" y="40341"/>
                </a:cubicBezTo>
                <a:cubicBezTo>
                  <a:pt x="601104" y="44823"/>
                  <a:pt x="364659" y="107576"/>
                  <a:pt x="405000" y="100853"/>
                </a:cubicBezTo>
                <a:cubicBezTo>
                  <a:pt x="445341" y="94130"/>
                  <a:pt x="801689" y="0"/>
                  <a:pt x="842030" y="0"/>
                </a:cubicBezTo>
                <a:cubicBezTo>
                  <a:pt x="882371" y="0"/>
                  <a:pt x="659374" y="75079"/>
                  <a:pt x="647047" y="100853"/>
                </a:cubicBezTo>
                <a:cubicBezTo>
                  <a:pt x="634721" y="126627"/>
                  <a:pt x="872286" y="122144"/>
                  <a:pt x="768071" y="154641"/>
                </a:cubicBezTo>
                <a:cubicBezTo>
                  <a:pt x="663856" y="187138"/>
                  <a:pt x="118130" y="284629"/>
                  <a:pt x="21759" y="295835"/>
                </a:cubicBezTo>
                <a:cubicBezTo>
                  <a:pt x="-74612" y="307041"/>
                  <a:pt x="179762" y="252133"/>
                  <a:pt x="189847" y="221877"/>
                </a:cubicBezTo>
                <a:cubicBezTo>
                  <a:pt x="199932" y="191621"/>
                  <a:pt x="25121" y="141195"/>
                  <a:pt x="41930" y="107577"/>
                </a:cubicBezTo>
                <a:close/>
              </a:path>
            </a:pathLst>
          </a:custGeom>
          <a:solidFill>
            <a:srgbClr val="FF0000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2" name="フリーフォーム 1411">
            <a:extLst>
              <a:ext uri="{FF2B5EF4-FFF2-40B4-BE49-F238E27FC236}">
                <a16:creationId xmlns:a16="http://schemas.microsoft.com/office/drawing/2014/main" id="{B91806A6-D563-3931-132E-8FD21EB7C819}"/>
              </a:ext>
            </a:extLst>
          </p:cNvPr>
          <p:cNvSpPr/>
          <p:nvPr/>
        </p:nvSpPr>
        <p:spPr>
          <a:xfrm>
            <a:off x="5598404" y="9177618"/>
            <a:ext cx="1359866" cy="585507"/>
          </a:xfrm>
          <a:custGeom>
            <a:avLst/>
            <a:gdLst>
              <a:gd name="connsiteX0" fmla="*/ 2296 w 1359866"/>
              <a:gd name="connsiteY0" fmla="*/ 0 h 585507"/>
              <a:gd name="connsiteX1" fmla="*/ 862908 w 1359866"/>
              <a:gd name="connsiteY1" fmla="*/ 228600 h 585507"/>
              <a:gd name="connsiteX2" fmla="*/ 862908 w 1359866"/>
              <a:gd name="connsiteY2" fmla="*/ 282388 h 585507"/>
              <a:gd name="connsiteX3" fmla="*/ 1340278 w 1359866"/>
              <a:gd name="connsiteY3" fmla="*/ 94129 h 585507"/>
              <a:gd name="connsiteX4" fmla="*/ 1273043 w 1359866"/>
              <a:gd name="connsiteY4" fmla="*/ 188258 h 585507"/>
              <a:gd name="connsiteX5" fmla="*/ 1320108 w 1359866"/>
              <a:gd name="connsiteY5" fmla="*/ 268941 h 585507"/>
              <a:gd name="connsiteX6" fmla="*/ 990655 w 1359866"/>
              <a:gd name="connsiteY6" fmla="*/ 484094 h 585507"/>
              <a:gd name="connsiteX7" fmla="*/ 909972 w 1359866"/>
              <a:gd name="connsiteY7" fmla="*/ 584947 h 585507"/>
              <a:gd name="connsiteX8" fmla="*/ 930143 w 1359866"/>
              <a:gd name="connsiteY8" fmla="*/ 443753 h 585507"/>
              <a:gd name="connsiteX9" fmla="*/ 788949 w 1359866"/>
              <a:gd name="connsiteY9" fmla="*/ 289111 h 585507"/>
              <a:gd name="connsiteX10" fmla="*/ 311578 w 1359866"/>
              <a:gd name="connsiteY10" fmla="*/ 121023 h 585507"/>
              <a:gd name="connsiteX11" fmla="*/ 600690 w 1359866"/>
              <a:gd name="connsiteY11" fmla="*/ 228600 h 585507"/>
              <a:gd name="connsiteX12" fmla="*/ 2296 w 1359866"/>
              <a:gd name="connsiteY12" fmla="*/ 0 h 58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59866" h="585507">
                <a:moveTo>
                  <a:pt x="2296" y="0"/>
                </a:moveTo>
                <a:cubicBezTo>
                  <a:pt x="45999" y="0"/>
                  <a:pt x="719473" y="181535"/>
                  <a:pt x="862908" y="228600"/>
                </a:cubicBezTo>
                <a:cubicBezTo>
                  <a:pt x="1006343" y="275665"/>
                  <a:pt x="783346" y="304800"/>
                  <a:pt x="862908" y="282388"/>
                </a:cubicBezTo>
                <a:cubicBezTo>
                  <a:pt x="942470" y="259976"/>
                  <a:pt x="1271922" y="109817"/>
                  <a:pt x="1340278" y="94129"/>
                </a:cubicBezTo>
                <a:cubicBezTo>
                  <a:pt x="1408634" y="78441"/>
                  <a:pt x="1276405" y="159123"/>
                  <a:pt x="1273043" y="188258"/>
                </a:cubicBezTo>
                <a:cubicBezTo>
                  <a:pt x="1269681" y="217393"/>
                  <a:pt x="1367173" y="219635"/>
                  <a:pt x="1320108" y="268941"/>
                </a:cubicBezTo>
                <a:cubicBezTo>
                  <a:pt x="1273043" y="318247"/>
                  <a:pt x="1059011" y="431426"/>
                  <a:pt x="990655" y="484094"/>
                </a:cubicBezTo>
                <a:cubicBezTo>
                  <a:pt x="922299" y="536762"/>
                  <a:pt x="920057" y="591670"/>
                  <a:pt x="909972" y="584947"/>
                </a:cubicBezTo>
                <a:cubicBezTo>
                  <a:pt x="899887" y="578224"/>
                  <a:pt x="950313" y="493059"/>
                  <a:pt x="930143" y="443753"/>
                </a:cubicBezTo>
                <a:cubicBezTo>
                  <a:pt x="909973" y="394447"/>
                  <a:pt x="892043" y="342899"/>
                  <a:pt x="788949" y="289111"/>
                </a:cubicBezTo>
                <a:cubicBezTo>
                  <a:pt x="685855" y="235323"/>
                  <a:pt x="342954" y="131108"/>
                  <a:pt x="311578" y="121023"/>
                </a:cubicBezTo>
                <a:cubicBezTo>
                  <a:pt x="280202" y="110938"/>
                  <a:pt x="648875" y="245409"/>
                  <a:pt x="600690" y="228600"/>
                </a:cubicBezTo>
                <a:cubicBezTo>
                  <a:pt x="552505" y="211791"/>
                  <a:pt x="-41407" y="0"/>
                  <a:pt x="2296" y="0"/>
                </a:cubicBezTo>
                <a:close/>
              </a:path>
            </a:pathLst>
          </a:custGeom>
          <a:solidFill>
            <a:srgbClr val="FF8AD8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3" name="フリーフォーム 1412">
            <a:extLst>
              <a:ext uri="{FF2B5EF4-FFF2-40B4-BE49-F238E27FC236}">
                <a16:creationId xmlns:a16="http://schemas.microsoft.com/office/drawing/2014/main" id="{16E977AF-E94B-CC86-A0C9-04A85574A66E}"/>
              </a:ext>
            </a:extLst>
          </p:cNvPr>
          <p:cNvSpPr/>
          <p:nvPr/>
        </p:nvSpPr>
        <p:spPr>
          <a:xfrm>
            <a:off x="5460025" y="9109737"/>
            <a:ext cx="1300242" cy="661972"/>
          </a:xfrm>
          <a:custGeom>
            <a:avLst/>
            <a:gdLst>
              <a:gd name="connsiteX0" fmla="*/ 6204 w 1300242"/>
              <a:gd name="connsiteY0" fmla="*/ 7369 h 661972"/>
              <a:gd name="connsiteX1" fmla="*/ 59993 w 1300242"/>
              <a:gd name="connsiteY1" fmla="*/ 20816 h 661972"/>
              <a:gd name="connsiteX2" fmla="*/ 819751 w 1300242"/>
              <a:gd name="connsiteY2" fmla="*/ 215798 h 661972"/>
              <a:gd name="connsiteX3" fmla="*/ 1115587 w 1300242"/>
              <a:gd name="connsiteY3" fmla="*/ 471292 h 661972"/>
              <a:gd name="connsiteX4" fmla="*/ 1229887 w 1300242"/>
              <a:gd name="connsiteY4" fmla="*/ 397334 h 661972"/>
              <a:gd name="connsiteX5" fmla="*/ 1290399 w 1300242"/>
              <a:gd name="connsiteY5" fmla="*/ 619210 h 661972"/>
              <a:gd name="connsiteX6" fmla="*/ 1021457 w 1300242"/>
              <a:gd name="connsiteY6" fmla="*/ 632657 h 661972"/>
              <a:gd name="connsiteX7" fmla="*/ 214634 w 1300242"/>
              <a:gd name="connsiteY7" fmla="*/ 303204 h 661972"/>
              <a:gd name="connsiteX8" fmla="*/ 429787 w 1300242"/>
              <a:gd name="connsiteY8" fmla="*/ 330098 h 661972"/>
              <a:gd name="connsiteX9" fmla="*/ 234804 w 1300242"/>
              <a:gd name="connsiteY9" fmla="*/ 155287 h 661972"/>
              <a:gd name="connsiteX10" fmla="*/ 6204 w 1300242"/>
              <a:gd name="connsiteY10" fmla="*/ 7369 h 661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00242" h="661972">
                <a:moveTo>
                  <a:pt x="6204" y="7369"/>
                </a:moveTo>
                <a:cubicBezTo>
                  <a:pt x="-22931" y="-15043"/>
                  <a:pt x="59993" y="20816"/>
                  <a:pt x="59993" y="20816"/>
                </a:cubicBezTo>
                <a:cubicBezTo>
                  <a:pt x="195584" y="55554"/>
                  <a:pt x="643819" y="140719"/>
                  <a:pt x="819751" y="215798"/>
                </a:cubicBezTo>
                <a:cubicBezTo>
                  <a:pt x="995683" y="290877"/>
                  <a:pt x="1047231" y="441036"/>
                  <a:pt x="1115587" y="471292"/>
                </a:cubicBezTo>
                <a:cubicBezTo>
                  <a:pt x="1183943" y="501548"/>
                  <a:pt x="1200752" y="372681"/>
                  <a:pt x="1229887" y="397334"/>
                </a:cubicBezTo>
                <a:cubicBezTo>
                  <a:pt x="1259022" y="421987"/>
                  <a:pt x="1325137" y="579990"/>
                  <a:pt x="1290399" y="619210"/>
                </a:cubicBezTo>
                <a:cubicBezTo>
                  <a:pt x="1255661" y="658430"/>
                  <a:pt x="1200751" y="685325"/>
                  <a:pt x="1021457" y="632657"/>
                </a:cubicBezTo>
                <a:cubicBezTo>
                  <a:pt x="842163" y="579989"/>
                  <a:pt x="313246" y="353630"/>
                  <a:pt x="214634" y="303204"/>
                </a:cubicBezTo>
                <a:cubicBezTo>
                  <a:pt x="116022" y="252778"/>
                  <a:pt x="426425" y="354751"/>
                  <a:pt x="429787" y="330098"/>
                </a:cubicBezTo>
                <a:cubicBezTo>
                  <a:pt x="433149" y="305445"/>
                  <a:pt x="307642" y="212437"/>
                  <a:pt x="234804" y="155287"/>
                </a:cubicBezTo>
                <a:cubicBezTo>
                  <a:pt x="161966" y="98137"/>
                  <a:pt x="35339" y="29781"/>
                  <a:pt x="6204" y="7369"/>
                </a:cubicBezTo>
                <a:close/>
              </a:path>
            </a:pathLst>
          </a:custGeom>
          <a:solidFill>
            <a:srgbClr val="FF0000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4" name="フリーフォーム 1413">
            <a:extLst>
              <a:ext uri="{FF2B5EF4-FFF2-40B4-BE49-F238E27FC236}">
                <a16:creationId xmlns:a16="http://schemas.microsoft.com/office/drawing/2014/main" id="{5465B6B9-48E5-3D0B-765B-C241BAA65A69}"/>
              </a:ext>
            </a:extLst>
          </p:cNvPr>
          <p:cNvSpPr/>
          <p:nvPr/>
        </p:nvSpPr>
        <p:spPr>
          <a:xfrm>
            <a:off x="4094152" y="7933101"/>
            <a:ext cx="316501" cy="1572495"/>
          </a:xfrm>
          <a:custGeom>
            <a:avLst/>
            <a:gdLst>
              <a:gd name="connsiteX0" fmla="*/ 477 w 316501"/>
              <a:gd name="connsiteY0" fmla="*/ 664 h 1572495"/>
              <a:gd name="connsiteX1" fmla="*/ 148395 w 316501"/>
              <a:gd name="connsiteY1" fmla="*/ 847828 h 1572495"/>
              <a:gd name="connsiteX2" fmla="*/ 222354 w 316501"/>
              <a:gd name="connsiteY2" fmla="*/ 1224346 h 1572495"/>
              <a:gd name="connsiteX3" fmla="*/ 229077 w 316501"/>
              <a:gd name="connsiteY3" fmla="*/ 1560523 h 1572495"/>
              <a:gd name="connsiteX4" fmla="*/ 242524 w 316501"/>
              <a:gd name="connsiteY4" fmla="*/ 1439499 h 1572495"/>
              <a:gd name="connsiteX5" fmla="*/ 316483 w 316501"/>
              <a:gd name="connsiteY5" fmla="*/ 894893 h 1572495"/>
              <a:gd name="connsiteX6" fmla="*/ 249248 w 316501"/>
              <a:gd name="connsiteY6" fmla="*/ 1217623 h 1572495"/>
              <a:gd name="connsiteX7" fmla="*/ 202183 w 316501"/>
              <a:gd name="connsiteY7" fmla="*/ 995746 h 1572495"/>
              <a:gd name="connsiteX8" fmla="*/ 477 w 316501"/>
              <a:gd name="connsiteY8" fmla="*/ 664 h 157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6501" h="1572495">
                <a:moveTo>
                  <a:pt x="477" y="664"/>
                </a:moveTo>
                <a:cubicBezTo>
                  <a:pt x="-8488" y="-23989"/>
                  <a:pt x="111416" y="643881"/>
                  <a:pt x="148395" y="847828"/>
                </a:cubicBezTo>
                <a:cubicBezTo>
                  <a:pt x="185374" y="1051775"/>
                  <a:pt x="208907" y="1105564"/>
                  <a:pt x="222354" y="1224346"/>
                </a:cubicBezTo>
                <a:cubicBezTo>
                  <a:pt x="235801" y="1343129"/>
                  <a:pt x="225715" y="1524664"/>
                  <a:pt x="229077" y="1560523"/>
                </a:cubicBezTo>
                <a:cubicBezTo>
                  <a:pt x="232439" y="1596382"/>
                  <a:pt x="227956" y="1550437"/>
                  <a:pt x="242524" y="1439499"/>
                </a:cubicBezTo>
                <a:cubicBezTo>
                  <a:pt x="257092" y="1328561"/>
                  <a:pt x="315362" y="931872"/>
                  <a:pt x="316483" y="894893"/>
                </a:cubicBezTo>
                <a:cubicBezTo>
                  <a:pt x="317604" y="857914"/>
                  <a:pt x="268298" y="1200814"/>
                  <a:pt x="249248" y="1217623"/>
                </a:cubicBezTo>
                <a:cubicBezTo>
                  <a:pt x="230198" y="1234432"/>
                  <a:pt x="240283" y="1192970"/>
                  <a:pt x="202183" y="995746"/>
                </a:cubicBezTo>
                <a:cubicBezTo>
                  <a:pt x="164083" y="798522"/>
                  <a:pt x="9442" y="25317"/>
                  <a:pt x="477" y="6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5" name="フリーフォーム 1414">
            <a:extLst>
              <a:ext uri="{FF2B5EF4-FFF2-40B4-BE49-F238E27FC236}">
                <a16:creationId xmlns:a16="http://schemas.microsoft.com/office/drawing/2014/main" id="{13773638-0E03-C051-4FA9-24E2AE9AF2EC}"/>
              </a:ext>
            </a:extLst>
          </p:cNvPr>
          <p:cNvSpPr/>
          <p:nvPr/>
        </p:nvSpPr>
        <p:spPr>
          <a:xfrm>
            <a:off x="5223932" y="9095968"/>
            <a:ext cx="15377" cy="396245"/>
          </a:xfrm>
          <a:custGeom>
            <a:avLst/>
            <a:gdLst>
              <a:gd name="connsiteX0" fmla="*/ 13697 w 15377"/>
              <a:gd name="connsiteY0" fmla="*/ 967 h 396245"/>
              <a:gd name="connsiteX1" fmla="*/ 13697 w 15377"/>
              <a:gd name="connsiteY1" fmla="*/ 384208 h 396245"/>
              <a:gd name="connsiteX2" fmla="*/ 250 w 15377"/>
              <a:gd name="connsiteY2" fmla="*/ 276632 h 396245"/>
              <a:gd name="connsiteX3" fmla="*/ 13697 w 15377"/>
              <a:gd name="connsiteY3" fmla="*/ 967 h 396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77" h="396245">
                <a:moveTo>
                  <a:pt x="13697" y="967"/>
                </a:moveTo>
                <a:cubicBezTo>
                  <a:pt x="15938" y="18896"/>
                  <a:pt x="15938" y="338264"/>
                  <a:pt x="13697" y="384208"/>
                </a:cubicBezTo>
                <a:cubicBezTo>
                  <a:pt x="11456" y="430152"/>
                  <a:pt x="2491" y="333782"/>
                  <a:pt x="250" y="276632"/>
                </a:cubicBezTo>
                <a:cubicBezTo>
                  <a:pt x="-1991" y="219482"/>
                  <a:pt x="11456" y="-16962"/>
                  <a:pt x="13697" y="9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6" name="フリーフォーム 1415">
            <a:extLst>
              <a:ext uri="{FF2B5EF4-FFF2-40B4-BE49-F238E27FC236}">
                <a16:creationId xmlns:a16="http://schemas.microsoft.com/office/drawing/2014/main" id="{D3032D00-FF1D-117B-D33E-7DCE17FE3E2C}"/>
              </a:ext>
            </a:extLst>
          </p:cNvPr>
          <p:cNvSpPr/>
          <p:nvPr/>
        </p:nvSpPr>
        <p:spPr>
          <a:xfrm>
            <a:off x="4690904" y="8149568"/>
            <a:ext cx="1170399" cy="870547"/>
          </a:xfrm>
          <a:custGeom>
            <a:avLst/>
            <a:gdLst>
              <a:gd name="connsiteX0" fmla="*/ 373465 w 1170399"/>
              <a:gd name="connsiteY0" fmla="*/ 61275 h 870547"/>
              <a:gd name="connsiteX1" fmla="*/ 214031 w 1170399"/>
              <a:gd name="connsiteY1" fmla="*/ 436414 h 870547"/>
              <a:gd name="connsiteX2" fmla="*/ 570413 w 1170399"/>
              <a:gd name="connsiteY2" fmla="*/ 581780 h 870547"/>
              <a:gd name="connsiteX3" fmla="*/ 345330 w 1170399"/>
              <a:gd name="connsiteY3" fmla="*/ 666186 h 870547"/>
              <a:gd name="connsiteX4" fmla="*/ 1161256 w 1170399"/>
              <a:gd name="connsiteY4" fmla="*/ 492684 h 870547"/>
              <a:gd name="connsiteX5" fmla="*/ 762671 w 1170399"/>
              <a:gd name="connsiteY5" fmla="*/ 633361 h 870547"/>
              <a:gd name="connsiteX6" fmla="*/ 429736 w 1170399"/>
              <a:gd name="connsiteY6" fmla="*/ 863134 h 870547"/>
              <a:gd name="connsiteX7" fmla="*/ 124936 w 1170399"/>
              <a:gd name="connsiteY7" fmla="*/ 774038 h 870547"/>
              <a:gd name="connsiteX8" fmla="*/ 68665 w 1170399"/>
              <a:gd name="connsiteY8" fmla="*/ 384832 h 870547"/>
              <a:gd name="connsiteX9" fmla="*/ 7705 w 1170399"/>
              <a:gd name="connsiteY9" fmla="*/ 441103 h 870547"/>
              <a:gd name="connsiteX10" fmla="*/ 256234 w 1170399"/>
              <a:gd name="connsiteY10" fmla="*/ 315 h 870547"/>
              <a:gd name="connsiteX11" fmla="*/ 54598 w 1170399"/>
              <a:gd name="connsiteY11" fmla="*/ 366075 h 870547"/>
              <a:gd name="connsiteX12" fmla="*/ 373465 w 1170399"/>
              <a:gd name="connsiteY12" fmla="*/ 61275 h 870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0399" h="870547">
                <a:moveTo>
                  <a:pt x="373465" y="61275"/>
                </a:moveTo>
                <a:cubicBezTo>
                  <a:pt x="400037" y="72998"/>
                  <a:pt x="181206" y="349663"/>
                  <a:pt x="214031" y="436414"/>
                </a:cubicBezTo>
                <a:cubicBezTo>
                  <a:pt x="246856" y="523165"/>
                  <a:pt x="548530" y="543485"/>
                  <a:pt x="570413" y="581780"/>
                </a:cubicBezTo>
                <a:cubicBezTo>
                  <a:pt x="592296" y="620075"/>
                  <a:pt x="246856" y="681035"/>
                  <a:pt x="345330" y="666186"/>
                </a:cubicBezTo>
                <a:cubicBezTo>
                  <a:pt x="443804" y="651337"/>
                  <a:pt x="1091699" y="498155"/>
                  <a:pt x="1161256" y="492684"/>
                </a:cubicBezTo>
                <a:cubicBezTo>
                  <a:pt x="1230813" y="487213"/>
                  <a:pt x="884591" y="571619"/>
                  <a:pt x="762671" y="633361"/>
                </a:cubicBezTo>
                <a:cubicBezTo>
                  <a:pt x="640751" y="695103"/>
                  <a:pt x="536025" y="839688"/>
                  <a:pt x="429736" y="863134"/>
                </a:cubicBezTo>
                <a:cubicBezTo>
                  <a:pt x="323447" y="886580"/>
                  <a:pt x="185115" y="853755"/>
                  <a:pt x="124936" y="774038"/>
                </a:cubicBezTo>
                <a:cubicBezTo>
                  <a:pt x="64757" y="694321"/>
                  <a:pt x="88203" y="440321"/>
                  <a:pt x="68665" y="384832"/>
                </a:cubicBezTo>
                <a:cubicBezTo>
                  <a:pt x="49127" y="329343"/>
                  <a:pt x="-23557" y="505189"/>
                  <a:pt x="7705" y="441103"/>
                </a:cubicBezTo>
                <a:cubicBezTo>
                  <a:pt x="38966" y="377017"/>
                  <a:pt x="248419" y="12820"/>
                  <a:pt x="256234" y="315"/>
                </a:cubicBezTo>
                <a:cubicBezTo>
                  <a:pt x="264049" y="-12190"/>
                  <a:pt x="35841" y="351226"/>
                  <a:pt x="54598" y="366075"/>
                </a:cubicBezTo>
                <a:cubicBezTo>
                  <a:pt x="73355" y="380924"/>
                  <a:pt x="346893" y="49552"/>
                  <a:pt x="373465" y="61275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7" name="フリーフォーム 1416">
            <a:extLst>
              <a:ext uri="{FF2B5EF4-FFF2-40B4-BE49-F238E27FC236}">
                <a16:creationId xmlns:a16="http://schemas.microsoft.com/office/drawing/2014/main" id="{2055F559-DF4A-1C1C-BD8A-6C2243BAA7C2}"/>
              </a:ext>
            </a:extLst>
          </p:cNvPr>
          <p:cNvSpPr/>
          <p:nvPr/>
        </p:nvSpPr>
        <p:spPr>
          <a:xfrm>
            <a:off x="4931112" y="9450792"/>
            <a:ext cx="1452537" cy="489064"/>
          </a:xfrm>
          <a:custGeom>
            <a:avLst/>
            <a:gdLst>
              <a:gd name="connsiteX0" fmla="*/ 30094 w 1452537"/>
              <a:gd name="connsiteY0" fmla="*/ 7386 h 489064"/>
              <a:gd name="connsiteX1" fmla="*/ 1127374 w 1452537"/>
              <a:gd name="connsiteY1" fmla="*/ 340322 h 489064"/>
              <a:gd name="connsiteX2" fmla="*/ 1014833 w 1452537"/>
              <a:gd name="connsiteY2" fmla="*/ 223091 h 489064"/>
              <a:gd name="connsiteX3" fmla="*/ 1450931 w 1452537"/>
              <a:gd name="connsiteY3" fmla="*/ 438796 h 489064"/>
              <a:gd name="connsiteX4" fmla="*/ 831953 w 1452537"/>
              <a:gd name="connsiteY4" fmla="*/ 480999 h 489064"/>
              <a:gd name="connsiteX5" fmla="*/ 316137 w 1452537"/>
              <a:gd name="connsiteY5" fmla="*/ 316876 h 489064"/>
              <a:gd name="connsiteX6" fmla="*/ 630316 w 1452537"/>
              <a:gd name="connsiteY6" fmla="*/ 377836 h 489064"/>
              <a:gd name="connsiteX7" fmla="*/ 255177 w 1452537"/>
              <a:gd name="connsiteY7" fmla="*/ 213713 h 489064"/>
              <a:gd name="connsiteX8" fmla="*/ 470882 w 1452537"/>
              <a:gd name="connsiteY8" fmla="*/ 232470 h 489064"/>
              <a:gd name="connsiteX9" fmla="*/ 325516 w 1452537"/>
              <a:gd name="connsiteY9" fmla="*/ 119928 h 489064"/>
              <a:gd name="connsiteX10" fmla="*/ 30094 w 1452537"/>
              <a:gd name="connsiteY10" fmla="*/ 7386 h 489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2537" h="489064">
                <a:moveTo>
                  <a:pt x="30094" y="7386"/>
                </a:moveTo>
                <a:cubicBezTo>
                  <a:pt x="163737" y="44118"/>
                  <a:pt x="963251" y="304371"/>
                  <a:pt x="1127374" y="340322"/>
                </a:cubicBezTo>
                <a:cubicBezTo>
                  <a:pt x="1291497" y="376273"/>
                  <a:pt x="960907" y="206679"/>
                  <a:pt x="1014833" y="223091"/>
                </a:cubicBezTo>
                <a:cubicBezTo>
                  <a:pt x="1068759" y="239503"/>
                  <a:pt x="1481411" y="395811"/>
                  <a:pt x="1450931" y="438796"/>
                </a:cubicBezTo>
                <a:cubicBezTo>
                  <a:pt x="1420451" y="481781"/>
                  <a:pt x="1021085" y="501319"/>
                  <a:pt x="831953" y="480999"/>
                </a:cubicBezTo>
                <a:cubicBezTo>
                  <a:pt x="642821" y="460679"/>
                  <a:pt x="349743" y="334070"/>
                  <a:pt x="316137" y="316876"/>
                </a:cubicBezTo>
                <a:cubicBezTo>
                  <a:pt x="282531" y="299682"/>
                  <a:pt x="640476" y="395030"/>
                  <a:pt x="630316" y="377836"/>
                </a:cubicBezTo>
                <a:cubicBezTo>
                  <a:pt x="620156" y="360642"/>
                  <a:pt x="281749" y="237941"/>
                  <a:pt x="255177" y="213713"/>
                </a:cubicBezTo>
                <a:cubicBezTo>
                  <a:pt x="228605" y="189485"/>
                  <a:pt x="459159" y="248101"/>
                  <a:pt x="470882" y="232470"/>
                </a:cubicBezTo>
                <a:cubicBezTo>
                  <a:pt x="482605" y="216839"/>
                  <a:pt x="404451" y="159005"/>
                  <a:pt x="325516" y="119928"/>
                </a:cubicBezTo>
                <a:cubicBezTo>
                  <a:pt x="246581" y="80851"/>
                  <a:pt x="-103549" y="-29346"/>
                  <a:pt x="30094" y="7386"/>
                </a:cubicBezTo>
                <a:close/>
              </a:path>
            </a:pathLst>
          </a:cu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8" name="円/楕円 1417">
            <a:extLst>
              <a:ext uri="{FF2B5EF4-FFF2-40B4-BE49-F238E27FC236}">
                <a16:creationId xmlns:a16="http://schemas.microsoft.com/office/drawing/2014/main" id="{CB2C41E8-BDC5-C12C-13F7-E235F188F83A}"/>
              </a:ext>
            </a:extLst>
          </p:cNvPr>
          <p:cNvSpPr/>
          <p:nvPr/>
        </p:nvSpPr>
        <p:spPr>
          <a:xfrm>
            <a:off x="4850775" y="7917182"/>
            <a:ext cx="838051" cy="838051"/>
          </a:xfrm>
          <a:prstGeom prst="ellipse">
            <a:avLst/>
          </a:pr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9" name="円/楕円 1418">
            <a:extLst>
              <a:ext uri="{FF2B5EF4-FFF2-40B4-BE49-F238E27FC236}">
                <a16:creationId xmlns:a16="http://schemas.microsoft.com/office/drawing/2014/main" id="{EBFFEF4D-5709-1CCC-B672-62849E263E46}"/>
              </a:ext>
            </a:extLst>
          </p:cNvPr>
          <p:cNvSpPr/>
          <p:nvPr/>
        </p:nvSpPr>
        <p:spPr>
          <a:xfrm>
            <a:off x="7154155" y="7833621"/>
            <a:ext cx="624804" cy="624804"/>
          </a:xfrm>
          <a:prstGeom prst="ellipse">
            <a:avLst/>
          </a:pr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0" name="フリーフォーム 1419">
            <a:extLst>
              <a:ext uri="{FF2B5EF4-FFF2-40B4-BE49-F238E27FC236}">
                <a16:creationId xmlns:a16="http://schemas.microsoft.com/office/drawing/2014/main" id="{6BA74ABF-8544-FA9E-9130-7ACA61EA34F3}"/>
              </a:ext>
            </a:extLst>
          </p:cNvPr>
          <p:cNvSpPr/>
          <p:nvPr/>
        </p:nvSpPr>
        <p:spPr>
          <a:xfrm>
            <a:off x="5368506" y="2924688"/>
            <a:ext cx="3047893" cy="2346334"/>
          </a:xfrm>
          <a:custGeom>
            <a:avLst/>
            <a:gdLst>
              <a:gd name="connsiteX0" fmla="*/ 25427 w 3047893"/>
              <a:gd name="connsiteY0" fmla="*/ 3447 h 2346334"/>
              <a:gd name="connsiteX1" fmla="*/ 1720663 w 3047893"/>
              <a:gd name="connsiteY1" fmla="*/ 116463 h 2346334"/>
              <a:gd name="connsiteX2" fmla="*/ 1063116 w 3047893"/>
              <a:gd name="connsiteY2" fmla="*/ 178108 h 2346334"/>
              <a:gd name="connsiteX3" fmla="*/ 1093939 w 3047893"/>
              <a:gd name="connsiteY3" fmla="*/ 342494 h 2346334"/>
              <a:gd name="connsiteX4" fmla="*/ 1474083 w 3047893"/>
              <a:gd name="connsiteY4" fmla="*/ 476058 h 2346334"/>
              <a:gd name="connsiteX5" fmla="*/ 1484357 w 3047893"/>
              <a:gd name="connsiteY5" fmla="*/ 537703 h 2346334"/>
              <a:gd name="connsiteX6" fmla="*/ 2429579 w 3047893"/>
              <a:gd name="connsiteY6" fmla="*/ 815105 h 2346334"/>
              <a:gd name="connsiteX7" fmla="*/ 2100806 w 3047893"/>
              <a:gd name="connsiteY7" fmla="*/ 835654 h 2346334"/>
              <a:gd name="connsiteX8" fmla="*/ 2337112 w 3047893"/>
              <a:gd name="connsiteY8" fmla="*/ 1246620 h 2346334"/>
              <a:gd name="connsiteX9" fmla="*/ 2162451 w 3047893"/>
              <a:gd name="connsiteY9" fmla="*/ 1236346 h 2346334"/>
              <a:gd name="connsiteX10" fmla="*/ 3046029 w 3047893"/>
              <a:gd name="connsiteY10" fmla="*/ 2335681 h 2346334"/>
              <a:gd name="connsiteX11" fmla="*/ 2337112 w 3047893"/>
              <a:gd name="connsiteY11" fmla="*/ 1719231 h 2346334"/>
              <a:gd name="connsiteX12" fmla="*/ 508312 w 3047893"/>
              <a:gd name="connsiteY12" fmla="*/ 506881 h 2346334"/>
              <a:gd name="connsiteX13" fmla="*/ 898730 w 3047893"/>
              <a:gd name="connsiteY13" fmla="*/ 691815 h 2346334"/>
              <a:gd name="connsiteX14" fmla="*/ 713795 w 3047893"/>
              <a:gd name="connsiteY14" fmla="*/ 260301 h 2346334"/>
              <a:gd name="connsiteX15" fmla="*/ 25427 w 3047893"/>
              <a:gd name="connsiteY15" fmla="*/ 3447 h 2346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047893" h="2346334">
                <a:moveTo>
                  <a:pt x="25427" y="3447"/>
                </a:moveTo>
                <a:cubicBezTo>
                  <a:pt x="193238" y="-20526"/>
                  <a:pt x="1547715" y="87353"/>
                  <a:pt x="1720663" y="116463"/>
                </a:cubicBezTo>
                <a:cubicBezTo>
                  <a:pt x="1893611" y="145573"/>
                  <a:pt x="1167570" y="140436"/>
                  <a:pt x="1063116" y="178108"/>
                </a:cubicBezTo>
                <a:cubicBezTo>
                  <a:pt x="958662" y="215780"/>
                  <a:pt x="1025445" y="292836"/>
                  <a:pt x="1093939" y="342494"/>
                </a:cubicBezTo>
                <a:cubicBezTo>
                  <a:pt x="1162434" y="392152"/>
                  <a:pt x="1409013" y="443523"/>
                  <a:pt x="1474083" y="476058"/>
                </a:cubicBezTo>
                <a:cubicBezTo>
                  <a:pt x="1539153" y="508593"/>
                  <a:pt x="1325108" y="481195"/>
                  <a:pt x="1484357" y="537703"/>
                </a:cubicBezTo>
                <a:cubicBezTo>
                  <a:pt x="1643606" y="594211"/>
                  <a:pt x="2326838" y="765447"/>
                  <a:pt x="2429579" y="815105"/>
                </a:cubicBezTo>
                <a:cubicBezTo>
                  <a:pt x="2532320" y="864763"/>
                  <a:pt x="2116217" y="763735"/>
                  <a:pt x="2100806" y="835654"/>
                </a:cubicBezTo>
                <a:cubicBezTo>
                  <a:pt x="2085395" y="907573"/>
                  <a:pt x="2326838" y="1179838"/>
                  <a:pt x="2337112" y="1246620"/>
                </a:cubicBezTo>
                <a:cubicBezTo>
                  <a:pt x="2347386" y="1313402"/>
                  <a:pt x="2044298" y="1054836"/>
                  <a:pt x="2162451" y="1236346"/>
                </a:cubicBezTo>
                <a:cubicBezTo>
                  <a:pt x="2280604" y="1417856"/>
                  <a:pt x="3016919" y="2255200"/>
                  <a:pt x="3046029" y="2335681"/>
                </a:cubicBezTo>
                <a:cubicBezTo>
                  <a:pt x="3075139" y="2416162"/>
                  <a:pt x="2760065" y="2024031"/>
                  <a:pt x="2337112" y="1719231"/>
                </a:cubicBezTo>
                <a:cubicBezTo>
                  <a:pt x="1914159" y="1414431"/>
                  <a:pt x="748042" y="678117"/>
                  <a:pt x="508312" y="506881"/>
                </a:cubicBezTo>
                <a:cubicBezTo>
                  <a:pt x="268582" y="335645"/>
                  <a:pt x="864483" y="732912"/>
                  <a:pt x="898730" y="691815"/>
                </a:cubicBezTo>
                <a:cubicBezTo>
                  <a:pt x="932977" y="650718"/>
                  <a:pt x="857633" y="373317"/>
                  <a:pt x="713795" y="260301"/>
                </a:cubicBezTo>
                <a:cubicBezTo>
                  <a:pt x="569957" y="147285"/>
                  <a:pt x="-142384" y="27420"/>
                  <a:pt x="25427" y="3447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1" name="フリーフォーム 1420">
            <a:extLst>
              <a:ext uri="{FF2B5EF4-FFF2-40B4-BE49-F238E27FC236}">
                <a16:creationId xmlns:a16="http://schemas.microsoft.com/office/drawing/2014/main" id="{48602346-BAFE-5BEA-1414-6235FE4FE68D}"/>
              </a:ext>
            </a:extLst>
          </p:cNvPr>
          <p:cNvSpPr/>
          <p:nvPr/>
        </p:nvSpPr>
        <p:spPr>
          <a:xfrm>
            <a:off x="7683649" y="5321487"/>
            <a:ext cx="1018381" cy="1814991"/>
          </a:xfrm>
          <a:custGeom>
            <a:avLst/>
            <a:gdLst>
              <a:gd name="connsiteX0" fmla="*/ 21969 w 1018381"/>
              <a:gd name="connsiteY0" fmla="*/ 10801 h 1814991"/>
              <a:gd name="connsiteX1" fmla="*/ 1008288 w 1018381"/>
              <a:gd name="connsiteY1" fmla="*/ 1459457 h 1814991"/>
              <a:gd name="connsiteX2" fmla="*/ 545951 w 1018381"/>
              <a:gd name="connsiteY2" fmla="*/ 1079313 h 1814991"/>
              <a:gd name="connsiteX3" fmla="*/ 751434 w 1018381"/>
              <a:gd name="connsiteY3" fmla="*/ 1603295 h 1814991"/>
              <a:gd name="connsiteX4" fmla="*/ 504854 w 1018381"/>
              <a:gd name="connsiteY4" fmla="*/ 1243700 h 1814991"/>
              <a:gd name="connsiteX5" fmla="*/ 607596 w 1018381"/>
              <a:gd name="connsiteY5" fmla="*/ 1808778 h 1814991"/>
              <a:gd name="connsiteX6" fmla="*/ 278823 w 1018381"/>
              <a:gd name="connsiteY6" fmla="*/ 801911 h 1814991"/>
              <a:gd name="connsiteX7" fmla="*/ 299371 w 1018381"/>
              <a:gd name="connsiteY7" fmla="*/ 1510828 h 1814991"/>
              <a:gd name="connsiteX8" fmla="*/ 319920 w 1018381"/>
              <a:gd name="connsiteY8" fmla="*/ 832733 h 1814991"/>
              <a:gd name="connsiteX9" fmla="*/ 21969 w 1018381"/>
              <a:gd name="connsiteY9" fmla="*/ 10801 h 1814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18381" h="1814991">
                <a:moveTo>
                  <a:pt x="21969" y="10801"/>
                </a:moveTo>
                <a:cubicBezTo>
                  <a:pt x="136697" y="115255"/>
                  <a:pt x="920958" y="1281372"/>
                  <a:pt x="1008288" y="1459457"/>
                </a:cubicBezTo>
                <a:cubicBezTo>
                  <a:pt x="1095618" y="1637542"/>
                  <a:pt x="588760" y="1055340"/>
                  <a:pt x="545951" y="1079313"/>
                </a:cubicBezTo>
                <a:cubicBezTo>
                  <a:pt x="503142" y="1103286"/>
                  <a:pt x="758283" y="1575897"/>
                  <a:pt x="751434" y="1603295"/>
                </a:cubicBezTo>
                <a:cubicBezTo>
                  <a:pt x="744585" y="1630693"/>
                  <a:pt x="528827" y="1209453"/>
                  <a:pt x="504854" y="1243700"/>
                </a:cubicBezTo>
                <a:cubicBezTo>
                  <a:pt x="480881" y="1277947"/>
                  <a:pt x="645268" y="1882410"/>
                  <a:pt x="607596" y="1808778"/>
                </a:cubicBezTo>
                <a:cubicBezTo>
                  <a:pt x="569924" y="1735147"/>
                  <a:pt x="330194" y="851569"/>
                  <a:pt x="278823" y="801911"/>
                </a:cubicBezTo>
                <a:cubicBezTo>
                  <a:pt x="227452" y="752253"/>
                  <a:pt x="292522" y="1505691"/>
                  <a:pt x="299371" y="1510828"/>
                </a:cubicBezTo>
                <a:cubicBezTo>
                  <a:pt x="306220" y="1515965"/>
                  <a:pt x="362729" y="1077601"/>
                  <a:pt x="319920" y="832733"/>
                </a:cubicBezTo>
                <a:cubicBezTo>
                  <a:pt x="277111" y="587866"/>
                  <a:pt x="-92759" y="-93653"/>
                  <a:pt x="21969" y="10801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2" name="フリーフォーム 1421">
            <a:extLst>
              <a:ext uri="{FF2B5EF4-FFF2-40B4-BE49-F238E27FC236}">
                <a16:creationId xmlns:a16="http://schemas.microsoft.com/office/drawing/2014/main" id="{8355B3DD-AE66-CD3D-3635-7854B4352609}"/>
              </a:ext>
            </a:extLst>
          </p:cNvPr>
          <p:cNvSpPr/>
          <p:nvPr/>
        </p:nvSpPr>
        <p:spPr>
          <a:xfrm>
            <a:off x="7153465" y="8812304"/>
            <a:ext cx="387703" cy="2340246"/>
          </a:xfrm>
          <a:custGeom>
            <a:avLst/>
            <a:gdLst>
              <a:gd name="connsiteX0" fmla="*/ 377492 w 387703"/>
              <a:gd name="connsiteY0" fmla="*/ 2923 h 2340246"/>
              <a:gd name="connsiteX1" fmla="*/ 315847 w 387703"/>
              <a:gd name="connsiteY1" fmla="*/ 1759804 h 2340246"/>
              <a:gd name="connsiteX2" fmla="*/ 243928 w 387703"/>
              <a:gd name="connsiteY2" fmla="*/ 1276918 h 2340246"/>
              <a:gd name="connsiteX3" fmla="*/ 7623 w 387703"/>
              <a:gd name="connsiteY3" fmla="*/ 2324883 h 2340246"/>
              <a:gd name="connsiteX4" fmla="*/ 58993 w 387703"/>
              <a:gd name="connsiteY4" fmla="*/ 1852271 h 2340246"/>
              <a:gd name="connsiteX5" fmla="*/ 69268 w 387703"/>
              <a:gd name="connsiteY5" fmla="*/ 1174177 h 2340246"/>
              <a:gd name="connsiteX6" fmla="*/ 89816 w 387703"/>
              <a:gd name="connsiteY6" fmla="*/ 1338563 h 2340246"/>
              <a:gd name="connsiteX7" fmla="*/ 377492 w 387703"/>
              <a:gd name="connsiteY7" fmla="*/ 2923 h 2340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7703" h="2340246">
                <a:moveTo>
                  <a:pt x="377492" y="2923"/>
                </a:moveTo>
                <a:cubicBezTo>
                  <a:pt x="415164" y="73130"/>
                  <a:pt x="338108" y="1547472"/>
                  <a:pt x="315847" y="1759804"/>
                </a:cubicBezTo>
                <a:cubicBezTo>
                  <a:pt x="293586" y="1972136"/>
                  <a:pt x="295299" y="1182738"/>
                  <a:pt x="243928" y="1276918"/>
                </a:cubicBezTo>
                <a:cubicBezTo>
                  <a:pt x="192557" y="1371098"/>
                  <a:pt x="38445" y="2228991"/>
                  <a:pt x="7623" y="2324883"/>
                </a:cubicBezTo>
                <a:cubicBezTo>
                  <a:pt x="-23200" y="2420775"/>
                  <a:pt x="48719" y="2044055"/>
                  <a:pt x="58993" y="1852271"/>
                </a:cubicBezTo>
                <a:cubicBezTo>
                  <a:pt x="69267" y="1660487"/>
                  <a:pt x="64131" y="1259795"/>
                  <a:pt x="69268" y="1174177"/>
                </a:cubicBezTo>
                <a:cubicBezTo>
                  <a:pt x="74405" y="1088559"/>
                  <a:pt x="40158" y="1528635"/>
                  <a:pt x="89816" y="1338563"/>
                </a:cubicBezTo>
                <a:cubicBezTo>
                  <a:pt x="139474" y="1148491"/>
                  <a:pt x="339820" y="-67284"/>
                  <a:pt x="377492" y="2923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3" name="フリーフォーム 1422">
            <a:extLst>
              <a:ext uri="{FF2B5EF4-FFF2-40B4-BE49-F238E27FC236}">
                <a16:creationId xmlns:a16="http://schemas.microsoft.com/office/drawing/2014/main" id="{EF7463B0-4949-56A7-0627-66D9F9FEEE88}"/>
              </a:ext>
            </a:extLst>
          </p:cNvPr>
          <p:cNvSpPr/>
          <p:nvPr/>
        </p:nvSpPr>
        <p:spPr>
          <a:xfrm>
            <a:off x="2598658" y="6022288"/>
            <a:ext cx="1153405" cy="5040286"/>
          </a:xfrm>
          <a:custGeom>
            <a:avLst/>
            <a:gdLst>
              <a:gd name="connsiteX0" fmla="*/ 534960 w 1153405"/>
              <a:gd name="connsiteY0" fmla="*/ 409334 h 5040286"/>
              <a:gd name="connsiteX1" fmla="*/ 21252 w 1153405"/>
              <a:gd name="connsiteY1" fmla="*/ 2525811 h 5040286"/>
              <a:gd name="connsiteX2" fmla="*/ 103445 w 1153405"/>
              <a:gd name="connsiteY2" fmla="*/ 2310054 h 5040286"/>
              <a:gd name="connsiteX3" fmla="*/ 154816 w 1153405"/>
              <a:gd name="connsiteY3" fmla="*/ 3512130 h 5040286"/>
              <a:gd name="connsiteX4" fmla="*/ 195913 w 1153405"/>
              <a:gd name="connsiteY4" fmla="*/ 3265550 h 5040286"/>
              <a:gd name="connsiteX5" fmla="*/ 298654 w 1153405"/>
              <a:gd name="connsiteY5" fmla="*/ 5001883 h 5040286"/>
              <a:gd name="connsiteX6" fmla="*/ 216461 w 1153405"/>
              <a:gd name="connsiteY6" fmla="*/ 4097757 h 5040286"/>
              <a:gd name="connsiteX7" fmla="*/ 1151409 w 1153405"/>
              <a:gd name="connsiteY7" fmla="*/ 80561 h 5040286"/>
              <a:gd name="connsiteX8" fmla="*/ 473315 w 1153405"/>
              <a:gd name="connsiteY8" fmla="*/ 1334009 h 5040286"/>
              <a:gd name="connsiteX9" fmla="*/ 781540 w 1153405"/>
              <a:gd name="connsiteY9" fmla="*/ 388786 h 5040286"/>
              <a:gd name="connsiteX10" fmla="*/ 555508 w 1153405"/>
              <a:gd name="connsiteY10" fmla="*/ 810027 h 5040286"/>
              <a:gd name="connsiteX11" fmla="*/ 534960 w 1153405"/>
              <a:gd name="connsiteY11" fmla="*/ 409334 h 5040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53405" h="5040286">
                <a:moveTo>
                  <a:pt x="534960" y="409334"/>
                </a:moveTo>
                <a:cubicBezTo>
                  <a:pt x="445917" y="695298"/>
                  <a:pt x="93171" y="2209024"/>
                  <a:pt x="21252" y="2525811"/>
                </a:cubicBezTo>
                <a:cubicBezTo>
                  <a:pt x="-50667" y="2842598"/>
                  <a:pt x="81184" y="2145668"/>
                  <a:pt x="103445" y="2310054"/>
                </a:cubicBezTo>
                <a:cubicBezTo>
                  <a:pt x="125706" y="2474440"/>
                  <a:pt x="139405" y="3352881"/>
                  <a:pt x="154816" y="3512130"/>
                </a:cubicBezTo>
                <a:cubicBezTo>
                  <a:pt x="170227" y="3671379"/>
                  <a:pt x="171940" y="3017258"/>
                  <a:pt x="195913" y="3265550"/>
                </a:cubicBezTo>
                <a:cubicBezTo>
                  <a:pt x="219886" y="3513842"/>
                  <a:pt x="295229" y="4863182"/>
                  <a:pt x="298654" y="5001883"/>
                </a:cubicBezTo>
                <a:cubicBezTo>
                  <a:pt x="302079" y="5140584"/>
                  <a:pt x="74335" y="4917977"/>
                  <a:pt x="216461" y="4097757"/>
                </a:cubicBezTo>
                <a:cubicBezTo>
                  <a:pt x="358587" y="3277537"/>
                  <a:pt x="1108600" y="541186"/>
                  <a:pt x="1151409" y="80561"/>
                </a:cubicBezTo>
                <a:cubicBezTo>
                  <a:pt x="1194218" y="-380064"/>
                  <a:pt x="534960" y="1282638"/>
                  <a:pt x="473315" y="1334009"/>
                </a:cubicBezTo>
                <a:cubicBezTo>
                  <a:pt x="411670" y="1385380"/>
                  <a:pt x="767841" y="476116"/>
                  <a:pt x="781540" y="388786"/>
                </a:cubicBezTo>
                <a:cubicBezTo>
                  <a:pt x="795239" y="301456"/>
                  <a:pt x="594892" y="799753"/>
                  <a:pt x="555508" y="810027"/>
                </a:cubicBezTo>
                <a:cubicBezTo>
                  <a:pt x="516124" y="820301"/>
                  <a:pt x="624003" y="123370"/>
                  <a:pt x="534960" y="409334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4" name="フリーフォーム 1423">
            <a:extLst>
              <a:ext uri="{FF2B5EF4-FFF2-40B4-BE49-F238E27FC236}">
                <a16:creationId xmlns:a16="http://schemas.microsoft.com/office/drawing/2014/main" id="{CB13FFE7-277B-2A23-963C-14CD9FE94F43}"/>
              </a:ext>
            </a:extLst>
          </p:cNvPr>
          <p:cNvSpPr/>
          <p:nvPr/>
        </p:nvSpPr>
        <p:spPr>
          <a:xfrm>
            <a:off x="6498434" y="7717643"/>
            <a:ext cx="1491248" cy="3826921"/>
          </a:xfrm>
          <a:custGeom>
            <a:avLst/>
            <a:gdLst>
              <a:gd name="connsiteX0" fmla="*/ 1351022 w 1491248"/>
              <a:gd name="connsiteY0" fmla="*/ 1015391 h 3826921"/>
              <a:gd name="connsiteX1" fmla="*/ 292784 w 1491248"/>
              <a:gd name="connsiteY1" fmla="*/ 2546240 h 3826921"/>
              <a:gd name="connsiteX2" fmla="*/ 477719 w 1491248"/>
              <a:gd name="connsiteY2" fmla="*/ 2351031 h 3826921"/>
              <a:gd name="connsiteX3" fmla="*/ 385251 w 1491248"/>
              <a:gd name="connsiteY3" fmla="*/ 2628433 h 3826921"/>
              <a:gd name="connsiteX4" fmla="*/ 5108 w 1491248"/>
              <a:gd name="connsiteY4" fmla="*/ 3820236 h 3826921"/>
              <a:gd name="connsiteX5" fmla="*/ 190042 w 1491248"/>
              <a:gd name="connsiteY5" fmla="*/ 3070222 h 3826921"/>
              <a:gd name="connsiteX6" fmla="*/ 529090 w 1491248"/>
              <a:gd name="connsiteY6" fmla="*/ 2196919 h 3826921"/>
              <a:gd name="connsiteX7" fmla="*/ 755121 w 1491248"/>
              <a:gd name="connsiteY7" fmla="*/ 1816775 h 3826921"/>
              <a:gd name="connsiteX8" fmla="*/ 549638 w 1491248"/>
              <a:gd name="connsiteY8" fmla="*/ 1796227 h 3826921"/>
              <a:gd name="connsiteX9" fmla="*/ 1464038 w 1491248"/>
              <a:gd name="connsiteY9" fmla="*/ 18797 h 3826921"/>
              <a:gd name="connsiteX10" fmla="*/ 1227732 w 1491248"/>
              <a:gd name="connsiteY10" fmla="*/ 892101 h 3826921"/>
              <a:gd name="connsiteX11" fmla="*/ 991427 w 1491248"/>
              <a:gd name="connsiteY11" fmla="*/ 1374986 h 3826921"/>
              <a:gd name="connsiteX12" fmla="*/ 1351022 w 1491248"/>
              <a:gd name="connsiteY12" fmla="*/ 1015391 h 3826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91248" h="3826921">
                <a:moveTo>
                  <a:pt x="1351022" y="1015391"/>
                </a:moveTo>
                <a:cubicBezTo>
                  <a:pt x="1234582" y="1210600"/>
                  <a:pt x="438334" y="2323633"/>
                  <a:pt x="292784" y="2546240"/>
                </a:cubicBezTo>
                <a:cubicBezTo>
                  <a:pt x="147233" y="2768847"/>
                  <a:pt x="462308" y="2337332"/>
                  <a:pt x="477719" y="2351031"/>
                </a:cubicBezTo>
                <a:cubicBezTo>
                  <a:pt x="493130" y="2364730"/>
                  <a:pt x="464019" y="2383566"/>
                  <a:pt x="385251" y="2628433"/>
                </a:cubicBezTo>
                <a:cubicBezTo>
                  <a:pt x="306483" y="2873300"/>
                  <a:pt x="37643" y="3746605"/>
                  <a:pt x="5108" y="3820236"/>
                </a:cubicBezTo>
                <a:cubicBezTo>
                  <a:pt x="-27427" y="3893868"/>
                  <a:pt x="102712" y="3340775"/>
                  <a:pt x="190042" y="3070222"/>
                </a:cubicBezTo>
                <a:cubicBezTo>
                  <a:pt x="277372" y="2799669"/>
                  <a:pt x="434910" y="2405827"/>
                  <a:pt x="529090" y="2196919"/>
                </a:cubicBezTo>
                <a:cubicBezTo>
                  <a:pt x="623270" y="1988011"/>
                  <a:pt x="751696" y="1883557"/>
                  <a:pt x="755121" y="1816775"/>
                </a:cubicBezTo>
                <a:cubicBezTo>
                  <a:pt x="758546" y="1749993"/>
                  <a:pt x="431485" y="2095890"/>
                  <a:pt x="549638" y="1796227"/>
                </a:cubicBezTo>
                <a:cubicBezTo>
                  <a:pt x="667791" y="1496564"/>
                  <a:pt x="1351022" y="169485"/>
                  <a:pt x="1464038" y="18797"/>
                </a:cubicBezTo>
                <a:cubicBezTo>
                  <a:pt x="1577054" y="-131891"/>
                  <a:pt x="1306500" y="666069"/>
                  <a:pt x="1227732" y="892101"/>
                </a:cubicBezTo>
                <a:cubicBezTo>
                  <a:pt x="1148963" y="1118133"/>
                  <a:pt x="974303" y="1352725"/>
                  <a:pt x="991427" y="1374986"/>
                </a:cubicBezTo>
                <a:cubicBezTo>
                  <a:pt x="1008551" y="1397247"/>
                  <a:pt x="1467462" y="820182"/>
                  <a:pt x="1351022" y="1015391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6" name="フリーフォーム 1425">
            <a:extLst>
              <a:ext uri="{FF2B5EF4-FFF2-40B4-BE49-F238E27FC236}">
                <a16:creationId xmlns:a16="http://schemas.microsoft.com/office/drawing/2014/main" id="{81C8A665-C794-FDBB-4118-27F823E19022}"/>
              </a:ext>
            </a:extLst>
          </p:cNvPr>
          <p:cNvSpPr/>
          <p:nvPr/>
        </p:nvSpPr>
        <p:spPr>
          <a:xfrm>
            <a:off x="7187543" y="7267466"/>
            <a:ext cx="1352542" cy="3342458"/>
          </a:xfrm>
          <a:custGeom>
            <a:avLst/>
            <a:gdLst>
              <a:gd name="connsiteX0" fmla="*/ 1216718 w 1352542"/>
              <a:gd name="connsiteY0" fmla="*/ 294314 h 3342458"/>
              <a:gd name="connsiteX1" fmla="*/ 1216718 w 1352542"/>
              <a:gd name="connsiteY1" fmla="*/ 345685 h 3342458"/>
              <a:gd name="connsiteX2" fmla="*/ 24915 w 1352542"/>
              <a:gd name="connsiteY2" fmla="*/ 3294368 h 3342458"/>
              <a:gd name="connsiteX3" fmla="*/ 394785 w 1352542"/>
              <a:gd name="connsiteY3" fmla="*/ 2195033 h 3342458"/>
              <a:gd name="connsiteX4" fmla="*/ 240673 w 1352542"/>
              <a:gd name="connsiteY4" fmla="*/ 2462161 h 3342458"/>
              <a:gd name="connsiteX5" fmla="*/ 1216718 w 1352542"/>
              <a:gd name="connsiteY5" fmla="*/ 294314 h 334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52542" h="3342458">
                <a:moveTo>
                  <a:pt x="1216718" y="294314"/>
                </a:moveTo>
                <a:cubicBezTo>
                  <a:pt x="1379392" y="-58432"/>
                  <a:pt x="1415352" y="-154324"/>
                  <a:pt x="1216718" y="345685"/>
                </a:cubicBezTo>
                <a:cubicBezTo>
                  <a:pt x="1018084" y="845694"/>
                  <a:pt x="161904" y="2986143"/>
                  <a:pt x="24915" y="3294368"/>
                </a:cubicBezTo>
                <a:cubicBezTo>
                  <a:pt x="-112074" y="3602593"/>
                  <a:pt x="358825" y="2333734"/>
                  <a:pt x="394785" y="2195033"/>
                </a:cubicBezTo>
                <a:cubicBezTo>
                  <a:pt x="430745" y="2056332"/>
                  <a:pt x="101972" y="2777235"/>
                  <a:pt x="240673" y="2462161"/>
                </a:cubicBezTo>
                <a:cubicBezTo>
                  <a:pt x="379374" y="2147087"/>
                  <a:pt x="1054044" y="647060"/>
                  <a:pt x="1216718" y="294314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7" name="フリーフォーム 1426">
            <a:extLst>
              <a:ext uri="{FF2B5EF4-FFF2-40B4-BE49-F238E27FC236}">
                <a16:creationId xmlns:a16="http://schemas.microsoft.com/office/drawing/2014/main" id="{8334629A-B3F4-42F9-6C24-8522E4C74773}"/>
              </a:ext>
            </a:extLst>
          </p:cNvPr>
          <p:cNvSpPr/>
          <p:nvPr/>
        </p:nvSpPr>
        <p:spPr>
          <a:xfrm>
            <a:off x="1393278" y="6711455"/>
            <a:ext cx="520292" cy="2679191"/>
          </a:xfrm>
          <a:custGeom>
            <a:avLst/>
            <a:gdLst>
              <a:gd name="connsiteX0" fmla="*/ 476619 w 520292"/>
              <a:gd name="connsiteY0" fmla="*/ 203053 h 2679191"/>
              <a:gd name="connsiteX1" fmla="*/ 466344 w 520292"/>
              <a:gd name="connsiteY1" fmla="*/ 274972 h 2679191"/>
              <a:gd name="connsiteX2" fmla="*/ 14282 w 520292"/>
              <a:gd name="connsiteY2" fmla="*/ 2638028 h 2679191"/>
              <a:gd name="connsiteX3" fmla="*/ 147846 w 520292"/>
              <a:gd name="connsiteY3" fmla="*/ 1661983 h 2679191"/>
              <a:gd name="connsiteX4" fmla="*/ 476619 w 520292"/>
              <a:gd name="connsiteY4" fmla="*/ 203053 h 2679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0292" h="2679191">
                <a:moveTo>
                  <a:pt x="476619" y="203053"/>
                </a:moveTo>
                <a:cubicBezTo>
                  <a:pt x="529702" y="-28116"/>
                  <a:pt x="543400" y="-130857"/>
                  <a:pt x="466344" y="274972"/>
                </a:cubicBezTo>
                <a:cubicBezTo>
                  <a:pt x="389288" y="680801"/>
                  <a:pt x="67365" y="2406860"/>
                  <a:pt x="14282" y="2638028"/>
                </a:cubicBezTo>
                <a:cubicBezTo>
                  <a:pt x="-38801" y="2869197"/>
                  <a:pt x="67365" y="2069525"/>
                  <a:pt x="147846" y="1661983"/>
                </a:cubicBezTo>
                <a:cubicBezTo>
                  <a:pt x="228327" y="1254441"/>
                  <a:pt x="423536" y="434222"/>
                  <a:pt x="476619" y="20305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8" name="フリーフォーム 1427">
            <a:extLst>
              <a:ext uri="{FF2B5EF4-FFF2-40B4-BE49-F238E27FC236}">
                <a16:creationId xmlns:a16="http://schemas.microsoft.com/office/drawing/2014/main" id="{A0248A78-581B-FDE4-4EFF-20FF94A17778}"/>
              </a:ext>
            </a:extLst>
          </p:cNvPr>
          <p:cNvSpPr/>
          <p:nvPr/>
        </p:nvSpPr>
        <p:spPr>
          <a:xfrm>
            <a:off x="1657683" y="9916831"/>
            <a:ext cx="1696917" cy="2030141"/>
          </a:xfrm>
          <a:custGeom>
            <a:avLst/>
            <a:gdLst>
              <a:gd name="connsiteX0" fmla="*/ 47827 w 1696917"/>
              <a:gd name="connsiteY0" fmla="*/ 1980643 h 2030141"/>
              <a:gd name="connsiteX1" fmla="*/ 1691692 w 1696917"/>
              <a:gd name="connsiteY1" fmla="*/ 8005 h 2030141"/>
              <a:gd name="connsiteX2" fmla="*/ 551261 w 1696917"/>
              <a:gd name="connsiteY2" fmla="*/ 1312823 h 2030141"/>
              <a:gd name="connsiteX3" fmla="*/ 47827 w 1696917"/>
              <a:gd name="connsiteY3" fmla="*/ 1980643 h 203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6917" h="2030141">
                <a:moveTo>
                  <a:pt x="47827" y="1980643"/>
                </a:moveTo>
                <a:cubicBezTo>
                  <a:pt x="237899" y="1763173"/>
                  <a:pt x="1607786" y="119308"/>
                  <a:pt x="1691692" y="8005"/>
                </a:cubicBezTo>
                <a:cubicBezTo>
                  <a:pt x="1775598" y="-103298"/>
                  <a:pt x="825238" y="977201"/>
                  <a:pt x="551261" y="1312823"/>
                </a:cubicBezTo>
                <a:cubicBezTo>
                  <a:pt x="277284" y="1648445"/>
                  <a:pt x="-142245" y="2198113"/>
                  <a:pt x="47827" y="198064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9" name="フリーフォーム 1428">
            <a:extLst>
              <a:ext uri="{FF2B5EF4-FFF2-40B4-BE49-F238E27FC236}">
                <a16:creationId xmlns:a16="http://schemas.microsoft.com/office/drawing/2014/main" id="{741EFF06-5FFA-79D2-9028-BC1BB32E22E7}"/>
              </a:ext>
            </a:extLst>
          </p:cNvPr>
          <p:cNvSpPr/>
          <p:nvPr/>
        </p:nvSpPr>
        <p:spPr>
          <a:xfrm>
            <a:off x="5127780" y="10451219"/>
            <a:ext cx="4079670" cy="1472051"/>
          </a:xfrm>
          <a:custGeom>
            <a:avLst/>
            <a:gdLst>
              <a:gd name="connsiteX0" fmla="*/ 255878 w 4079670"/>
              <a:gd name="connsiteY0" fmla="*/ 1322965 h 1472051"/>
              <a:gd name="connsiteX1" fmla="*/ 3029901 w 4079670"/>
              <a:gd name="connsiteY1" fmla="*/ 38696 h 1472051"/>
              <a:gd name="connsiteX2" fmla="*/ 2331258 w 4079670"/>
              <a:gd name="connsiteY2" fmla="*/ 336646 h 1472051"/>
              <a:gd name="connsiteX3" fmla="*/ 2495645 w 4079670"/>
              <a:gd name="connsiteY3" fmla="*/ 357194 h 1472051"/>
              <a:gd name="connsiteX4" fmla="*/ 4077865 w 4079670"/>
              <a:gd name="connsiteY4" fmla="*/ 624323 h 1472051"/>
              <a:gd name="connsiteX5" fmla="*/ 2793595 w 4079670"/>
              <a:gd name="connsiteY5" fmla="*/ 439388 h 1472051"/>
              <a:gd name="connsiteX6" fmla="*/ 2002485 w 4079670"/>
              <a:gd name="connsiteY6" fmla="*/ 429114 h 1472051"/>
              <a:gd name="connsiteX7" fmla="*/ 2598386 w 4079670"/>
              <a:gd name="connsiteY7" fmla="*/ 357194 h 1472051"/>
              <a:gd name="connsiteX8" fmla="*/ 1231923 w 4079670"/>
              <a:gd name="connsiteY8" fmla="*/ 603774 h 1472051"/>
              <a:gd name="connsiteX9" fmla="*/ 1817550 w 4079670"/>
              <a:gd name="connsiteY9" fmla="*/ 511307 h 1472051"/>
              <a:gd name="connsiteX10" fmla="*/ 296975 w 4079670"/>
              <a:gd name="connsiteY10" fmla="*/ 1353788 h 1472051"/>
              <a:gd name="connsiteX11" fmla="*/ 255878 w 4079670"/>
              <a:gd name="connsiteY11" fmla="*/ 1322965 h 1472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79670" h="1472051">
                <a:moveTo>
                  <a:pt x="255878" y="1322965"/>
                </a:moveTo>
                <a:cubicBezTo>
                  <a:pt x="711365" y="1103783"/>
                  <a:pt x="2684004" y="203082"/>
                  <a:pt x="3029901" y="38696"/>
                </a:cubicBezTo>
                <a:cubicBezTo>
                  <a:pt x="3375798" y="-125690"/>
                  <a:pt x="2420301" y="283563"/>
                  <a:pt x="2331258" y="336646"/>
                </a:cubicBezTo>
                <a:cubicBezTo>
                  <a:pt x="2242215" y="389729"/>
                  <a:pt x="2495645" y="357194"/>
                  <a:pt x="2495645" y="357194"/>
                </a:cubicBezTo>
                <a:lnTo>
                  <a:pt x="4077865" y="624323"/>
                </a:lnTo>
                <a:cubicBezTo>
                  <a:pt x="4127523" y="638022"/>
                  <a:pt x="3139492" y="471923"/>
                  <a:pt x="2793595" y="439388"/>
                </a:cubicBezTo>
                <a:cubicBezTo>
                  <a:pt x="2447698" y="406853"/>
                  <a:pt x="2035020" y="442813"/>
                  <a:pt x="2002485" y="429114"/>
                </a:cubicBezTo>
                <a:cubicBezTo>
                  <a:pt x="1969950" y="415415"/>
                  <a:pt x="2726813" y="328084"/>
                  <a:pt x="2598386" y="357194"/>
                </a:cubicBezTo>
                <a:cubicBezTo>
                  <a:pt x="2469959" y="386304"/>
                  <a:pt x="1362062" y="578088"/>
                  <a:pt x="1231923" y="603774"/>
                </a:cubicBezTo>
                <a:cubicBezTo>
                  <a:pt x="1101784" y="629459"/>
                  <a:pt x="1973375" y="386305"/>
                  <a:pt x="1817550" y="511307"/>
                </a:cubicBezTo>
                <a:cubicBezTo>
                  <a:pt x="1661725" y="636309"/>
                  <a:pt x="552116" y="1216799"/>
                  <a:pt x="296975" y="1353788"/>
                </a:cubicBezTo>
                <a:cubicBezTo>
                  <a:pt x="41834" y="1490777"/>
                  <a:pt x="-199609" y="1542147"/>
                  <a:pt x="255878" y="1322965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0" name="フリーフォーム 1429">
            <a:extLst>
              <a:ext uri="{FF2B5EF4-FFF2-40B4-BE49-F238E27FC236}">
                <a16:creationId xmlns:a16="http://schemas.microsoft.com/office/drawing/2014/main" id="{538202FB-BF62-EBF6-459F-EAE47F4E5DF9}"/>
              </a:ext>
            </a:extLst>
          </p:cNvPr>
          <p:cNvSpPr/>
          <p:nvPr/>
        </p:nvSpPr>
        <p:spPr>
          <a:xfrm>
            <a:off x="1486964" y="869300"/>
            <a:ext cx="3384728" cy="2416364"/>
          </a:xfrm>
          <a:custGeom>
            <a:avLst/>
            <a:gdLst>
              <a:gd name="connsiteX0" fmla="*/ 3085036 w 3384728"/>
              <a:gd name="connsiteY0" fmla="*/ 188938 h 2416364"/>
              <a:gd name="connsiteX1" fmla="*/ 3064488 w 3384728"/>
              <a:gd name="connsiteY1" fmla="*/ 250583 h 2416364"/>
              <a:gd name="connsiteX2" fmla="*/ 13063 w 3384728"/>
              <a:gd name="connsiteY2" fmla="*/ 2408156 h 2416364"/>
              <a:gd name="connsiteX3" fmla="*/ 1934330 w 3384728"/>
              <a:gd name="connsiteY3" fmla="*/ 1010871 h 2416364"/>
              <a:gd name="connsiteX4" fmla="*/ 1225414 w 3384728"/>
              <a:gd name="connsiteY4" fmla="*/ 1545127 h 2416364"/>
              <a:gd name="connsiteX5" fmla="*/ 3085036 w 3384728"/>
              <a:gd name="connsiteY5" fmla="*/ 188938 h 2416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4728" h="2416364">
                <a:moveTo>
                  <a:pt x="3085036" y="188938"/>
                </a:moveTo>
                <a:cubicBezTo>
                  <a:pt x="3391548" y="-26819"/>
                  <a:pt x="3576484" y="-119287"/>
                  <a:pt x="3064488" y="250583"/>
                </a:cubicBezTo>
                <a:cubicBezTo>
                  <a:pt x="2552492" y="620453"/>
                  <a:pt x="201423" y="2281441"/>
                  <a:pt x="13063" y="2408156"/>
                </a:cubicBezTo>
                <a:cubicBezTo>
                  <a:pt x="-175297" y="2534871"/>
                  <a:pt x="1732272" y="1154709"/>
                  <a:pt x="1934330" y="1010871"/>
                </a:cubicBezTo>
                <a:cubicBezTo>
                  <a:pt x="2136388" y="867033"/>
                  <a:pt x="1035342" y="1682116"/>
                  <a:pt x="1225414" y="1545127"/>
                </a:cubicBezTo>
                <a:lnTo>
                  <a:pt x="3085036" y="18893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1" name="フリーフォーム 1430">
            <a:extLst>
              <a:ext uri="{FF2B5EF4-FFF2-40B4-BE49-F238E27FC236}">
                <a16:creationId xmlns:a16="http://schemas.microsoft.com/office/drawing/2014/main" id="{3133B1A5-4201-CAAC-4E40-18D5449D875D}"/>
              </a:ext>
            </a:extLst>
          </p:cNvPr>
          <p:cNvSpPr/>
          <p:nvPr/>
        </p:nvSpPr>
        <p:spPr>
          <a:xfrm>
            <a:off x="5610001" y="2847517"/>
            <a:ext cx="2716960" cy="1422069"/>
          </a:xfrm>
          <a:custGeom>
            <a:avLst/>
            <a:gdLst>
              <a:gd name="connsiteX0" fmla="*/ 102430 w 2716960"/>
              <a:gd name="connsiteY0" fmla="*/ 60070 h 1422069"/>
              <a:gd name="connsiteX1" fmla="*/ 174350 w 2716960"/>
              <a:gd name="connsiteY1" fmla="*/ 70344 h 1422069"/>
              <a:gd name="connsiteX2" fmla="*/ 1530538 w 2716960"/>
              <a:gd name="connsiteY2" fmla="*/ 717616 h 1422069"/>
              <a:gd name="connsiteX3" fmla="*/ 1345603 w 2716960"/>
              <a:gd name="connsiteY3" fmla="*/ 573777 h 1422069"/>
              <a:gd name="connsiteX4" fmla="*/ 2691518 w 2716960"/>
              <a:gd name="connsiteY4" fmla="*/ 1395710 h 1422069"/>
              <a:gd name="connsiteX5" fmla="*/ 2249729 w 2716960"/>
              <a:gd name="connsiteY5" fmla="*/ 1231323 h 1422069"/>
              <a:gd name="connsiteX6" fmla="*/ 2537406 w 2716960"/>
              <a:gd name="connsiteY6" fmla="*/ 1354613 h 1422069"/>
              <a:gd name="connsiteX7" fmla="*/ 1232588 w 2716960"/>
              <a:gd name="connsiteY7" fmla="*/ 450487 h 1422069"/>
              <a:gd name="connsiteX8" fmla="*/ 1427797 w 2716960"/>
              <a:gd name="connsiteY8" fmla="*/ 563503 h 1422069"/>
              <a:gd name="connsiteX9" fmla="*/ 605864 w 2716960"/>
              <a:gd name="connsiteY9" fmla="*/ 306649 h 1422069"/>
              <a:gd name="connsiteX10" fmla="*/ 955186 w 2716960"/>
              <a:gd name="connsiteY10" fmla="*/ 450487 h 1422069"/>
              <a:gd name="connsiteX11" fmla="*/ 102430 w 2716960"/>
              <a:gd name="connsiteY11" fmla="*/ 60070 h 1422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16960" h="1422069">
                <a:moveTo>
                  <a:pt x="102430" y="60070"/>
                </a:moveTo>
                <a:cubicBezTo>
                  <a:pt x="-27709" y="-3287"/>
                  <a:pt x="-63668" y="-39247"/>
                  <a:pt x="174350" y="70344"/>
                </a:cubicBezTo>
                <a:cubicBezTo>
                  <a:pt x="412368" y="179935"/>
                  <a:pt x="1335329" y="633711"/>
                  <a:pt x="1530538" y="717616"/>
                </a:cubicBezTo>
                <a:cubicBezTo>
                  <a:pt x="1725747" y="801521"/>
                  <a:pt x="1152106" y="460761"/>
                  <a:pt x="1345603" y="573777"/>
                </a:cubicBezTo>
                <a:cubicBezTo>
                  <a:pt x="1539100" y="686793"/>
                  <a:pt x="2540830" y="1286119"/>
                  <a:pt x="2691518" y="1395710"/>
                </a:cubicBezTo>
                <a:cubicBezTo>
                  <a:pt x="2842206" y="1505301"/>
                  <a:pt x="2275414" y="1238172"/>
                  <a:pt x="2249729" y="1231323"/>
                </a:cubicBezTo>
                <a:cubicBezTo>
                  <a:pt x="2224044" y="1224474"/>
                  <a:pt x="2706929" y="1484752"/>
                  <a:pt x="2537406" y="1354613"/>
                </a:cubicBezTo>
                <a:cubicBezTo>
                  <a:pt x="2367883" y="1224474"/>
                  <a:pt x="1417523" y="582339"/>
                  <a:pt x="1232588" y="450487"/>
                </a:cubicBezTo>
                <a:cubicBezTo>
                  <a:pt x="1047653" y="318635"/>
                  <a:pt x="1532251" y="587476"/>
                  <a:pt x="1427797" y="563503"/>
                </a:cubicBezTo>
                <a:cubicBezTo>
                  <a:pt x="1323343" y="539530"/>
                  <a:pt x="684632" y="325485"/>
                  <a:pt x="605864" y="306649"/>
                </a:cubicBezTo>
                <a:cubicBezTo>
                  <a:pt x="527096" y="287813"/>
                  <a:pt x="1040804" y="495008"/>
                  <a:pt x="955186" y="450487"/>
                </a:cubicBezTo>
                <a:cubicBezTo>
                  <a:pt x="869568" y="405966"/>
                  <a:pt x="232569" y="123427"/>
                  <a:pt x="102430" y="6007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3" name="フリーフォーム 1432">
            <a:extLst>
              <a:ext uri="{FF2B5EF4-FFF2-40B4-BE49-F238E27FC236}">
                <a16:creationId xmlns:a16="http://schemas.microsoft.com/office/drawing/2014/main" id="{F6F0FDC4-4AF4-7615-66C1-9D738BDC2AC0}"/>
              </a:ext>
            </a:extLst>
          </p:cNvPr>
          <p:cNvSpPr/>
          <p:nvPr/>
        </p:nvSpPr>
        <p:spPr>
          <a:xfrm>
            <a:off x="4219031" y="6763642"/>
            <a:ext cx="1434612" cy="2315218"/>
          </a:xfrm>
          <a:custGeom>
            <a:avLst/>
            <a:gdLst>
              <a:gd name="connsiteX0" fmla="*/ 1431756 w 1434612"/>
              <a:gd name="connsiteY0" fmla="*/ 7028 h 2315218"/>
              <a:gd name="connsiteX1" fmla="*/ 476259 w 1434612"/>
              <a:gd name="connsiteY1" fmla="*/ 1753634 h 2315218"/>
              <a:gd name="connsiteX2" fmla="*/ 537904 w 1434612"/>
              <a:gd name="connsiteY2" fmla="*/ 1578974 h 2315218"/>
              <a:gd name="connsiteX3" fmla="*/ 3648 w 1434612"/>
              <a:gd name="connsiteY3" fmla="*/ 2308439 h 2315218"/>
              <a:gd name="connsiteX4" fmla="*/ 846129 w 1434612"/>
              <a:gd name="connsiteY4" fmla="*/ 1075540 h 2315218"/>
              <a:gd name="connsiteX5" fmla="*/ 774209 w 1434612"/>
              <a:gd name="connsiteY5" fmla="*/ 1137185 h 2315218"/>
              <a:gd name="connsiteX6" fmla="*/ 1431756 w 1434612"/>
              <a:gd name="connsiteY6" fmla="*/ 7028 h 2315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34612" h="2315218">
                <a:moveTo>
                  <a:pt x="1431756" y="7028"/>
                </a:moveTo>
                <a:cubicBezTo>
                  <a:pt x="1382098" y="109770"/>
                  <a:pt x="625234" y="1491643"/>
                  <a:pt x="476259" y="1753634"/>
                </a:cubicBezTo>
                <a:cubicBezTo>
                  <a:pt x="327284" y="2015625"/>
                  <a:pt x="616672" y="1486507"/>
                  <a:pt x="537904" y="1578974"/>
                </a:cubicBezTo>
                <a:cubicBezTo>
                  <a:pt x="459135" y="1671442"/>
                  <a:pt x="-47723" y="2392345"/>
                  <a:pt x="3648" y="2308439"/>
                </a:cubicBezTo>
                <a:cubicBezTo>
                  <a:pt x="55019" y="2224533"/>
                  <a:pt x="717702" y="1270749"/>
                  <a:pt x="846129" y="1075540"/>
                </a:cubicBezTo>
                <a:cubicBezTo>
                  <a:pt x="974556" y="880331"/>
                  <a:pt x="680029" y="1315270"/>
                  <a:pt x="774209" y="1137185"/>
                </a:cubicBezTo>
                <a:cubicBezTo>
                  <a:pt x="868389" y="959100"/>
                  <a:pt x="1481414" y="-95714"/>
                  <a:pt x="1431756" y="7028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4" name="フリーフォーム 1433">
            <a:extLst>
              <a:ext uri="{FF2B5EF4-FFF2-40B4-BE49-F238E27FC236}">
                <a16:creationId xmlns:a16="http://schemas.microsoft.com/office/drawing/2014/main" id="{C26ED836-0809-DD2D-51C8-0EEC8C58D1A6}"/>
              </a:ext>
            </a:extLst>
          </p:cNvPr>
          <p:cNvSpPr/>
          <p:nvPr/>
        </p:nvSpPr>
        <p:spPr>
          <a:xfrm>
            <a:off x="3575186" y="8700404"/>
            <a:ext cx="144607" cy="3335708"/>
          </a:xfrm>
          <a:custGeom>
            <a:avLst/>
            <a:gdLst>
              <a:gd name="connsiteX0" fmla="*/ 221 w 144607"/>
              <a:gd name="connsiteY0" fmla="*/ 42904 h 3335708"/>
              <a:gd name="connsiteX1" fmla="*/ 123511 w 144607"/>
              <a:gd name="connsiteY1" fmla="*/ 3279263 h 3335708"/>
              <a:gd name="connsiteX2" fmla="*/ 113236 w 144607"/>
              <a:gd name="connsiteY2" fmla="*/ 2138832 h 3335708"/>
              <a:gd name="connsiteX3" fmla="*/ 144059 w 144607"/>
              <a:gd name="connsiteY3" fmla="*/ 2631992 h 3335708"/>
              <a:gd name="connsiteX4" fmla="*/ 82414 w 144607"/>
              <a:gd name="connsiteY4" fmla="*/ 936756 h 3335708"/>
              <a:gd name="connsiteX5" fmla="*/ 92688 w 144607"/>
              <a:gd name="connsiteY5" fmla="*/ 1388818 h 3335708"/>
              <a:gd name="connsiteX6" fmla="*/ 221 w 144607"/>
              <a:gd name="connsiteY6" fmla="*/ 42904 h 3335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4607" h="3335708">
                <a:moveTo>
                  <a:pt x="221" y="42904"/>
                </a:moveTo>
                <a:cubicBezTo>
                  <a:pt x="5358" y="357978"/>
                  <a:pt x="104675" y="2929942"/>
                  <a:pt x="123511" y="3279263"/>
                </a:cubicBezTo>
                <a:cubicBezTo>
                  <a:pt x="142347" y="3628584"/>
                  <a:pt x="109811" y="2246710"/>
                  <a:pt x="113236" y="2138832"/>
                </a:cubicBezTo>
                <a:cubicBezTo>
                  <a:pt x="116661" y="2030954"/>
                  <a:pt x="149196" y="2832338"/>
                  <a:pt x="144059" y="2631992"/>
                </a:cubicBezTo>
                <a:cubicBezTo>
                  <a:pt x="138922" y="2431646"/>
                  <a:pt x="90976" y="1143952"/>
                  <a:pt x="82414" y="936756"/>
                </a:cubicBezTo>
                <a:cubicBezTo>
                  <a:pt x="73852" y="729560"/>
                  <a:pt x="104675" y="1530944"/>
                  <a:pt x="92688" y="1388818"/>
                </a:cubicBezTo>
                <a:cubicBezTo>
                  <a:pt x="80702" y="1246692"/>
                  <a:pt x="-4916" y="-272170"/>
                  <a:pt x="221" y="42904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5" name="フリーフォーム 1434">
            <a:extLst>
              <a:ext uri="{FF2B5EF4-FFF2-40B4-BE49-F238E27FC236}">
                <a16:creationId xmlns:a16="http://schemas.microsoft.com/office/drawing/2014/main" id="{201941A7-4131-5B8B-6196-363EEAFD1289}"/>
              </a:ext>
            </a:extLst>
          </p:cNvPr>
          <p:cNvSpPr/>
          <p:nvPr/>
        </p:nvSpPr>
        <p:spPr>
          <a:xfrm>
            <a:off x="3821804" y="9864573"/>
            <a:ext cx="161519" cy="2226247"/>
          </a:xfrm>
          <a:custGeom>
            <a:avLst/>
            <a:gdLst>
              <a:gd name="connsiteX0" fmla="*/ 183 w 161519"/>
              <a:gd name="connsiteY0" fmla="*/ 19166 h 2226247"/>
              <a:gd name="connsiteX1" fmla="*/ 154295 w 161519"/>
              <a:gd name="connsiteY1" fmla="*/ 2197288 h 2226247"/>
              <a:gd name="connsiteX2" fmla="*/ 123472 w 161519"/>
              <a:gd name="connsiteY2" fmla="*/ 1190420 h 2226247"/>
              <a:gd name="connsiteX3" fmla="*/ 183 w 161519"/>
              <a:gd name="connsiteY3" fmla="*/ 19166 h 2226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519" h="2226247">
                <a:moveTo>
                  <a:pt x="183" y="19166"/>
                </a:moveTo>
                <a:cubicBezTo>
                  <a:pt x="5320" y="186977"/>
                  <a:pt x="133747" y="2002079"/>
                  <a:pt x="154295" y="2197288"/>
                </a:cubicBezTo>
                <a:cubicBezTo>
                  <a:pt x="174843" y="2392497"/>
                  <a:pt x="147445" y="1550016"/>
                  <a:pt x="123472" y="1190420"/>
                </a:cubicBezTo>
                <a:cubicBezTo>
                  <a:pt x="99499" y="830825"/>
                  <a:pt x="-4954" y="-148645"/>
                  <a:pt x="183" y="19166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6" name="フリーフォーム 1435">
            <a:extLst>
              <a:ext uri="{FF2B5EF4-FFF2-40B4-BE49-F238E27FC236}">
                <a16:creationId xmlns:a16="http://schemas.microsoft.com/office/drawing/2014/main" id="{100B9324-2772-AFA8-7615-1B019F21BCBE}"/>
              </a:ext>
            </a:extLst>
          </p:cNvPr>
          <p:cNvSpPr/>
          <p:nvPr/>
        </p:nvSpPr>
        <p:spPr>
          <a:xfrm>
            <a:off x="728256" y="2607752"/>
            <a:ext cx="2145651" cy="4159880"/>
          </a:xfrm>
          <a:custGeom>
            <a:avLst/>
            <a:gdLst>
              <a:gd name="connsiteX0" fmla="*/ 2138234 w 2145651"/>
              <a:gd name="connsiteY0" fmla="*/ 12158 h 4159880"/>
              <a:gd name="connsiteX1" fmla="*/ 381353 w 2145651"/>
              <a:gd name="connsiteY1" fmla="*/ 3299888 h 4159880"/>
              <a:gd name="connsiteX2" fmla="*/ 566288 w 2145651"/>
              <a:gd name="connsiteY2" fmla="*/ 2868374 h 4159880"/>
              <a:gd name="connsiteX3" fmla="*/ 21757 w 2145651"/>
              <a:gd name="connsiteY3" fmla="*/ 4111547 h 4159880"/>
              <a:gd name="connsiteX4" fmla="*/ 1439591 w 2145651"/>
              <a:gd name="connsiteY4" fmla="*/ 906010 h 4159880"/>
              <a:gd name="connsiteX5" fmla="*/ 1028625 w 2145651"/>
              <a:gd name="connsiteY5" fmla="*/ 2138909 h 4159880"/>
              <a:gd name="connsiteX6" fmla="*/ 2138234 w 2145651"/>
              <a:gd name="connsiteY6" fmla="*/ 12158 h 415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45651" h="4159880">
                <a:moveTo>
                  <a:pt x="2138234" y="12158"/>
                </a:moveTo>
                <a:cubicBezTo>
                  <a:pt x="2030355" y="205655"/>
                  <a:pt x="643344" y="2823852"/>
                  <a:pt x="381353" y="3299888"/>
                </a:cubicBezTo>
                <a:cubicBezTo>
                  <a:pt x="119362" y="3775924"/>
                  <a:pt x="626221" y="2733098"/>
                  <a:pt x="566288" y="2868374"/>
                </a:cubicBezTo>
                <a:cubicBezTo>
                  <a:pt x="506355" y="3003651"/>
                  <a:pt x="-123793" y="4438608"/>
                  <a:pt x="21757" y="4111547"/>
                </a:cubicBezTo>
                <a:cubicBezTo>
                  <a:pt x="167307" y="3784486"/>
                  <a:pt x="1271780" y="1234783"/>
                  <a:pt x="1439591" y="906010"/>
                </a:cubicBezTo>
                <a:cubicBezTo>
                  <a:pt x="1607402" y="577237"/>
                  <a:pt x="913897" y="2281035"/>
                  <a:pt x="1028625" y="2138909"/>
                </a:cubicBezTo>
                <a:cubicBezTo>
                  <a:pt x="1143353" y="1996783"/>
                  <a:pt x="2246113" y="-181339"/>
                  <a:pt x="2138234" y="12158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7" name="フリーフォーム 1436">
            <a:extLst>
              <a:ext uri="{FF2B5EF4-FFF2-40B4-BE49-F238E27FC236}">
                <a16:creationId xmlns:a16="http://schemas.microsoft.com/office/drawing/2014/main" id="{71964364-BB8A-39A5-0CC7-5B3EF6D4DD17}"/>
              </a:ext>
            </a:extLst>
          </p:cNvPr>
          <p:cNvSpPr/>
          <p:nvPr/>
        </p:nvSpPr>
        <p:spPr>
          <a:xfrm>
            <a:off x="7238301" y="3306127"/>
            <a:ext cx="1202187" cy="5316071"/>
          </a:xfrm>
          <a:custGeom>
            <a:avLst/>
            <a:gdLst>
              <a:gd name="connsiteX0" fmla="*/ 15254 w 1202187"/>
              <a:gd name="connsiteY0" fmla="*/ 63797 h 5316071"/>
              <a:gd name="connsiteX1" fmla="*/ 970751 w 1202187"/>
              <a:gd name="connsiteY1" fmla="*/ 3351527 h 5316071"/>
              <a:gd name="connsiteX2" fmla="*/ 857735 w 1202187"/>
              <a:gd name="connsiteY2" fmla="*/ 3012480 h 5316071"/>
              <a:gd name="connsiteX3" fmla="*/ 1196782 w 1202187"/>
              <a:gd name="connsiteY3" fmla="*/ 5293343 h 5316071"/>
              <a:gd name="connsiteX4" fmla="*/ 539236 w 1202187"/>
              <a:gd name="connsiteY4" fmla="*/ 1389163 h 5316071"/>
              <a:gd name="connsiteX5" fmla="*/ 785816 w 1202187"/>
              <a:gd name="connsiteY5" fmla="*/ 2765900 h 5316071"/>
              <a:gd name="connsiteX6" fmla="*/ 148818 w 1202187"/>
              <a:gd name="connsiteY6" fmla="*/ 711069 h 5316071"/>
              <a:gd name="connsiteX7" fmla="*/ 364575 w 1202187"/>
              <a:gd name="connsiteY7" fmla="*/ 1142583 h 5316071"/>
              <a:gd name="connsiteX8" fmla="*/ 15254 w 1202187"/>
              <a:gd name="connsiteY8" fmla="*/ 63797 h 5316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2187" h="5316071">
                <a:moveTo>
                  <a:pt x="15254" y="63797"/>
                </a:moveTo>
                <a:cubicBezTo>
                  <a:pt x="116283" y="431954"/>
                  <a:pt x="830338" y="2860080"/>
                  <a:pt x="970751" y="3351527"/>
                </a:cubicBezTo>
                <a:cubicBezTo>
                  <a:pt x="1111165" y="3842974"/>
                  <a:pt x="820063" y="2688844"/>
                  <a:pt x="857735" y="3012480"/>
                </a:cubicBezTo>
                <a:cubicBezTo>
                  <a:pt x="895407" y="3336116"/>
                  <a:pt x="1249865" y="5563896"/>
                  <a:pt x="1196782" y="5293343"/>
                </a:cubicBezTo>
                <a:cubicBezTo>
                  <a:pt x="1143699" y="5022790"/>
                  <a:pt x="607730" y="1810404"/>
                  <a:pt x="539236" y="1389163"/>
                </a:cubicBezTo>
                <a:cubicBezTo>
                  <a:pt x="470742" y="967922"/>
                  <a:pt x="850886" y="2878916"/>
                  <a:pt x="785816" y="2765900"/>
                </a:cubicBezTo>
                <a:cubicBezTo>
                  <a:pt x="720746" y="2652884"/>
                  <a:pt x="219025" y="981622"/>
                  <a:pt x="148818" y="711069"/>
                </a:cubicBezTo>
                <a:cubicBezTo>
                  <a:pt x="78611" y="440516"/>
                  <a:pt x="381698" y="1248749"/>
                  <a:pt x="364575" y="1142583"/>
                </a:cubicBezTo>
                <a:cubicBezTo>
                  <a:pt x="347452" y="1036417"/>
                  <a:pt x="-85775" y="-304360"/>
                  <a:pt x="15254" y="6379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9" name="フリーフォーム 1438">
            <a:extLst>
              <a:ext uri="{FF2B5EF4-FFF2-40B4-BE49-F238E27FC236}">
                <a16:creationId xmlns:a16="http://schemas.microsoft.com/office/drawing/2014/main" id="{9F33FB95-EAE9-B709-7080-B7F86247A6E9}"/>
              </a:ext>
            </a:extLst>
          </p:cNvPr>
          <p:cNvSpPr/>
          <p:nvPr/>
        </p:nvSpPr>
        <p:spPr>
          <a:xfrm>
            <a:off x="3242186" y="3542441"/>
            <a:ext cx="1891144" cy="2660331"/>
          </a:xfrm>
          <a:custGeom>
            <a:avLst/>
            <a:gdLst>
              <a:gd name="connsiteX0" fmla="*/ 1864070 w 1891144"/>
              <a:gd name="connsiteY0" fmla="*/ 43240 h 2660331"/>
              <a:gd name="connsiteX1" fmla="*/ 14722 w 1891144"/>
              <a:gd name="connsiteY1" fmla="*/ 2642602 h 2660331"/>
              <a:gd name="connsiteX2" fmla="*/ 1042138 w 1891144"/>
              <a:gd name="connsiteY2" fmla="*/ 1132301 h 2660331"/>
              <a:gd name="connsiteX3" fmla="*/ 1864070 w 1891144"/>
              <a:gd name="connsiteY3" fmla="*/ 43240 h 2660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1144" h="2660331">
                <a:moveTo>
                  <a:pt x="1864070" y="43240"/>
                </a:moveTo>
                <a:cubicBezTo>
                  <a:pt x="1692834" y="294957"/>
                  <a:pt x="151711" y="2461092"/>
                  <a:pt x="14722" y="2642602"/>
                </a:cubicBezTo>
                <a:cubicBezTo>
                  <a:pt x="-122267" y="2824112"/>
                  <a:pt x="733913" y="1562103"/>
                  <a:pt x="1042138" y="1132301"/>
                </a:cubicBezTo>
                <a:cubicBezTo>
                  <a:pt x="1350363" y="702499"/>
                  <a:pt x="2035306" y="-208477"/>
                  <a:pt x="1864070" y="4324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0" name="フリーフォーム 1439">
            <a:extLst>
              <a:ext uri="{FF2B5EF4-FFF2-40B4-BE49-F238E27FC236}">
                <a16:creationId xmlns:a16="http://schemas.microsoft.com/office/drawing/2014/main" id="{AAD4DA39-E83B-CA6A-1FA7-0DA131CE4635}"/>
              </a:ext>
            </a:extLst>
          </p:cNvPr>
          <p:cNvSpPr/>
          <p:nvPr/>
        </p:nvSpPr>
        <p:spPr>
          <a:xfrm>
            <a:off x="6682643" y="4559341"/>
            <a:ext cx="1256030" cy="2402323"/>
          </a:xfrm>
          <a:custGeom>
            <a:avLst/>
            <a:gdLst>
              <a:gd name="connsiteX0" fmla="*/ 5833 w 1256030"/>
              <a:gd name="connsiteY0" fmla="*/ 12659 h 2402323"/>
              <a:gd name="connsiteX1" fmla="*/ 1228458 w 1256030"/>
              <a:gd name="connsiteY1" fmla="*/ 2355167 h 2402323"/>
              <a:gd name="connsiteX2" fmla="*/ 786669 w 1256030"/>
              <a:gd name="connsiteY2" fmla="*/ 1461315 h 2402323"/>
              <a:gd name="connsiteX3" fmla="*/ 5833 w 1256030"/>
              <a:gd name="connsiteY3" fmla="*/ 12659 h 2402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6030" h="2402323">
                <a:moveTo>
                  <a:pt x="5833" y="12659"/>
                </a:moveTo>
                <a:cubicBezTo>
                  <a:pt x="79465" y="161634"/>
                  <a:pt x="1098319" y="2113724"/>
                  <a:pt x="1228458" y="2355167"/>
                </a:cubicBezTo>
                <a:cubicBezTo>
                  <a:pt x="1358597" y="2596610"/>
                  <a:pt x="997289" y="1851733"/>
                  <a:pt x="786669" y="1461315"/>
                </a:cubicBezTo>
                <a:cubicBezTo>
                  <a:pt x="576049" y="1070897"/>
                  <a:pt x="-67799" y="-136316"/>
                  <a:pt x="5833" y="12659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1" name="フリーフォーム 1440">
            <a:extLst>
              <a:ext uri="{FF2B5EF4-FFF2-40B4-BE49-F238E27FC236}">
                <a16:creationId xmlns:a16="http://schemas.microsoft.com/office/drawing/2014/main" id="{9D782676-904B-6A68-7DF5-389CDAF11F87}"/>
              </a:ext>
            </a:extLst>
          </p:cNvPr>
          <p:cNvSpPr/>
          <p:nvPr/>
        </p:nvSpPr>
        <p:spPr>
          <a:xfrm>
            <a:off x="3581338" y="4746661"/>
            <a:ext cx="2172190" cy="2941523"/>
          </a:xfrm>
          <a:custGeom>
            <a:avLst/>
            <a:gdLst>
              <a:gd name="connsiteX0" fmla="*/ 2172190 w 2172190"/>
              <a:gd name="connsiteY0" fmla="*/ 0 h 2941523"/>
              <a:gd name="connsiteX1" fmla="*/ 35165 w 2172190"/>
              <a:gd name="connsiteY1" fmla="*/ 2897312 h 2941523"/>
              <a:gd name="connsiteX2" fmla="*/ 939291 w 2172190"/>
              <a:gd name="connsiteY2" fmla="*/ 1633591 h 2941523"/>
              <a:gd name="connsiteX3" fmla="*/ 2172190 w 2172190"/>
              <a:gd name="connsiteY3" fmla="*/ 0 h 2941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2190" h="2941523">
                <a:moveTo>
                  <a:pt x="2172190" y="0"/>
                </a:moveTo>
                <a:cubicBezTo>
                  <a:pt x="2021502" y="210620"/>
                  <a:pt x="240648" y="2625047"/>
                  <a:pt x="35165" y="2897312"/>
                </a:cubicBezTo>
                <a:cubicBezTo>
                  <a:pt x="-170318" y="3169577"/>
                  <a:pt x="576271" y="2114764"/>
                  <a:pt x="939291" y="1633591"/>
                </a:cubicBezTo>
                <a:lnTo>
                  <a:pt x="217219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2" name="フリーフォーム 1441">
            <a:extLst>
              <a:ext uri="{FF2B5EF4-FFF2-40B4-BE49-F238E27FC236}">
                <a16:creationId xmlns:a16="http://schemas.microsoft.com/office/drawing/2014/main" id="{8B3CB4CD-7658-EDE4-F504-7F6FCAE1BA30}"/>
              </a:ext>
            </a:extLst>
          </p:cNvPr>
          <p:cNvSpPr/>
          <p:nvPr/>
        </p:nvSpPr>
        <p:spPr>
          <a:xfrm>
            <a:off x="1921279" y="7567192"/>
            <a:ext cx="637608" cy="3601279"/>
          </a:xfrm>
          <a:custGeom>
            <a:avLst/>
            <a:gdLst>
              <a:gd name="connsiteX0" fmla="*/ 636986 w 637608"/>
              <a:gd name="connsiteY0" fmla="*/ 4862 h 3601279"/>
              <a:gd name="connsiteX1" fmla="*/ 30811 w 637608"/>
              <a:gd name="connsiteY1" fmla="*/ 3446705 h 3601279"/>
              <a:gd name="connsiteX2" fmla="*/ 143827 w 637608"/>
              <a:gd name="connsiteY2" fmla="*/ 2706965 h 3601279"/>
              <a:gd name="connsiteX3" fmla="*/ 636986 w 637608"/>
              <a:gd name="connsiteY3" fmla="*/ 4862 h 3601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7608" h="3601279">
                <a:moveTo>
                  <a:pt x="636986" y="4862"/>
                </a:moveTo>
                <a:cubicBezTo>
                  <a:pt x="618150" y="128152"/>
                  <a:pt x="113004" y="2996355"/>
                  <a:pt x="30811" y="3446705"/>
                </a:cubicBezTo>
                <a:cubicBezTo>
                  <a:pt x="-51382" y="3897056"/>
                  <a:pt x="46222" y="3275469"/>
                  <a:pt x="143827" y="2706965"/>
                </a:cubicBezTo>
                <a:cubicBezTo>
                  <a:pt x="241431" y="2138462"/>
                  <a:pt x="655822" y="-118428"/>
                  <a:pt x="636986" y="486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3" name="フリーフォーム 1442">
            <a:extLst>
              <a:ext uri="{FF2B5EF4-FFF2-40B4-BE49-F238E27FC236}">
                <a16:creationId xmlns:a16="http://schemas.microsoft.com/office/drawing/2014/main" id="{E0BF23DE-06A4-4F07-490B-7BC92C4D8BA4}"/>
              </a:ext>
            </a:extLst>
          </p:cNvPr>
          <p:cNvSpPr/>
          <p:nvPr/>
        </p:nvSpPr>
        <p:spPr>
          <a:xfrm>
            <a:off x="2763436" y="7444682"/>
            <a:ext cx="170454" cy="3606281"/>
          </a:xfrm>
          <a:custGeom>
            <a:avLst/>
            <a:gdLst>
              <a:gd name="connsiteX0" fmla="*/ 312 w 170454"/>
              <a:gd name="connsiteY0" fmla="*/ 24630 h 3606281"/>
              <a:gd name="connsiteX1" fmla="*/ 164699 w 170454"/>
              <a:gd name="connsiteY1" fmla="*/ 3548666 h 3606281"/>
              <a:gd name="connsiteX2" fmla="*/ 123602 w 170454"/>
              <a:gd name="connsiteY2" fmla="*/ 2058914 h 3606281"/>
              <a:gd name="connsiteX3" fmla="*/ 312 w 170454"/>
              <a:gd name="connsiteY3" fmla="*/ 24630 h 3606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454" h="3606281">
                <a:moveTo>
                  <a:pt x="312" y="24630"/>
                </a:moveTo>
                <a:cubicBezTo>
                  <a:pt x="7161" y="272922"/>
                  <a:pt x="144151" y="3209619"/>
                  <a:pt x="164699" y="3548666"/>
                </a:cubicBezTo>
                <a:cubicBezTo>
                  <a:pt x="185247" y="3887713"/>
                  <a:pt x="145863" y="2644541"/>
                  <a:pt x="123602" y="2058914"/>
                </a:cubicBezTo>
                <a:cubicBezTo>
                  <a:pt x="101341" y="1473287"/>
                  <a:pt x="-6537" y="-223662"/>
                  <a:pt x="312" y="2463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4" name="フリーフォーム 1443">
            <a:extLst>
              <a:ext uri="{FF2B5EF4-FFF2-40B4-BE49-F238E27FC236}">
                <a16:creationId xmlns:a16="http://schemas.microsoft.com/office/drawing/2014/main" id="{BDA1BB5F-3651-8F7F-2CFE-CF98C8F83EBA}"/>
              </a:ext>
            </a:extLst>
          </p:cNvPr>
          <p:cNvSpPr/>
          <p:nvPr/>
        </p:nvSpPr>
        <p:spPr>
          <a:xfrm>
            <a:off x="3924728" y="791110"/>
            <a:ext cx="2970303" cy="2081837"/>
          </a:xfrm>
          <a:custGeom>
            <a:avLst/>
            <a:gdLst>
              <a:gd name="connsiteX0" fmla="*/ 0 w 2970303"/>
              <a:gd name="connsiteY0" fmla="*/ 0 h 2081837"/>
              <a:gd name="connsiteX1" fmla="*/ 2815119 w 2970303"/>
              <a:gd name="connsiteY1" fmla="*/ 1962364 h 2081837"/>
              <a:gd name="connsiteX2" fmla="*/ 2332234 w 2970303"/>
              <a:gd name="connsiteY2" fmla="*/ 1664414 h 2081837"/>
              <a:gd name="connsiteX3" fmla="*/ 0 w 2970303"/>
              <a:gd name="connsiteY3" fmla="*/ 0 h 2081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70303" h="2081837">
                <a:moveTo>
                  <a:pt x="0" y="0"/>
                </a:moveTo>
                <a:cubicBezTo>
                  <a:pt x="80481" y="49658"/>
                  <a:pt x="2426413" y="1684962"/>
                  <a:pt x="2815119" y="1962364"/>
                </a:cubicBezTo>
                <a:cubicBezTo>
                  <a:pt x="3203825" y="2239766"/>
                  <a:pt x="2794571" y="1989762"/>
                  <a:pt x="2332234" y="166441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5" name="フリーフォーム 1444">
            <a:extLst>
              <a:ext uri="{FF2B5EF4-FFF2-40B4-BE49-F238E27FC236}">
                <a16:creationId xmlns:a16="http://schemas.microsoft.com/office/drawing/2014/main" id="{5EEB798F-511A-273C-6A85-DFA49AB9FD08}"/>
              </a:ext>
            </a:extLst>
          </p:cNvPr>
          <p:cNvSpPr/>
          <p:nvPr/>
        </p:nvSpPr>
        <p:spPr>
          <a:xfrm>
            <a:off x="4638112" y="1802142"/>
            <a:ext cx="1974793" cy="967879"/>
          </a:xfrm>
          <a:custGeom>
            <a:avLst/>
            <a:gdLst>
              <a:gd name="connsiteX0" fmla="*/ 16081 w 1974793"/>
              <a:gd name="connsiteY0" fmla="*/ 961606 h 967879"/>
              <a:gd name="connsiteX1" fmla="*/ 1947623 w 1974793"/>
              <a:gd name="connsiteY1" fmla="*/ 16384 h 967879"/>
              <a:gd name="connsiteX2" fmla="*/ 1074319 w 1974793"/>
              <a:gd name="connsiteY2" fmla="*/ 406802 h 967879"/>
              <a:gd name="connsiteX3" fmla="*/ 16081 w 1974793"/>
              <a:gd name="connsiteY3" fmla="*/ 961606 h 967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4793" h="967879">
                <a:moveTo>
                  <a:pt x="16081" y="961606"/>
                </a:moveTo>
                <a:cubicBezTo>
                  <a:pt x="161632" y="896536"/>
                  <a:pt x="1771250" y="108851"/>
                  <a:pt x="1947623" y="16384"/>
                </a:cubicBezTo>
                <a:cubicBezTo>
                  <a:pt x="2123996" y="-76083"/>
                  <a:pt x="1396243" y="245840"/>
                  <a:pt x="1074319" y="406802"/>
                </a:cubicBezTo>
                <a:cubicBezTo>
                  <a:pt x="752395" y="567764"/>
                  <a:pt x="-129470" y="1026676"/>
                  <a:pt x="16081" y="961606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6" name="フリーフォーム 1445">
            <a:extLst>
              <a:ext uri="{FF2B5EF4-FFF2-40B4-BE49-F238E27FC236}">
                <a16:creationId xmlns:a16="http://schemas.microsoft.com/office/drawing/2014/main" id="{156D4437-C638-FBFC-CC27-0D37F5D6EB4E}"/>
              </a:ext>
            </a:extLst>
          </p:cNvPr>
          <p:cNvSpPr/>
          <p:nvPr/>
        </p:nvSpPr>
        <p:spPr>
          <a:xfrm>
            <a:off x="1357882" y="7522268"/>
            <a:ext cx="2110828" cy="3425426"/>
          </a:xfrm>
          <a:custGeom>
            <a:avLst/>
            <a:gdLst>
              <a:gd name="connsiteX0" fmla="*/ 2083961 w 2110828"/>
              <a:gd name="connsiteY0" fmla="*/ 49786 h 3425426"/>
              <a:gd name="connsiteX1" fmla="*/ 18855 w 2110828"/>
              <a:gd name="connsiteY1" fmla="*/ 3399161 h 3425426"/>
              <a:gd name="connsiteX2" fmla="*/ 1118190 w 2110828"/>
              <a:gd name="connsiteY2" fmla="*/ 1529265 h 3425426"/>
              <a:gd name="connsiteX3" fmla="*/ 2083961 w 2110828"/>
              <a:gd name="connsiteY3" fmla="*/ 49786 h 3425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0828" h="3425426">
                <a:moveTo>
                  <a:pt x="2083961" y="49786"/>
                </a:moveTo>
                <a:cubicBezTo>
                  <a:pt x="1900738" y="361435"/>
                  <a:pt x="179817" y="3152581"/>
                  <a:pt x="18855" y="3399161"/>
                </a:cubicBezTo>
                <a:cubicBezTo>
                  <a:pt x="-142107" y="3645741"/>
                  <a:pt x="770581" y="2089207"/>
                  <a:pt x="1118190" y="1529265"/>
                </a:cubicBezTo>
                <a:cubicBezTo>
                  <a:pt x="1465799" y="969324"/>
                  <a:pt x="2267184" y="-261863"/>
                  <a:pt x="2083961" y="49786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7" name="フリーフォーム 1446">
            <a:extLst>
              <a:ext uri="{FF2B5EF4-FFF2-40B4-BE49-F238E27FC236}">
                <a16:creationId xmlns:a16="http://schemas.microsoft.com/office/drawing/2014/main" id="{6529201A-78AD-71EC-64C5-9621329E2332}"/>
              </a:ext>
            </a:extLst>
          </p:cNvPr>
          <p:cNvSpPr/>
          <p:nvPr/>
        </p:nvSpPr>
        <p:spPr>
          <a:xfrm>
            <a:off x="2320683" y="8140214"/>
            <a:ext cx="737956" cy="757095"/>
          </a:xfrm>
          <a:custGeom>
            <a:avLst/>
            <a:gdLst>
              <a:gd name="connsiteX0" fmla="*/ 12614 w 737956"/>
              <a:gd name="connsiteY0" fmla="*/ 68365 h 757095"/>
              <a:gd name="connsiteX1" fmla="*/ 527620 w 737956"/>
              <a:gd name="connsiteY1" fmla="*/ 48 h 757095"/>
              <a:gd name="connsiteX2" fmla="*/ 496089 w 737956"/>
              <a:gd name="connsiteY2" fmla="*/ 73620 h 757095"/>
              <a:gd name="connsiteX3" fmla="*/ 737827 w 737956"/>
              <a:gd name="connsiteY3" fmla="*/ 152448 h 757095"/>
              <a:gd name="connsiteX4" fmla="*/ 459303 w 737956"/>
              <a:gd name="connsiteY4" fmla="*/ 352145 h 757095"/>
              <a:gd name="connsiteX5" fmla="*/ 648489 w 737956"/>
              <a:gd name="connsiteY5" fmla="*/ 546586 h 757095"/>
              <a:gd name="connsiteX6" fmla="*/ 396241 w 737956"/>
              <a:gd name="connsiteY6" fmla="*/ 546586 h 757095"/>
              <a:gd name="connsiteX7" fmla="*/ 464558 w 737956"/>
              <a:gd name="connsiteY7" fmla="*/ 756793 h 757095"/>
              <a:gd name="connsiteX8" fmla="*/ 306903 w 737956"/>
              <a:gd name="connsiteY8" fmla="*/ 494034 h 757095"/>
              <a:gd name="connsiteX9" fmla="*/ 80931 w 737956"/>
              <a:gd name="connsiteY9" fmla="*/ 247041 h 757095"/>
              <a:gd name="connsiteX10" fmla="*/ 149248 w 737956"/>
              <a:gd name="connsiteY10" fmla="*/ 352145 h 757095"/>
              <a:gd name="connsiteX11" fmla="*/ 12614 w 737956"/>
              <a:gd name="connsiteY11" fmla="*/ 68365 h 757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37956" h="757095">
                <a:moveTo>
                  <a:pt x="12614" y="68365"/>
                </a:moveTo>
                <a:cubicBezTo>
                  <a:pt x="75676" y="9682"/>
                  <a:pt x="447041" y="-828"/>
                  <a:pt x="527620" y="48"/>
                </a:cubicBezTo>
                <a:cubicBezTo>
                  <a:pt x="608199" y="924"/>
                  <a:pt x="461055" y="48220"/>
                  <a:pt x="496089" y="73620"/>
                </a:cubicBezTo>
                <a:cubicBezTo>
                  <a:pt x="531123" y="99020"/>
                  <a:pt x="743958" y="106027"/>
                  <a:pt x="737827" y="152448"/>
                </a:cubicBezTo>
                <a:cubicBezTo>
                  <a:pt x="731696" y="198869"/>
                  <a:pt x="474193" y="286455"/>
                  <a:pt x="459303" y="352145"/>
                </a:cubicBezTo>
                <a:cubicBezTo>
                  <a:pt x="444413" y="417835"/>
                  <a:pt x="658999" y="514179"/>
                  <a:pt x="648489" y="546586"/>
                </a:cubicBezTo>
                <a:cubicBezTo>
                  <a:pt x="637979" y="578993"/>
                  <a:pt x="426896" y="511552"/>
                  <a:pt x="396241" y="546586"/>
                </a:cubicBezTo>
                <a:cubicBezTo>
                  <a:pt x="365586" y="581621"/>
                  <a:pt x="479448" y="765552"/>
                  <a:pt x="464558" y="756793"/>
                </a:cubicBezTo>
                <a:cubicBezTo>
                  <a:pt x="449668" y="748034"/>
                  <a:pt x="370841" y="578993"/>
                  <a:pt x="306903" y="494034"/>
                </a:cubicBezTo>
                <a:cubicBezTo>
                  <a:pt x="242965" y="409075"/>
                  <a:pt x="107207" y="270689"/>
                  <a:pt x="80931" y="247041"/>
                </a:cubicBezTo>
                <a:cubicBezTo>
                  <a:pt x="54655" y="223393"/>
                  <a:pt x="155379" y="379297"/>
                  <a:pt x="149248" y="352145"/>
                </a:cubicBezTo>
                <a:cubicBezTo>
                  <a:pt x="143117" y="324993"/>
                  <a:pt x="-50448" y="127048"/>
                  <a:pt x="12614" y="68365"/>
                </a:cubicBezTo>
                <a:close/>
              </a:path>
            </a:pathLst>
          </a:custGeom>
          <a:solidFill>
            <a:srgbClr val="92D05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8" name="フリーフォーム 1447">
            <a:extLst>
              <a:ext uri="{FF2B5EF4-FFF2-40B4-BE49-F238E27FC236}">
                <a16:creationId xmlns:a16="http://schemas.microsoft.com/office/drawing/2014/main" id="{390DB63D-B9A9-CD40-8012-547FB9CC5BCE}"/>
              </a:ext>
            </a:extLst>
          </p:cNvPr>
          <p:cNvSpPr/>
          <p:nvPr/>
        </p:nvSpPr>
        <p:spPr>
          <a:xfrm>
            <a:off x="2328656" y="8198004"/>
            <a:ext cx="613489" cy="581683"/>
          </a:xfrm>
          <a:custGeom>
            <a:avLst/>
            <a:gdLst>
              <a:gd name="connsiteX0" fmla="*/ 9896 w 613489"/>
              <a:gd name="connsiteY0" fmla="*/ 21086 h 581683"/>
              <a:gd name="connsiteX1" fmla="*/ 598475 w 613489"/>
              <a:gd name="connsiteY1" fmla="*/ 10575 h 581683"/>
              <a:gd name="connsiteX2" fmla="*/ 451330 w 613489"/>
              <a:gd name="connsiteY2" fmla="*/ 120934 h 581683"/>
              <a:gd name="connsiteX3" fmla="*/ 598475 w 613489"/>
              <a:gd name="connsiteY3" fmla="*/ 331141 h 581683"/>
              <a:gd name="connsiteX4" fmla="*/ 451330 w 613489"/>
              <a:gd name="connsiteY4" fmla="*/ 409968 h 581683"/>
              <a:gd name="connsiteX5" fmla="*/ 461841 w 613489"/>
              <a:gd name="connsiteY5" fmla="*/ 578134 h 581683"/>
              <a:gd name="connsiteX6" fmla="*/ 209592 w 613489"/>
              <a:gd name="connsiteY6" fmla="*/ 236548 h 581683"/>
              <a:gd name="connsiteX7" fmla="*/ 99234 w 613489"/>
              <a:gd name="connsiteY7" fmla="*/ 173486 h 581683"/>
              <a:gd name="connsiteX8" fmla="*/ 220103 w 613489"/>
              <a:gd name="connsiteY8" fmla="*/ 157720 h 581683"/>
              <a:gd name="connsiteX9" fmla="*/ 9896 w 613489"/>
              <a:gd name="connsiteY9" fmla="*/ 21086 h 581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3489" h="581683">
                <a:moveTo>
                  <a:pt x="9896" y="21086"/>
                </a:moveTo>
                <a:cubicBezTo>
                  <a:pt x="72958" y="-3438"/>
                  <a:pt x="524903" y="-6066"/>
                  <a:pt x="598475" y="10575"/>
                </a:cubicBezTo>
                <a:cubicBezTo>
                  <a:pt x="672047" y="27216"/>
                  <a:pt x="451330" y="67506"/>
                  <a:pt x="451330" y="120934"/>
                </a:cubicBezTo>
                <a:cubicBezTo>
                  <a:pt x="451330" y="174362"/>
                  <a:pt x="598475" y="282969"/>
                  <a:pt x="598475" y="331141"/>
                </a:cubicBezTo>
                <a:cubicBezTo>
                  <a:pt x="598475" y="379313"/>
                  <a:pt x="474102" y="368803"/>
                  <a:pt x="451330" y="409968"/>
                </a:cubicBezTo>
                <a:cubicBezTo>
                  <a:pt x="428558" y="451133"/>
                  <a:pt x="502131" y="607037"/>
                  <a:pt x="461841" y="578134"/>
                </a:cubicBezTo>
                <a:cubicBezTo>
                  <a:pt x="421551" y="549231"/>
                  <a:pt x="270026" y="303989"/>
                  <a:pt x="209592" y="236548"/>
                </a:cubicBezTo>
                <a:cubicBezTo>
                  <a:pt x="149158" y="169107"/>
                  <a:pt x="97482" y="186624"/>
                  <a:pt x="99234" y="173486"/>
                </a:cubicBezTo>
                <a:cubicBezTo>
                  <a:pt x="100986" y="160348"/>
                  <a:pt x="234993" y="181368"/>
                  <a:pt x="220103" y="157720"/>
                </a:cubicBezTo>
                <a:cubicBezTo>
                  <a:pt x="205213" y="134072"/>
                  <a:pt x="-53166" y="45610"/>
                  <a:pt x="9896" y="21086"/>
                </a:cubicBezTo>
                <a:close/>
              </a:path>
            </a:pathLst>
          </a:custGeom>
          <a:solidFill>
            <a:srgbClr val="92D05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9" name="フリーフォーム 1448">
            <a:extLst>
              <a:ext uri="{FF2B5EF4-FFF2-40B4-BE49-F238E27FC236}">
                <a16:creationId xmlns:a16="http://schemas.microsoft.com/office/drawing/2014/main" id="{6B7BB0B4-1175-C361-5250-A28759F36B3A}"/>
              </a:ext>
            </a:extLst>
          </p:cNvPr>
          <p:cNvSpPr/>
          <p:nvPr/>
        </p:nvSpPr>
        <p:spPr>
          <a:xfrm>
            <a:off x="1478559" y="1869955"/>
            <a:ext cx="6147849" cy="7391538"/>
          </a:xfrm>
          <a:custGeom>
            <a:avLst/>
            <a:gdLst>
              <a:gd name="connsiteX0" fmla="*/ 5670386 w 6147849"/>
              <a:gd name="connsiteY0" fmla="*/ 590612 h 7391538"/>
              <a:gd name="connsiteX1" fmla="*/ 1106 w 6147849"/>
              <a:gd name="connsiteY1" fmla="*/ 7390423 h 7391538"/>
              <a:gd name="connsiteX2" fmla="*/ 5188248 w 6147849"/>
              <a:gd name="connsiteY2" fmla="*/ 1122627 h 7391538"/>
              <a:gd name="connsiteX3" fmla="*/ 5670386 w 6147849"/>
              <a:gd name="connsiteY3" fmla="*/ 590612 h 7391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47849" h="7391538">
                <a:moveTo>
                  <a:pt x="5670386" y="590612"/>
                </a:moveTo>
                <a:lnTo>
                  <a:pt x="1106" y="7390423"/>
                </a:lnTo>
                <a:cubicBezTo>
                  <a:pt x="-79250" y="7479092"/>
                  <a:pt x="4240597" y="2255929"/>
                  <a:pt x="5188248" y="1122627"/>
                </a:cubicBezTo>
                <a:cubicBezTo>
                  <a:pt x="6135899" y="-10675"/>
                  <a:pt x="6534910" y="-454021"/>
                  <a:pt x="5670386" y="590612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3" name="フリーフォーム 1372">
            <a:extLst>
              <a:ext uri="{FF2B5EF4-FFF2-40B4-BE49-F238E27FC236}">
                <a16:creationId xmlns:a16="http://schemas.microsoft.com/office/drawing/2014/main" id="{FFEEFD21-F8B9-3F0D-E103-76BB3401CA09}"/>
              </a:ext>
            </a:extLst>
          </p:cNvPr>
          <p:cNvSpPr/>
          <p:nvPr/>
        </p:nvSpPr>
        <p:spPr>
          <a:xfrm>
            <a:off x="6863602" y="6857024"/>
            <a:ext cx="197757" cy="455673"/>
          </a:xfrm>
          <a:custGeom>
            <a:avLst/>
            <a:gdLst>
              <a:gd name="connsiteX0" fmla="*/ 197598 w 197757"/>
              <a:gd name="connsiteY0" fmla="*/ 976 h 455673"/>
              <a:gd name="connsiteX1" fmla="*/ 57898 w 197757"/>
              <a:gd name="connsiteY1" fmla="*/ 283551 h 455673"/>
              <a:gd name="connsiteX2" fmla="*/ 83298 w 197757"/>
              <a:gd name="connsiteY2" fmla="*/ 254976 h 455673"/>
              <a:gd name="connsiteX3" fmla="*/ 51548 w 197757"/>
              <a:gd name="connsiteY3" fmla="*/ 394676 h 455673"/>
              <a:gd name="connsiteX4" fmla="*/ 54723 w 197757"/>
              <a:gd name="connsiteY4" fmla="*/ 334351 h 455673"/>
              <a:gd name="connsiteX5" fmla="*/ 748 w 197757"/>
              <a:gd name="connsiteY5" fmla="*/ 455001 h 455673"/>
              <a:gd name="connsiteX6" fmla="*/ 29323 w 197757"/>
              <a:gd name="connsiteY6" fmla="*/ 369276 h 455673"/>
              <a:gd name="connsiteX7" fmla="*/ 111873 w 197757"/>
              <a:gd name="connsiteY7" fmla="*/ 99401 h 455673"/>
              <a:gd name="connsiteX8" fmla="*/ 7098 w 197757"/>
              <a:gd name="connsiteY8" fmla="*/ 385151 h 455673"/>
              <a:gd name="connsiteX9" fmla="*/ 108698 w 197757"/>
              <a:gd name="connsiteY9" fmla="*/ 134326 h 455673"/>
              <a:gd name="connsiteX10" fmla="*/ 86473 w 197757"/>
              <a:gd name="connsiteY10" fmla="*/ 188301 h 455673"/>
              <a:gd name="connsiteX11" fmla="*/ 197598 w 197757"/>
              <a:gd name="connsiteY11" fmla="*/ 976 h 45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7757" h="455673">
                <a:moveTo>
                  <a:pt x="197598" y="976"/>
                </a:moveTo>
                <a:cubicBezTo>
                  <a:pt x="192836" y="16851"/>
                  <a:pt x="76948" y="241218"/>
                  <a:pt x="57898" y="283551"/>
                </a:cubicBezTo>
                <a:cubicBezTo>
                  <a:pt x="38848" y="325884"/>
                  <a:pt x="84356" y="236455"/>
                  <a:pt x="83298" y="254976"/>
                </a:cubicBezTo>
                <a:cubicBezTo>
                  <a:pt x="82240" y="273497"/>
                  <a:pt x="56310" y="381447"/>
                  <a:pt x="51548" y="394676"/>
                </a:cubicBezTo>
                <a:cubicBezTo>
                  <a:pt x="46786" y="407905"/>
                  <a:pt x="63190" y="324297"/>
                  <a:pt x="54723" y="334351"/>
                </a:cubicBezTo>
                <a:cubicBezTo>
                  <a:pt x="46256" y="344405"/>
                  <a:pt x="4981" y="449180"/>
                  <a:pt x="748" y="455001"/>
                </a:cubicBezTo>
                <a:cubicBezTo>
                  <a:pt x="-3485" y="460822"/>
                  <a:pt x="10802" y="428543"/>
                  <a:pt x="29323" y="369276"/>
                </a:cubicBezTo>
                <a:cubicBezTo>
                  <a:pt x="47844" y="310009"/>
                  <a:pt x="115577" y="96755"/>
                  <a:pt x="111873" y="99401"/>
                </a:cubicBezTo>
                <a:cubicBezTo>
                  <a:pt x="108169" y="102047"/>
                  <a:pt x="7627" y="379330"/>
                  <a:pt x="7098" y="385151"/>
                </a:cubicBezTo>
                <a:cubicBezTo>
                  <a:pt x="6569" y="390972"/>
                  <a:pt x="95469" y="167134"/>
                  <a:pt x="108698" y="134326"/>
                </a:cubicBezTo>
                <a:cubicBezTo>
                  <a:pt x="121927" y="101518"/>
                  <a:pt x="73773" y="208938"/>
                  <a:pt x="86473" y="188301"/>
                </a:cubicBezTo>
                <a:cubicBezTo>
                  <a:pt x="99173" y="167664"/>
                  <a:pt x="202360" y="-14899"/>
                  <a:pt x="197598" y="976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4" name="フリーフォーム 1373">
            <a:extLst>
              <a:ext uri="{FF2B5EF4-FFF2-40B4-BE49-F238E27FC236}">
                <a16:creationId xmlns:a16="http://schemas.microsoft.com/office/drawing/2014/main" id="{CB02BEBE-0C01-341D-998B-6F296CC35C10}"/>
              </a:ext>
            </a:extLst>
          </p:cNvPr>
          <p:cNvSpPr/>
          <p:nvPr/>
        </p:nvSpPr>
        <p:spPr>
          <a:xfrm>
            <a:off x="4772035" y="6571857"/>
            <a:ext cx="563527" cy="255474"/>
          </a:xfrm>
          <a:custGeom>
            <a:avLst/>
            <a:gdLst>
              <a:gd name="connsiteX0" fmla="*/ 1671 w 563527"/>
              <a:gd name="connsiteY0" fmla="*/ 254767 h 255474"/>
              <a:gd name="connsiteX1" fmla="*/ 557483 w 563527"/>
              <a:gd name="connsiteY1" fmla="*/ 3755 h 255474"/>
              <a:gd name="connsiteX2" fmla="*/ 301989 w 563527"/>
              <a:gd name="connsiteY2" fmla="*/ 102367 h 255474"/>
              <a:gd name="connsiteX3" fmla="*/ 382671 w 563527"/>
              <a:gd name="connsiteY3" fmla="*/ 79955 h 255474"/>
              <a:gd name="connsiteX4" fmla="*/ 1671 w 563527"/>
              <a:gd name="connsiteY4" fmla="*/ 254767 h 255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3527" h="255474">
                <a:moveTo>
                  <a:pt x="1671" y="254767"/>
                </a:moveTo>
                <a:cubicBezTo>
                  <a:pt x="30806" y="242067"/>
                  <a:pt x="507430" y="29155"/>
                  <a:pt x="557483" y="3755"/>
                </a:cubicBezTo>
                <a:cubicBezTo>
                  <a:pt x="607536" y="-21645"/>
                  <a:pt x="331124" y="89667"/>
                  <a:pt x="301989" y="102367"/>
                </a:cubicBezTo>
                <a:cubicBezTo>
                  <a:pt x="272854" y="115067"/>
                  <a:pt x="431977" y="54555"/>
                  <a:pt x="382671" y="79955"/>
                </a:cubicBezTo>
                <a:cubicBezTo>
                  <a:pt x="333365" y="105355"/>
                  <a:pt x="-27464" y="267467"/>
                  <a:pt x="1671" y="254767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5" name="フリーフォーム 1424">
            <a:extLst>
              <a:ext uri="{FF2B5EF4-FFF2-40B4-BE49-F238E27FC236}">
                <a16:creationId xmlns:a16="http://schemas.microsoft.com/office/drawing/2014/main" id="{AC246586-4049-D240-D137-087698328620}"/>
              </a:ext>
            </a:extLst>
          </p:cNvPr>
          <p:cNvSpPr/>
          <p:nvPr/>
        </p:nvSpPr>
        <p:spPr>
          <a:xfrm>
            <a:off x="5132662" y="6496926"/>
            <a:ext cx="734806" cy="286822"/>
          </a:xfrm>
          <a:custGeom>
            <a:avLst/>
            <a:gdLst>
              <a:gd name="connsiteX0" fmla="*/ 4114 w 734806"/>
              <a:gd name="connsiteY0" fmla="*/ 284874 h 286822"/>
              <a:gd name="connsiteX1" fmla="*/ 730256 w 734806"/>
              <a:gd name="connsiteY1" fmla="*/ 2486 h 286822"/>
              <a:gd name="connsiteX2" fmla="*/ 317879 w 734806"/>
              <a:gd name="connsiteY2" fmla="*/ 145921 h 286822"/>
              <a:gd name="connsiteX3" fmla="*/ 429938 w 734806"/>
              <a:gd name="connsiteY3" fmla="*/ 127992 h 286822"/>
              <a:gd name="connsiteX4" fmla="*/ 4114 w 734806"/>
              <a:gd name="connsiteY4" fmla="*/ 284874 h 286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4806" h="286822">
                <a:moveTo>
                  <a:pt x="4114" y="284874"/>
                </a:moveTo>
                <a:cubicBezTo>
                  <a:pt x="54167" y="263956"/>
                  <a:pt x="677962" y="25645"/>
                  <a:pt x="730256" y="2486"/>
                </a:cubicBezTo>
                <a:cubicBezTo>
                  <a:pt x="782550" y="-20673"/>
                  <a:pt x="367932" y="125003"/>
                  <a:pt x="317879" y="145921"/>
                </a:cubicBezTo>
                <a:cubicBezTo>
                  <a:pt x="267826" y="166839"/>
                  <a:pt x="483726" y="104086"/>
                  <a:pt x="429938" y="127992"/>
                </a:cubicBezTo>
                <a:cubicBezTo>
                  <a:pt x="376150" y="151898"/>
                  <a:pt x="-45939" y="305792"/>
                  <a:pt x="4114" y="284874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2" name="フリーフォーム 1431">
            <a:extLst>
              <a:ext uri="{FF2B5EF4-FFF2-40B4-BE49-F238E27FC236}">
                <a16:creationId xmlns:a16="http://schemas.microsoft.com/office/drawing/2014/main" id="{1EF090CC-1459-F442-C11D-F56AC529A7C6}"/>
              </a:ext>
            </a:extLst>
          </p:cNvPr>
          <p:cNvSpPr/>
          <p:nvPr/>
        </p:nvSpPr>
        <p:spPr>
          <a:xfrm>
            <a:off x="5665425" y="6611106"/>
            <a:ext cx="331341" cy="96895"/>
          </a:xfrm>
          <a:custGeom>
            <a:avLst/>
            <a:gdLst>
              <a:gd name="connsiteX0" fmla="*/ 269 w 331341"/>
              <a:gd name="connsiteY0" fmla="*/ 365 h 96895"/>
              <a:gd name="connsiteX1" fmla="*/ 314034 w 331341"/>
              <a:gd name="connsiteY1" fmla="*/ 94494 h 96895"/>
              <a:gd name="connsiteX2" fmla="*/ 260246 w 331341"/>
              <a:gd name="connsiteY2" fmla="*/ 63118 h 96895"/>
              <a:gd name="connsiteX3" fmla="*/ 269 w 331341"/>
              <a:gd name="connsiteY3" fmla="*/ 365 h 96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341" h="96895">
                <a:moveTo>
                  <a:pt x="269" y="365"/>
                </a:moveTo>
                <a:cubicBezTo>
                  <a:pt x="9234" y="5594"/>
                  <a:pt x="270705" y="84035"/>
                  <a:pt x="314034" y="94494"/>
                </a:cubicBezTo>
                <a:cubicBezTo>
                  <a:pt x="357363" y="104953"/>
                  <a:pt x="311793" y="78806"/>
                  <a:pt x="260246" y="63118"/>
                </a:cubicBezTo>
                <a:cubicBezTo>
                  <a:pt x="208699" y="47430"/>
                  <a:pt x="-8696" y="-4864"/>
                  <a:pt x="269" y="36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0" name="フリーフォーム 1449">
            <a:extLst>
              <a:ext uri="{FF2B5EF4-FFF2-40B4-BE49-F238E27FC236}">
                <a16:creationId xmlns:a16="http://schemas.microsoft.com/office/drawing/2014/main" id="{96D36D4A-37AA-DF4E-1ED5-798CADE2E17E}"/>
              </a:ext>
            </a:extLst>
          </p:cNvPr>
          <p:cNvSpPr/>
          <p:nvPr/>
        </p:nvSpPr>
        <p:spPr>
          <a:xfrm>
            <a:off x="2402750" y="1839960"/>
            <a:ext cx="3122760" cy="1259913"/>
          </a:xfrm>
          <a:custGeom>
            <a:avLst/>
            <a:gdLst>
              <a:gd name="connsiteX0" fmla="*/ 4274 w 3122760"/>
              <a:gd name="connsiteY0" fmla="*/ 2287 h 1259913"/>
              <a:gd name="connsiteX1" fmla="*/ 2989521 w 3122760"/>
              <a:gd name="connsiteY1" fmla="*/ 1212522 h 1259913"/>
              <a:gd name="connsiteX2" fmla="*/ 2344062 w 3122760"/>
              <a:gd name="connsiteY2" fmla="*/ 916687 h 1259913"/>
              <a:gd name="connsiteX3" fmla="*/ 4274 w 3122760"/>
              <a:gd name="connsiteY3" fmla="*/ 2287 h 1259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2760" h="1259913">
                <a:moveTo>
                  <a:pt x="4274" y="2287"/>
                </a:moveTo>
                <a:cubicBezTo>
                  <a:pt x="111850" y="51593"/>
                  <a:pt x="2599556" y="1060122"/>
                  <a:pt x="2989521" y="1212522"/>
                </a:cubicBezTo>
                <a:cubicBezTo>
                  <a:pt x="3379486" y="1364922"/>
                  <a:pt x="2837121" y="1118393"/>
                  <a:pt x="2344062" y="916687"/>
                </a:cubicBezTo>
                <a:cubicBezTo>
                  <a:pt x="1851003" y="714981"/>
                  <a:pt x="-103302" y="-47019"/>
                  <a:pt x="4274" y="228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1" name="フリーフォーム 1450">
            <a:extLst>
              <a:ext uri="{FF2B5EF4-FFF2-40B4-BE49-F238E27FC236}">
                <a16:creationId xmlns:a16="http://schemas.microsoft.com/office/drawing/2014/main" id="{5E00C72C-566D-16EE-48E0-A89984DA13ED}"/>
              </a:ext>
            </a:extLst>
          </p:cNvPr>
          <p:cNvSpPr/>
          <p:nvPr/>
        </p:nvSpPr>
        <p:spPr>
          <a:xfrm>
            <a:off x="606913" y="3334871"/>
            <a:ext cx="2795193" cy="4768209"/>
          </a:xfrm>
          <a:custGeom>
            <a:avLst/>
            <a:gdLst>
              <a:gd name="connsiteX0" fmla="*/ 2795193 w 2795193"/>
              <a:gd name="connsiteY0" fmla="*/ 0 h 4768209"/>
              <a:gd name="connsiteX1" fmla="*/ 105781 w 2795193"/>
              <a:gd name="connsiteY1" fmla="*/ 4598894 h 4768209"/>
              <a:gd name="connsiteX2" fmla="*/ 764687 w 2795193"/>
              <a:gd name="connsiteY2" fmla="*/ 3415553 h 4768209"/>
              <a:gd name="connsiteX3" fmla="*/ 2795193 w 2795193"/>
              <a:gd name="connsiteY3" fmla="*/ 0 h 4768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95193" h="4768209">
                <a:moveTo>
                  <a:pt x="2795193" y="0"/>
                </a:moveTo>
                <a:cubicBezTo>
                  <a:pt x="2685375" y="197223"/>
                  <a:pt x="444199" y="4029635"/>
                  <a:pt x="105781" y="4598894"/>
                </a:cubicBezTo>
                <a:cubicBezTo>
                  <a:pt x="-232637" y="5168153"/>
                  <a:pt x="309728" y="4182035"/>
                  <a:pt x="764687" y="3415553"/>
                </a:cubicBezTo>
                <a:lnTo>
                  <a:pt x="2795193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769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E34E42-11D1-28A1-8CFD-40B61959B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アナ・デ・アルマス、失恋後に髪をバッサリ切って大胆イメチェン - FRONTROW">
            <a:extLst>
              <a:ext uri="{FF2B5EF4-FFF2-40B4-BE49-F238E27FC236}">
                <a16:creationId xmlns:a16="http://schemas.microsoft.com/office/drawing/2014/main" id="{EAEC3AEB-BE89-38C5-C6B0-B54DE6CA9E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13" r="33538" b="32993"/>
          <a:stretch/>
        </p:blipFill>
        <p:spPr bwMode="auto">
          <a:xfrm>
            <a:off x="697831" y="1052117"/>
            <a:ext cx="8205537" cy="10697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6037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F091A-4E07-1429-7F73-B390DF60E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アナ・デ・アルマス、失恋後に髪をバッサリ切って大胆イメチェン - FRONTROW" hidden="1">
            <a:extLst>
              <a:ext uri="{FF2B5EF4-FFF2-40B4-BE49-F238E27FC236}">
                <a16:creationId xmlns:a16="http://schemas.microsoft.com/office/drawing/2014/main" id="{F5A80BB0-B5F5-FAB2-90C8-FDC6E11EE3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13" r="33538" b="32993"/>
          <a:stretch/>
        </p:blipFill>
        <p:spPr bwMode="auto">
          <a:xfrm>
            <a:off x="697831" y="1052117"/>
            <a:ext cx="8205537" cy="10697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8634939A-675C-D5B6-F9DF-A35EC349395C}"/>
              </a:ext>
            </a:extLst>
          </p:cNvPr>
          <p:cNvSpPr/>
          <p:nvPr/>
        </p:nvSpPr>
        <p:spPr>
          <a:xfrm>
            <a:off x="5816503" y="7124683"/>
            <a:ext cx="314509" cy="322867"/>
          </a:xfrm>
          <a:custGeom>
            <a:avLst/>
            <a:gdLst>
              <a:gd name="connsiteX0" fmla="*/ 97 w 314509"/>
              <a:gd name="connsiteY0" fmla="*/ 19067 h 322867"/>
              <a:gd name="connsiteX1" fmla="*/ 139797 w 314509"/>
              <a:gd name="connsiteY1" fmla="*/ 161942 h 322867"/>
              <a:gd name="connsiteX2" fmla="*/ 130272 w 314509"/>
              <a:gd name="connsiteY2" fmla="*/ 114317 h 322867"/>
              <a:gd name="connsiteX3" fmla="*/ 209647 w 314509"/>
              <a:gd name="connsiteY3" fmla="*/ 219092 h 322867"/>
              <a:gd name="connsiteX4" fmla="*/ 181072 w 314509"/>
              <a:gd name="connsiteY4" fmla="*/ 177817 h 322867"/>
              <a:gd name="connsiteX5" fmla="*/ 289022 w 314509"/>
              <a:gd name="connsiteY5" fmla="*/ 320692 h 322867"/>
              <a:gd name="connsiteX6" fmla="*/ 282672 w 314509"/>
              <a:gd name="connsiteY6" fmla="*/ 263542 h 322867"/>
              <a:gd name="connsiteX7" fmla="*/ 142972 w 314509"/>
              <a:gd name="connsiteY7" fmla="*/ 254017 h 322867"/>
              <a:gd name="connsiteX8" fmla="*/ 136622 w 314509"/>
              <a:gd name="connsiteY8" fmla="*/ 177817 h 322867"/>
              <a:gd name="connsiteX9" fmla="*/ 95347 w 314509"/>
              <a:gd name="connsiteY9" fmla="*/ 285767 h 322867"/>
              <a:gd name="connsiteX10" fmla="*/ 146147 w 314509"/>
              <a:gd name="connsiteY10" fmla="*/ 238142 h 322867"/>
              <a:gd name="connsiteX11" fmla="*/ 314422 w 314509"/>
              <a:gd name="connsiteY11" fmla="*/ 273067 h 322867"/>
              <a:gd name="connsiteX12" fmla="*/ 168372 w 314509"/>
              <a:gd name="connsiteY12" fmla="*/ 152417 h 322867"/>
              <a:gd name="connsiteX13" fmla="*/ 108047 w 314509"/>
              <a:gd name="connsiteY13" fmla="*/ 17 h 322867"/>
              <a:gd name="connsiteX14" fmla="*/ 136622 w 314509"/>
              <a:gd name="connsiteY14" fmla="*/ 161942 h 322867"/>
              <a:gd name="connsiteX15" fmla="*/ 117572 w 314509"/>
              <a:gd name="connsiteY15" fmla="*/ 133367 h 322867"/>
              <a:gd name="connsiteX16" fmla="*/ 97 w 314509"/>
              <a:gd name="connsiteY16" fmla="*/ 19067 h 32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4509" h="322867">
                <a:moveTo>
                  <a:pt x="97" y="19067"/>
                </a:moveTo>
                <a:cubicBezTo>
                  <a:pt x="3801" y="23829"/>
                  <a:pt x="118101" y="146067"/>
                  <a:pt x="139797" y="161942"/>
                </a:cubicBezTo>
                <a:cubicBezTo>
                  <a:pt x="161493" y="177817"/>
                  <a:pt x="118630" y="104792"/>
                  <a:pt x="130272" y="114317"/>
                </a:cubicBezTo>
                <a:cubicBezTo>
                  <a:pt x="141914" y="123842"/>
                  <a:pt x="201180" y="208509"/>
                  <a:pt x="209647" y="219092"/>
                </a:cubicBezTo>
                <a:cubicBezTo>
                  <a:pt x="218114" y="229675"/>
                  <a:pt x="167843" y="160884"/>
                  <a:pt x="181072" y="177817"/>
                </a:cubicBezTo>
                <a:cubicBezTo>
                  <a:pt x="194301" y="194750"/>
                  <a:pt x="272089" y="306405"/>
                  <a:pt x="289022" y="320692"/>
                </a:cubicBezTo>
                <a:cubicBezTo>
                  <a:pt x="305955" y="334979"/>
                  <a:pt x="307014" y="274654"/>
                  <a:pt x="282672" y="263542"/>
                </a:cubicBezTo>
                <a:cubicBezTo>
                  <a:pt x="258330" y="252430"/>
                  <a:pt x="167314" y="268304"/>
                  <a:pt x="142972" y="254017"/>
                </a:cubicBezTo>
                <a:cubicBezTo>
                  <a:pt x="118630" y="239730"/>
                  <a:pt x="144559" y="172525"/>
                  <a:pt x="136622" y="177817"/>
                </a:cubicBezTo>
                <a:cubicBezTo>
                  <a:pt x="128685" y="183109"/>
                  <a:pt x="93760" y="275713"/>
                  <a:pt x="95347" y="285767"/>
                </a:cubicBezTo>
                <a:cubicBezTo>
                  <a:pt x="96934" y="295821"/>
                  <a:pt x="109635" y="240259"/>
                  <a:pt x="146147" y="238142"/>
                </a:cubicBezTo>
                <a:cubicBezTo>
                  <a:pt x="182659" y="236025"/>
                  <a:pt x="310718" y="287354"/>
                  <a:pt x="314422" y="273067"/>
                </a:cubicBezTo>
                <a:cubicBezTo>
                  <a:pt x="318126" y="258780"/>
                  <a:pt x="202768" y="197925"/>
                  <a:pt x="168372" y="152417"/>
                </a:cubicBezTo>
                <a:cubicBezTo>
                  <a:pt x="133976" y="106909"/>
                  <a:pt x="113339" y="-1570"/>
                  <a:pt x="108047" y="17"/>
                </a:cubicBezTo>
                <a:cubicBezTo>
                  <a:pt x="102755" y="1604"/>
                  <a:pt x="135035" y="139717"/>
                  <a:pt x="136622" y="161942"/>
                </a:cubicBezTo>
                <a:cubicBezTo>
                  <a:pt x="138209" y="184167"/>
                  <a:pt x="135564" y="156121"/>
                  <a:pt x="117572" y="133367"/>
                </a:cubicBezTo>
                <a:cubicBezTo>
                  <a:pt x="99580" y="110613"/>
                  <a:pt x="-3607" y="14305"/>
                  <a:pt x="97" y="190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838DA9AD-CEFC-6775-0052-DDD19D9BCEB2}"/>
              </a:ext>
            </a:extLst>
          </p:cNvPr>
          <p:cNvSpPr/>
          <p:nvPr/>
        </p:nvSpPr>
        <p:spPr>
          <a:xfrm>
            <a:off x="5133697" y="7301921"/>
            <a:ext cx="861332" cy="137968"/>
          </a:xfrm>
          <a:custGeom>
            <a:avLst/>
            <a:gdLst>
              <a:gd name="connsiteX0" fmla="*/ 278 w 861332"/>
              <a:gd name="connsiteY0" fmla="*/ 19629 h 137968"/>
              <a:gd name="connsiteX1" fmla="*/ 460653 w 861332"/>
              <a:gd name="connsiteY1" fmla="*/ 79954 h 137968"/>
              <a:gd name="connsiteX2" fmla="*/ 422553 w 861332"/>
              <a:gd name="connsiteY2" fmla="*/ 45029 h 137968"/>
              <a:gd name="connsiteX3" fmla="*/ 616228 w 861332"/>
              <a:gd name="connsiteY3" fmla="*/ 95829 h 137968"/>
              <a:gd name="connsiteX4" fmla="*/ 517803 w 861332"/>
              <a:gd name="connsiteY4" fmla="*/ 57729 h 137968"/>
              <a:gd name="connsiteX5" fmla="*/ 676553 w 861332"/>
              <a:gd name="connsiteY5" fmla="*/ 89479 h 137968"/>
              <a:gd name="connsiteX6" fmla="*/ 765453 w 861332"/>
              <a:gd name="connsiteY6" fmla="*/ 54554 h 137968"/>
              <a:gd name="connsiteX7" fmla="*/ 730528 w 861332"/>
              <a:gd name="connsiteY7" fmla="*/ 95829 h 137968"/>
              <a:gd name="connsiteX8" fmla="*/ 860703 w 861332"/>
              <a:gd name="connsiteY8" fmla="*/ 579 h 137968"/>
              <a:gd name="connsiteX9" fmla="*/ 778153 w 861332"/>
              <a:gd name="connsiteY9" fmla="*/ 57729 h 137968"/>
              <a:gd name="connsiteX10" fmla="*/ 733703 w 861332"/>
              <a:gd name="connsiteY10" fmla="*/ 95829 h 137968"/>
              <a:gd name="connsiteX11" fmla="*/ 813078 w 861332"/>
              <a:gd name="connsiteY11" fmla="*/ 137104 h 137968"/>
              <a:gd name="connsiteX12" fmla="*/ 705128 w 861332"/>
              <a:gd name="connsiteY12" fmla="*/ 124404 h 137968"/>
              <a:gd name="connsiteX13" fmla="*/ 495578 w 861332"/>
              <a:gd name="connsiteY13" fmla="*/ 130754 h 137968"/>
              <a:gd name="connsiteX14" fmla="*/ 578128 w 861332"/>
              <a:gd name="connsiteY14" fmla="*/ 102179 h 137968"/>
              <a:gd name="connsiteX15" fmla="*/ 486053 w 861332"/>
              <a:gd name="connsiteY15" fmla="*/ 99004 h 137968"/>
              <a:gd name="connsiteX16" fmla="*/ 279678 w 861332"/>
              <a:gd name="connsiteY16" fmla="*/ 83129 h 137968"/>
              <a:gd name="connsiteX17" fmla="*/ 390803 w 861332"/>
              <a:gd name="connsiteY17" fmla="*/ 83129 h 137968"/>
              <a:gd name="connsiteX18" fmla="*/ 278 w 861332"/>
              <a:gd name="connsiteY18" fmla="*/ 19629 h 137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61332" h="137968">
                <a:moveTo>
                  <a:pt x="278" y="19629"/>
                </a:moveTo>
                <a:cubicBezTo>
                  <a:pt x="11920" y="19100"/>
                  <a:pt x="390274" y="75721"/>
                  <a:pt x="460653" y="79954"/>
                </a:cubicBezTo>
                <a:cubicBezTo>
                  <a:pt x="531032" y="84187"/>
                  <a:pt x="396624" y="42383"/>
                  <a:pt x="422553" y="45029"/>
                </a:cubicBezTo>
                <a:cubicBezTo>
                  <a:pt x="448482" y="47675"/>
                  <a:pt x="600353" y="93712"/>
                  <a:pt x="616228" y="95829"/>
                </a:cubicBezTo>
                <a:cubicBezTo>
                  <a:pt x="632103" y="97946"/>
                  <a:pt x="507749" y="58787"/>
                  <a:pt x="517803" y="57729"/>
                </a:cubicBezTo>
                <a:cubicBezTo>
                  <a:pt x="527857" y="56671"/>
                  <a:pt x="635278" y="90008"/>
                  <a:pt x="676553" y="89479"/>
                </a:cubicBezTo>
                <a:cubicBezTo>
                  <a:pt x="717828" y="88950"/>
                  <a:pt x="756457" y="53496"/>
                  <a:pt x="765453" y="54554"/>
                </a:cubicBezTo>
                <a:cubicBezTo>
                  <a:pt x="774449" y="55612"/>
                  <a:pt x="714653" y="104825"/>
                  <a:pt x="730528" y="95829"/>
                </a:cubicBezTo>
                <a:cubicBezTo>
                  <a:pt x="746403" y="86833"/>
                  <a:pt x="852766" y="6929"/>
                  <a:pt x="860703" y="579"/>
                </a:cubicBezTo>
                <a:cubicBezTo>
                  <a:pt x="868640" y="-5771"/>
                  <a:pt x="799320" y="41854"/>
                  <a:pt x="778153" y="57729"/>
                </a:cubicBezTo>
                <a:cubicBezTo>
                  <a:pt x="756986" y="73604"/>
                  <a:pt x="727882" y="82600"/>
                  <a:pt x="733703" y="95829"/>
                </a:cubicBezTo>
                <a:cubicBezTo>
                  <a:pt x="739524" y="109058"/>
                  <a:pt x="817840" y="132342"/>
                  <a:pt x="813078" y="137104"/>
                </a:cubicBezTo>
                <a:cubicBezTo>
                  <a:pt x="808316" y="141866"/>
                  <a:pt x="758045" y="125462"/>
                  <a:pt x="705128" y="124404"/>
                </a:cubicBezTo>
                <a:cubicBezTo>
                  <a:pt x="652211" y="123346"/>
                  <a:pt x="516745" y="134458"/>
                  <a:pt x="495578" y="130754"/>
                </a:cubicBezTo>
                <a:cubicBezTo>
                  <a:pt x="474411" y="127050"/>
                  <a:pt x="579715" y="107471"/>
                  <a:pt x="578128" y="102179"/>
                </a:cubicBezTo>
                <a:cubicBezTo>
                  <a:pt x="576541" y="96887"/>
                  <a:pt x="535795" y="102179"/>
                  <a:pt x="486053" y="99004"/>
                </a:cubicBezTo>
                <a:cubicBezTo>
                  <a:pt x="436311" y="95829"/>
                  <a:pt x="295553" y="85775"/>
                  <a:pt x="279678" y="83129"/>
                </a:cubicBezTo>
                <a:cubicBezTo>
                  <a:pt x="263803" y="80483"/>
                  <a:pt x="435782" y="93183"/>
                  <a:pt x="390803" y="83129"/>
                </a:cubicBezTo>
                <a:cubicBezTo>
                  <a:pt x="345824" y="73075"/>
                  <a:pt x="-11364" y="20158"/>
                  <a:pt x="278" y="19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3D5F6D92-ED31-7C12-4E37-AC5F0E28B4D5}"/>
              </a:ext>
            </a:extLst>
          </p:cNvPr>
          <p:cNvSpPr/>
          <p:nvPr/>
        </p:nvSpPr>
        <p:spPr>
          <a:xfrm>
            <a:off x="5921363" y="7121509"/>
            <a:ext cx="234969" cy="346905"/>
          </a:xfrm>
          <a:custGeom>
            <a:avLst/>
            <a:gdLst>
              <a:gd name="connsiteX0" fmla="*/ 12 w 234969"/>
              <a:gd name="connsiteY0" fmla="*/ 16 h 346905"/>
              <a:gd name="connsiteX1" fmla="*/ 79387 w 234969"/>
              <a:gd name="connsiteY1" fmla="*/ 120666 h 346905"/>
              <a:gd name="connsiteX2" fmla="*/ 79387 w 234969"/>
              <a:gd name="connsiteY2" fmla="*/ 155591 h 346905"/>
              <a:gd name="connsiteX3" fmla="*/ 88912 w 234969"/>
              <a:gd name="connsiteY3" fmla="*/ 101616 h 346905"/>
              <a:gd name="connsiteX4" fmla="*/ 136537 w 234969"/>
              <a:gd name="connsiteY4" fmla="*/ 209566 h 346905"/>
              <a:gd name="connsiteX5" fmla="*/ 133362 w 234969"/>
              <a:gd name="connsiteY5" fmla="*/ 161941 h 346905"/>
              <a:gd name="connsiteX6" fmla="*/ 177812 w 234969"/>
              <a:gd name="connsiteY6" fmla="*/ 222266 h 346905"/>
              <a:gd name="connsiteX7" fmla="*/ 234962 w 234969"/>
              <a:gd name="connsiteY7" fmla="*/ 346091 h 346905"/>
              <a:gd name="connsiteX8" fmla="*/ 180987 w 234969"/>
              <a:gd name="connsiteY8" fmla="*/ 266716 h 346905"/>
              <a:gd name="connsiteX9" fmla="*/ 73037 w 234969"/>
              <a:gd name="connsiteY9" fmla="*/ 92091 h 346905"/>
              <a:gd name="connsiteX10" fmla="*/ 63512 w 234969"/>
              <a:gd name="connsiteY10" fmla="*/ 28591 h 346905"/>
              <a:gd name="connsiteX11" fmla="*/ 85737 w 234969"/>
              <a:gd name="connsiteY11" fmla="*/ 111141 h 346905"/>
              <a:gd name="connsiteX12" fmla="*/ 12 w 234969"/>
              <a:gd name="connsiteY12" fmla="*/ 16 h 346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969" h="346905">
                <a:moveTo>
                  <a:pt x="12" y="16"/>
                </a:moveTo>
                <a:cubicBezTo>
                  <a:pt x="-1046" y="1604"/>
                  <a:pt x="66158" y="94737"/>
                  <a:pt x="79387" y="120666"/>
                </a:cubicBezTo>
                <a:cubicBezTo>
                  <a:pt x="92616" y="146595"/>
                  <a:pt x="77800" y="158766"/>
                  <a:pt x="79387" y="155591"/>
                </a:cubicBezTo>
                <a:cubicBezTo>
                  <a:pt x="80974" y="152416"/>
                  <a:pt x="79387" y="92620"/>
                  <a:pt x="88912" y="101616"/>
                </a:cubicBezTo>
                <a:cubicBezTo>
                  <a:pt x="98437" y="110612"/>
                  <a:pt x="129129" y="199512"/>
                  <a:pt x="136537" y="209566"/>
                </a:cubicBezTo>
                <a:cubicBezTo>
                  <a:pt x="143945" y="219620"/>
                  <a:pt x="126483" y="159824"/>
                  <a:pt x="133362" y="161941"/>
                </a:cubicBezTo>
                <a:cubicBezTo>
                  <a:pt x="140241" y="164058"/>
                  <a:pt x="160879" y="191574"/>
                  <a:pt x="177812" y="222266"/>
                </a:cubicBezTo>
                <a:cubicBezTo>
                  <a:pt x="194745" y="252958"/>
                  <a:pt x="234433" y="338683"/>
                  <a:pt x="234962" y="346091"/>
                </a:cubicBezTo>
                <a:cubicBezTo>
                  <a:pt x="235491" y="353499"/>
                  <a:pt x="207975" y="309049"/>
                  <a:pt x="180987" y="266716"/>
                </a:cubicBezTo>
                <a:cubicBezTo>
                  <a:pt x="153999" y="224383"/>
                  <a:pt x="92616" y="131778"/>
                  <a:pt x="73037" y="92091"/>
                </a:cubicBezTo>
                <a:cubicBezTo>
                  <a:pt x="53458" y="52404"/>
                  <a:pt x="61395" y="25416"/>
                  <a:pt x="63512" y="28591"/>
                </a:cubicBezTo>
                <a:cubicBezTo>
                  <a:pt x="65629" y="31766"/>
                  <a:pt x="92616" y="112728"/>
                  <a:pt x="85737" y="111141"/>
                </a:cubicBezTo>
                <a:cubicBezTo>
                  <a:pt x="78858" y="109554"/>
                  <a:pt x="1070" y="-1572"/>
                  <a:pt x="12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3E05E66D-5194-B50F-D19F-953ED2B989E7}"/>
              </a:ext>
            </a:extLst>
          </p:cNvPr>
          <p:cNvSpPr/>
          <p:nvPr/>
        </p:nvSpPr>
        <p:spPr>
          <a:xfrm>
            <a:off x="4961982" y="6978545"/>
            <a:ext cx="1219763" cy="448760"/>
          </a:xfrm>
          <a:custGeom>
            <a:avLst/>
            <a:gdLst>
              <a:gd name="connsiteX0" fmla="*/ 3718 w 1219763"/>
              <a:gd name="connsiteY0" fmla="*/ 447780 h 448760"/>
              <a:gd name="connsiteX1" fmla="*/ 768893 w 1219763"/>
              <a:gd name="connsiteY1" fmla="*/ 165205 h 448760"/>
              <a:gd name="connsiteX2" fmla="*/ 651418 w 1219763"/>
              <a:gd name="connsiteY2" fmla="*/ 206480 h 448760"/>
              <a:gd name="connsiteX3" fmla="*/ 949868 w 1219763"/>
              <a:gd name="connsiteY3" fmla="*/ 142980 h 448760"/>
              <a:gd name="connsiteX4" fmla="*/ 1095918 w 1219763"/>
              <a:gd name="connsiteY4" fmla="*/ 149330 h 448760"/>
              <a:gd name="connsiteX5" fmla="*/ 1035593 w 1219763"/>
              <a:gd name="connsiteY5" fmla="*/ 146155 h 448760"/>
              <a:gd name="connsiteX6" fmla="*/ 1219743 w 1219763"/>
              <a:gd name="connsiteY6" fmla="*/ 25505 h 448760"/>
              <a:gd name="connsiteX7" fmla="*/ 1022893 w 1219763"/>
              <a:gd name="connsiteY7" fmla="*/ 133455 h 448760"/>
              <a:gd name="connsiteX8" fmla="*/ 1121318 w 1219763"/>
              <a:gd name="connsiteY8" fmla="*/ 47730 h 448760"/>
              <a:gd name="connsiteX9" fmla="*/ 956218 w 1219763"/>
              <a:gd name="connsiteY9" fmla="*/ 133455 h 448760"/>
              <a:gd name="connsiteX10" fmla="*/ 962568 w 1219763"/>
              <a:gd name="connsiteY10" fmla="*/ 47730 h 448760"/>
              <a:gd name="connsiteX11" fmla="*/ 876843 w 1219763"/>
              <a:gd name="connsiteY11" fmla="*/ 111230 h 448760"/>
              <a:gd name="connsiteX12" fmla="*/ 876843 w 1219763"/>
              <a:gd name="connsiteY12" fmla="*/ 3280 h 448760"/>
              <a:gd name="connsiteX13" fmla="*/ 854618 w 1219763"/>
              <a:gd name="connsiteY13" fmla="*/ 98530 h 448760"/>
              <a:gd name="connsiteX14" fmla="*/ 778418 w 1219763"/>
              <a:gd name="connsiteY14" fmla="*/ 108055 h 448760"/>
              <a:gd name="connsiteX15" fmla="*/ 772068 w 1219763"/>
              <a:gd name="connsiteY15" fmla="*/ 105 h 448760"/>
              <a:gd name="connsiteX16" fmla="*/ 753018 w 1219763"/>
              <a:gd name="connsiteY16" fmla="*/ 130280 h 448760"/>
              <a:gd name="connsiteX17" fmla="*/ 730793 w 1219763"/>
              <a:gd name="connsiteY17" fmla="*/ 98530 h 448760"/>
              <a:gd name="connsiteX18" fmla="*/ 727618 w 1219763"/>
              <a:gd name="connsiteY18" fmla="*/ 98530 h 448760"/>
              <a:gd name="connsiteX19" fmla="*/ 651418 w 1219763"/>
              <a:gd name="connsiteY19" fmla="*/ 165205 h 448760"/>
              <a:gd name="connsiteX20" fmla="*/ 638718 w 1219763"/>
              <a:gd name="connsiteY20" fmla="*/ 238230 h 448760"/>
              <a:gd name="connsiteX21" fmla="*/ 635543 w 1219763"/>
              <a:gd name="connsiteY21" fmla="*/ 136630 h 448760"/>
              <a:gd name="connsiteX22" fmla="*/ 559343 w 1219763"/>
              <a:gd name="connsiteY22" fmla="*/ 184255 h 448760"/>
              <a:gd name="connsiteX23" fmla="*/ 543468 w 1219763"/>
              <a:gd name="connsiteY23" fmla="*/ 235055 h 448760"/>
              <a:gd name="connsiteX24" fmla="*/ 524418 w 1219763"/>
              <a:gd name="connsiteY24" fmla="*/ 203305 h 448760"/>
              <a:gd name="connsiteX25" fmla="*/ 302168 w 1219763"/>
              <a:gd name="connsiteY25" fmla="*/ 282680 h 448760"/>
              <a:gd name="connsiteX26" fmla="*/ 432343 w 1219763"/>
              <a:gd name="connsiteY26" fmla="*/ 222355 h 448760"/>
              <a:gd name="connsiteX27" fmla="*/ 476793 w 1219763"/>
              <a:gd name="connsiteY27" fmla="*/ 257280 h 448760"/>
              <a:gd name="connsiteX28" fmla="*/ 3718 w 1219763"/>
              <a:gd name="connsiteY28" fmla="*/ 447780 h 448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19763" h="448760">
                <a:moveTo>
                  <a:pt x="3718" y="447780"/>
                </a:moveTo>
                <a:cubicBezTo>
                  <a:pt x="52401" y="432434"/>
                  <a:pt x="660943" y="205422"/>
                  <a:pt x="768893" y="165205"/>
                </a:cubicBezTo>
                <a:cubicBezTo>
                  <a:pt x="876843" y="124988"/>
                  <a:pt x="621256" y="210184"/>
                  <a:pt x="651418" y="206480"/>
                </a:cubicBezTo>
                <a:cubicBezTo>
                  <a:pt x="681581" y="202776"/>
                  <a:pt x="875785" y="152505"/>
                  <a:pt x="949868" y="142980"/>
                </a:cubicBezTo>
                <a:cubicBezTo>
                  <a:pt x="1023951" y="133455"/>
                  <a:pt x="1081631" y="148801"/>
                  <a:pt x="1095918" y="149330"/>
                </a:cubicBezTo>
                <a:cubicBezTo>
                  <a:pt x="1110206" y="149859"/>
                  <a:pt x="1014956" y="166792"/>
                  <a:pt x="1035593" y="146155"/>
                </a:cubicBezTo>
                <a:cubicBezTo>
                  <a:pt x="1056230" y="125518"/>
                  <a:pt x="1221860" y="27622"/>
                  <a:pt x="1219743" y="25505"/>
                </a:cubicBezTo>
                <a:cubicBezTo>
                  <a:pt x="1217626" y="23388"/>
                  <a:pt x="1039297" y="129751"/>
                  <a:pt x="1022893" y="133455"/>
                </a:cubicBezTo>
                <a:cubicBezTo>
                  <a:pt x="1006489" y="137159"/>
                  <a:pt x="1132430" y="47730"/>
                  <a:pt x="1121318" y="47730"/>
                </a:cubicBezTo>
                <a:cubicBezTo>
                  <a:pt x="1110206" y="47730"/>
                  <a:pt x="982676" y="133455"/>
                  <a:pt x="956218" y="133455"/>
                </a:cubicBezTo>
                <a:cubicBezTo>
                  <a:pt x="929760" y="133455"/>
                  <a:pt x="975797" y="51434"/>
                  <a:pt x="962568" y="47730"/>
                </a:cubicBezTo>
                <a:cubicBezTo>
                  <a:pt x="949339" y="44026"/>
                  <a:pt x="891130" y="118638"/>
                  <a:pt x="876843" y="111230"/>
                </a:cubicBezTo>
                <a:cubicBezTo>
                  <a:pt x="862556" y="103822"/>
                  <a:pt x="880547" y="5397"/>
                  <a:pt x="876843" y="3280"/>
                </a:cubicBezTo>
                <a:cubicBezTo>
                  <a:pt x="873139" y="1163"/>
                  <a:pt x="871022" y="81067"/>
                  <a:pt x="854618" y="98530"/>
                </a:cubicBezTo>
                <a:cubicBezTo>
                  <a:pt x="838214" y="115992"/>
                  <a:pt x="792176" y="124459"/>
                  <a:pt x="778418" y="108055"/>
                </a:cubicBezTo>
                <a:cubicBezTo>
                  <a:pt x="764660" y="91651"/>
                  <a:pt x="776301" y="-3599"/>
                  <a:pt x="772068" y="105"/>
                </a:cubicBezTo>
                <a:cubicBezTo>
                  <a:pt x="767835" y="3809"/>
                  <a:pt x="759897" y="113876"/>
                  <a:pt x="753018" y="130280"/>
                </a:cubicBezTo>
                <a:cubicBezTo>
                  <a:pt x="746139" y="146684"/>
                  <a:pt x="730793" y="98530"/>
                  <a:pt x="730793" y="98530"/>
                </a:cubicBezTo>
                <a:cubicBezTo>
                  <a:pt x="726560" y="93238"/>
                  <a:pt x="740847" y="87418"/>
                  <a:pt x="727618" y="98530"/>
                </a:cubicBezTo>
                <a:cubicBezTo>
                  <a:pt x="714389" y="109642"/>
                  <a:pt x="666235" y="141922"/>
                  <a:pt x="651418" y="165205"/>
                </a:cubicBezTo>
                <a:cubicBezTo>
                  <a:pt x="636601" y="188488"/>
                  <a:pt x="641364" y="242992"/>
                  <a:pt x="638718" y="238230"/>
                </a:cubicBezTo>
                <a:cubicBezTo>
                  <a:pt x="636072" y="233468"/>
                  <a:pt x="648772" y="145626"/>
                  <a:pt x="635543" y="136630"/>
                </a:cubicBezTo>
                <a:cubicBezTo>
                  <a:pt x="622314" y="127634"/>
                  <a:pt x="574689" y="167851"/>
                  <a:pt x="559343" y="184255"/>
                </a:cubicBezTo>
                <a:cubicBezTo>
                  <a:pt x="543997" y="200659"/>
                  <a:pt x="549289" y="231880"/>
                  <a:pt x="543468" y="235055"/>
                </a:cubicBezTo>
                <a:cubicBezTo>
                  <a:pt x="537647" y="238230"/>
                  <a:pt x="564635" y="195367"/>
                  <a:pt x="524418" y="203305"/>
                </a:cubicBezTo>
                <a:cubicBezTo>
                  <a:pt x="484201" y="211243"/>
                  <a:pt x="317514" y="279505"/>
                  <a:pt x="302168" y="282680"/>
                </a:cubicBezTo>
                <a:cubicBezTo>
                  <a:pt x="286822" y="285855"/>
                  <a:pt x="403239" y="226588"/>
                  <a:pt x="432343" y="222355"/>
                </a:cubicBezTo>
                <a:cubicBezTo>
                  <a:pt x="461447" y="218122"/>
                  <a:pt x="554580" y="220768"/>
                  <a:pt x="476793" y="257280"/>
                </a:cubicBezTo>
                <a:cubicBezTo>
                  <a:pt x="399006" y="293792"/>
                  <a:pt x="-44965" y="463126"/>
                  <a:pt x="3718" y="447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473E92A5-D431-6092-9F7E-792E95836054}"/>
              </a:ext>
            </a:extLst>
          </p:cNvPr>
          <p:cNvSpPr/>
          <p:nvPr/>
        </p:nvSpPr>
        <p:spPr>
          <a:xfrm>
            <a:off x="5188185" y="7378322"/>
            <a:ext cx="828506" cy="202384"/>
          </a:xfrm>
          <a:custGeom>
            <a:avLst/>
            <a:gdLst>
              <a:gd name="connsiteX0" fmla="*/ 12465 w 828506"/>
              <a:gd name="connsiteY0" fmla="*/ 378 h 202384"/>
              <a:gd name="connsiteX1" fmla="*/ 558565 w 828506"/>
              <a:gd name="connsiteY1" fmla="*/ 70228 h 202384"/>
              <a:gd name="connsiteX2" fmla="*/ 466490 w 828506"/>
              <a:gd name="connsiteY2" fmla="*/ 57528 h 202384"/>
              <a:gd name="connsiteX3" fmla="*/ 707790 w 828506"/>
              <a:gd name="connsiteY3" fmla="*/ 73403 h 202384"/>
              <a:gd name="connsiteX4" fmla="*/ 828440 w 828506"/>
              <a:gd name="connsiteY4" fmla="*/ 175003 h 202384"/>
              <a:gd name="connsiteX5" fmla="*/ 723665 w 828506"/>
              <a:gd name="connsiteY5" fmla="*/ 95628 h 202384"/>
              <a:gd name="connsiteX6" fmla="*/ 647465 w 828506"/>
              <a:gd name="connsiteY6" fmla="*/ 73403 h 202384"/>
              <a:gd name="connsiteX7" fmla="*/ 625240 w 828506"/>
              <a:gd name="connsiteY7" fmla="*/ 124203 h 202384"/>
              <a:gd name="connsiteX8" fmla="*/ 609365 w 828506"/>
              <a:gd name="connsiteY8" fmla="*/ 73403 h 202384"/>
              <a:gd name="connsiteX9" fmla="*/ 476015 w 828506"/>
              <a:gd name="connsiteY9" fmla="*/ 63878 h 202384"/>
              <a:gd name="connsiteX10" fmla="*/ 609365 w 828506"/>
              <a:gd name="connsiteY10" fmla="*/ 146428 h 202384"/>
              <a:gd name="connsiteX11" fmla="*/ 434740 w 828506"/>
              <a:gd name="connsiteY11" fmla="*/ 70228 h 202384"/>
              <a:gd name="connsiteX12" fmla="*/ 536340 w 828506"/>
              <a:gd name="connsiteY12" fmla="*/ 143253 h 202384"/>
              <a:gd name="connsiteX13" fmla="*/ 349015 w 828506"/>
              <a:gd name="connsiteY13" fmla="*/ 73403 h 202384"/>
              <a:gd name="connsiteX14" fmla="*/ 412515 w 828506"/>
              <a:gd name="connsiteY14" fmla="*/ 79753 h 202384"/>
              <a:gd name="connsiteX15" fmla="*/ 358540 w 828506"/>
              <a:gd name="connsiteY15" fmla="*/ 162303 h 202384"/>
              <a:gd name="connsiteX16" fmla="*/ 358540 w 828506"/>
              <a:gd name="connsiteY16" fmla="*/ 197228 h 202384"/>
              <a:gd name="connsiteX17" fmla="*/ 371240 w 828506"/>
              <a:gd name="connsiteY17" fmla="*/ 54353 h 202384"/>
              <a:gd name="connsiteX18" fmla="*/ 247415 w 828506"/>
              <a:gd name="connsiteY18" fmla="*/ 143253 h 202384"/>
              <a:gd name="connsiteX19" fmla="*/ 310915 w 828506"/>
              <a:gd name="connsiteY19" fmla="*/ 70228 h 202384"/>
              <a:gd name="connsiteX20" fmla="*/ 228365 w 828506"/>
              <a:gd name="connsiteY20" fmla="*/ 38478 h 202384"/>
              <a:gd name="connsiteX21" fmla="*/ 168040 w 828506"/>
              <a:gd name="connsiteY21" fmla="*/ 57528 h 202384"/>
              <a:gd name="connsiteX22" fmla="*/ 101365 w 828506"/>
              <a:gd name="connsiteY22" fmla="*/ 111503 h 202384"/>
              <a:gd name="connsiteX23" fmla="*/ 171215 w 828506"/>
              <a:gd name="connsiteY23" fmla="*/ 44828 h 202384"/>
              <a:gd name="connsiteX24" fmla="*/ 12465 w 828506"/>
              <a:gd name="connsiteY24" fmla="*/ 378 h 20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28506" h="202384">
                <a:moveTo>
                  <a:pt x="12465" y="378"/>
                </a:moveTo>
                <a:cubicBezTo>
                  <a:pt x="77023" y="4611"/>
                  <a:pt x="482894" y="60703"/>
                  <a:pt x="558565" y="70228"/>
                </a:cubicBezTo>
                <a:cubicBezTo>
                  <a:pt x="634236" y="79753"/>
                  <a:pt x="441619" y="56999"/>
                  <a:pt x="466490" y="57528"/>
                </a:cubicBezTo>
                <a:cubicBezTo>
                  <a:pt x="491361" y="58057"/>
                  <a:pt x="647465" y="53824"/>
                  <a:pt x="707790" y="73403"/>
                </a:cubicBezTo>
                <a:cubicBezTo>
                  <a:pt x="768115" y="92982"/>
                  <a:pt x="825794" y="171299"/>
                  <a:pt x="828440" y="175003"/>
                </a:cubicBezTo>
                <a:cubicBezTo>
                  <a:pt x="831086" y="178707"/>
                  <a:pt x="753827" y="112561"/>
                  <a:pt x="723665" y="95628"/>
                </a:cubicBezTo>
                <a:cubicBezTo>
                  <a:pt x="693503" y="78695"/>
                  <a:pt x="663869" y="68640"/>
                  <a:pt x="647465" y="73403"/>
                </a:cubicBezTo>
                <a:cubicBezTo>
                  <a:pt x="631061" y="78166"/>
                  <a:pt x="631590" y="124203"/>
                  <a:pt x="625240" y="124203"/>
                </a:cubicBezTo>
                <a:cubicBezTo>
                  <a:pt x="618890" y="124203"/>
                  <a:pt x="634236" y="83457"/>
                  <a:pt x="609365" y="73403"/>
                </a:cubicBezTo>
                <a:cubicBezTo>
                  <a:pt x="584494" y="63349"/>
                  <a:pt x="476015" y="51707"/>
                  <a:pt x="476015" y="63878"/>
                </a:cubicBezTo>
                <a:cubicBezTo>
                  <a:pt x="476015" y="76049"/>
                  <a:pt x="616244" y="145370"/>
                  <a:pt x="609365" y="146428"/>
                </a:cubicBezTo>
                <a:cubicBezTo>
                  <a:pt x="602486" y="147486"/>
                  <a:pt x="446911" y="70757"/>
                  <a:pt x="434740" y="70228"/>
                </a:cubicBezTo>
                <a:cubicBezTo>
                  <a:pt x="422569" y="69699"/>
                  <a:pt x="550628" y="142724"/>
                  <a:pt x="536340" y="143253"/>
                </a:cubicBezTo>
                <a:cubicBezTo>
                  <a:pt x="522053" y="143782"/>
                  <a:pt x="369653" y="83986"/>
                  <a:pt x="349015" y="73403"/>
                </a:cubicBezTo>
                <a:cubicBezTo>
                  <a:pt x="328378" y="62820"/>
                  <a:pt x="410928" y="64936"/>
                  <a:pt x="412515" y="79753"/>
                </a:cubicBezTo>
                <a:cubicBezTo>
                  <a:pt x="414102" y="94570"/>
                  <a:pt x="367536" y="142724"/>
                  <a:pt x="358540" y="162303"/>
                </a:cubicBezTo>
                <a:cubicBezTo>
                  <a:pt x="349544" y="181882"/>
                  <a:pt x="356423" y="215220"/>
                  <a:pt x="358540" y="197228"/>
                </a:cubicBezTo>
                <a:cubicBezTo>
                  <a:pt x="360657" y="179236"/>
                  <a:pt x="389761" y="63349"/>
                  <a:pt x="371240" y="54353"/>
                </a:cubicBezTo>
                <a:cubicBezTo>
                  <a:pt x="352719" y="45357"/>
                  <a:pt x="257469" y="140607"/>
                  <a:pt x="247415" y="143253"/>
                </a:cubicBezTo>
                <a:cubicBezTo>
                  <a:pt x="237361" y="145899"/>
                  <a:pt x="314090" y="87691"/>
                  <a:pt x="310915" y="70228"/>
                </a:cubicBezTo>
                <a:cubicBezTo>
                  <a:pt x="307740" y="52766"/>
                  <a:pt x="252178" y="40595"/>
                  <a:pt x="228365" y="38478"/>
                </a:cubicBezTo>
                <a:cubicBezTo>
                  <a:pt x="204552" y="36361"/>
                  <a:pt x="189207" y="45357"/>
                  <a:pt x="168040" y="57528"/>
                </a:cubicBezTo>
                <a:cubicBezTo>
                  <a:pt x="146873" y="69699"/>
                  <a:pt x="100836" y="113620"/>
                  <a:pt x="101365" y="111503"/>
                </a:cubicBezTo>
                <a:cubicBezTo>
                  <a:pt x="101894" y="109386"/>
                  <a:pt x="188148" y="61232"/>
                  <a:pt x="171215" y="44828"/>
                </a:cubicBezTo>
                <a:cubicBezTo>
                  <a:pt x="154282" y="28424"/>
                  <a:pt x="-52093" y="-3855"/>
                  <a:pt x="12465" y="3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5687298C-C622-83C1-225D-09715EEBDB07}"/>
              </a:ext>
            </a:extLst>
          </p:cNvPr>
          <p:cNvSpPr/>
          <p:nvPr/>
        </p:nvSpPr>
        <p:spPr>
          <a:xfrm>
            <a:off x="5890085" y="7356083"/>
            <a:ext cx="342896" cy="168727"/>
          </a:xfrm>
          <a:custGeom>
            <a:avLst/>
            <a:gdLst>
              <a:gd name="connsiteX0" fmla="*/ 15415 w 342896"/>
              <a:gd name="connsiteY0" fmla="*/ 392 h 168727"/>
              <a:gd name="connsiteX1" fmla="*/ 113840 w 342896"/>
              <a:gd name="connsiteY1" fmla="*/ 60717 h 168727"/>
              <a:gd name="connsiteX2" fmla="*/ 2715 w 342896"/>
              <a:gd name="connsiteY2" fmla="*/ 152792 h 168727"/>
              <a:gd name="connsiteX3" fmla="*/ 43990 w 342896"/>
              <a:gd name="connsiteY3" fmla="*/ 111517 h 168727"/>
              <a:gd name="connsiteX4" fmla="*/ 151940 w 342896"/>
              <a:gd name="connsiteY4" fmla="*/ 136917 h 168727"/>
              <a:gd name="connsiteX5" fmla="*/ 113840 w 342896"/>
              <a:gd name="connsiteY5" fmla="*/ 73417 h 168727"/>
              <a:gd name="connsiteX6" fmla="*/ 177340 w 342896"/>
              <a:gd name="connsiteY6" fmla="*/ 111517 h 168727"/>
              <a:gd name="connsiteX7" fmla="*/ 237665 w 342896"/>
              <a:gd name="connsiteY7" fmla="*/ 130567 h 168727"/>
              <a:gd name="connsiteX8" fmla="*/ 342440 w 342896"/>
              <a:gd name="connsiteY8" fmla="*/ 168667 h 168727"/>
              <a:gd name="connsiteX9" fmla="*/ 272590 w 342896"/>
              <a:gd name="connsiteY9" fmla="*/ 121042 h 168727"/>
              <a:gd name="connsiteX10" fmla="*/ 196390 w 342896"/>
              <a:gd name="connsiteY10" fmla="*/ 98817 h 168727"/>
              <a:gd name="connsiteX11" fmla="*/ 82090 w 342896"/>
              <a:gd name="connsiteY11" fmla="*/ 89292 h 168727"/>
              <a:gd name="connsiteX12" fmla="*/ 155115 w 342896"/>
              <a:gd name="connsiteY12" fmla="*/ 60717 h 168727"/>
              <a:gd name="connsiteX13" fmla="*/ 186865 w 342896"/>
              <a:gd name="connsiteY13" fmla="*/ 133742 h 168727"/>
              <a:gd name="connsiteX14" fmla="*/ 139240 w 342896"/>
              <a:gd name="connsiteY14" fmla="*/ 16267 h 168727"/>
              <a:gd name="connsiteX15" fmla="*/ 132890 w 342896"/>
              <a:gd name="connsiteY15" fmla="*/ 89292 h 168727"/>
              <a:gd name="connsiteX16" fmla="*/ 15415 w 342896"/>
              <a:gd name="connsiteY16" fmla="*/ 392 h 168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896" h="168727">
                <a:moveTo>
                  <a:pt x="15415" y="392"/>
                </a:moveTo>
                <a:cubicBezTo>
                  <a:pt x="12240" y="-4370"/>
                  <a:pt x="115957" y="35317"/>
                  <a:pt x="113840" y="60717"/>
                </a:cubicBezTo>
                <a:cubicBezTo>
                  <a:pt x="111723" y="86117"/>
                  <a:pt x="14357" y="144325"/>
                  <a:pt x="2715" y="152792"/>
                </a:cubicBezTo>
                <a:cubicBezTo>
                  <a:pt x="-8927" y="161259"/>
                  <a:pt x="19119" y="114163"/>
                  <a:pt x="43990" y="111517"/>
                </a:cubicBezTo>
                <a:cubicBezTo>
                  <a:pt x="68861" y="108871"/>
                  <a:pt x="140298" y="143267"/>
                  <a:pt x="151940" y="136917"/>
                </a:cubicBezTo>
                <a:cubicBezTo>
                  <a:pt x="163582" y="130567"/>
                  <a:pt x="109607" y="77650"/>
                  <a:pt x="113840" y="73417"/>
                </a:cubicBezTo>
                <a:cubicBezTo>
                  <a:pt x="118073" y="69184"/>
                  <a:pt x="156703" y="101992"/>
                  <a:pt x="177340" y="111517"/>
                </a:cubicBezTo>
                <a:cubicBezTo>
                  <a:pt x="197977" y="121042"/>
                  <a:pt x="210148" y="121042"/>
                  <a:pt x="237665" y="130567"/>
                </a:cubicBezTo>
                <a:cubicBezTo>
                  <a:pt x="265182" y="140092"/>
                  <a:pt x="336619" y="170255"/>
                  <a:pt x="342440" y="168667"/>
                </a:cubicBezTo>
                <a:cubicBezTo>
                  <a:pt x="348261" y="167080"/>
                  <a:pt x="296932" y="132684"/>
                  <a:pt x="272590" y="121042"/>
                </a:cubicBezTo>
                <a:cubicBezTo>
                  <a:pt x="248248" y="109400"/>
                  <a:pt x="228140" y="104109"/>
                  <a:pt x="196390" y="98817"/>
                </a:cubicBezTo>
                <a:cubicBezTo>
                  <a:pt x="164640" y="93525"/>
                  <a:pt x="88969" y="95642"/>
                  <a:pt x="82090" y="89292"/>
                </a:cubicBezTo>
                <a:cubicBezTo>
                  <a:pt x="75211" y="82942"/>
                  <a:pt x="137653" y="53309"/>
                  <a:pt x="155115" y="60717"/>
                </a:cubicBezTo>
                <a:cubicBezTo>
                  <a:pt x="172577" y="68125"/>
                  <a:pt x="189511" y="141150"/>
                  <a:pt x="186865" y="133742"/>
                </a:cubicBezTo>
                <a:cubicBezTo>
                  <a:pt x="184219" y="126334"/>
                  <a:pt x="148236" y="23675"/>
                  <a:pt x="139240" y="16267"/>
                </a:cubicBezTo>
                <a:cubicBezTo>
                  <a:pt x="130244" y="8859"/>
                  <a:pt x="152998" y="95113"/>
                  <a:pt x="132890" y="89292"/>
                </a:cubicBezTo>
                <a:cubicBezTo>
                  <a:pt x="112782" y="83471"/>
                  <a:pt x="18590" y="5154"/>
                  <a:pt x="15415" y="3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0DD38816-CD61-9F72-8AC4-6E37624C3DEA}"/>
              </a:ext>
            </a:extLst>
          </p:cNvPr>
          <p:cNvSpPr/>
          <p:nvPr/>
        </p:nvSpPr>
        <p:spPr>
          <a:xfrm>
            <a:off x="4892410" y="7162467"/>
            <a:ext cx="556058" cy="225787"/>
          </a:xfrm>
          <a:custGeom>
            <a:avLst/>
            <a:gdLst>
              <a:gd name="connsiteX0" fmla="*/ 555890 w 556058"/>
              <a:gd name="connsiteY0" fmla="*/ 333 h 225787"/>
              <a:gd name="connsiteX1" fmla="*/ 203465 w 556058"/>
              <a:gd name="connsiteY1" fmla="*/ 133683 h 225787"/>
              <a:gd name="connsiteX2" fmla="*/ 403490 w 556058"/>
              <a:gd name="connsiteY2" fmla="*/ 101933 h 225787"/>
              <a:gd name="connsiteX3" fmla="*/ 265 w 556058"/>
              <a:gd name="connsiteY3" fmla="*/ 225758 h 225787"/>
              <a:gd name="connsiteX4" fmla="*/ 339990 w 556058"/>
              <a:gd name="connsiteY4" fmla="*/ 89233 h 225787"/>
              <a:gd name="connsiteX5" fmla="*/ 251090 w 556058"/>
              <a:gd name="connsiteY5" fmla="*/ 95583 h 225787"/>
              <a:gd name="connsiteX6" fmla="*/ 555890 w 556058"/>
              <a:gd name="connsiteY6" fmla="*/ 333 h 225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6058" h="225787">
                <a:moveTo>
                  <a:pt x="555890" y="333"/>
                </a:moveTo>
                <a:cubicBezTo>
                  <a:pt x="547953" y="6683"/>
                  <a:pt x="228865" y="116750"/>
                  <a:pt x="203465" y="133683"/>
                </a:cubicBezTo>
                <a:cubicBezTo>
                  <a:pt x="178065" y="150616"/>
                  <a:pt x="437357" y="86587"/>
                  <a:pt x="403490" y="101933"/>
                </a:cubicBezTo>
                <a:cubicBezTo>
                  <a:pt x="369623" y="117279"/>
                  <a:pt x="10848" y="227875"/>
                  <a:pt x="265" y="225758"/>
                </a:cubicBezTo>
                <a:cubicBezTo>
                  <a:pt x="-10318" y="223641"/>
                  <a:pt x="298186" y="110929"/>
                  <a:pt x="339990" y="89233"/>
                </a:cubicBezTo>
                <a:cubicBezTo>
                  <a:pt x="381794" y="67537"/>
                  <a:pt x="213519" y="110929"/>
                  <a:pt x="251090" y="95583"/>
                </a:cubicBezTo>
                <a:cubicBezTo>
                  <a:pt x="288661" y="80237"/>
                  <a:pt x="563827" y="-6017"/>
                  <a:pt x="555890" y="3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DFB6EBCD-B625-E67E-E3E1-C3F84DC8116B}"/>
              </a:ext>
            </a:extLst>
          </p:cNvPr>
          <p:cNvSpPr/>
          <p:nvPr/>
        </p:nvSpPr>
        <p:spPr>
          <a:xfrm>
            <a:off x="5110327" y="7015350"/>
            <a:ext cx="523876" cy="214386"/>
          </a:xfrm>
          <a:custGeom>
            <a:avLst/>
            <a:gdLst>
              <a:gd name="connsiteX0" fmla="*/ 1423 w 523876"/>
              <a:gd name="connsiteY0" fmla="*/ 214125 h 214386"/>
              <a:gd name="connsiteX1" fmla="*/ 312573 w 523876"/>
              <a:gd name="connsiteY1" fmla="*/ 23625 h 214386"/>
              <a:gd name="connsiteX2" fmla="*/ 230023 w 523876"/>
              <a:gd name="connsiteY2" fmla="*/ 74425 h 214386"/>
              <a:gd name="connsiteX3" fmla="*/ 522123 w 523876"/>
              <a:gd name="connsiteY3" fmla="*/ 1400 h 214386"/>
              <a:gd name="connsiteX4" fmla="*/ 341148 w 523876"/>
              <a:gd name="connsiteY4" fmla="*/ 29975 h 214386"/>
              <a:gd name="connsiteX5" fmla="*/ 122073 w 523876"/>
              <a:gd name="connsiteY5" fmla="*/ 74425 h 214386"/>
              <a:gd name="connsiteX6" fmla="*/ 195098 w 523876"/>
              <a:gd name="connsiteY6" fmla="*/ 64900 h 214386"/>
              <a:gd name="connsiteX7" fmla="*/ 1423 w 523876"/>
              <a:gd name="connsiteY7" fmla="*/ 214125 h 214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876" h="214386">
                <a:moveTo>
                  <a:pt x="1423" y="214125"/>
                </a:moveTo>
                <a:cubicBezTo>
                  <a:pt x="21002" y="207246"/>
                  <a:pt x="312573" y="23625"/>
                  <a:pt x="312573" y="23625"/>
                </a:cubicBezTo>
                <a:cubicBezTo>
                  <a:pt x="350673" y="342"/>
                  <a:pt x="195098" y="78129"/>
                  <a:pt x="230023" y="74425"/>
                </a:cubicBezTo>
                <a:cubicBezTo>
                  <a:pt x="264948" y="70721"/>
                  <a:pt x="503602" y="8808"/>
                  <a:pt x="522123" y="1400"/>
                </a:cubicBezTo>
                <a:cubicBezTo>
                  <a:pt x="540644" y="-6008"/>
                  <a:pt x="407823" y="17804"/>
                  <a:pt x="341148" y="29975"/>
                </a:cubicBezTo>
                <a:cubicBezTo>
                  <a:pt x="274473" y="42146"/>
                  <a:pt x="146415" y="68604"/>
                  <a:pt x="122073" y="74425"/>
                </a:cubicBezTo>
                <a:cubicBezTo>
                  <a:pt x="97731" y="80246"/>
                  <a:pt x="219969" y="39500"/>
                  <a:pt x="195098" y="64900"/>
                </a:cubicBezTo>
                <a:cubicBezTo>
                  <a:pt x="170227" y="90300"/>
                  <a:pt x="-18156" y="221004"/>
                  <a:pt x="1423" y="214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0F94AAAD-286F-CDA5-1B3E-1353514023F0}"/>
              </a:ext>
            </a:extLst>
          </p:cNvPr>
          <p:cNvSpPr/>
          <p:nvPr/>
        </p:nvSpPr>
        <p:spPr>
          <a:xfrm>
            <a:off x="5509253" y="6943147"/>
            <a:ext cx="580636" cy="351424"/>
          </a:xfrm>
          <a:custGeom>
            <a:avLst/>
            <a:gdLst>
              <a:gd name="connsiteX0" fmla="*/ 2547 w 580636"/>
              <a:gd name="connsiteY0" fmla="*/ 95828 h 351424"/>
              <a:gd name="connsiteX1" fmla="*/ 320047 w 580636"/>
              <a:gd name="connsiteY1" fmla="*/ 70428 h 351424"/>
              <a:gd name="connsiteX2" fmla="*/ 462922 w 580636"/>
              <a:gd name="connsiteY2" fmla="*/ 137103 h 351424"/>
              <a:gd name="connsiteX3" fmla="*/ 386722 w 580636"/>
              <a:gd name="connsiteY3" fmla="*/ 127578 h 351424"/>
              <a:gd name="connsiteX4" fmla="*/ 466097 w 580636"/>
              <a:gd name="connsiteY4" fmla="*/ 181553 h 351424"/>
              <a:gd name="connsiteX5" fmla="*/ 574047 w 580636"/>
              <a:gd name="connsiteY5" fmla="*/ 349828 h 351424"/>
              <a:gd name="connsiteX6" fmla="*/ 542297 w 580636"/>
              <a:gd name="connsiteY6" fmla="*/ 251403 h 351424"/>
              <a:gd name="connsiteX7" fmla="*/ 326397 w 580636"/>
              <a:gd name="connsiteY7" fmla="*/ 13278 h 351424"/>
              <a:gd name="connsiteX8" fmla="*/ 348622 w 580636"/>
              <a:gd name="connsiteY8" fmla="*/ 32328 h 351424"/>
              <a:gd name="connsiteX9" fmla="*/ 104147 w 580636"/>
              <a:gd name="connsiteY9" fmla="*/ 48203 h 351424"/>
              <a:gd name="connsiteX10" fmla="*/ 167647 w 580636"/>
              <a:gd name="connsiteY10" fmla="*/ 48203 h 351424"/>
              <a:gd name="connsiteX11" fmla="*/ 2547 w 580636"/>
              <a:gd name="connsiteY11" fmla="*/ 95828 h 35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0636" h="351424">
                <a:moveTo>
                  <a:pt x="2547" y="95828"/>
                </a:moveTo>
                <a:cubicBezTo>
                  <a:pt x="27947" y="99532"/>
                  <a:pt x="243318" y="63549"/>
                  <a:pt x="320047" y="70428"/>
                </a:cubicBezTo>
                <a:cubicBezTo>
                  <a:pt x="396776" y="77307"/>
                  <a:pt x="451810" y="127578"/>
                  <a:pt x="462922" y="137103"/>
                </a:cubicBezTo>
                <a:cubicBezTo>
                  <a:pt x="474035" y="146628"/>
                  <a:pt x="386193" y="120170"/>
                  <a:pt x="386722" y="127578"/>
                </a:cubicBezTo>
                <a:cubicBezTo>
                  <a:pt x="387251" y="134986"/>
                  <a:pt x="434876" y="144511"/>
                  <a:pt x="466097" y="181553"/>
                </a:cubicBezTo>
                <a:cubicBezTo>
                  <a:pt x="497318" y="218595"/>
                  <a:pt x="561347" y="338186"/>
                  <a:pt x="574047" y="349828"/>
                </a:cubicBezTo>
                <a:cubicBezTo>
                  <a:pt x="586747" y="361470"/>
                  <a:pt x="583572" y="307495"/>
                  <a:pt x="542297" y="251403"/>
                </a:cubicBezTo>
                <a:cubicBezTo>
                  <a:pt x="501022" y="195311"/>
                  <a:pt x="358676" y="49790"/>
                  <a:pt x="326397" y="13278"/>
                </a:cubicBezTo>
                <a:cubicBezTo>
                  <a:pt x="294118" y="-23234"/>
                  <a:pt x="385664" y="26507"/>
                  <a:pt x="348622" y="32328"/>
                </a:cubicBezTo>
                <a:cubicBezTo>
                  <a:pt x="311580" y="38149"/>
                  <a:pt x="134309" y="45557"/>
                  <a:pt x="104147" y="48203"/>
                </a:cubicBezTo>
                <a:cubicBezTo>
                  <a:pt x="73985" y="50849"/>
                  <a:pt x="185639" y="36032"/>
                  <a:pt x="167647" y="48203"/>
                </a:cubicBezTo>
                <a:cubicBezTo>
                  <a:pt x="149655" y="60374"/>
                  <a:pt x="-22853" y="92124"/>
                  <a:pt x="2547" y="958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7D684E1E-83DB-B780-9278-3A08FDBA9A65}"/>
              </a:ext>
            </a:extLst>
          </p:cNvPr>
          <p:cNvSpPr/>
          <p:nvPr/>
        </p:nvSpPr>
        <p:spPr>
          <a:xfrm>
            <a:off x="5914550" y="7000782"/>
            <a:ext cx="327775" cy="555863"/>
          </a:xfrm>
          <a:custGeom>
            <a:avLst/>
            <a:gdLst>
              <a:gd name="connsiteX0" fmla="*/ 475 w 327775"/>
              <a:gd name="connsiteY0" fmla="*/ 93 h 555863"/>
              <a:gd name="connsiteX1" fmla="*/ 229075 w 327775"/>
              <a:gd name="connsiteY1" fmla="*/ 273143 h 555863"/>
              <a:gd name="connsiteX2" fmla="*/ 210025 w 327775"/>
              <a:gd name="connsiteY2" fmla="*/ 235043 h 555863"/>
              <a:gd name="connsiteX3" fmla="*/ 283050 w 327775"/>
              <a:gd name="connsiteY3" fmla="*/ 390618 h 555863"/>
              <a:gd name="connsiteX4" fmla="*/ 327500 w 327775"/>
              <a:gd name="connsiteY4" fmla="*/ 555718 h 555863"/>
              <a:gd name="connsiteX5" fmla="*/ 295750 w 327775"/>
              <a:gd name="connsiteY5" fmla="*/ 416018 h 555863"/>
              <a:gd name="connsiteX6" fmla="*/ 184625 w 327775"/>
              <a:gd name="connsiteY6" fmla="*/ 228693 h 555863"/>
              <a:gd name="connsiteX7" fmla="*/ 229075 w 327775"/>
              <a:gd name="connsiteY7" fmla="*/ 362043 h 555863"/>
              <a:gd name="connsiteX8" fmla="*/ 190975 w 327775"/>
              <a:gd name="connsiteY8" fmla="*/ 235043 h 555863"/>
              <a:gd name="connsiteX9" fmla="*/ 57625 w 327775"/>
              <a:gd name="connsiteY9" fmla="*/ 149318 h 555863"/>
              <a:gd name="connsiteX10" fmla="*/ 165575 w 327775"/>
              <a:gd name="connsiteY10" fmla="*/ 241393 h 555863"/>
              <a:gd name="connsiteX11" fmla="*/ 475 w 327775"/>
              <a:gd name="connsiteY11" fmla="*/ 93 h 555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7775" h="555863">
                <a:moveTo>
                  <a:pt x="475" y="93"/>
                </a:moveTo>
                <a:cubicBezTo>
                  <a:pt x="11058" y="5385"/>
                  <a:pt x="194150" y="233985"/>
                  <a:pt x="229075" y="273143"/>
                </a:cubicBezTo>
                <a:cubicBezTo>
                  <a:pt x="264000" y="312301"/>
                  <a:pt x="201029" y="215464"/>
                  <a:pt x="210025" y="235043"/>
                </a:cubicBezTo>
                <a:cubicBezTo>
                  <a:pt x="219021" y="254622"/>
                  <a:pt x="263471" y="337172"/>
                  <a:pt x="283050" y="390618"/>
                </a:cubicBezTo>
                <a:cubicBezTo>
                  <a:pt x="302629" y="444064"/>
                  <a:pt x="325383" y="551485"/>
                  <a:pt x="327500" y="555718"/>
                </a:cubicBezTo>
                <a:cubicBezTo>
                  <a:pt x="329617" y="559951"/>
                  <a:pt x="319562" y="470522"/>
                  <a:pt x="295750" y="416018"/>
                </a:cubicBezTo>
                <a:cubicBezTo>
                  <a:pt x="271938" y="361514"/>
                  <a:pt x="195737" y="237689"/>
                  <a:pt x="184625" y="228693"/>
                </a:cubicBezTo>
                <a:cubicBezTo>
                  <a:pt x="173513" y="219697"/>
                  <a:pt x="228017" y="360985"/>
                  <a:pt x="229075" y="362043"/>
                </a:cubicBezTo>
                <a:cubicBezTo>
                  <a:pt x="230133" y="363101"/>
                  <a:pt x="219550" y="270497"/>
                  <a:pt x="190975" y="235043"/>
                </a:cubicBezTo>
                <a:cubicBezTo>
                  <a:pt x="162400" y="199589"/>
                  <a:pt x="61858" y="148260"/>
                  <a:pt x="57625" y="149318"/>
                </a:cubicBezTo>
                <a:cubicBezTo>
                  <a:pt x="53392" y="150376"/>
                  <a:pt x="171925" y="266264"/>
                  <a:pt x="165575" y="241393"/>
                </a:cubicBezTo>
                <a:cubicBezTo>
                  <a:pt x="159225" y="216522"/>
                  <a:pt x="-10108" y="-5199"/>
                  <a:pt x="475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A50924AF-DE95-8026-99AE-624D121DABDE}"/>
              </a:ext>
            </a:extLst>
          </p:cNvPr>
          <p:cNvSpPr/>
          <p:nvPr/>
        </p:nvSpPr>
        <p:spPr>
          <a:xfrm>
            <a:off x="5803890" y="7093381"/>
            <a:ext cx="159769" cy="188668"/>
          </a:xfrm>
          <a:custGeom>
            <a:avLst/>
            <a:gdLst>
              <a:gd name="connsiteX0" fmla="*/ 10 w 159769"/>
              <a:gd name="connsiteY0" fmla="*/ 18619 h 188668"/>
              <a:gd name="connsiteX1" fmla="*/ 104785 w 159769"/>
              <a:gd name="connsiteY1" fmla="*/ 91644 h 188668"/>
              <a:gd name="connsiteX2" fmla="*/ 158760 w 159769"/>
              <a:gd name="connsiteY2" fmla="*/ 186894 h 188668"/>
              <a:gd name="connsiteX3" fmla="*/ 60335 w 159769"/>
              <a:gd name="connsiteY3" fmla="*/ 2744 h 188668"/>
              <a:gd name="connsiteX4" fmla="*/ 111135 w 159769"/>
              <a:gd name="connsiteY4" fmla="*/ 72594 h 188668"/>
              <a:gd name="connsiteX5" fmla="*/ 10 w 159769"/>
              <a:gd name="connsiteY5" fmla="*/ 18619 h 18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9769" h="188668">
                <a:moveTo>
                  <a:pt x="10" y="18619"/>
                </a:moveTo>
                <a:cubicBezTo>
                  <a:pt x="-1048" y="21794"/>
                  <a:pt x="78327" y="63598"/>
                  <a:pt x="104785" y="91644"/>
                </a:cubicBezTo>
                <a:cubicBezTo>
                  <a:pt x="131243" y="119690"/>
                  <a:pt x="166168" y="201711"/>
                  <a:pt x="158760" y="186894"/>
                </a:cubicBezTo>
                <a:cubicBezTo>
                  <a:pt x="151352" y="172077"/>
                  <a:pt x="68272" y="21794"/>
                  <a:pt x="60335" y="2744"/>
                </a:cubicBezTo>
                <a:cubicBezTo>
                  <a:pt x="52398" y="-16306"/>
                  <a:pt x="115897" y="69948"/>
                  <a:pt x="111135" y="72594"/>
                </a:cubicBezTo>
                <a:cubicBezTo>
                  <a:pt x="106373" y="75240"/>
                  <a:pt x="1068" y="15444"/>
                  <a:pt x="10" y="186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3AFCAE87-A6F9-042D-AF71-4BAE1AB64A2D}"/>
              </a:ext>
            </a:extLst>
          </p:cNvPr>
          <p:cNvSpPr/>
          <p:nvPr/>
        </p:nvSpPr>
        <p:spPr>
          <a:xfrm>
            <a:off x="5558998" y="7117451"/>
            <a:ext cx="368202" cy="280299"/>
          </a:xfrm>
          <a:custGeom>
            <a:avLst/>
            <a:gdLst>
              <a:gd name="connsiteX0" fmla="*/ 248077 w 368202"/>
              <a:gd name="connsiteY0" fmla="*/ 899 h 280299"/>
              <a:gd name="connsiteX1" fmla="*/ 340152 w 368202"/>
              <a:gd name="connsiteY1" fmla="*/ 102499 h 280299"/>
              <a:gd name="connsiteX2" fmla="*/ 359202 w 368202"/>
              <a:gd name="connsiteY2" fmla="*/ 159649 h 280299"/>
              <a:gd name="connsiteX3" fmla="*/ 356027 w 368202"/>
              <a:gd name="connsiteY3" fmla="*/ 242199 h 280299"/>
              <a:gd name="connsiteX4" fmla="*/ 216327 w 368202"/>
              <a:gd name="connsiteY4" fmla="*/ 280299 h 280299"/>
              <a:gd name="connsiteX5" fmla="*/ 102027 w 368202"/>
              <a:gd name="connsiteY5" fmla="*/ 242199 h 280299"/>
              <a:gd name="connsiteX6" fmla="*/ 89327 w 368202"/>
              <a:gd name="connsiteY6" fmla="*/ 159649 h 280299"/>
              <a:gd name="connsiteX7" fmla="*/ 92502 w 368202"/>
              <a:gd name="connsiteY7" fmla="*/ 96149 h 280299"/>
              <a:gd name="connsiteX8" fmla="*/ 48052 w 368202"/>
              <a:gd name="connsiteY8" fmla="*/ 73924 h 280299"/>
              <a:gd name="connsiteX9" fmla="*/ 162352 w 368202"/>
              <a:gd name="connsiteY9" fmla="*/ 45349 h 280299"/>
              <a:gd name="connsiteX10" fmla="*/ 25827 w 368202"/>
              <a:gd name="connsiteY10" fmla="*/ 54874 h 280299"/>
              <a:gd name="connsiteX11" fmla="*/ 25827 w 368202"/>
              <a:gd name="connsiteY11" fmla="*/ 51699 h 280299"/>
              <a:gd name="connsiteX12" fmla="*/ 248077 w 368202"/>
              <a:gd name="connsiteY12" fmla="*/ 899 h 280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8202" h="280299">
                <a:moveTo>
                  <a:pt x="248077" y="899"/>
                </a:moveTo>
                <a:cubicBezTo>
                  <a:pt x="300464" y="9366"/>
                  <a:pt x="321631" y="76041"/>
                  <a:pt x="340152" y="102499"/>
                </a:cubicBezTo>
                <a:cubicBezTo>
                  <a:pt x="358673" y="128957"/>
                  <a:pt x="356556" y="136366"/>
                  <a:pt x="359202" y="159649"/>
                </a:cubicBezTo>
                <a:cubicBezTo>
                  <a:pt x="361848" y="182932"/>
                  <a:pt x="379839" y="222091"/>
                  <a:pt x="356027" y="242199"/>
                </a:cubicBezTo>
                <a:cubicBezTo>
                  <a:pt x="332215" y="262307"/>
                  <a:pt x="258660" y="280299"/>
                  <a:pt x="216327" y="280299"/>
                </a:cubicBezTo>
                <a:cubicBezTo>
                  <a:pt x="173994" y="280299"/>
                  <a:pt x="123194" y="262307"/>
                  <a:pt x="102027" y="242199"/>
                </a:cubicBezTo>
                <a:cubicBezTo>
                  <a:pt x="80860" y="222091"/>
                  <a:pt x="90914" y="183991"/>
                  <a:pt x="89327" y="159649"/>
                </a:cubicBezTo>
                <a:cubicBezTo>
                  <a:pt x="87739" y="135307"/>
                  <a:pt x="99381" y="110437"/>
                  <a:pt x="92502" y="96149"/>
                </a:cubicBezTo>
                <a:cubicBezTo>
                  <a:pt x="85623" y="81862"/>
                  <a:pt x="36410" y="82391"/>
                  <a:pt x="48052" y="73924"/>
                </a:cubicBezTo>
                <a:cubicBezTo>
                  <a:pt x="59694" y="65457"/>
                  <a:pt x="166056" y="48524"/>
                  <a:pt x="162352" y="45349"/>
                </a:cubicBezTo>
                <a:cubicBezTo>
                  <a:pt x="158648" y="42174"/>
                  <a:pt x="48581" y="53816"/>
                  <a:pt x="25827" y="54874"/>
                </a:cubicBezTo>
                <a:cubicBezTo>
                  <a:pt x="3073" y="55932"/>
                  <a:pt x="-18623" y="56991"/>
                  <a:pt x="25827" y="51699"/>
                </a:cubicBezTo>
                <a:cubicBezTo>
                  <a:pt x="70277" y="46407"/>
                  <a:pt x="195690" y="-7568"/>
                  <a:pt x="248077" y="8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>
            <a:extLst>
              <a:ext uri="{FF2B5EF4-FFF2-40B4-BE49-F238E27FC236}">
                <a16:creationId xmlns:a16="http://schemas.microsoft.com/office/drawing/2014/main" id="{6D6CD022-3C1A-CD98-CEC7-A74BDA645F22}"/>
              </a:ext>
            </a:extLst>
          </p:cNvPr>
          <p:cNvSpPr/>
          <p:nvPr/>
        </p:nvSpPr>
        <p:spPr>
          <a:xfrm>
            <a:off x="5722646" y="7160655"/>
            <a:ext cx="68444" cy="684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5D4502BF-D18F-1AE9-C4BB-52389124CF98}"/>
              </a:ext>
            </a:extLst>
          </p:cNvPr>
          <p:cNvSpPr/>
          <p:nvPr/>
        </p:nvSpPr>
        <p:spPr>
          <a:xfrm>
            <a:off x="5783431" y="7168765"/>
            <a:ext cx="46076" cy="4607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E4793E78-A0C7-D9E4-6C89-CF2050581155}"/>
              </a:ext>
            </a:extLst>
          </p:cNvPr>
          <p:cNvSpPr/>
          <p:nvPr/>
        </p:nvSpPr>
        <p:spPr>
          <a:xfrm>
            <a:off x="6149319" y="7086192"/>
            <a:ext cx="68135" cy="410213"/>
          </a:xfrm>
          <a:custGeom>
            <a:avLst/>
            <a:gdLst>
              <a:gd name="connsiteX0" fmla="*/ 656 w 68135"/>
              <a:gd name="connsiteY0" fmla="*/ 408 h 410213"/>
              <a:gd name="connsiteX1" fmla="*/ 60981 w 68135"/>
              <a:gd name="connsiteY1" fmla="*/ 321083 h 410213"/>
              <a:gd name="connsiteX2" fmla="*/ 67331 w 68135"/>
              <a:gd name="connsiteY2" fmla="*/ 203608 h 410213"/>
              <a:gd name="connsiteX3" fmla="*/ 64156 w 68135"/>
              <a:gd name="connsiteY3" fmla="*/ 409983 h 410213"/>
              <a:gd name="connsiteX4" fmla="*/ 60981 w 68135"/>
              <a:gd name="connsiteY4" fmla="*/ 155983 h 410213"/>
              <a:gd name="connsiteX5" fmla="*/ 38756 w 68135"/>
              <a:gd name="connsiteY5" fmla="*/ 251233 h 410213"/>
              <a:gd name="connsiteX6" fmla="*/ 16531 w 68135"/>
              <a:gd name="connsiteY6" fmla="*/ 108358 h 410213"/>
              <a:gd name="connsiteX7" fmla="*/ 26056 w 68135"/>
              <a:gd name="connsiteY7" fmla="*/ 251233 h 410213"/>
              <a:gd name="connsiteX8" fmla="*/ 656 w 68135"/>
              <a:gd name="connsiteY8" fmla="*/ 408 h 410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135" h="410213">
                <a:moveTo>
                  <a:pt x="656" y="408"/>
                </a:moveTo>
                <a:cubicBezTo>
                  <a:pt x="6477" y="12050"/>
                  <a:pt x="49869" y="287216"/>
                  <a:pt x="60981" y="321083"/>
                </a:cubicBezTo>
                <a:cubicBezTo>
                  <a:pt x="72094" y="354950"/>
                  <a:pt x="66802" y="188791"/>
                  <a:pt x="67331" y="203608"/>
                </a:cubicBezTo>
                <a:cubicBezTo>
                  <a:pt x="67860" y="218425"/>
                  <a:pt x="65214" y="417920"/>
                  <a:pt x="64156" y="409983"/>
                </a:cubicBezTo>
                <a:cubicBezTo>
                  <a:pt x="63098" y="402046"/>
                  <a:pt x="65214" y="182441"/>
                  <a:pt x="60981" y="155983"/>
                </a:cubicBezTo>
                <a:cubicBezTo>
                  <a:pt x="56748" y="129525"/>
                  <a:pt x="46164" y="259171"/>
                  <a:pt x="38756" y="251233"/>
                </a:cubicBezTo>
                <a:cubicBezTo>
                  <a:pt x="31348" y="243296"/>
                  <a:pt x="18648" y="108358"/>
                  <a:pt x="16531" y="108358"/>
                </a:cubicBezTo>
                <a:cubicBezTo>
                  <a:pt x="14414" y="108358"/>
                  <a:pt x="22352" y="272929"/>
                  <a:pt x="26056" y="251233"/>
                </a:cubicBezTo>
                <a:cubicBezTo>
                  <a:pt x="29760" y="229537"/>
                  <a:pt x="-5165" y="-11234"/>
                  <a:pt x="656" y="4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A3F50B73-53B5-E507-155C-593E1ED44D4C}"/>
              </a:ext>
            </a:extLst>
          </p:cNvPr>
          <p:cNvSpPr/>
          <p:nvPr/>
        </p:nvSpPr>
        <p:spPr>
          <a:xfrm>
            <a:off x="5320448" y="7035777"/>
            <a:ext cx="594978" cy="188213"/>
          </a:xfrm>
          <a:custGeom>
            <a:avLst/>
            <a:gdLst>
              <a:gd name="connsiteX0" fmla="*/ 16727 w 594978"/>
              <a:gd name="connsiteY0" fmla="*/ 174648 h 188213"/>
              <a:gd name="connsiteX1" fmla="*/ 67527 w 594978"/>
              <a:gd name="connsiteY1" fmla="*/ 165123 h 188213"/>
              <a:gd name="connsiteX2" fmla="*/ 324702 w 594978"/>
              <a:gd name="connsiteY2" fmla="*/ 31773 h 188213"/>
              <a:gd name="connsiteX3" fmla="*/ 299302 w 594978"/>
              <a:gd name="connsiteY3" fmla="*/ 57173 h 188213"/>
              <a:gd name="connsiteX4" fmla="*/ 372327 w 594978"/>
              <a:gd name="connsiteY4" fmla="*/ 34948 h 188213"/>
              <a:gd name="connsiteX5" fmla="*/ 369152 w 594978"/>
              <a:gd name="connsiteY5" fmla="*/ 47648 h 188213"/>
              <a:gd name="connsiteX6" fmla="*/ 426302 w 594978"/>
              <a:gd name="connsiteY6" fmla="*/ 15898 h 188213"/>
              <a:gd name="connsiteX7" fmla="*/ 594577 w 594978"/>
              <a:gd name="connsiteY7" fmla="*/ 23 h 188213"/>
              <a:gd name="connsiteX8" fmla="*/ 467577 w 594978"/>
              <a:gd name="connsiteY8" fmla="*/ 19073 h 188213"/>
              <a:gd name="connsiteX9" fmla="*/ 289777 w 594978"/>
              <a:gd name="connsiteY9" fmla="*/ 41298 h 188213"/>
              <a:gd name="connsiteX10" fmla="*/ 312002 w 594978"/>
              <a:gd name="connsiteY10" fmla="*/ 25423 h 188213"/>
              <a:gd name="connsiteX11" fmla="*/ 16727 w 594978"/>
              <a:gd name="connsiteY11" fmla="*/ 174648 h 188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4978" h="188213">
                <a:moveTo>
                  <a:pt x="16727" y="174648"/>
                </a:moveTo>
                <a:cubicBezTo>
                  <a:pt x="-24019" y="197931"/>
                  <a:pt x="16198" y="188935"/>
                  <a:pt x="67527" y="165123"/>
                </a:cubicBezTo>
                <a:cubicBezTo>
                  <a:pt x="118856" y="141311"/>
                  <a:pt x="286073" y="49765"/>
                  <a:pt x="324702" y="31773"/>
                </a:cubicBezTo>
                <a:cubicBezTo>
                  <a:pt x="363331" y="13781"/>
                  <a:pt x="291365" y="56644"/>
                  <a:pt x="299302" y="57173"/>
                </a:cubicBezTo>
                <a:cubicBezTo>
                  <a:pt x="307240" y="57702"/>
                  <a:pt x="360685" y="36535"/>
                  <a:pt x="372327" y="34948"/>
                </a:cubicBezTo>
                <a:cubicBezTo>
                  <a:pt x="383969" y="33361"/>
                  <a:pt x="360156" y="50823"/>
                  <a:pt x="369152" y="47648"/>
                </a:cubicBezTo>
                <a:cubicBezTo>
                  <a:pt x="378148" y="44473"/>
                  <a:pt x="388731" y="23835"/>
                  <a:pt x="426302" y="15898"/>
                </a:cubicBezTo>
                <a:cubicBezTo>
                  <a:pt x="463873" y="7961"/>
                  <a:pt x="587698" y="-506"/>
                  <a:pt x="594577" y="23"/>
                </a:cubicBezTo>
                <a:cubicBezTo>
                  <a:pt x="601456" y="552"/>
                  <a:pt x="518377" y="12194"/>
                  <a:pt x="467577" y="19073"/>
                </a:cubicBezTo>
                <a:cubicBezTo>
                  <a:pt x="416777" y="25952"/>
                  <a:pt x="315706" y="40240"/>
                  <a:pt x="289777" y="41298"/>
                </a:cubicBezTo>
                <a:cubicBezTo>
                  <a:pt x="263848" y="42356"/>
                  <a:pt x="352748" y="4256"/>
                  <a:pt x="312002" y="25423"/>
                </a:cubicBezTo>
                <a:cubicBezTo>
                  <a:pt x="271256" y="46590"/>
                  <a:pt x="57473" y="151365"/>
                  <a:pt x="16727" y="1746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F9B45DB7-904F-03D4-AF0D-6E2B8B0B6A37}"/>
              </a:ext>
            </a:extLst>
          </p:cNvPr>
          <p:cNvSpPr/>
          <p:nvPr/>
        </p:nvSpPr>
        <p:spPr>
          <a:xfrm>
            <a:off x="5965370" y="7180740"/>
            <a:ext cx="251306" cy="344011"/>
          </a:xfrm>
          <a:custGeom>
            <a:avLst/>
            <a:gdLst>
              <a:gd name="connsiteX0" fmla="*/ 455 w 251306"/>
              <a:gd name="connsiteY0" fmla="*/ 1110 h 344011"/>
              <a:gd name="connsiteX1" fmla="*/ 190955 w 251306"/>
              <a:gd name="connsiteY1" fmla="*/ 226535 h 344011"/>
              <a:gd name="connsiteX2" fmla="*/ 171905 w 251306"/>
              <a:gd name="connsiteY2" fmla="*/ 182085 h 344011"/>
              <a:gd name="connsiteX3" fmla="*/ 251280 w 251306"/>
              <a:gd name="connsiteY3" fmla="*/ 344010 h 344011"/>
              <a:gd name="connsiteX4" fmla="*/ 162380 w 251306"/>
              <a:gd name="connsiteY4" fmla="*/ 185260 h 344011"/>
              <a:gd name="connsiteX5" fmla="*/ 130630 w 251306"/>
              <a:gd name="connsiteY5" fmla="*/ 96360 h 344011"/>
              <a:gd name="connsiteX6" fmla="*/ 136980 w 251306"/>
              <a:gd name="connsiteY6" fmla="*/ 137635 h 344011"/>
              <a:gd name="connsiteX7" fmla="*/ 455 w 251306"/>
              <a:gd name="connsiteY7" fmla="*/ 1110 h 344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1306" h="344011">
                <a:moveTo>
                  <a:pt x="455" y="1110"/>
                </a:moveTo>
                <a:cubicBezTo>
                  <a:pt x="9451" y="15927"/>
                  <a:pt x="162380" y="196373"/>
                  <a:pt x="190955" y="226535"/>
                </a:cubicBezTo>
                <a:cubicBezTo>
                  <a:pt x="219530" y="256697"/>
                  <a:pt x="161851" y="162506"/>
                  <a:pt x="171905" y="182085"/>
                </a:cubicBezTo>
                <a:cubicBezTo>
                  <a:pt x="181959" y="201664"/>
                  <a:pt x="252867" y="343481"/>
                  <a:pt x="251280" y="344010"/>
                </a:cubicBezTo>
                <a:cubicBezTo>
                  <a:pt x="249693" y="344539"/>
                  <a:pt x="182488" y="226535"/>
                  <a:pt x="162380" y="185260"/>
                </a:cubicBezTo>
                <a:cubicBezTo>
                  <a:pt x="142272" y="143985"/>
                  <a:pt x="134863" y="104297"/>
                  <a:pt x="130630" y="96360"/>
                </a:cubicBezTo>
                <a:cubicBezTo>
                  <a:pt x="126397" y="88423"/>
                  <a:pt x="155501" y="150864"/>
                  <a:pt x="136980" y="137635"/>
                </a:cubicBezTo>
                <a:cubicBezTo>
                  <a:pt x="118459" y="124406"/>
                  <a:pt x="-8541" y="-13707"/>
                  <a:pt x="455" y="11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E1975EF3-F57D-6642-0FBD-12A0A74626F7}"/>
              </a:ext>
            </a:extLst>
          </p:cNvPr>
          <p:cNvSpPr/>
          <p:nvPr/>
        </p:nvSpPr>
        <p:spPr>
          <a:xfrm>
            <a:off x="6118086" y="7172310"/>
            <a:ext cx="91377" cy="349457"/>
          </a:xfrm>
          <a:custGeom>
            <a:avLst/>
            <a:gdLst>
              <a:gd name="connsiteX0" fmla="*/ 139 w 91377"/>
              <a:gd name="connsiteY0" fmla="*/ 15 h 349457"/>
              <a:gd name="connsiteX1" fmla="*/ 63639 w 91377"/>
              <a:gd name="connsiteY1" fmla="*/ 266715 h 349457"/>
              <a:gd name="connsiteX2" fmla="*/ 89039 w 91377"/>
              <a:gd name="connsiteY2" fmla="*/ 349265 h 349457"/>
              <a:gd name="connsiteX3" fmla="*/ 82689 w 91377"/>
              <a:gd name="connsiteY3" fmla="*/ 279415 h 349457"/>
              <a:gd name="connsiteX4" fmla="*/ 139 w 91377"/>
              <a:gd name="connsiteY4" fmla="*/ 15 h 349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77" h="349457">
                <a:moveTo>
                  <a:pt x="139" y="15"/>
                </a:moveTo>
                <a:cubicBezTo>
                  <a:pt x="-3036" y="-2102"/>
                  <a:pt x="48822" y="208507"/>
                  <a:pt x="63639" y="266715"/>
                </a:cubicBezTo>
                <a:cubicBezTo>
                  <a:pt x="78456" y="324923"/>
                  <a:pt x="85864" y="347148"/>
                  <a:pt x="89039" y="349265"/>
                </a:cubicBezTo>
                <a:cubicBezTo>
                  <a:pt x="92214" y="351382"/>
                  <a:pt x="93802" y="336565"/>
                  <a:pt x="82689" y="279415"/>
                </a:cubicBezTo>
                <a:cubicBezTo>
                  <a:pt x="71577" y="222265"/>
                  <a:pt x="3314" y="2132"/>
                  <a:pt x="139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0FF18032-9A58-0A6A-2FD6-D196D98E729F}"/>
              </a:ext>
            </a:extLst>
          </p:cNvPr>
          <p:cNvSpPr/>
          <p:nvPr/>
        </p:nvSpPr>
        <p:spPr>
          <a:xfrm>
            <a:off x="5952983" y="6984881"/>
            <a:ext cx="152566" cy="281706"/>
          </a:xfrm>
          <a:custGeom>
            <a:avLst/>
            <a:gdLst>
              <a:gd name="connsiteX0" fmla="*/ 142 w 152566"/>
              <a:gd name="connsiteY0" fmla="*/ 119 h 281706"/>
              <a:gd name="connsiteX1" fmla="*/ 127142 w 152566"/>
              <a:gd name="connsiteY1" fmla="*/ 101719 h 281706"/>
              <a:gd name="connsiteX2" fmla="*/ 101742 w 152566"/>
              <a:gd name="connsiteY2" fmla="*/ 57269 h 281706"/>
              <a:gd name="connsiteX3" fmla="*/ 152542 w 152566"/>
              <a:gd name="connsiteY3" fmla="*/ 279519 h 281706"/>
              <a:gd name="connsiteX4" fmla="*/ 108092 w 152566"/>
              <a:gd name="connsiteY4" fmla="*/ 165219 h 281706"/>
              <a:gd name="connsiteX5" fmla="*/ 82692 w 152566"/>
              <a:gd name="connsiteY5" fmla="*/ 73144 h 281706"/>
              <a:gd name="connsiteX6" fmla="*/ 111267 w 152566"/>
              <a:gd name="connsiteY6" fmla="*/ 155694 h 281706"/>
              <a:gd name="connsiteX7" fmla="*/ 101742 w 152566"/>
              <a:gd name="connsiteY7" fmla="*/ 82669 h 281706"/>
              <a:gd name="connsiteX8" fmla="*/ 142 w 152566"/>
              <a:gd name="connsiteY8" fmla="*/ 119 h 28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2566" h="281706">
                <a:moveTo>
                  <a:pt x="142" y="119"/>
                </a:moveTo>
                <a:cubicBezTo>
                  <a:pt x="4375" y="3294"/>
                  <a:pt x="110209" y="92194"/>
                  <a:pt x="127142" y="101719"/>
                </a:cubicBezTo>
                <a:cubicBezTo>
                  <a:pt x="144075" y="111244"/>
                  <a:pt x="97509" y="27636"/>
                  <a:pt x="101742" y="57269"/>
                </a:cubicBezTo>
                <a:cubicBezTo>
                  <a:pt x="105975" y="86902"/>
                  <a:pt x="151484" y="261528"/>
                  <a:pt x="152542" y="279519"/>
                </a:cubicBezTo>
                <a:cubicBezTo>
                  <a:pt x="153600" y="297510"/>
                  <a:pt x="119734" y="199615"/>
                  <a:pt x="108092" y="165219"/>
                </a:cubicBezTo>
                <a:cubicBezTo>
                  <a:pt x="96450" y="130823"/>
                  <a:pt x="82163" y="74731"/>
                  <a:pt x="82692" y="73144"/>
                </a:cubicBezTo>
                <a:cubicBezTo>
                  <a:pt x="83221" y="71557"/>
                  <a:pt x="108092" y="154107"/>
                  <a:pt x="111267" y="155694"/>
                </a:cubicBezTo>
                <a:cubicBezTo>
                  <a:pt x="114442" y="157281"/>
                  <a:pt x="116030" y="107540"/>
                  <a:pt x="101742" y="82669"/>
                </a:cubicBezTo>
                <a:cubicBezTo>
                  <a:pt x="87455" y="57798"/>
                  <a:pt x="-4091" y="-3056"/>
                  <a:pt x="142" y="1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5F47E3C5-3CD2-90D1-788B-4A60A9B8B5C4}"/>
              </a:ext>
            </a:extLst>
          </p:cNvPr>
          <p:cNvSpPr/>
          <p:nvPr/>
        </p:nvSpPr>
        <p:spPr>
          <a:xfrm>
            <a:off x="5446739" y="6907351"/>
            <a:ext cx="560363" cy="125361"/>
          </a:xfrm>
          <a:custGeom>
            <a:avLst/>
            <a:gdLst>
              <a:gd name="connsiteX0" fmla="*/ 1561 w 560363"/>
              <a:gd name="connsiteY0" fmla="*/ 125274 h 125361"/>
              <a:gd name="connsiteX1" fmla="*/ 395261 w 560363"/>
              <a:gd name="connsiteY1" fmla="*/ 20499 h 125361"/>
              <a:gd name="connsiteX2" fmla="*/ 290486 w 560363"/>
              <a:gd name="connsiteY2" fmla="*/ 55424 h 125361"/>
              <a:gd name="connsiteX3" fmla="*/ 554011 w 560363"/>
              <a:gd name="connsiteY3" fmla="*/ 30024 h 125361"/>
              <a:gd name="connsiteX4" fmla="*/ 484161 w 560363"/>
              <a:gd name="connsiteY4" fmla="*/ 45899 h 125361"/>
              <a:gd name="connsiteX5" fmla="*/ 560361 w 560363"/>
              <a:gd name="connsiteY5" fmla="*/ 80824 h 125361"/>
              <a:gd name="connsiteX6" fmla="*/ 480986 w 560363"/>
              <a:gd name="connsiteY6" fmla="*/ 74474 h 125361"/>
              <a:gd name="connsiteX7" fmla="*/ 452411 w 560363"/>
              <a:gd name="connsiteY7" fmla="*/ 90349 h 125361"/>
              <a:gd name="connsiteX8" fmla="*/ 500036 w 560363"/>
              <a:gd name="connsiteY8" fmla="*/ 68124 h 125361"/>
              <a:gd name="connsiteX9" fmla="*/ 452411 w 560363"/>
              <a:gd name="connsiteY9" fmla="*/ 45899 h 125361"/>
              <a:gd name="connsiteX10" fmla="*/ 303186 w 560363"/>
              <a:gd name="connsiteY10" fmla="*/ 1449 h 125361"/>
              <a:gd name="connsiteX11" fmla="*/ 357161 w 560363"/>
              <a:gd name="connsiteY11" fmla="*/ 17324 h 125361"/>
              <a:gd name="connsiteX12" fmla="*/ 144436 w 560363"/>
              <a:gd name="connsiteY12" fmla="*/ 80824 h 125361"/>
              <a:gd name="connsiteX13" fmla="*/ 252386 w 560363"/>
              <a:gd name="connsiteY13" fmla="*/ 39549 h 125361"/>
              <a:gd name="connsiteX14" fmla="*/ 1561 w 560363"/>
              <a:gd name="connsiteY14" fmla="*/ 125274 h 125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0363" h="125361">
                <a:moveTo>
                  <a:pt x="1561" y="125274"/>
                </a:moveTo>
                <a:cubicBezTo>
                  <a:pt x="25374" y="122099"/>
                  <a:pt x="347107" y="32141"/>
                  <a:pt x="395261" y="20499"/>
                </a:cubicBezTo>
                <a:cubicBezTo>
                  <a:pt x="443415" y="8857"/>
                  <a:pt x="264028" y="53836"/>
                  <a:pt x="290486" y="55424"/>
                </a:cubicBezTo>
                <a:cubicBezTo>
                  <a:pt x="316944" y="57011"/>
                  <a:pt x="521732" y="31611"/>
                  <a:pt x="554011" y="30024"/>
                </a:cubicBezTo>
                <a:cubicBezTo>
                  <a:pt x="586290" y="28437"/>
                  <a:pt x="483103" y="37432"/>
                  <a:pt x="484161" y="45899"/>
                </a:cubicBezTo>
                <a:cubicBezTo>
                  <a:pt x="485219" y="54366"/>
                  <a:pt x="560890" y="76061"/>
                  <a:pt x="560361" y="80824"/>
                </a:cubicBezTo>
                <a:cubicBezTo>
                  <a:pt x="559832" y="85586"/>
                  <a:pt x="498978" y="72886"/>
                  <a:pt x="480986" y="74474"/>
                </a:cubicBezTo>
                <a:cubicBezTo>
                  <a:pt x="462994" y="76061"/>
                  <a:pt x="449236" y="91407"/>
                  <a:pt x="452411" y="90349"/>
                </a:cubicBezTo>
                <a:cubicBezTo>
                  <a:pt x="455586" y="89291"/>
                  <a:pt x="500036" y="75532"/>
                  <a:pt x="500036" y="68124"/>
                </a:cubicBezTo>
                <a:cubicBezTo>
                  <a:pt x="500036" y="60716"/>
                  <a:pt x="485219" y="57011"/>
                  <a:pt x="452411" y="45899"/>
                </a:cubicBezTo>
                <a:cubicBezTo>
                  <a:pt x="419603" y="34786"/>
                  <a:pt x="303186" y="1449"/>
                  <a:pt x="303186" y="1449"/>
                </a:cubicBezTo>
                <a:cubicBezTo>
                  <a:pt x="287311" y="-3313"/>
                  <a:pt x="383619" y="4095"/>
                  <a:pt x="357161" y="17324"/>
                </a:cubicBezTo>
                <a:cubicBezTo>
                  <a:pt x="330703" y="30553"/>
                  <a:pt x="161898" y="77120"/>
                  <a:pt x="144436" y="80824"/>
                </a:cubicBezTo>
                <a:cubicBezTo>
                  <a:pt x="126974" y="84528"/>
                  <a:pt x="270907" y="35316"/>
                  <a:pt x="252386" y="39549"/>
                </a:cubicBezTo>
                <a:cubicBezTo>
                  <a:pt x="233865" y="43782"/>
                  <a:pt x="-22252" y="128449"/>
                  <a:pt x="1561" y="1252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D41D6E89-9103-3617-25CC-0816D5EED7F0}"/>
              </a:ext>
            </a:extLst>
          </p:cNvPr>
          <p:cNvSpPr/>
          <p:nvPr/>
        </p:nvSpPr>
        <p:spPr>
          <a:xfrm>
            <a:off x="6359276" y="6718290"/>
            <a:ext cx="89630" cy="317947"/>
          </a:xfrm>
          <a:custGeom>
            <a:avLst/>
            <a:gdLst>
              <a:gd name="connsiteX0" fmla="*/ 3424 w 89630"/>
              <a:gd name="connsiteY0" fmla="*/ 10 h 317947"/>
              <a:gd name="connsiteX1" fmla="*/ 89149 w 89630"/>
              <a:gd name="connsiteY1" fmla="*/ 104785 h 317947"/>
              <a:gd name="connsiteX2" fmla="*/ 38349 w 89630"/>
              <a:gd name="connsiteY2" fmla="*/ 136535 h 317947"/>
              <a:gd name="connsiteX3" fmla="*/ 41524 w 89630"/>
              <a:gd name="connsiteY3" fmla="*/ 219085 h 317947"/>
              <a:gd name="connsiteX4" fmla="*/ 249 w 89630"/>
              <a:gd name="connsiteY4" fmla="*/ 149235 h 317947"/>
              <a:gd name="connsiteX5" fmla="*/ 63749 w 89630"/>
              <a:gd name="connsiteY5" fmla="*/ 314335 h 317947"/>
              <a:gd name="connsiteX6" fmla="*/ 44699 w 89630"/>
              <a:gd name="connsiteY6" fmla="*/ 257185 h 317947"/>
              <a:gd name="connsiteX7" fmla="*/ 25649 w 89630"/>
              <a:gd name="connsiteY7" fmla="*/ 187335 h 317947"/>
              <a:gd name="connsiteX8" fmla="*/ 51049 w 89630"/>
              <a:gd name="connsiteY8" fmla="*/ 127010 h 317947"/>
              <a:gd name="connsiteX9" fmla="*/ 66924 w 89630"/>
              <a:gd name="connsiteY9" fmla="*/ 111135 h 317947"/>
              <a:gd name="connsiteX10" fmla="*/ 3424 w 89630"/>
              <a:gd name="connsiteY10" fmla="*/ 10 h 317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630" h="317947">
                <a:moveTo>
                  <a:pt x="3424" y="10"/>
                </a:moveTo>
                <a:cubicBezTo>
                  <a:pt x="7128" y="-1048"/>
                  <a:pt x="83328" y="82031"/>
                  <a:pt x="89149" y="104785"/>
                </a:cubicBezTo>
                <a:cubicBezTo>
                  <a:pt x="94970" y="127539"/>
                  <a:pt x="46286" y="117485"/>
                  <a:pt x="38349" y="136535"/>
                </a:cubicBezTo>
                <a:cubicBezTo>
                  <a:pt x="30412" y="155585"/>
                  <a:pt x="47874" y="216968"/>
                  <a:pt x="41524" y="219085"/>
                </a:cubicBezTo>
                <a:cubicBezTo>
                  <a:pt x="35174" y="221202"/>
                  <a:pt x="-3455" y="133360"/>
                  <a:pt x="249" y="149235"/>
                </a:cubicBezTo>
                <a:cubicBezTo>
                  <a:pt x="3953" y="165110"/>
                  <a:pt x="56341" y="296343"/>
                  <a:pt x="63749" y="314335"/>
                </a:cubicBezTo>
                <a:cubicBezTo>
                  <a:pt x="71157" y="332327"/>
                  <a:pt x="51049" y="278352"/>
                  <a:pt x="44699" y="257185"/>
                </a:cubicBezTo>
                <a:cubicBezTo>
                  <a:pt x="38349" y="236018"/>
                  <a:pt x="24591" y="209031"/>
                  <a:pt x="25649" y="187335"/>
                </a:cubicBezTo>
                <a:cubicBezTo>
                  <a:pt x="26707" y="165639"/>
                  <a:pt x="51049" y="127010"/>
                  <a:pt x="51049" y="127010"/>
                </a:cubicBezTo>
                <a:cubicBezTo>
                  <a:pt x="57928" y="114310"/>
                  <a:pt x="70628" y="129656"/>
                  <a:pt x="66924" y="111135"/>
                </a:cubicBezTo>
                <a:cubicBezTo>
                  <a:pt x="63220" y="92614"/>
                  <a:pt x="-280" y="1068"/>
                  <a:pt x="3424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BB0B54D7-A2DA-C74D-F683-52B137639FA0}"/>
              </a:ext>
            </a:extLst>
          </p:cNvPr>
          <p:cNvSpPr/>
          <p:nvPr/>
        </p:nvSpPr>
        <p:spPr>
          <a:xfrm>
            <a:off x="6095913" y="6708764"/>
            <a:ext cx="297279" cy="241864"/>
          </a:xfrm>
          <a:custGeom>
            <a:avLst/>
            <a:gdLst>
              <a:gd name="connsiteX0" fmla="*/ 87 w 297279"/>
              <a:gd name="connsiteY0" fmla="*/ 11 h 241864"/>
              <a:gd name="connsiteX1" fmla="*/ 139787 w 297279"/>
              <a:gd name="connsiteY1" fmla="*/ 95261 h 241864"/>
              <a:gd name="connsiteX2" fmla="*/ 171537 w 297279"/>
              <a:gd name="connsiteY2" fmla="*/ 149236 h 241864"/>
              <a:gd name="connsiteX3" fmla="*/ 174712 w 297279"/>
              <a:gd name="connsiteY3" fmla="*/ 114311 h 241864"/>
              <a:gd name="connsiteX4" fmla="*/ 174712 w 297279"/>
              <a:gd name="connsiteY4" fmla="*/ 241311 h 241864"/>
              <a:gd name="connsiteX5" fmla="*/ 174712 w 297279"/>
              <a:gd name="connsiteY5" fmla="*/ 161936 h 241864"/>
              <a:gd name="connsiteX6" fmla="*/ 295362 w 297279"/>
              <a:gd name="connsiteY6" fmla="*/ 196861 h 241864"/>
              <a:gd name="connsiteX7" fmla="*/ 244562 w 297279"/>
              <a:gd name="connsiteY7" fmla="*/ 171461 h 241864"/>
              <a:gd name="connsiteX8" fmla="*/ 187412 w 297279"/>
              <a:gd name="connsiteY8" fmla="*/ 152411 h 241864"/>
              <a:gd name="connsiteX9" fmla="*/ 162012 w 297279"/>
              <a:gd name="connsiteY9" fmla="*/ 101611 h 241864"/>
              <a:gd name="connsiteX10" fmla="*/ 87 w 297279"/>
              <a:gd name="connsiteY10" fmla="*/ 11 h 241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7279" h="241864">
                <a:moveTo>
                  <a:pt x="87" y="11"/>
                </a:moveTo>
                <a:cubicBezTo>
                  <a:pt x="-3617" y="-1047"/>
                  <a:pt x="111212" y="70390"/>
                  <a:pt x="139787" y="95261"/>
                </a:cubicBezTo>
                <a:cubicBezTo>
                  <a:pt x="168362" y="120132"/>
                  <a:pt x="165716" y="146061"/>
                  <a:pt x="171537" y="149236"/>
                </a:cubicBezTo>
                <a:cubicBezTo>
                  <a:pt x="177358" y="152411"/>
                  <a:pt x="174183" y="98965"/>
                  <a:pt x="174712" y="114311"/>
                </a:cubicBezTo>
                <a:cubicBezTo>
                  <a:pt x="175241" y="129657"/>
                  <a:pt x="174712" y="241311"/>
                  <a:pt x="174712" y="241311"/>
                </a:cubicBezTo>
                <a:cubicBezTo>
                  <a:pt x="174712" y="249248"/>
                  <a:pt x="154604" y="169344"/>
                  <a:pt x="174712" y="161936"/>
                </a:cubicBezTo>
                <a:cubicBezTo>
                  <a:pt x="194820" y="154528"/>
                  <a:pt x="283720" y="195274"/>
                  <a:pt x="295362" y="196861"/>
                </a:cubicBezTo>
                <a:cubicBezTo>
                  <a:pt x="307004" y="198448"/>
                  <a:pt x="262554" y="178869"/>
                  <a:pt x="244562" y="171461"/>
                </a:cubicBezTo>
                <a:cubicBezTo>
                  <a:pt x="226570" y="164053"/>
                  <a:pt x="201170" y="164053"/>
                  <a:pt x="187412" y="152411"/>
                </a:cubicBezTo>
                <a:cubicBezTo>
                  <a:pt x="173654" y="140769"/>
                  <a:pt x="191645" y="125953"/>
                  <a:pt x="162012" y="101611"/>
                </a:cubicBezTo>
                <a:cubicBezTo>
                  <a:pt x="132379" y="77269"/>
                  <a:pt x="3791" y="1069"/>
                  <a:pt x="87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A4C069C8-AC7E-8C63-DC80-4FF87C34ECBC}"/>
              </a:ext>
            </a:extLst>
          </p:cNvPr>
          <p:cNvSpPr/>
          <p:nvPr/>
        </p:nvSpPr>
        <p:spPr>
          <a:xfrm>
            <a:off x="6257671" y="6740480"/>
            <a:ext cx="93732" cy="165247"/>
          </a:xfrm>
          <a:custGeom>
            <a:avLst/>
            <a:gdLst>
              <a:gd name="connsiteX0" fmla="*/ 254 w 93732"/>
              <a:gd name="connsiteY0" fmla="*/ 45 h 165247"/>
              <a:gd name="connsiteX1" fmla="*/ 60579 w 93732"/>
              <a:gd name="connsiteY1" fmla="*/ 98470 h 165247"/>
              <a:gd name="connsiteX2" fmla="*/ 89154 w 93732"/>
              <a:gd name="connsiteY2" fmla="*/ 165145 h 165247"/>
              <a:gd name="connsiteX3" fmla="*/ 85979 w 93732"/>
              <a:gd name="connsiteY3" fmla="*/ 111170 h 165247"/>
              <a:gd name="connsiteX4" fmla="*/ 254 w 93732"/>
              <a:gd name="connsiteY4" fmla="*/ 45 h 165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732" h="165247">
                <a:moveTo>
                  <a:pt x="254" y="45"/>
                </a:moveTo>
                <a:cubicBezTo>
                  <a:pt x="-3979" y="-2072"/>
                  <a:pt x="45762" y="70953"/>
                  <a:pt x="60579" y="98470"/>
                </a:cubicBezTo>
                <a:cubicBezTo>
                  <a:pt x="75396" y="125987"/>
                  <a:pt x="84921" y="163028"/>
                  <a:pt x="89154" y="165145"/>
                </a:cubicBezTo>
                <a:cubicBezTo>
                  <a:pt x="93387" y="167262"/>
                  <a:pt x="98150" y="136041"/>
                  <a:pt x="85979" y="111170"/>
                </a:cubicBezTo>
                <a:cubicBezTo>
                  <a:pt x="73808" y="86299"/>
                  <a:pt x="4487" y="2162"/>
                  <a:pt x="254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4D8EE375-6CE4-05B4-F8C1-F9ABA2DA1F5F}"/>
              </a:ext>
            </a:extLst>
          </p:cNvPr>
          <p:cNvSpPr/>
          <p:nvPr/>
        </p:nvSpPr>
        <p:spPr>
          <a:xfrm>
            <a:off x="6016535" y="6696012"/>
            <a:ext cx="209746" cy="314706"/>
          </a:xfrm>
          <a:custGeom>
            <a:avLst/>
            <a:gdLst>
              <a:gd name="connsiteX0" fmla="*/ 90 w 209746"/>
              <a:gd name="connsiteY0" fmla="*/ 63 h 314706"/>
              <a:gd name="connsiteX1" fmla="*/ 133440 w 209746"/>
              <a:gd name="connsiteY1" fmla="*/ 114363 h 314706"/>
              <a:gd name="connsiteX2" fmla="*/ 152490 w 209746"/>
              <a:gd name="connsiteY2" fmla="*/ 215963 h 314706"/>
              <a:gd name="connsiteX3" fmla="*/ 139790 w 209746"/>
              <a:gd name="connsiteY3" fmla="*/ 142938 h 314706"/>
              <a:gd name="connsiteX4" fmla="*/ 209640 w 209746"/>
              <a:gd name="connsiteY4" fmla="*/ 314388 h 314706"/>
              <a:gd name="connsiteX5" fmla="*/ 155665 w 209746"/>
              <a:gd name="connsiteY5" fmla="*/ 184213 h 314706"/>
              <a:gd name="connsiteX6" fmla="*/ 155665 w 209746"/>
              <a:gd name="connsiteY6" fmla="*/ 130238 h 314706"/>
              <a:gd name="connsiteX7" fmla="*/ 90 w 209746"/>
              <a:gd name="connsiteY7" fmla="*/ 63 h 314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746" h="314706">
                <a:moveTo>
                  <a:pt x="90" y="63"/>
                </a:moveTo>
                <a:cubicBezTo>
                  <a:pt x="-3614" y="-2583"/>
                  <a:pt x="108040" y="78380"/>
                  <a:pt x="133440" y="114363"/>
                </a:cubicBezTo>
                <a:cubicBezTo>
                  <a:pt x="158840" y="150346"/>
                  <a:pt x="151432" y="211201"/>
                  <a:pt x="152490" y="215963"/>
                </a:cubicBezTo>
                <a:cubicBezTo>
                  <a:pt x="153548" y="220725"/>
                  <a:pt x="130265" y="126534"/>
                  <a:pt x="139790" y="142938"/>
                </a:cubicBezTo>
                <a:cubicBezTo>
                  <a:pt x="149315" y="159342"/>
                  <a:pt x="206994" y="307509"/>
                  <a:pt x="209640" y="314388"/>
                </a:cubicBezTo>
                <a:cubicBezTo>
                  <a:pt x="212286" y="321267"/>
                  <a:pt x="164661" y="214905"/>
                  <a:pt x="155665" y="184213"/>
                </a:cubicBezTo>
                <a:cubicBezTo>
                  <a:pt x="146669" y="153521"/>
                  <a:pt x="176832" y="157755"/>
                  <a:pt x="155665" y="130238"/>
                </a:cubicBezTo>
                <a:cubicBezTo>
                  <a:pt x="134498" y="102721"/>
                  <a:pt x="3794" y="2709"/>
                  <a:pt x="90" y="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7AC55EC6-06A8-02AF-E94B-27C3220BF948}"/>
              </a:ext>
            </a:extLst>
          </p:cNvPr>
          <p:cNvSpPr/>
          <p:nvPr/>
        </p:nvSpPr>
        <p:spPr>
          <a:xfrm>
            <a:off x="5953125" y="6683290"/>
            <a:ext cx="197823" cy="276255"/>
          </a:xfrm>
          <a:custGeom>
            <a:avLst/>
            <a:gdLst>
              <a:gd name="connsiteX0" fmla="*/ 0 w 197823"/>
              <a:gd name="connsiteY0" fmla="*/ 85 h 276255"/>
              <a:gd name="connsiteX1" fmla="*/ 130175 w 197823"/>
              <a:gd name="connsiteY1" fmla="*/ 63585 h 276255"/>
              <a:gd name="connsiteX2" fmla="*/ 149225 w 197823"/>
              <a:gd name="connsiteY2" fmla="*/ 168360 h 276255"/>
              <a:gd name="connsiteX3" fmla="*/ 130175 w 197823"/>
              <a:gd name="connsiteY3" fmla="*/ 127085 h 276255"/>
              <a:gd name="connsiteX4" fmla="*/ 196850 w 197823"/>
              <a:gd name="connsiteY4" fmla="*/ 273135 h 276255"/>
              <a:gd name="connsiteX5" fmla="*/ 168275 w 197823"/>
              <a:gd name="connsiteY5" fmla="*/ 219160 h 276255"/>
              <a:gd name="connsiteX6" fmla="*/ 146050 w 197823"/>
              <a:gd name="connsiteY6" fmla="*/ 127085 h 276255"/>
              <a:gd name="connsiteX7" fmla="*/ 130175 w 197823"/>
              <a:gd name="connsiteY7" fmla="*/ 76285 h 276255"/>
              <a:gd name="connsiteX8" fmla="*/ 0 w 197823"/>
              <a:gd name="connsiteY8" fmla="*/ 85 h 276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7823" h="276255">
                <a:moveTo>
                  <a:pt x="0" y="85"/>
                </a:moveTo>
                <a:cubicBezTo>
                  <a:pt x="0" y="-2032"/>
                  <a:pt x="105304" y="35539"/>
                  <a:pt x="130175" y="63585"/>
                </a:cubicBezTo>
                <a:cubicBezTo>
                  <a:pt x="155046" y="91631"/>
                  <a:pt x="149225" y="157777"/>
                  <a:pt x="149225" y="168360"/>
                </a:cubicBezTo>
                <a:cubicBezTo>
                  <a:pt x="149225" y="178943"/>
                  <a:pt x="130175" y="127085"/>
                  <a:pt x="130175" y="127085"/>
                </a:cubicBezTo>
                <a:cubicBezTo>
                  <a:pt x="138112" y="144547"/>
                  <a:pt x="190500" y="257789"/>
                  <a:pt x="196850" y="273135"/>
                </a:cubicBezTo>
                <a:cubicBezTo>
                  <a:pt x="203200" y="288481"/>
                  <a:pt x="176742" y="243502"/>
                  <a:pt x="168275" y="219160"/>
                </a:cubicBezTo>
                <a:cubicBezTo>
                  <a:pt x="159808" y="194818"/>
                  <a:pt x="152400" y="150897"/>
                  <a:pt x="146050" y="127085"/>
                </a:cubicBezTo>
                <a:cubicBezTo>
                  <a:pt x="139700" y="103273"/>
                  <a:pt x="150283" y="95864"/>
                  <a:pt x="130175" y="76285"/>
                </a:cubicBezTo>
                <a:cubicBezTo>
                  <a:pt x="110067" y="56706"/>
                  <a:pt x="0" y="2202"/>
                  <a:pt x="0" y="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27CA5DBD-9E49-7BAD-8105-6DB639FC0C55}"/>
              </a:ext>
            </a:extLst>
          </p:cNvPr>
          <p:cNvSpPr/>
          <p:nvPr/>
        </p:nvSpPr>
        <p:spPr>
          <a:xfrm>
            <a:off x="5889624" y="6686442"/>
            <a:ext cx="247040" cy="266056"/>
          </a:xfrm>
          <a:custGeom>
            <a:avLst/>
            <a:gdLst>
              <a:gd name="connsiteX0" fmla="*/ 1 w 247040"/>
              <a:gd name="connsiteY0" fmla="*/ 108 h 266056"/>
              <a:gd name="connsiteX1" fmla="*/ 161926 w 247040"/>
              <a:gd name="connsiteY1" fmla="*/ 155683 h 266056"/>
              <a:gd name="connsiteX2" fmla="*/ 127001 w 247040"/>
              <a:gd name="connsiteY2" fmla="*/ 136633 h 266056"/>
              <a:gd name="connsiteX3" fmla="*/ 244476 w 247040"/>
              <a:gd name="connsiteY3" fmla="*/ 263633 h 266056"/>
              <a:gd name="connsiteX4" fmla="*/ 200026 w 247040"/>
              <a:gd name="connsiteY4" fmla="*/ 212833 h 266056"/>
              <a:gd name="connsiteX5" fmla="*/ 107951 w 247040"/>
              <a:gd name="connsiteY5" fmla="*/ 123933 h 266056"/>
              <a:gd name="connsiteX6" fmla="*/ 168276 w 247040"/>
              <a:gd name="connsiteY6" fmla="*/ 149333 h 266056"/>
              <a:gd name="connsiteX7" fmla="*/ 111126 w 247040"/>
              <a:gd name="connsiteY7" fmla="*/ 95358 h 266056"/>
              <a:gd name="connsiteX8" fmla="*/ 165101 w 247040"/>
              <a:gd name="connsiteY8" fmla="*/ 130283 h 266056"/>
              <a:gd name="connsiteX9" fmla="*/ 1 w 247040"/>
              <a:gd name="connsiteY9" fmla="*/ 108 h 266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040" h="266056">
                <a:moveTo>
                  <a:pt x="1" y="108"/>
                </a:moveTo>
                <a:cubicBezTo>
                  <a:pt x="-528" y="4341"/>
                  <a:pt x="140759" y="132929"/>
                  <a:pt x="161926" y="155683"/>
                </a:cubicBezTo>
                <a:cubicBezTo>
                  <a:pt x="183093" y="178437"/>
                  <a:pt x="113243" y="118641"/>
                  <a:pt x="127001" y="136633"/>
                </a:cubicBezTo>
                <a:cubicBezTo>
                  <a:pt x="140759" y="154625"/>
                  <a:pt x="232305" y="250933"/>
                  <a:pt x="244476" y="263633"/>
                </a:cubicBezTo>
                <a:cubicBezTo>
                  <a:pt x="256647" y="276333"/>
                  <a:pt x="222780" y="236116"/>
                  <a:pt x="200026" y="212833"/>
                </a:cubicBezTo>
                <a:cubicBezTo>
                  <a:pt x="177272" y="189550"/>
                  <a:pt x="113243" y="134516"/>
                  <a:pt x="107951" y="123933"/>
                </a:cubicBezTo>
                <a:cubicBezTo>
                  <a:pt x="102659" y="113350"/>
                  <a:pt x="167747" y="154096"/>
                  <a:pt x="168276" y="149333"/>
                </a:cubicBezTo>
                <a:cubicBezTo>
                  <a:pt x="168805" y="144571"/>
                  <a:pt x="111655" y="98533"/>
                  <a:pt x="111126" y="95358"/>
                </a:cubicBezTo>
                <a:cubicBezTo>
                  <a:pt x="110597" y="92183"/>
                  <a:pt x="179389" y="144041"/>
                  <a:pt x="165101" y="130283"/>
                </a:cubicBezTo>
                <a:cubicBezTo>
                  <a:pt x="150813" y="116525"/>
                  <a:pt x="530" y="-4125"/>
                  <a:pt x="1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F9BD3845-16EC-33EC-A82D-C120C8CD8C18}"/>
              </a:ext>
            </a:extLst>
          </p:cNvPr>
          <p:cNvSpPr/>
          <p:nvPr/>
        </p:nvSpPr>
        <p:spPr>
          <a:xfrm>
            <a:off x="5755362" y="6672837"/>
            <a:ext cx="327427" cy="243187"/>
          </a:xfrm>
          <a:custGeom>
            <a:avLst/>
            <a:gdLst>
              <a:gd name="connsiteX0" fmla="*/ 913 w 327427"/>
              <a:gd name="connsiteY0" fmla="*/ 1013 h 243187"/>
              <a:gd name="connsiteX1" fmla="*/ 226338 w 327427"/>
              <a:gd name="connsiteY1" fmla="*/ 185163 h 243187"/>
              <a:gd name="connsiteX2" fmla="*/ 162838 w 327427"/>
              <a:gd name="connsiteY2" fmla="*/ 156588 h 243187"/>
              <a:gd name="connsiteX3" fmla="*/ 324763 w 327427"/>
              <a:gd name="connsiteY3" fmla="*/ 242313 h 243187"/>
              <a:gd name="connsiteX4" fmla="*/ 258088 w 327427"/>
              <a:gd name="connsiteY4" fmla="*/ 197863 h 243187"/>
              <a:gd name="connsiteX5" fmla="*/ 185063 w 327427"/>
              <a:gd name="connsiteY5" fmla="*/ 147063 h 243187"/>
              <a:gd name="connsiteX6" fmla="*/ 242213 w 327427"/>
              <a:gd name="connsiteY6" fmla="*/ 166113 h 243187"/>
              <a:gd name="connsiteX7" fmla="*/ 105688 w 327427"/>
              <a:gd name="connsiteY7" fmla="*/ 26413 h 243187"/>
              <a:gd name="connsiteX8" fmla="*/ 191413 w 327427"/>
              <a:gd name="connsiteY8" fmla="*/ 140713 h 243187"/>
              <a:gd name="connsiteX9" fmla="*/ 146963 w 327427"/>
              <a:gd name="connsiteY9" fmla="*/ 112138 h 243187"/>
              <a:gd name="connsiteX10" fmla="*/ 913 w 327427"/>
              <a:gd name="connsiteY10" fmla="*/ 1013 h 243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7427" h="243187">
                <a:moveTo>
                  <a:pt x="913" y="1013"/>
                </a:moveTo>
                <a:cubicBezTo>
                  <a:pt x="14142" y="13184"/>
                  <a:pt x="199351" y="159234"/>
                  <a:pt x="226338" y="185163"/>
                </a:cubicBezTo>
                <a:cubicBezTo>
                  <a:pt x="253325" y="211092"/>
                  <a:pt x="146434" y="147063"/>
                  <a:pt x="162838" y="156588"/>
                </a:cubicBezTo>
                <a:cubicBezTo>
                  <a:pt x="179242" y="166113"/>
                  <a:pt x="308888" y="235434"/>
                  <a:pt x="324763" y="242313"/>
                </a:cubicBezTo>
                <a:cubicBezTo>
                  <a:pt x="340638" y="249192"/>
                  <a:pt x="281371" y="213738"/>
                  <a:pt x="258088" y="197863"/>
                </a:cubicBezTo>
                <a:cubicBezTo>
                  <a:pt x="234805" y="181988"/>
                  <a:pt x="187709" y="152355"/>
                  <a:pt x="185063" y="147063"/>
                </a:cubicBezTo>
                <a:cubicBezTo>
                  <a:pt x="182417" y="141771"/>
                  <a:pt x="255442" y="186221"/>
                  <a:pt x="242213" y="166113"/>
                </a:cubicBezTo>
                <a:cubicBezTo>
                  <a:pt x="228984" y="146005"/>
                  <a:pt x="114155" y="30646"/>
                  <a:pt x="105688" y="26413"/>
                </a:cubicBezTo>
                <a:cubicBezTo>
                  <a:pt x="97221" y="22180"/>
                  <a:pt x="184534" y="126426"/>
                  <a:pt x="191413" y="140713"/>
                </a:cubicBezTo>
                <a:cubicBezTo>
                  <a:pt x="198292" y="155001"/>
                  <a:pt x="171834" y="134363"/>
                  <a:pt x="146963" y="112138"/>
                </a:cubicBezTo>
                <a:cubicBezTo>
                  <a:pt x="122092" y="89913"/>
                  <a:pt x="-12316" y="-11158"/>
                  <a:pt x="913" y="10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E7A5659C-75F0-D003-40EB-E571A908B0F5}"/>
              </a:ext>
            </a:extLst>
          </p:cNvPr>
          <p:cNvSpPr/>
          <p:nvPr/>
        </p:nvSpPr>
        <p:spPr>
          <a:xfrm>
            <a:off x="5622884" y="6648333"/>
            <a:ext cx="388932" cy="273914"/>
          </a:xfrm>
          <a:custGeom>
            <a:avLst/>
            <a:gdLst>
              <a:gd name="connsiteX0" fmla="*/ 41 w 388932"/>
              <a:gd name="connsiteY0" fmla="*/ 117 h 273914"/>
              <a:gd name="connsiteX1" fmla="*/ 149266 w 388932"/>
              <a:gd name="connsiteY1" fmla="*/ 79492 h 273914"/>
              <a:gd name="connsiteX2" fmla="*/ 123866 w 388932"/>
              <a:gd name="connsiteY2" fmla="*/ 54092 h 273914"/>
              <a:gd name="connsiteX3" fmla="*/ 219116 w 388932"/>
              <a:gd name="connsiteY3" fmla="*/ 184267 h 273914"/>
              <a:gd name="connsiteX4" fmla="*/ 206416 w 388932"/>
              <a:gd name="connsiteY4" fmla="*/ 136642 h 273914"/>
              <a:gd name="connsiteX5" fmla="*/ 387391 w 388932"/>
              <a:gd name="connsiteY5" fmla="*/ 273167 h 273914"/>
              <a:gd name="connsiteX6" fmla="*/ 285791 w 388932"/>
              <a:gd name="connsiteY6" fmla="*/ 187442 h 273914"/>
              <a:gd name="connsiteX7" fmla="*/ 149266 w 388932"/>
              <a:gd name="connsiteY7" fmla="*/ 101717 h 273914"/>
              <a:gd name="connsiteX8" fmla="*/ 187366 w 388932"/>
              <a:gd name="connsiteY8" fmla="*/ 114417 h 273914"/>
              <a:gd name="connsiteX9" fmla="*/ 95291 w 388932"/>
              <a:gd name="connsiteY9" fmla="*/ 25517 h 273914"/>
              <a:gd name="connsiteX10" fmla="*/ 133391 w 388932"/>
              <a:gd name="connsiteY10" fmla="*/ 60442 h 273914"/>
              <a:gd name="connsiteX11" fmla="*/ 41 w 388932"/>
              <a:gd name="connsiteY11" fmla="*/ 117 h 273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8932" h="273914">
                <a:moveTo>
                  <a:pt x="41" y="117"/>
                </a:moveTo>
                <a:cubicBezTo>
                  <a:pt x="2687" y="3292"/>
                  <a:pt x="128629" y="70496"/>
                  <a:pt x="149266" y="79492"/>
                </a:cubicBezTo>
                <a:cubicBezTo>
                  <a:pt x="169904" y="88488"/>
                  <a:pt x="112224" y="36630"/>
                  <a:pt x="123866" y="54092"/>
                </a:cubicBezTo>
                <a:cubicBezTo>
                  <a:pt x="135508" y="71554"/>
                  <a:pt x="205358" y="170509"/>
                  <a:pt x="219116" y="184267"/>
                </a:cubicBezTo>
                <a:cubicBezTo>
                  <a:pt x="232874" y="198025"/>
                  <a:pt x="178370" y="121825"/>
                  <a:pt x="206416" y="136642"/>
                </a:cubicBezTo>
                <a:cubicBezTo>
                  <a:pt x="234462" y="151459"/>
                  <a:pt x="374162" y="264700"/>
                  <a:pt x="387391" y="273167"/>
                </a:cubicBezTo>
                <a:cubicBezTo>
                  <a:pt x="400620" y="281634"/>
                  <a:pt x="325479" y="216017"/>
                  <a:pt x="285791" y="187442"/>
                </a:cubicBezTo>
                <a:cubicBezTo>
                  <a:pt x="246104" y="158867"/>
                  <a:pt x="165670" y="113888"/>
                  <a:pt x="149266" y="101717"/>
                </a:cubicBezTo>
                <a:cubicBezTo>
                  <a:pt x="132862" y="89546"/>
                  <a:pt x="196362" y="127117"/>
                  <a:pt x="187366" y="114417"/>
                </a:cubicBezTo>
                <a:cubicBezTo>
                  <a:pt x="178370" y="101717"/>
                  <a:pt x="104287" y="34513"/>
                  <a:pt x="95291" y="25517"/>
                </a:cubicBezTo>
                <a:cubicBezTo>
                  <a:pt x="86295" y="16521"/>
                  <a:pt x="143974" y="61500"/>
                  <a:pt x="133391" y="60442"/>
                </a:cubicBezTo>
                <a:cubicBezTo>
                  <a:pt x="122808" y="59384"/>
                  <a:pt x="-2605" y="-3058"/>
                  <a:pt x="41" y="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B54A059C-2770-953A-F8AC-61288DB17820}"/>
              </a:ext>
            </a:extLst>
          </p:cNvPr>
          <p:cNvSpPr/>
          <p:nvPr/>
        </p:nvSpPr>
        <p:spPr>
          <a:xfrm>
            <a:off x="5467350" y="6632575"/>
            <a:ext cx="457751" cy="247738"/>
          </a:xfrm>
          <a:custGeom>
            <a:avLst/>
            <a:gdLst>
              <a:gd name="connsiteX0" fmla="*/ 0 w 457751"/>
              <a:gd name="connsiteY0" fmla="*/ 0 h 247738"/>
              <a:gd name="connsiteX1" fmla="*/ 276225 w 457751"/>
              <a:gd name="connsiteY1" fmla="*/ 165100 h 247738"/>
              <a:gd name="connsiteX2" fmla="*/ 196850 w 457751"/>
              <a:gd name="connsiteY2" fmla="*/ 136525 h 247738"/>
              <a:gd name="connsiteX3" fmla="*/ 434975 w 457751"/>
              <a:gd name="connsiteY3" fmla="*/ 238125 h 247738"/>
              <a:gd name="connsiteX4" fmla="*/ 441325 w 457751"/>
              <a:gd name="connsiteY4" fmla="*/ 238125 h 247738"/>
              <a:gd name="connsiteX5" fmla="*/ 374650 w 457751"/>
              <a:gd name="connsiteY5" fmla="*/ 190500 h 247738"/>
              <a:gd name="connsiteX6" fmla="*/ 107950 w 457751"/>
              <a:gd name="connsiteY6" fmla="*/ 184150 h 247738"/>
              <a:gd name="connsiteX7" fmla="*/ 307975 w 457751"/>
              <a:gd name="connsiteY7" fmla="*/ 180975 h 247738"/>
              <a:gd name="connsiteX8" fmla="*/ 263525 w 457751"/>
              <a:gd name="connsiteY8" fmla="*/ 152400 h 247738"/>
              <a:gd name="connsiteX9" fmla="*/ 0 w 457751"/>
              <a:gd name="connsiteY9" fmla="*/ 0 h 247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7751" h="247738">
                <a:moveTo>
                  <a:pt x="0" y="0"/>
                </a:moveTo>
                <a:cubicBezTo>
                  <a:pt x="121708" y="71173"/>
                  <a:pt x="243417" y="142346"/>
                  <a:pt x="276225" y="165100"/>
                </a:cubicBezTo>
                <a:cubicBezTo>
                  <a:pt x="309033" y="187854"/>
                  <a:pt x="170392" y="124354"/>
                  <a:pt x="196850" y="136525"/>
                </a:cubicBezTo>
                <a:cubicBezTo>
                  <a:pt x="223308" y="148696"/>
                  <a:pt x="394229" y="221192"/>
                  <a:pt x="434975" y="238125"/>
                </a:cubicBezTo>
                <a:cubicBezTo>
                  <a:pt x="475721" y="255058"/>
                  <a:pt x="451379" y="246062"/>
                  <a:pt x="441325" y="238125"/>
                </a:cubicBezTo>
                <a:cubicBezTo>
                  <a:pt x="431271" y="230188"/>
                  <a:pt x="430212" y="199496"/>
                  <a:pt x="374650" y="190500"/>
                </a:cubicBezTo>
                <a:cubicBezTo>
                  <a:pt x="319088" y="181504"/>
                  <a:pt x="119062" y="185737"/>
                  <a:pt x="107950" y="184150"/>
                </a:cubicBezTo>
                <a:cubicBezTo>
                  <a:pt x="96838" y="182563"/>
                  <a:pt x="282046" y="186267"/>
                  <a:pt x="307975" y="180975"/>
                </a:cubicBezTo>
                <a:cubicBezTo>
                  <a:pt x="333904" y="175683"/>
                  <a:pt x="263525" y="152400"/>
                  <a:pt x="263525" y="1524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39728761-3FE3-F7E0-1393-E5C89B8FA569}"/>
              </a:ext>
            </a:extLst>
          </p:cNvPr>
          <p:cNvSpPr/>
          <p:nvPr/>
        </p:nvSpPr>
        <p:spPr>
          <a:xfrm>
            <a:off x="5369543" y="6636458"/>
            <a:ext cx="399507" cy="202704"/>
          </a:xfrm>
          <a:custGeom>
            <a:avLst/>
            <a:gdLst>
              <a:gd name="connsiteX0" fmla="*/ 5732 w 399507"/>
              <a:gd name="connsiteY0" fmla="*/ 2467 h 202704"/>
              <a:gd name="connsiteX1" fmla="*/ 291482 w 399507"/>
              <a:gd name="connsiteY1" fmla="*/ 148517 h 202704"/>
              <a:gd name="connsiteX2" fmla="*/ 399432 w 399507"/>
              <a:gd name="connsiteY2" fmla="*/ 202492 h 202704"/>
              <a:gd name="connsiteX3" fmla="*/ 307357 w 399507"/>
              <a:gd name="connsiteY3" fmla="*/ 167567 h 202704"/>
              <a:gd name="connsiteX4" fmla="*/ 237507 w 399507"/>
              <a:gd name="connsiteY4" fmla="*/ 173917 h 202704"/>
              <a:gd name="connsiteX5" fmla="*/ 386732 w 399507"/>
              <a:gd name="connsiteY5" fmla="*/ 186617 h 202704"/>
              <a:gd name="connsiteX6" fmla="*/ 301007 w 399507"/>
              <a:gd name="connsiteY6" fmla="*/ 145342 h 202704"/>
              <a:gd name="connsiteX7" fmla="*/ 151782 w 399507"/>
              <a:gd name="connsiteY7" fmla="*/ 59617 h 202704"/>
              <a:gd name="connsiteX8" fmla="*/ 221632 w 399507"/>
              <a:gd name="connsiteY8" fmla="*/ 100892 h 202704"/>
              <a:gd name="connsiteX9" fmla="*/ 107332 w 399507"/>
              <a:gd name="connsiteY9" fmla="*/ 59617 h 202704"/>
              <a:gd name="connsiteX10" fmla="*/ 5732 w 399507"/>
              <a:gd name="connsiteY10" fmla="*/ 2467 h 20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9507" h="202704">
                <a:moveTo>
                  <a:pt x="5732" y="2467"/>
                </a:moveTo>
                <a:cubicBezTo>
                  <a:pt x="36424" y="17284"/>
                  <a:pt x="291482" y="148517"/>
                  <a:pt x="291482" y="148517"/>
                </a:cubicBezTo>
                <a:cubicBezTo>
                  <a:pt x="357099" y="181855"/>
                  <a:pt x="396786" y="199317"/>
                  <a:pt x="399432" y="202492"/>
                </a:cubicBezTo>
                <a:cubicBezTo>
                  <a:pt x="402078" y="205667"/>
                  <a:pt x="334344" y="172329"/>
                  <a:pt x="307357" y="167567"/>
                </a:cubicBezTo>
                <a:cubicBezTo>
                  <a:pt x="280370" y="162805"/>
                  <a:pt x="224278" y="170742"/>
                  <a:pt x="237507" y="173917"/>
                </a:cubicBezTo>
                <a:cubicBezTo>
                  <a:pt x="250736" y="177092"/>
                  <a:pt x="376149" y="191380"/>
                  <a:pt x="386732" y="186617"/>
                </a:cubicBezTo>
                <a:cubicBezTo>
                  <a:pt x="397315" y="181855"/>
                  <a:pt x="340165" y="166509"/>
                  <a:pt x="301007" y="145342"/>
                </a:cubicBezTo>
                <a:cubicBezTo>
                  <a:pt x="261849" y="124175"/>
                  <a:pt x="165011" y="67025"/>
                  <a:pt x="151782" y="59617"/>
                </a:cubicBezTo>
                <a:cubicBezTo>
                  <a:pt x="138553" y="52209"/>
                  <a:pt x="229040" y="100892"/>
                  <a:pt x="221632" y="100892"/>
                </a:cubicBezTo>
                <a:cubicBezTo>
                  <a:pt x="214224" y="100892"/>
                  <a:pt x="138553" y="75492"/>
                  <a:pt x="107332" y="59617"/>
                </a:cubicBezTo>
                <a:cubicBezTo>
                  <a:pt x="76111" y="43742"/>
                  <a:pt x="-24960" y="-12350"/>
                  <a:pt x="5732" y="2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17B98A43-3548-749F-22C9-22AE6383A61B}"/>
              </a:ext>
            </a:extLst>
          </p:cNvPr>
          <p:cNvSpPr/>
          <p:nvPr/>
        </p:nvSpPr>
        <p:spPr>
          <a:xfrm>
            <a:off x="4993848" y="6635619"/>
            <a:ext cx="378325" cy="184404"/>
          </a:xfrm>
          <a:custGeom>
            <a:avLst/>
            <a:gdLst>
              <a:gd name="connsiteX0" fmla="*/ 378252 w 378325"/>
              <a:gd name="connsiteY0" fmla="*/ 131 h 184404"/>
              <a:gd name="connsiteX1" fmla="*/ 105202 w 378325"/>
              <a:gd name="connsiteY1" fmla="*/ 127131 h 184404"/>
              <a:gd name="connsiteX2" fmla="*/ 178227 w 378325"/>
              <a:gd name="connsiteY2" fmla="*/ 73156 h 184404"/>
              <a:gd name="connsiteX3" fmla="*/ 427 w 378325"/>
              <a:gd name="connsiteY3" fmla="*/ 184281 h 184404"/>
              <a:gd name="connsiteX4" fmla="*/ 238552 w 378325"/>
              <a:gd name="connsiteY4" fmla="*/ 47756 h 184404"/>
              <a:gd name="connsiteX5" fmla="*/ 133777 w 378325"/>
              <a:gd name="connsiteY5" fmla="*/ 101731 h 184404"/>
              <a:gd name="connsiteX6" fmla="*/ 378252 w 378325"/>
              <a:gd name="connsiteY6" fmla="*/ 131 h 184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8325" h="184404">
                <a:moveTo>
                  <a:pt x="378252" y="131"/>
                </a:moveTo>
                <a:cubicBezTo>
                  <a:pt x="373490" y="4364"/>
                  <a:pt x="138539" y="114960"/>
                  <a:pt x="105202" y="127131"/>
                </a:cubicBezTo>
                <a:cubicBezTo>
                  <a:pt x="71865" y="139302"/>
                  <a:pt x="195689" y="63631"/>
                  <a:pt x="178227" y="73156"/>
                </a:cubicBezTo>
                <a:cubicBezTo>
                  <a:pt x="160764" y="82681"/>
                  <a:pt x="-9627" y="188514"/>
                  <a:pt x="427" y="184281"/>
                </a:cubicBezTo>
                <a:cubicBezTo>
                  <a:pt x="10481" y="180048"/>
                  <a:pt x="216327" y="61514"/>
                  <a:pt x="238552" y="47756"/>
                </a:cubicBezTo>
                <a:cubicBezTo>
                  <a:pt x="260777" y="33998"/>
                  <a:pt x="113669" y="108081"/>
                  <a:pt x="133777" y="101731"/>
                </a:cubicBezTo>
                <a:cubicBezTo>
                  <a:pt x="153885" y="95381"/>
                  <a:pt x="383014" y="-4102"/>
                  <a:pt x="378252" y="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7207A1E3-53A2-D9C4-2739-2688A3FE58FB}"/>
              </a:ext>
            </a:extLst>
          </p:cNvPr>
          <p:cNvSpPr/>
          <p:nvPr/>
        </p:nvSpPr>
        <p:spPr>
          <a:xfrm>
            <a:off x="5162550" y="6664199"/>
            <a:ext cx="460389" cy="162135"/>
          </a:xfrm>
          <a:custGeom>
            <a:avLst/>
            <a:gdLst>
              <a:gd name="connsiteX0" fmla="*/ 0 w 460389"/>
              <a:gd name="connsiteY0" fmla="*/ 126 h 162135"/>
              <a:gd name="connsiteX1" fmla="*/ 288925 w 460389"/>
              <a:gd name="connsiteY1" fmla="*/ 79501 h 162135"/>
              <a:gd name="connsiteX2" fmla="*/ 190500 w 460389"/>
              <a:gd name="connsiteY2" fmla="*/ 89026 h 162135"/>
              <a:gd name="connsiteX3" fmla="*/ 358775 w 460389"/>
              <a:gd name="connsiteY3" fmla="*/ 130301 h 162135"/>
              <a:gd name="connsiteX4" fmla="*/ 460375 w 460389"/>
              <a:gd name="connsiteY4" fmla="*/ 162051 h 162135"/>
              <a:gd name="connsiteX5" fmla="*/ 352425 w 460389"/>
              <a:gd name="connsiteY5" fmla="*/ 120776 h 162135"/>
              <a:gd name="connsiteX6" fmla="*/ 247650 w 460389"/>
              <a:gd name="connsiteY6" fmla="*/ 85851 h 162135"/>
              <a:gd name="connsiteX7" fmla="*/ 311150 w 460389"/>
              <a:gd name="connsiteY7" fmla="*/ 92201 h 162135"/>
              <a:gd name="connsiteX8" fmla="*/ 215900 w 460389"/>
              <a:gd name="connsiteY8" fmla="*/ 44576 h 162135"/>
              <a:gd name="connsiteX9" fmla="*/ 288925 w 460389"/>
              <a:gd name="connsiteY9" fmla="*/ 60451 h 162135"/>
              <a:gd name="connsiteX10" fmla="*/ 0 w 460389"/>
              <a:gd name="connsiteY10" fmla="*/ 126 h 162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0389" h="162135">
                <a:moveTo>
                  <a:pt x="0" y="126"/>
                </a:moveTo>
                <a:cubicBezTo>
                  <a:pt x="0" y="3301"/>
                  <a:pt x="257175" y="64684"/>
                  <a:pt x="288925" y="79501"/>
                </a:cubicBezTo>
                <a:cubicBezTo>
                  <a:pt x="320675" y="94318"/>
                  <a:pt x="178858" y="80559"/>
                  <a:pt x="190500" y="89026"/>
                </a:cubicBezTo>
                <a:cubicBezTo>
                  <a:pt x="202142" y="97493"/>
                  <a:pt x="313796" y="118130"/>
                  <a:pt x="358775" y="130301"/>
                </a:cubicBezTo>
                <a:cubicBezTo>
                  <a:pt x="403754" y="142472"/>
                  <a:pt x="461433" y="163639"/>
                  <a:pt x="460375" y="162051"/>
                </a:cubicBezTo>
                <a:cubicBezTo>
                  <a:pt x="459317" y="160463"/>
                  <a:pt x="387879" y="133476"/>
                  <a:pt x="352425" y="120776"/>
                </a:cubicBezTo>
                <a:cubicBezTo>
                  <a:pt x="316971" y="108076"/>
                  <a:pt x="254529" y="90613"/>
                  <a:pt x="247650" y="85851"/>
                </a:cubicBezTo>
                <a:cubicBezTo>
                  <a:pt x="240771" y="81089"/>
                  <a:pt x="316442" y="99080"/>
                  <a:pt x="311150" y="92201"/>
                </a:cubicBezTo>
                <a:cubicBezTo>
                  <a:pt x="305858" y="85322"/>
                  <a:pt x="219604" y="49868"/>
                  <a:pt x="215900" y="44576"/>
                </a:cubicBezTo>
                <a:cubicBezTo>
                  <a:pt x="212196" y="39284"/>
                  <a:pt x="323321" y="66272"/>
                  <a:pt x="288925" y="60451"/>
                </a:cubicBezTo>
                <a:cubicBezTo>
                  <a:pt x="254529" y="54630"/>
                  <a:pt x="0" y="-3049"/>
                  <a:pt x="0" y="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63A6C7F3-9D44-8076-FB67-A3565048D13D}"/>
              </a:ext>
            </a:extLst>
          </p:cNvPr>
          <p:cNvSpPr/>
          <p:nvPr/>
        </p:nvSpPr>
        <p:spPr>
          <a:xfrm>
            <a:off x="5032375" y="6705600"/>
            <a:ext cx="289272" cy="82550"/>
          </a:xfrm>
          <a:custGeom>
            <a:avLst/>
            <a:gdLst>
              <a:gd name="connsiteX0" fmla="*/ 0 w 289272"/>
              <a:gd name="connsiteY0" fmla="*/ 0 h 82550"/>
              <a:gd name="connsiteX1" fmla="*/ 161925 w 289272"/>
              <a:gd name="connsiteY1" fmla="*/ 53975 h 82550"/>
              <a:gd name="connsiteX2" fmla="*/ 120650 w 289272"/>
              <a:gd name="connsiteY2" fmla="*/ 63500 h 82550"/>
              <a:gd name="connsiteX3" fmla="*/ 288925 w 289272"/>
              <a:gd name="connsiteY3" fmla="*/ 82550 h 82550"/>
              <a:gd name="connsiteX4" fmla="*/ 165100 w 289272"/>
              <a:gd name="connsiteY4" fmla="*/ 63500 h 82550"/>
              <a:gd name="connsiteX5" fmla="*/ 180975 w 289272"/>
              <a:gd name="connsiteY5" fmla="*/ 50800 h 82550"/>
              <a:gd name="connsiteX6" fmla="*/ 200025 w 289272"/>
              <a:gd name="connsiteY6" fmla="*/ 53975 h 82550"/>
              <a:gd name="connsiteX7" fmla="*/ 0 w 289272"/>
              <a:gd name="connsiteY7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9272" h="82550">
                <a:moveTo>
                  <a:pt x="0" y="0"/>
                </a:moveTo>
                <a:cubicBezTo>
                  <a:pt x="70908" y="21696"/>
                  <a:pt x="141817" y="43392"/>
                  <a:pt x="161925" y="53975"/>
                </a:cubicBezTo>
                <a:cubicBezTo>
                  <a:pt x="182033" y="64558"/>
                  <a:pt x="99483" y="58738"/>
                  <a:pt x="120650" y="63500"/>
                </a:cubicBezTo>
                <a:cubicBezTo>
                  <a:pt x="141817" y="68262"/>
                  <a:pt x="281517" y="82550"/>
                  <a:pt x="288925" y="82550"/>
                </a:cubicBezTo>
                <a:cubicBezTo>
                  <a:pt x="296333" y="82550"/>
                  <a:pt x="183092" y="68792"/>
                  <a:pt x="165100" y="63500"/>
                </a:cubicBezTo>
                <a:cubicBezTo>
                  <a:pt x="147108" y="58208"/>
                  <a:pt x="175154" y="52388"/>
                  <a:pt x="180975" y="50800"/>
                </a:cubicBezTo>
                <a:cubicBezTo>
                  <a:pt x="186796" y="49213"/>
                  <a:pt x="200025" y="53975"/>
                  <a:pt x="200025" y="539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46A6D5BD-7171-F042-6F4E-603651822056}"/>
              </a:ext>
            </a:extLst>
          </p:cNvPr>
          <p:cNvSpPr/>
          <p:nvPr/>
        </p:nvSpPr>
        <p:spPr>
          <a:xfrm>
            <a:off x="4877331" y="6750043"/>
            <a:ext cx="395638" cy="69857"/>
          </a:xfrm>
          <a:custGeom>
            <a:avLst/>
            <a:gdLst>
              <a:gd name="connsiteX0" fmla="*/ 91544 w 395638"/>
              <a:gd name="connsiteY0" fmla="*/ 7 h 69857"/>
              <a:gd name="connsiteX1" fmla="*/ 272519 w 395638"/>
              <a:gd name="connsiteY1" fmla="*/ 34932 h 69857"/>
              <a:gd name="connsiteX2" fmla="*/ 215369 w 395638"/>
              <a:gd name="connsiteY2" fmla="*/ 38107 h 69857"/>
              <a:gd name="connsiteX3" fmla="*/ 2644 w 395638"/>
              <a:gd name="connsiteY3" fmla="*/ 69857 h 69857"/>
              <a:gd name="connsiteX4" fmla="*/ 380469 w 395638"/>
              <a:gd name="connsiteY4" fmla="*/ 38107 h 69857"/>
              <a:gd name="connsiteX5" fmla="*/ 297919 w 395638"/>
              <a:gd name="connsiteY5" fmla="*/ 38107 h 69857"/>
              <a:gd name="connsiteX6" fmla="*/ 91544 w 395638"/>
              <a:gd name="connsiteY6" fmla="*/ 7 h 69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5638" h="69857">
                <a:moveTo>
                  <a:pt x="91544" y="7"/>
                </a:moveTo>
                <a:cubicBezTo>
                  <a:pt x="87311" y="-522"/>
                  <a:pt x="251882" y="28582"/>
                  <a:pt x="272519" y="34932"/>
                </a:cubicBezTo>
                <a:cubicBezTo>
                  <a:pt x="293156" y="41282"/>
                  <a:pt x="260348" y="32286"/>
                  <a:pt x="215369" y="38107"/>
                </a:cubicBezTo>
                <a:cubicBezTo>
                  <a:pt x="170390" y="43928"/>
                  <a:pt x="-24873" y="69857"/>
                  <a:pt x="2644" y="69857"/>
                </a:cubicBezTo>
                <a:cubicBezTo>
                  <a:pt x="30161" y="69857"/>
                  <a:pt x="331257" y="43399"/>
                  <a:pt x="380469" y="38107"/>
                </a:cubicBezTo>
                <a:cubicBezTo>
                  <a:pt x="429681" y="32815"/>
                  <a:pt x="347661" y="43399"/>
                  <a:pt x="297919" y="38107"/>
                </a:cubicBezTo>
                <a:cubicBezTo>
                  <a:pt x="248177" y="32815"/>
                  <a:pt x="95777" y="536"/>
                  <a:pt x="91544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545B3296-761D-C39F-C02B-92EE72B84DE3}"/>
              </a:ext>
            </a:extLst>
          </p:cNvPr>
          <p:cNvSpPr/>
          <p:nvPr/>
        </p:nvSpPr>
        <p:spPr>
          <a:xfrm>
            <a:off x="5460955" y="6635691"/>
            <a:ext cx="407881" cy="197951"/>
          </a:xfrm>
          <a:custGeom>
            <a:avLst/>
            <a:gdLst>
              <a:gd name="connsiteX0" fmla="*/ 45 w 407881"/>
              <a:gd name="connsiteY0" fmla="*/ 59 h 197951"/>
              <a:gd name="connsiteX1" fmla="*/ 257220 w 407881"/>
              <a:gd name="connsiteY1" fmla="*/ 108009 h 197951"/>
              <a:gd name="connsiteX2" fmla="*/ 231820 w 407881"/>
              <a:gd name="connsiteY2" fmla="*/ 108009 h 197951"/>
              <a:gd name="connsiteX3" fmla="*/ 403270 w 407881"/>
              <a:gd name="connsiteY3" fmla="*/ 196909 h 197951"/>
              <a:gd name="connsiteX4" fmla="*/ 342945 w 407881"/>
              <a:gd name="connsiteY4" fmla="*/ 152459 h 197951"/>
              <a:gd name="connsiteX5" fmla="*/ 174670 w 407881"/>
              <a:gd name="connsiteY5" fmla="*/ 88959 h 197951"/>
              <a:gd name="connsiteX6" fmla="*/ 273095 w 407881"/>
              <a:gd name="connsiteY6" fmla="*/ 108009 h 197951"/>
              <a:gd name="connsiteX7" fmla="*/ 203245 w 407881"/>
              <a:gd name="connsiteY7" fmla="*/ 79434 h 197951"/>
              <a:gd name="connsiteX8" fmla="*/ 279445 w 407881"/>
              <a:gd name="connsiteY8" fmla="*/ 92134 h 197951"/>
              <a:gd name="connsiteX9" fmla="*/ 45 w 407881"/>
              <a:gd name="connsiteY9" fmla="*/ 59 h 19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7881" h="197951">
                <a:moveTo>
                  <a:pt x="45" y="59"/>
                </a:moveTo>
                <a:cubicBezTo>
                  <a:pt x="-3659" y="2705"/>
                  <a:pt x="218591" y="90017"/>
                  <a:pt x="257220" y="108009"/>
                </a:cubicBezTo>
                <a:cubicBezTo>
                  <a:pt x="295849" y="126001"/>
                  <a:pt x="207478" y="93192"/>
                  <a:pt x="231820" y="108009"/>
                </a:cubicBezTo>
                <a:cubicBezTo>
                  <a:pt x="256162" y="122826"/>
                  <a:pt x="384749" y="189501"/>
                  <a:pt x="403270" y="196909"/>
                </a:cubicBezTo>
                <a:cubicBezTo>
                  <a:pt x="421791" y="204317"/>
                  <a:pt x="381045" y="170451"/>
                  <a:pt x="342945" y="152459"/>
                </a:cubicBezTo>
                <a:cubicBezTo>
                  <a:pt x="304845" y="134467"/>
                  <a:pt x="186312" y="96367"/>
                  <a:pt x="174670" y="88959"/>
                </a:cubicBezTo>
                <a:cubicBezTo>
                  <a:pt x="163028" y="81551"/>
                  <a:pt x="268333" y="109596"/>
                  <a:pt x="273095" y="108009"/>
                </a:cubicBezTo>
                <a:cubicBezTo>
                  <a:pt x="277857" y="106422"/>
                  <a:pt x="202187" y="82080"/>
                  <a:pt x="203245" y="79434"/>
                </a:cubicBezTo>
                <a:cubicBezTo>
                  <a:pt x="204303" y="76788"/>
                  <a:pt x="308020" y="101130"/>
                  <a:pt x="279445" y="92134"/>
                </a:cubicBezTo>
                <a:cubicBezTo>
                  <a:pt x="250870" y="83138"/>
                  <a:pt x="3749" y="-2587"/>
                  <a:pt x="45" y="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D6FA8253-D091-F8B3-454A-98E5ADB50B4E}"/>
              </a:ext>
            </a:extLst>
          </p:cNvPr>
          <p:cNvSpPr/>
          <p:nvPr/>
        </p:nvSpPr>
        <p:spPr>
          <a:xfrm>
            <a:off x="6254583" y="6718293"/>
            <a:ext cx="241423" cy="211340"/>
          </a:xfrm>
          <a:custGeom>
            <a:avLst/>
            <a:gdLst>
              <a:gd name="connsiteX0" fmla="*/ 167 w 241423"/>
              <a:gd name="connsiteY0" fmla="*/ 7 h 211340"/>
              <a:gd name="connsiteX1" fmla="*/ 136692 w 241423"/>
              <a:gd name="connsiteY1" fmla="*/ 130182 h 211340"/>
              <a:gd name="connsiteX2" fmla="*/ 120817 w 241423"/>
              <a:gd name="connsiteY2" fmla="*/ 98432 h 211340"/>
              <a:gd name="connsiteX3" fmla="*/ 238292 w 241423"/>
              <a:gd name="connsiteY3" fmla="*/ 209557 h 211340"/>
              <a:gd name="connsiteX4" fmla="*/ 200192 w 241423"/>
              <a:gd name="connsiteY4" fmla="*/ 161932 h 211340"/>
              <a:gd name="connsiteX5" fmla="*/ 120817 w 241423"/>
              <a:gd name="connsiteY5" fmla="*/ 95257 h 211340"/>
              <a:gd name="connsiteX6" fmla="*/ 168442 w 241423"/>
              <a:gd name="connsiteY6" fmla="*/ 136532 h 211340"/>
              <a:gd name="connsiteX7" fmla="*/ 167 w 241423"/>
              <a:gd name="connsiteY7" fmla="*/ 7 h 211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1423" h="211340">
                <a:moveTo>
                  <a:pt x="167" y="7"/>
                </a:moveTo>
                <a:cubicBezTo>
                  <a:pt x="-5124" y="-1051"/>
                  <a:pt x="116584" y="113778"/>
                  <a:pt x="136692" y="130182"/>
                </a:cubicBezTo>
                <a:cubicBezTo>
                  <a:pt x="156800" y="146586"/>
                  <a:pt x="103884" y="85203"/>
                  <a:pt x="120817" y="98432"/>
                </a:cubicBezTo>
                <a:cubicBezTo>
                  <a:pt x="137750" y="111661"/>
                  <a:pt x="225063" y="198974"/>
                  <a:pt x="238292" y="209557"/>
                </a:cubicBezTo>
                <a:cubicBezTo>
                  <a:pt x="251521" y="220140"/>
                  <a:pt x="219771" y="180982"/>
                  <a:pt x="200192" y="161932"/>
                </a:cubicBezTo>
                <a:cubicBezTo>
                  <a:pt x="180613" y="142882"/>
                  <a:pt x="126109" y="99490"/>
                  <a:pt x="120817" y="95257"/>
                </a:cubicBezTo>
                <a:cubicBezTo>
                  <a:pt x="115525" y="91024"/>
                  <a:pt x="185905" y="149232"/>
                  <a:pt x="168442" y="136532"/>
                </a:cubicBezTo>
                <a:cubicBezTo>
                  <a:pt x="150980" y="123832"/>
                  <a:pt x="5458" y="1065"/>
                  <a:pt x="167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B35EDE92-57E4-5FAF-6532-ACC0056ECB65}"/>
              </a:ext>
            </a:extLst>
          </p:cNvPr>
          <p:cNvSpPr/>
          <p:nvPr/>
        </p:nvSpPr>
        <p:spPr>
          <a:xfrm>
            <a:off x="6886505" y="7050644"/>
            <a:ext cx="416563" cy="356265"/>
          </a:xfrm>
          <a:custGeom>
            <a:avLst/>
            <a:gdLst>
              <a:gd name="connsiteX0" fmla="*/ 415995 w 416563"/>
              <a:gd name="connsiteY0" fmla="*/ 1031 h 356265"/>
              <a:gd name="connsiteX1" fmla="*/ 79445 w 416563"/>
              <a:gd name="connsiteY1" fmla="*/ 162956 h 356265"/>
              <a:gd name="connsiteX2" fmla="*/ 146120 w 416563"/>
              <a:gd name="connsiteY2" fmla="*/ 147081 h 356265"/>
              <a:gd name="connsiteX3" fmla="*/ 50870 w 416563"/>
              <a:gd name="connsiteY3" fmla="*/ 194706 h 356265"/>
              <a:gd name="connsiteX4" fmla="*/ 15945 w 416563"/>
              <a:gd name="connsiteY4" fmla="*/ 248681 h 356265"/>
              <a:gd name="connsiteX5" fmla="*/ 12770 w 416563"/>
              <a:gd name="connsiteY5" fmla="*/ 305831 h 356265"/>
              <a:gd name="connsiteX6" fmla="*/ 70 w 416563"/>
              <a:gd name="connsiteY6" fmla="*/ 226456 h 356265"/>
              <a:gd name="connsiteX7" fmla="*/ 19120 w 416563"/>
              <a:gd name="connsiteY7" fmla="*/ 353456 h 356265"/>
              <a:gd name="connsiteX8" fmla="*/ 19120 w 416563"/>
              <a:gd name="connsiteY8" fmla="*/ 299481 h 356265"/>
              <a:gd name="connsiteX9" fmla="*/ 38170 w 416563"/>
              <a:gd name="connsiteY9" fmla="*/ 131206 h 356265"/>
              <a:gd name="connsiteX10" fmla="*/ 34995 w 416563"/>
              <a:gd name="connsiteY10" fmla="*/ 194706 h 356265"/>
              <a:gd name="connsiteX11" fmla="*/ 187395 w 416563"/>
              <a:gd name="connsiteY11" fmla="*/ 74056 h 356265"/>
              <a:gd name="connsiteX12" fmla="*/ 79445 w 416563"/>
              <a:gd name="connsiteY12" fmla="*/ 140731 h 356265"/>
              <a:gd name="connsiteX13" fmla="*/ 250895 w 416563"/>
              <a:gd name="connsiteY13" fmla="*/ 77231 h 356265"/>
              <a:gd name="connsiteX14" fmla="*/ 161995 w 416563"/>
              <a:gd name="connsiteY14" fmla="*/ 93106 h 356265"/>
              <a:gd name="connsiteX15" fmla="*/ 415995 w 416563"/>
              <a:gd name="connsiteY15" fmla="*/ 1031 h 356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16563" h="356265">
                <a:moveTo>
                  <a:pt x="415995" y="1031"/>
                </a:moveTo>
                <a:cubicBezTo>
                  <a:pt x="402237" y="12673"/>
                  <a:pt x="124424" y="138614"/>
                  <a:pt x="79445" y="162956"/>
                </a:cubicBezTo>
                <a:cubicBezTo>
                  <a:pt x="34466" y="187298"/>
                  <a:pt x="150882" y="141789"/>
                  <a:pt x="146120" y="147081"/>
                </a:cubicBezTo>
                <a:cubicBezTo>
                  <a:pt x="141357" y="152373"/>
                  <a:pt x="72566" y="177773"/>
                  <a:pt x="50870" y="194706"/>
                </a:cubicBezTo>
                <a:cubicBezTo>
                  <a:pt x="29174" y="211639"/>
                  <a:pt x="22295" y="230160"/>
                  <a:pt x="15945" y="248681"/>
                </a:cubicBezTo>
                <a:cubicBezTo>
                  <a:pt x="9595" y="267202"/>
                  <a:pt x="15416" y="309535"/>
                  <a:pt x="12770" y="305831"/>
                </a:cubicBezTo>
                <a:cubicBezTo>
                  <a:pt x="10124" y="302127"/>
                  <a:pt x="-988" y="218519"/>
                  <a:pt x="70" y="226456"/>
                </a:cubicBezTo>
                <a:cubicBezTo>
                  <a:pt x="1128" y="234393"/>
                  <a:pt x="15945" y="341285"/>
                  <a:pt x="19120" y="353456"/>
                </a:cubicBezTo>
                <a:cubicBezTo>
                  <a:pt x="22295" y="365627"/>
                  <a:pt x="15945" y="336523"/>
                  <a:pt x="19120" y="299481"/>
                </a:cubicBezTo>
                <a:cubicBezTo>
                  <a:pt x="22295" y="262439"/>
                  <a:pt x="35524" y="148669"/>
                  <a:pt x="38170" y="131206"/>
                </a:cubicBezTo>
                <a:cubicBezTo>
                  <a:pt x="40816" y="113743"/>
                  <a:pt x="10124" y="204231"/>
                  <a:pt x="34995" y="194706"/>
                </a:cubicBezTo>
                <a:cubicBezTo>
                  <a:pt x="59866" y="185181"/>
                  <a:pt x="179987" y="83052"/>
                  <a:pt x="187395" y="74056"/>
                </a:cubicBezTo>
                <a:cubicBezTo>
                  <a:pt x="194803" y="65060"/>
                  <a:pt x="68862" y="140202"/>
                  <a:pt x="79445" y="140731"/>
                </a:cubicBezTo>
                <a:cubicBezTo>
                  <a:pt x="90028" y="141260"/>
                  <a:pt x="237137" y="85169"/>
                  <a:pt x="250895" y="77231"/>
                </a:cubicBezTo>
                <a:cubicBezTo>
                  <a:pt x="264653" y="69294"/>
                  <a:pt x="134478" y="106335"/>
                  <a:pt x="161995" y="93106"/>
                </a:cubicBezTo>
                <a:cubicBezTo>
                  <a:pt x="189512" y="79877"/>
                  <a:pt x="429753" y="-10611"/>
                  <a:pt x="415995" y="10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F760AB6C-314A-9731-F327-4BBF9BEAAA56}"/>
              </a:ext>
            </a:extLst>
          </p:cNvPr>
          <p:cNvSpPr/>
          <p:nvPr/>
        </p:nvSpPr>
        <p:spPr>
          <a:xfrm>
            <a:off x="6976035" y="7111700"/>
            <a:ext cx="386798" cy="228916"/>
          </a:xfrm>
          <a:custGeom>
            <a:avLst/>
            <a:gdLst>
              <a:gd name="connsiteX0" fmla="*/ 386790 w 386798"/>
              <a:gd name="connsiteY0" fmla="*/ 300 h 228916"/>
              <a:gd name="connsiteX1" fmla="*/ 155015 w 386798"/>
              <a:gd name="connsiteY1" fmla="*/ 51100 h 228916"/>
              <a:gd name="connsiteX2" fmla="*/ 266140 w 386798"/>
              <a:gd name="connsiteY2" fmla="*/ 54275 h 228916"/>
              <a:gd name="connsiteX3" fmla="*/ 101040 w 386798"/>
              <a:gd name="connsiteY3" fmla="*/ 101900 h 228916"/>
              <a:gd name="connsiteX4" fmla="*/ 40715 w 386798"/>
              <a:gd name="connsiteY4" fmla="*/ 152700 h 228916"/>
              <a:gd name="connsiteX5" fmla="*/ 104215 w 386798"/>
              <a:gd name="connsiteY5" fmla="*/ 120950 h 228916"/>
              <a:gd name="connsiteX6" fmla="*/ 21665 w 386798"/>
              <a:gd name="connsiteY6" fmla="*/ 155875 h 228916"/>
              <a:gd name="connsiteX7" fmla="*/ 72465 w 386798"/>
              <a:gd name="connsiteY7" fmla="*/ 140000 h 228916"/>
              <a:gd name="connsiteX8" fmla="*/ 47065 w 386798"/>
              <a:gd name="connsiteY8" fmla="*/ 171750 h 228916"/>
              <a:gd name="connsiteX9" fmla="*/ 81990 w 386798"/>
              <a:gd name="connsiteY9" fmla="*/ 187625 h 228916"/>
              <a:gd name="connsiteX10" fmla="*/ 2615 w 386798"/>
              <a:gd name="connsiteY10" fmla="*/ 209850 h 228916"/>
              <a:gd name="connsiteX11" fmla="*/ 196290 w 386798"/>
              <a:gd name="connsiteY11" fmla="*/ 228900 h 228916"/>
              <a:gd name="connsiteX12" fmla="*/ 101040 w 386798"/>
              <a:gd name="connsiteY12" fmla="*/ 206675 h 228916"/>
              <a:gd name="connsiteX13" fmla="*/ 47065 w 386798"/>
              <a:gd name="connsiteY13" fmla="*/ 184450 h 228916"/>
              <a:gd name="connsiteX14" fmla="*/ 120090 w 386798"/>
              <a:gd name="connsiteY14" fmla="*/ 105075 h 228916"/>
              <a:gd name="connsiteX15" fmla="*/ 18490 w 386798"/>
              <a:gd name="connsiteY15" fmla="*/ 105075 h 228916"/>
              <a:gd name="connsiteX16" fmla="*/ 183590 w 386798"/>
              <a:gd name="connsiteY16" fmla="*/ 89200 h 228916"/>
              <a:gd name="connsiteX17" fmla="*/ 145490 w 386798"/>
              <a:gd name="connsiteY17" fmla="*/ 32050 h 228916"/>
              <a:gd name="connsiteX18" fmla="*/ 386790 w 386798"/>
              <a:gd name="connsiteY18" fmla="*/ 300 h 22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6798" h="228916">
                <a:moveTo>
                  <a:pt x="386790" y="300"/>
                </a:moveTo>
                <a:cubicBezTo>
                  <a:pt x="388377" y="3475"/>
                  <a:pt x="175123" y="42104"/>
                  <a:pt x="155015" y="51100"/>
                </a:cubicBezTo>
                <a:cubicBezTo>
                  <a:pt x="134907" y="60096"/>
                  <a:pt x="275136" y="45808"/>
                  <a:pt x="266140" y="54275"/>
                </a:cubicBezTo>
                <a:cubicBezTo>
                  <a:pt x="257144" y="62742"/>
                  <a:pt x="138611" y="85496"/>
                  <a:pt x="101040" y="101900"/>
                </a:cubicBezTo>
                <a:cubicBezTo>
                  <a:pt x="63469" y="118304"/>
                  <a:pt x="40186" y="149525"/>
                  <a:pt x="40715" y="152700"/>
                </a:cubicBezTo>
                <a:cubicBezTo>
                  <a:pt x="41244" y="155875"/>
                  <a:pt x="107390" y="120421"/>
                  <a:pt x="104215" y="120950"/>
                </a:cubicBezTo>
                <a:cubicBezTo>
                  <a:pt x="101040" y="121479"/>
                  <a:pt x="26957" y="152700"/>
                  <a:pt x="21665" y="155875"/>
                </a:cubicBezTo>
                <a:cubicBezTo>
                  <a:pt x="16373" y="159050"/>
                  <a:pt x="68232" y="137354"/>
                  <a:pt x="72465" y="140000"/>
                </a:cubicBezTo>
                <a:cubicBezTo>
                  <a:pt x="76698" y="142646"/>
                  <a:pt x="45477" y="163812"/>
                  <a:pt x="47065" y="171750"/>
                </a:cubicBezTo>
                <a:cubicBezTo>
                  <a:pt x="48653" y="179688"/>
                  <a:pt x="89398" y="181275"/>
                  <a:pt x="81990" y="187625"/>
                </a:cubicBezTo>
                <a:cubicBezTo>
                  <a:pt x="74582" y="193975"/>
                  <a:pt x="-16435" y="202971"/>
                  <a:pt x="2615" y="209850"/>
                </a:cubicBezTo>
                <a:cubicBezTo>
                  <a:pt x="21665" y="216729"/>
                  <a:pt x="179886" y="229429"/>
                  <a:pt x="196290" y="228900"/>
                </a:cubicBezTo>
                <a:cubicBezTo>
                  <a:pt x="212694" y="228371"/>
                  <a:pt x="125911" y="214083"/>
                  <a:pt x="101040" y="206675"/>
                </a:cubicBezTo>
                <a:cubicBezTo>
                  <a:pt x="76169" y="199267"/>
                  <a:pt x="43890" y="201383"/>
                  <a:pt x="47065" y="184450"/>
                </a:cubicBezTo>
                <a:cubicBezTo>
                  <a:pt x="50240" y="167517"/>
                  <a:pt x="124852" y="118304"/>
                  <a:pt x="120090" y="105075"/>
                </a:cubicBezTo>
                <a:cubicBezTo>
                  <a:pt x="115328" y="91846"/>
                  <a:pt x="7907" y="107721"/>
                  <a:pt x="18490" y="105075"/>
                </a:cubicBezTo>
                <a:cubicBezTo>
                  <a:pt x="29073" y="102429"/>
                  <a:pt x="162423" y="101371"/>
                  <a:pt x="183590" y="89200"/>
                </a:cubicBezTo>
                <a:cubicBezTo>
                  <a:pt x="204757" y="77029"/>
                  <a:pt x="116386" y="44221"/>
                  <a:pt x="145490" y="32050"/>
                </a:cubicBezTo>
                <a:cubicBezTo>
                  <a:pt x="174594" y="19879"/>
                  <a:pt x="385203" y="-2875"/>
                  <a:pt x="386790" y="3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C07657B6-D628-B355-4B7D-4ED595235DBC}"/>
              </a:ext>
            </a:extLst>
          </p:cNvPr>
          <p:cNvSpPr/>
          <p:nvPr/>
        </p:nvSpPr>
        <p:spPr>
          <a:xfrm>
            <a:off x="6911719" y="7181307"/>
            <a:ext cx="122928" cy="165643"/>
          </a:xfrm>
          <a:custGeom>
            <a:avLst/>
            <a:gdLst>
              <a:gd name="connsiteX0" fmla="*/ 256 w 122928"/>
              <a:gd name="connsiteY0" fmla="*/ 543 h 165643"/>
              <a:gd name="connsiteX1" fmla="*/ 117731 w 122928"/>
              <a:gd name="connsiteY1" fmla="*/ 143418 h 165643"/>
              <a:gd name="connsiteX2" fmla="*/ 92331 w 122928"/>
              <a:gd name="connsiteY2" fmla="*/ 111668 h 165643"/>
              <a:gd name="connsiteX3" fmla="*/ 3431 w 122928"/>
              <a:gd name="connsiteY3" fmla="*/ 108493 h 165643"/>
              <a:gd name="connsiteX4" fmla="*/ 120906 w 122928"/>
              <a:gd name="connsiteY4" fmla="*/ 165643 h 165643"/>
              <a:gd name="connsiteX5" fmla="*/ 19306 w 122928"/>
              <a:gd name="connsiteY5" fmla="*/ 108493 h 165643"/>
              <a:gd name="connsiteX6" fmla="*/ 98681 w 122928"/>
              <a:gd name="connsiteY6" fmla="*/ 121193 h 165643"/>
              <a:gd name="connsiteX7" fmla="*/ 79631 w 122928"/>
              <a:gd name="connsiteY7" fmla="*/ 54518 h 165643"/>
              <a:gd name="connsiteX8" fmla="*/ 85981 w 122928"/>
              <a:gd name="connsiteY8" fmla="*/ 92618 h 165643"/>
              <a:gd name="connsiteX9" fmla="*/ 256 w 122928"/>
              <a:gd name="connsiteY9" fmla="*/ 543 h 165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2928" h="165643">
                <a:moveTo>
                  <a:pt x="256" y="543"/>
                </a:moveTo>
                <a:cubicBezTo>
                  <a:pt x="5548" y="9010"/>
                  <a:pt x="102385" y="124897"/>
                  <a:pt x="117731" y="143418"/>
                </a:cubicBezTo>
                <a:cubicBezTo>
                  <a:pt x="133077" y="161939"/>
                  <a:pt x="111381" y="117489"/>
                  <a:pt x="92331" y="111668"/>
                </a:cubicBezTo>
                <a:cubicBezTo>
                  <a:pt x="73281" y="105847"/>
                  <a:pt x="-1331" y="99497"/>
                  <a:pt x="3431" y="108493"/>
                </a:cubicBezTo>
                <a:cubicBezTo>
                  <a:pt x="8193" y="117489"/>
                  <a:pt x="118260" y="165643"/>
                  <a:pt x="120906" y="165643"/>
                </a:cubicBezTo>
                <a:cubicBezTo>
                  <a:pt x="123552" y="165643"/>
                  <a:pt x="23010" y="115901"/>
                  <a:pt x="19306" y="108493"/>
                </a:cubicBezTo>
                <a:cubicBezTo>
                  <a:pt x="15602" y="101085"/>
                  <a:pt x="88627" y="130189"/>
                  <a:pt x="98681" y="121193"/>
                </a:cubicBezTo>
                <a:cubicBezTo>
                  <a:pt x="108735" y="112197"/>
                  <a:pt x="81748" y="59280"/>
                  <a:pt x="79631" y="54518"/>
                </a:cubicBezTo>
                <a:cubicBezTo>
                  <a:pt x="77514" y="49756"/>
                  <a:pt x="98681" y="100026"/>
                  <a:pt x="85981" y="92618"/>
                </a:cubicBezTo>
                <a:cubicBezTo>
                  <a:pt x="73281" y="85210"/>
                  <a:pt x="-5036" y="-7924"/>
                  <a:pt x="256" y="5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CECFBF7A-417C-39D1-B240-4A76F6CB199F}"/>
              </a:ext>
            </a:extLst>
          </p:cNvPr>
          <p:cNvSpPr/>
          <p:nvPr/>
        </p:nvSpPr>
        <p:spPr>
          <a:xfrm>
            <a:off x="6866428" y="7159619"/>
            <a:ext cx="74150" cy="265013"/>
          </a:xfrm>
          <a:custGeom>
            <a:avLst/>
            <a:gdLst>
              <a:gd name="connsiteX0" fmla="*/ 74122 w 74150"/>
              <a:gd name="connsiteY0" fmla="*/ 6 h 265013"/>
              <a:gd name="connsiteX1" fmla="*/ 10622 w 74150"/>
              <a:gd name="connsiteY1" fmla="*/ 123831 h 265013"/>
              <a:gd name="connsiteX2" fmla="*/ 29672 w 74150"/>
              <a:gd name="connsiteY2" fmla="*/ 111131 h 265013"/>
              <a:gd name="connsiteX3" fmla="*/ 10622 w 74150"/>
              <a:gd name="connsiteY3" fmla="*/ 146056 h 265013"/>
              <a:gd name="connsiteX4" fmla="*/ 29672 w 74150"/>
              <a:gd name="connsiteY4" fmla="*/ 260356 h 265013"/>
              <a:gd name="connsiteX5" fmla="*/ 26497 w 74150"/>
              <a:gd name="connsiteY5" fmla="*/ 231781 h 265013"/>
              <a:gd name="connsiteX6" fmla="*/ 1097 w 74150"/>
              <a:gd name="connsiteY6" fmla="*/ 130181 h 265013"/>
              <a:gd name="connsiteX7" fmla="*/ 74122 w 74150"/>
              <a:gd name="connsiteY7" fmla="*/ 6 h 26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150" h="265013">
                <a:moveTo>
                  <a:pt x="74122" y="6"/>
                </a:moveTo>
                <a:cubicBezTo>
                  <a:pt x="75710" y="-1052"/>
                  <a:pt x="10622" y="123831"/>
                  <a:pt x="10622" y="123831"/>
                </a:cubicBezTo>
                <a:cubicBezTo>
                  <a:pt x="3214" y="142352"/>
                  <a:pt x="29672" y="107427"/>
                  <a:pt x="29672" y="111131"/>
                </a:cubicBezTo>
                <a:cubicBezTo>
                  <a:pt x="29672" y="114835"/>
                  <a:pt x="10622" y="121185"/>
                  <a:pt x="10622" y="146056"/>
                </a:cubicBezTo>
                <a:cubicBezTo>
                  <a:pt x="10622" y="170927"/>
                  <a:pt x="27026" y="246069"/>
                  <a:pt x="29672" y="260356"/>
                </a:cubicBezTo>
                <a:cubicBezTo>
                  <a:pt x="32318" y="274643"/>
                  <a:pt x="31259" y="253477"/>
                  <a:pt x="26497" y="231781"/>
                </a:cubicBezTo>
                <a:cubicBezTo>
                  <a:pt x="21735" y="210085"/>
                  <a:pt x="-5782" y="163519"/>
                  <a:pt x="1097" y="130181"/>
                </a:cubicBezTo>
                <a:cubicBezTo>
                  <a:pt x="7976" y="96843"/>
                  <a:pt x="72534" y="1064"/>
                  <a:pt x="74122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22A784D1-2D74-3836-5D74-D696CC1DC933}"/>
              </a:ext>
            </a:extLst>
          </p:cNvPr>
          <p:cNvSpPr/>
          <p:nvPr/>
        </p:nvSpPr>
        <p:spPr>
          <a:xfrm>
            <a:off x="7026243" y="7190267"/>
            <a:ext cx="239364" cy="137647"/>
          </a:xfrm>
          <a:custGeom>
            <a:avLst/>
            <a:gdLst>
              <a:gd name="connsiteX0" fmla="*/ 177832 w 239364"/>
              <a:gd name="connsiteY0" fmla="*/ 1108 h 137647"/>
              <a:gd name="connsiteX1" fmla="*/ 50832 w 239364"/>
              <a:gd name="connsiteY1" fmla="*/ 96358 h 137647"/>
              <a:gd name="connsiteX2" fmla="*/ 111157 w 239364"/>
              <a:gd name="connsiteY2" fmla="*/ 70958 h 137647"/>
              <a:gd name="connsiteX3" fmla="*/ 50832 w 239364"/>
              <a:gd name="connsiteY3" fmla="*/ 109058 h 137647"/>
              <a:gd name="connsiteX4" fmla="*/ 139732 w 239364"/>
              <a:gd name="connsiteY4" fmla="*/ 109058 h 137647"/>
              <a:gd name="connsiteX5" fmla="*/ 238157 w 239364"/>
              <a:gd name="connsiteY5" fmla="*/ 124933 h 137647"/>
              <a:gd name="connsiteX6" fmla="*/ 187357 w 239364"/>
              <a:gd name="connsiteY6" fmla="*/ 121758 h 137647"/>
              <a:gd name="connsiteX7" fmla="*/ 82582 w 239364"/>
              <a:gd name="connsiteY7" fmla="*/ 137633 h 137647"/>
              <a:gd name="connsiteX8" fmla="*/ 161957 w 239364"/>
              <a:gd name="connsiteY8" fmla="*/ 118583 h 137647"/>
              <a:gd name="connsiteX9" fmla="*/ 111157 w 239364"/>
              <a:gd name="connsiteY9" fmla="*/ 109058 h 137647"/>
              <a:gd name="connsiteX10" fmla="*/ 19082 w 239364"/>
              <a:gd name="connsiteY10" fmla="*/ 102708 h 137647"/>
              <a:gd name="connsiteX11" fmla="*/ 95282 w 239364"/>
              <a:gd name="connsiteY11" fmla="*/ 61433 h 137647"/>
              <a:gd name="connsiteX12" fmla="*/ 32 w 239364"/>
              <a:gd name="connsiteY12" fmla="*/ 32858 h 137647"/>
              <a:gd name="connsiteX13" fmla="*/ 85757 w 239364"/>
              <a:gd name="connsiteY13" fmla="*/ 42383 h 137647"/>
              <a:gd name="connsiteX14" fmla="*/ 177832 w 239364"/>
              <a:gd name="connsiteY14" fmla="*/ 1108 h 13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9364" h="137647">
                <a:moveTo>
                  <a:pt x="177832" y="1108"/>
                </a:moveTo>
                <a:cubicBezTo>
                  <a:pt x="172011" y="10104"/>
                  <a:pt x="61944" y="84716"/>
                  <a:pt x="50832" y="96358"/>
                </a:cubicBezTo>
                <a:cubicBezTo>
                  <a:pt x="39719" y="108000"/>
                  <a:pt x="111157" y="68841"/>
                  <a:pt x="111157" y="70958"/>
                </a:cubicBezTo>
                <a:cubicBezTo>
                  <a:pt x="111157" y="73075"/>
                  <a:pt x="46070" y="102708"/>
                  <a:pt x="50832" y="109058"/>
                </a:cubicBezTo>
                <a:cubicBezTo>
                  <a:pt x="55594" y="115408"/>
                  <a:pt x="108511" y="106412"/>
                  <a:pt x="139732" y="109058"/>
                </a:cubicBezTo>
                <a:cubicBezTo>
                  <a:pt x="170953" y="111704"/>
                  <a:pt x="230220" y="122816"/>
                  <a:pt x="238157" y="124933"/>
                </a:cubicBezTo>
                <a:cubicBezTo>
                  <a:pt x="246094" y="127050"/>
                  <a:pt x="213286" y="119641"/>
                  <a:pt x="187357" y="121758"/>
                </a:cubicBezTo>
                <a:cubicBezTo>
                  <a:pt x="161428" y="123875"/>
                  <a:pt x="86815" y="138162"/>
                  <a:pt x="82582" y="137633"/>
                </a:cubicBezTo>
                <a:cubicBezTo>
                  <a:pt x="78349" y="137104"/>
                  <a:pt x="157195" y="123345"/>
                  <a:pt x="161957" y="118583"/>
                </a:cubicBezTo>
                <a:cubicBezTo>
                  <a:pt x="166719" y="113821"/>
                  <a:pt x="134969" y="111704"/>
                  <a:pt x="111157" y="109058"/>
                </a:cubicBezTo>
                <a:cubicBezTo>
                  <a:pt x="87345" y="106412"/>
                  <a:pt x="21728" y="110645"/>
                  <a:pt x="19082" y="102708"/>
                </a:cubicBezTo>
                <a:cubicBezTo>
                  <a:pt x="16436" y="94771"/>
                  <a:pt x="98457" y="73075"/>
                  <a:pt x="95282" y="61433"/>
                </a:cubicBezTo>
                <a:cubicBezTo>
                  <a:pt x="92107" y="49791"/>
                  <a:pt x="1619" y="36033"/>
                  <a:pt x="32" y="32858"/>
                </a:cubicBezTo>
                <a:cubicBezTo>
                  <a:pt x="-1555" y="29683"/>
                  <a:pt x="55595" y="43970"/>
                  <a:pt x="85757" y="42383"/>
                </a:cubicBezTo>
                <a:cubicBezTo>
                  <a:pt x="115919" y="40796"/>
                  <a:pt x="183653" y="-7888"/>
                  <a:pt x="177832" y="1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681775ED-5E3A-3D94-64A2-B0BB2B7D6399}"/>
              </a:ext>
            </a:extLst>
          </p:cNvPr>
          <p:cNvSpPr/>
          <p:nvPr/>
        </p:nvSpPr>
        <p:spPr>
          <a:xfrm>
            <a:off x="7204009" y="7219651"/>
            <a:ext cx="321131" cy="99946"/>
          </a:xfrm>
          <a:custGeom>
            <a:avLst/>
            <a:gdLst>
              <a:gd name="connsiteX0" fmla="*/ 266766 w 321131"/>
              <a:gd name="connsiteY0" fmla="*/ 299 h 99946"/>
              <a:gd name="connsiteX1" fmla="*/ 304866 w 321131"/>
              <a:gd name="connsiteY1" fmla="*/ 76499 h 99946"/>
              <a:gd name="connsiteX2" fmla="*/ 212791 w 321131"/>
              <a:gd name="connsiteY2" fmla="*/ 82849 h 99946"/>
              <a:gd name="connsiteX3" fmla="*/ 269941 w 321131"/>
              <a:gd name="connsiteY3" fmla="*/ 95549 h 99946"/>
              <a:gd name="connsiteX4" fmla="*/ 133416 w 321131"/>
              <a:gd name="connsiteY4" fmla="*/ 89199 h 99946"/>
              <a:gd name="connsiteX5" fmla="*/ 177866 w 321131"/>
              <a:gd name="connsiteY5" fmla="*/ 95549 h 99946"/>
              <a:gd name="connsiteX6" fmla="*/ 66 w 321131"/>
              <a:gd name="connsiteY6" fmla="*/ 92374 h 99946"/>
              <a:gd name="connsiteX7" fmla="*/ 158816 w 321131"/>
              <a:gd name="connsiteY7" fmla="*/ 98724 h 99946"/>
              <a:gd name="connsiteX8" fmla="*/ 301691 w 321131"/>
              <a:gd name="connsiteY8" fmla="*/ 98724 h 99946"/>
              <a:gd name="connsiteX9" fmla="*/ 320741 w 321131"/>
              <a:gd name="connsiteY9" fmla="*/ 86024 h 99946"/>
              <a:gd name="connsiteX10" fmla="*/ 311216 w 321131"/>
              <a:gd name="connsiteY10" fmla="*/ 51099 h 99946"/>
              <a:gd name="connsiteX11" fmla="*/ 266766 w 321131"/>
              <a:gd name="connsiteY11" fmla="*/ 299 h 99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1131" h="99946">
                <a:moveTo>
                  <a:pt x="266766" y="299"/>
                </a:moveTo>
                <a:cubicBezTo>
                  <a:pt x="265708" y="4532"/>
                  <a:pt x="313862" y="62741"/>
                  <a:pt x="304866" y="76499"/>
                </a:cubicBezTo>
                <a:cubicBezTo>
                  <a:pt x="295870" y="90257"/>
                  <a:pt x="218612" y="79674"/>
                  <a:pt x="212791" y="82849"/>
                </a:cubicBezTo>
                <a:cubicBezTo>
                  <a:pt x="206970" y="86024"/>
                  <a:pt x="283170" y="94491"/>
                  <a:pt x="269941" y="95549"/>
                </a:cubicBezTo>
                <a:cubicBezTo>
                  <a:pt x="256712" y="96607"/>
                  <a:pt x="148762" y="89199"/>
                  <a:pt x="133416" y="89199"/>
                </a:cubicBezTo>
                <a:cubicBezTo>
                  <a:pt x="118070" y="89199"/>
                  <a:pt x="177866" y="95549"/>
                  <a:pt x="177866" y="95549"/>
                </a:cubicBezTo>
                <a:lnTo>
                  <a:pt x="66" y="92374"/>
                </a:lnTo>
                <a:cubicBezTo>
                  <a:pt x="-3109" y="92903"/>
                  <a:pt x="108545" y="97666"/>
                  <a:pt x="158816" y="98724"/>
                </a:cubicBezTo>
                <a:cubicBezTo>
                  <a:pt x="209087" y="99782"/>
                  <a:pt x="274704" y="100841"/>
                  <a:pt x="301691" y="98724"/>
                </a:cubicBezTo>
                <a:cubicBezTo>
                  <a:pt x="328679" y="96607"/>
                  <a:pt x="319153" y="93962"/>
                  <a:pt x="320741" y="86024"/>
                </a:cubicBezTo>
                <a:cubicBezTo>
                  <a:pt x="322329" y="78086"/>
                  <a:pt x="318095" y="64328"/>
                  <a:pt x="311216" y="51099"/>
                </a:cubicBezTo>
                <a:cubicBezTo>
                  <a:pt x="304337" y="37870"/>
                  <a:pt x="267824" y="-3934"/>
                  <a:pt x="266766" y="2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7199DA85-AF17-931A-9984-64FF53EC55F8}"/>
              </a:ext>
            </a:extLst>
          </p:cNvPr>
          <p:cNvSpPr/>
          <p:nvPr/>
        </p:nvSpPr>
        <p:spPr>
          <a:xfrm>
            <a:off x="7086600" y="7258047"/>
            <a:ext cx="419817" cy="80442"/>
          </a:xfrm>
          <a:custGeom>
            <a:avLst/>
            <a:gdLst>
              <a:gd name="connsiteX0" fmla="*/ 365125 w 419817"/>
              <a:gd name="connsiteY0" fmla="*/ 3 h 80442"/>
              <a:gd name="connsiteX1" fmla="*/ 400050 w 419817"/>
              <a:gd name="connsiteY1" fmla="*/ 69853 h 80442"/>
              <a:gd name="connsiteX2" fmla="*/ 349250 w 419817"/>
              <a:gd name="connsiteY2" fmla="*/ 73028 h 80442"/>
              <a:gd name="connsiteX3" fmla="*/ 146050 w 419817"/>
              <a:gd name="connsiteY3" fmla="*/ 60328 h 80442"/>
              <a:gd name="connsiteX4" fmla="*/ 323850 w 419817"/>
              <a:gd name="connsiteY4" fmla="*/ 69853 h 80442"/>
              <a:gd name="connsiteX5" fmla="*/ 0 w 419817"/>
              <a:gd name="connsiteY5" fmla="*/ 63503 h 80442"/>
              <a:gd name="connsiteX6" fmla="*/ 371475 w 419817"/>
              <a:gd name="connsiteY6" fmla="*/ 79378 h 80442"/>
              <a:gd name="connsiteX7" fmla="*/ 415925 w 419817"/>
              <a:gd name="connsiteY7" fmla="*/ 73028 h 80442"/>
              <a:gd name="connsiteX8" fmla="*/ 365125 w 419817"/>
              <a:gd name="connsiteY8" fmla="*/ 3 h 8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9817" h="80442">
                <a:moveTo>
                  <a:pt x="365125" y="3"/>
                </a:moveTo>
                <a:cubicBezTo>
                  <a:pt x="362479" y="-526"/>
                  <a:pt x="402696" y="57682"/>
                  <a:pt x="400050" y="69853"/>
                </a:cubicBezTo>
                <a:cubicBezTo>
                  <a:pt x="397404" y="82024"/>
                  <a:pt x="391583" y="74616"/>
                  <a:pt x="349250" y="73028"/>
                </a:cubicBezTo>
                <a:cubicBezTo>
                  <a:pt x="306917" y="71441"/>
                  <a:pt x="150283" y="60857"/>
                  <a:pt x="146050" y="60328"/>
                </a:cubicBezTo>
                <a:cubicBezTo>
                  <a:pt x="141817" y="59799"/>
                  <a:pt x="323850" y="69853"/>
                  <a:pt x="323850" y="69853"/>
                </a:cubicBezTo>
                <a:lnTo>
                  <a:pt x="0" y="63503"/>
                </a:lnTo>
                <a:cubicBezTo>
                  <a:pt x="7938" y="65091"/>
                  <a:pt x="302154" y="77791"/>
                  <a:pt x="371475" y="79378"/>
                </a:cubicBezTo>
                <a:cubicBezTo>
                  <a:pt x="440796" y="80965"/>
                  <a:pt x="414867" y="82024"/>
                  <a:pt x="415925" y="73028"/>
                </a:cubicBezTo>
                <a:cubicBezTo>
                  <a:pt x="416983" y="64032"/>
                  <a:pt x="367771" y="532"/>
                  <a:pt x="365125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60233335-AA64-C8CE-7379-F67D5D679B62}"/>
              </a:ext>
            </a:extLst>
          </p:cNvPr>
          <p:cNvSpPr/>
          <p:nvPr/>
        </p:nvSpPr>
        <p:spPr>
          <a:xfrm>
            <a:off x="7121468" y="7022747"/>
            <a:ext cx="435091" cy="130530"/>
          </a:xfrm>
          <a:custGeom>
            <a:avLst/>
            <a:gdLst>
              <a:gd name="connsiteX0" fmla="*/ 57 w 435091"/>
              <a:gd name="connsiteY0" fmla="*/ 130528 h 130530"/>
              <a:gd name="connsiteX1" fmla="*/ 222307 w 435091"/>
              <a:gd name="connsiteY1" fmla="*/ 22578 h 130530"/>
              <a:gd name="connsiteX2" fmla="*/ 203257 w 435091"/>
              <a:gd name="connsiteY2" fmla="*/ 28928 h 130530"/>
              <a:gd name="connsiteX3" fmla="*/ 339782 w 435091"/>
              <a:gd name="connsiteY3" fmla="*/ 13053 h 130530"/>
              <a:gd name="connsiteX4" fmla="*/ 409632 w 435091"/>
              <a:gd name="connsiteY4" fmla="*/ 13053 h 130530"/>
              <a:gd name="connsiteX5" fmla="*/ 336607 w 435091"/>
              <a:gd name="connsiteY5" fmla="*/ 353 h 130530"/>
              <a:gd name="connsiteX6" fmla="*/ 431857 w 435091"/>
              <a:gd name="connsiteY6" fmla="*/ 3528 h 130530"/>
              <a:gd name="connsiteX7" fmla="*/ 193732 w 435091"/>
              <a:gd name="connsiteY7" fmla="*/ 3528 h 130530"/>
              <a:gd name="connsiteX8" fmla="*/ 273107 w 435091"/>
              <a:gd name="connsiteY8" fmla="*/ 6703 h 130530"/>
              <a:gd name="connsiteX9" fmla="*/ 174682 w 435091"/>
              <a:gd name="connsiteY9" fmla="*/ 19403 h 130530"/>
              <a:gd name="connsiteX10" fmla="*/ 200082 w 435091"/>
              <a:gd name="connsiteY10" fmla="*/ 25753 h 130530"/>
              <a:gd name="connsiteX11" fmla="*/ 57 w 435091"/>
              <a:gd name="connsiteY11" fmla="*/ 130528 h 13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5091" h="130530">
                <a:moveTo>
                  <a:pt x="57" y="130528"/>
                </a:moveTo>
                <a:cubicBezTo>
                  <a:pt x="3761" y="129999"/>
                  <a:pt x="222307" y="22578"/>
                  <a:pt x="222307" y="22578"/>
                </a:cubicBezTo>
                <a:cubicBezTo>
                  <a:pt x="256174" y="5645"/>
                  <a:pt x="183678" y="30515"/>
                  <a:pt x="203257" y="28928"/>
                </a:cubicBezTo>
                <a:cubicBezTo>
                  <a:pt x="222836" y="27341"/>
                  <a:pt x="305386" y="15699"/>
                  <a:pt x="339782" y="13053"/>
                </a:cubicBezTo>
                <a:cubicBezTo>
                  <a:pt x="374178" y="10407"/>
                  <a:pt x="410161" y="15170"/>
                  <a:pt x="409632" y="13053"/>
                </a:cubicBezTo>
                <a:cubicBezTo>
                  <a:pt x="409103" y="10936"/>
                  <a:pt x="332903" y="1940"/>
                  <a:pt x="336607" y="353"/>
                </a:cubicBezTo>
                <a:cubicBezTo>
                  <a:pt x="340311" y="-1234"/>
                  <a:pt x="455669" y="2999"/>
                  <a:pt x="431857" y="3528"/>
                </a:cubicBezTo>
                <a:cubicBezTo>
                  <a:pt x="408045" y="4057"/>
                  <a:pt x="220190" y="2999"/>
                  <a:pt x="193732" y="3528"/>
                </a:cubicBezTo>
                <a:cubicBezTo>
                  <a:pt x="167274" y="4057"/>
                  <a:pt x="276282" y="4057"/>
                  <a:pt x="273107" y="6703"/>
                </a:cubicBezTo>
                <a:cubicBezTo>
                  <a:pt x="269932" y="9349"/>
                  <a:pt x="186853" y="16228"/>
                  <a:pt x="174682" y="19403"/>
                </a:cubicBezTo>
                <a:cubicBezTo>
                  <a:pt x="162511" y="22578"/>
                  <a:pt x="228128" y="9349"/>
                  <a:pt x="200082" y="25753"/>
                </a:cubicBezTo>
                <a:cubicBezTo>
                  <a:pt x="172036" y="42157"/>
                  <a:pt x="-3647" y="131057"/>
                  <a:pt x="57" y="1305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F1B1CAA6-21A7-7A15-44A5-0E2ACD999F12}"/>
              </a:ext>
            </a:extLst>
          </p:cNvPr>
          <p:cNvSpPr/>
          <p:nvPr/>
        </p:nvSpPr>
        <p:spPr>
          <a:xfrm>
            <a:off x="7404049" y="7004037"/>
            <a:ext cx="165529" cy="222686"/>
          </a:xfrm>
          <a:custGeom>
            <a:avLst/>
            <a:gdLst>
              <a:gd name="connsiteX0" fmla="*/ 51 w 165529"/>
              <a:gd name="connsiteY0" fmla="*/ 13 h 222686"/>
              <a:gd name="connsiteX1" fmla="*/ 69901 w 165529"/>
              <a:gd name="connsiteY1" fmla="*/ 82563 h 222686"/>
              <a:gd name="connsiteX2" fmla="*/ 50851 w 165529"/>
              <a:gd name="connsiteY2" fmla="*/ 142888 h 222686"/>
              <a:gd name="connsiteX3" fmla="*/ 92126 w 165529"/>
              <a:gd name="connsiteY3" fmla="*/ 111138 h 222686"/>
              <a:gd name="connsiteX4" fmla="*/ 50851 w 165529"/>
              <a:gd name="connsiteY4" fmla="*/ 155588 h 222686"/>
              <a:gd name="connsiteX5" fmla="*/ 117526 w 165529"/>
              <a:gd name="connsiteY5" fmla="*/ 196863 h 222686"/>
              <a:gd name="connsiteX6" fmla="*/ 79426 w 165529"/>
              <a:gd name="connsiteY6" fmla="*/ 200038 h 222686"/>
              <a:gd name="connsiteX7" fmla="*/ 69901 w 165529"/>
              <a:gd name="connsiteY7" fmla="*/ 222263 h 222686"/>
              <a:gd name="connsiteX8" fmla="*/ 95301 w 165529"/>
              <a:gd name="connsiteY8" fmla="*/ 177813 h 222686"/>
              <a:gd name="connsiteX9" fmla="*/ 165151 w 165529"/>
              <a:gd name="connsiteY9" fmla="*/ 47638 h 222686"/>
              <a:gd name="connsiteX10" fmla="*/ 120701 w 165529"/>
              <a:gd name="connsiteY10" fmla="*/ 92088 h 222686"/>
              <a:gd name="connsiteX11" fmla="*/ 66726 w 165529"/>
              <a:gd name="connsiteY11" fmla="*/ 28588 h 222686"/>
              <a:gd name="connsiteX12" fmla="*/ 108001 w 165529"/>
              <a:gd name="connsiteY12" fmla="*/ 98438 h 222686"/>
              <a:gd name="connsiteX13" fmla="*/ 82601 w 165529"/>
              <a:gd name="connsiteY13" fmla="*/ 123838 h 222686"/>
              <a:gd name="connsiteX14" fmla="*/ 82601 w 165529"/>
              <a:gd name="connsiteY14" fmla="*/ 88913 h 222686"/>
              <a:gd name="connsiteX15" fmla="*/ 51 w 165529"/>
              <a:gd name="connsiteY15" fmla="*/ 13 h 222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5529" h="222686">
                <a:moveTo>
                  <a:pt x="51" y="13"/>
                </a:moveTo>
                <a:cubicBezTo>
                  <a:pt x="-2066" y="-1045"/>
                  <a:pt x="61434" y="58751"/>
                  <a:pt x="69901" y="82563"/>
                </a:cubicBezTo>
                <a:cubicBezTo>
                  <a:pt x="78368" y="106375"/>
                  <a:pt x="47147" y="138126"/>
                  <a:pt x="50851" y="142888"/>
                </a:cubicBezTo>
                <a:cubicBezTo>
                  <a:pt x="54555" y="147650"/>
                  <a:pt x="92126" y="109021"/>
                  <a:pt x="92126" y="111138"/>
                </a:cubicBezTo>
                <a:cubicBezTo>
                  <a:pt x="92126" y="113255"/>
                  <a:pt x="46618" y="141301"/>
                  <a:pt x="50851" y="155588"/>
                </a:cubicBezTo>
                <a:cubicBezTo>
                  <a:pt x="55084" y="169875"/>
                  <a:pt x="112764" y="189455"/>
                  <a:pt x="117526" y="196863"/>
                </a:cubicBezTo>
                <a:cubicBezTo>
                  <a:pt x="122289" y="204271"/>
                  <a:pt x="87363" y="195805"/>
                  <a:pt x="79426" y="200038"/>
                </a:cubicBezTo>
                <a:cubicBezTo>
                  <a:pt x="71489" y="204271"/>
                  <a:pt x="67255" y="225967"/>
                  <a:pt x="69901" y="222263"/>
                </a:cubicBezTo>
                <a:cubicBezTo>
                  <a:pt x="72547" y="218559"/>
                  <a:pt x="79426" y="206917"/>
                  <a:pt x="95301" y="177813"/>
                </a:cubicBezTo>
                <a:cubicBezTo>
                  <a:pt x="111176" y="148709"/>
                  <a:pt x="160918" y="61925"/>
                  <a:pt x="165151" y="47638"/>
                </a:cubicBezTo>
                <a:cubicBezTo>
                  <a:pt x="169384" y="33351"/>
                  <a:pt x="137105" y="95263"/>
                  <a:pt x="120701" y="92088"/>
                </a:cubicBezTo>
                <a:cubicBezTo>
                  <a:pt x="104297" y="88913"/>
                  <a:pt x="68843" y="27530"/>
                  <a:pt x="66726" y="28588"/>
                </a:cubicBezTo>
                <a:cubicBezTo>
                  <a:pt x="64609" y="29646"/>
                  <a:pt x="105355" y="82563"/>
                  <a:pt x="108001" y="98438"/>
                </a:cubicBezTo>
                <a:cubicBezTo>
                  <a:pt x="110647" y="114313"/>
                  <a:pt x="86834" y="125425"/>
                  <a:pt x="82601" y="123838"/>
                </a:cubicBezTo>
                <a:cubicBezTo>
                  <a:pt x="78368" y="122251"/>
                  <a:pt x="90009" y="105317"/>
                  <a:pt x="82601" y="88913"/>
                </a:cubicBezTo>
                <a:cubicBezTo>
                  <a:pt x="75193" y="72509"/>
                  <a:pt x="2168" y="1071"/>
                  <a:pt x="51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DFA2EFEC-634C-354A-6B1D-0AA4832F1186}"/>
              </a:ext>
            </a:extLst>
          </p:cNvPr>
          <p:cNvSpPr/>
          <p:nvPr/>
        </p:nvSpPr>
        <p:spPr>
          <a:xfrm>
            <a:off x="7127684" y="6911224"/>
            <a:ext cx="571925" cy="248401"/>
          </a:xfrm>
          <a:custGeom>
            <a:avLst/>
            <a:gdLst>
              <a:gd name="connsiteX0" fmla="*/ 191 w 571925"/>
              <a:gd name="connsiteY0" fmla="*/ 248401 h 248401"/>
              <a:gd name="connsiteX1" fmla="*/ 317691 w 571925"/>
              <a:gd name="connsiteY1" fmla="*/ 146801 h 248401"/>
              <a:gd name="connsiteX2" fmla="*/ 282766 w 571925"/>
              <a:gd name="connsiteY2" fmla="*/ 159501 h 248401"/>
              <a:gd name="connsiteX3" fmla="*/ 568516 w 571925"/>
              <a:gd name="connsiteY3" fmla="*/ 89651 h 248401"/>
              <a:gd name="connsiteX4" fmla="*/ 444691 w 571925"/>
              <a:gd name="connsiteY4" fmla="*/ 127751 h 248401"/>
              <a:gd name="connsiteX5" fmla="*/ 514541 w 571925"/>
              <a:gd name="connsiteY5" fmla="*/ 64251 h 248401"/>
              <a:gd name="connsiteX6" fmla="*/ 536766 w 571925"/>
              <a:gd name="connsiteY6" fmla="*/ 32501 h 248401"/>
              <a:gd name="connsiteX7" fmla="*/ 438341 w 571925"/>
              <a:gd name="connsiteY7" fmla="*/ 96001 h 248401"/>
              <a:gd name="connsiteX8" fmla="*/ 393891 w 571925"/>
              <a:gd name="connsiteY8" fmla="*/ 121401 h 248401"/>
              <a:gd name="connsiteX9" fmla="*/ 441516 w 571925"/>
              <a:gd name="connsiteY9" fmla="*/ 67426 h 248401"/>
              <a:gd name="connsiteX10" fmla="*/ 492316 w 571925"/>
              <a:gd name="connsiteY10" fmla="*/ 16626 h 248401"/>
              <a:gd name="connsiteX11" fmla="*/ 412941 w 571925"/>
              <a:gd name="connsiteY11" fmla="*/ 86476 h 248401"/>
              <a:gd name="connsiteX12" fmla="*/ 324041 w 571925"/>
              <a:gd name="connsiteY12" fmla="*/ 121401 h 248401"/>
              <a:gd name="connsiteX13" fmla="*/ 352616 w 571925"/>
              <a:gd name="connsiteY13" fmla="*/ 67426 h 248401"/>
              <a:gd name="connsiteX14" fmla="*/ 330391 w 571925"/>
              <a:gd name="connsiteY14" fmla="*/ 751 h 248401"/>
              <a:gd name="connsiteX15" fmla="*/ 336741 w 571925"/>
              <a:gd name="connsiteY15" fmla="*/ 35676 h 248401"/>
              <a:gd name="connsiteX16" fmla="*/ 295466 w 571925"/>
              <a:gd name="connsiteY16" fmla="*/ 99176 h 248401"/>
              <a:gd name="connsiteX17" fmla="*/ 187516 w 571925"/>
              <a:gd name="connsiteY17" fmla="*/ 143626 h 248401"/>
              <a:gd name="connsiteX18" fmla="*/ 247841 w 571925"/>
              <a:gd name="connsiteY18" fmla="*/ 130926 h 248401"/>
              <a:gd name="connsiteX19" fmla="*/ 184341 w 571925"/>
              <a:gd name="connsiteY19" fmla="*/ 165851 h 248401"/>
              <a:gd name="connsiteX20" fmla="*/ 270066 w 571925"/>
              <a:gd name="connsiteY20" fmla="*/ 146801 h 248401"/>
              <a:gd name="connsiteX21" fmla="*/ 191 w 571925"/>
              <a:gd name="connsiteY21" fmla="*/ 248401 h 24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71925" h="248401">
                <a:moveTo>
                  <a:pt x="191" y="248401"/>
                </a:moveTo>
                <a:cubicBezTo>
                  <a:pt x="8128" y="248401"/>
                  <a:pt x="270595" y="161618"/>
                  <a:pt x="317691" y="146801"/>
                </a:cubicBezTo>
                <a:cubicBezTo>
                  <a:pt x="364787" y="131984"/>
                  <a:pt x="240962" y="169026"/>
                  <a:pt x="282766" y="159501"/>
                </a:cubicBezTo>
                <a:cubicBezTo>
                  <a:pt x="324570" y="149976"/>
                  <a:pt x="541529" y="94943"/>
                  <a:pt x="568516" y="89651"/>
                </a:cubicBezTo>
                <a:cubicBezTo>
                  <a:pt x="595504" y="84359"/>
                  <a:pt x="453687" y="131984"/>
                  <a:pt x="444691" y="127751"/>
                </a:cubicBezTo>
                <a:cubicBezTo>
                  <a:pt x="435695" y="123518"/>
                  <a:pt x="499195" y="80126"/>
                  <a:pt x="514541" y="64251"/>
                </a:cubicBezTo>
                <a:cubicBezTo>
                  <a:pt x="529887" y="48376"/>
                  <a:pt x="549466" y="27209"/>
                  <a:pt x="536766" y="32501"/>
                </a:cubicBezTo>
                <a:cubicBezTo>
                  <a:pt x="524066" y="37793"/>
                  <a:pt x="462153" y="81184"/>
                  <a:pt x="438341" y="96001"/>
                </a:cubicBezTo>
                <a:cubicBezTo>
                  <a:pt x="414529" y="110818"/>
                  <a:pt x="393362" y="126163"/>
                  <a:pt x="393891" y="121401"/>
                </a:cubicBezTo>
                <a:cubicBezTo>
                  <a:pt x="394420" y="116638"/>
                  <a:pt x="425112" y="84888"/>
                  <a:pt x="441516" y="67426"/>
                </a:cubicBezTo>
                <a:cubicBezTo>
                  <a:pt x="457920" y="49963"/>
                  <a:pt x="497078" y="13451"/>
                  <a:pt x="492316" y="16626"/>
                </a:cubicBezTo>
                <a:cubicBezTo>
                  <a:pt x="487554" y="19801"/>
                  <a:pt x="440987" y="69013"/>
                  <a:pt x="412941" y="86476"/>
                </a:cubicBezTo>
                <a:cubicBezTo>
                  <a:pt x="384895" y="103938"/>
                  <a:pt x="334095" y="124576"/>
                  <a:pt x="324041" y="121401"/>
                </a:cubicBezTo>
                <a:cubicBezTo>
                  <a:pt x="313987" y="118226"/>
                  <a:pt x="351558" y="87534"/>
                  <a:pt x="352616" y="67426"/>
                </a:cubicBezTo>
                <a:cubicBezTo>
                  <a:pt x="353674" y="47318"/>
                  <a:pt x="333037" y="6043"/>
                  <a:pt x="330391" y="751"/>
                </a:cubicBezTo>
                <a:cubicBezTo>
                  <a:pt x="327745" y="-4541"/>
                  <a:pt x="342562" y="19272"/>
                  <a:pt x="336741" y="35676"/>
                </a:cubicBezTo>
                <a:cubicBezTo>
                  <a:pt x="330920" y="52080"/>
                  <a:pt x="320337" y="81184"/>
                  <a:pt x="295466" y="99176"/>
                </a:cubicBezTo>
                <a:cubicBezTo>
                  <a:pt x="270595" y="117168"/>
                  <a:pt x="195453" y="138334"/>
                  <a:pt x="187516" y="143626"/>
                </a:cubicBezTo>
                <a:cubicBezTo>
                  <a:pt x="179579" y="148918"/>
                  <a:pt x="248370" y="127222"/>
                  <a:pt x="247841" y="130926"/>
                </a:cubicBezTo>
                <a:cubicBezTo>
                  <a:pt x="247312" y="134630"/>
                  <a:pt x="180637" y="163205"/>
                  <a:pt x="184341" y="165851"/>
                </a:cubicBezTo>
                <a:cubicBezTo>
                  <a:pt x="188045" y="168497"/>
                  <a:pt x="307108" y="135159"/>
                  <a:pt x="270066" y="146801"/>
                </a:cubicBezTo>
                <a:cubicBezTo>
                  <a:pt x="233024" y="158443"/>
                  <a:pt x="-7746" y="248401"/>
                  <a:pt x="191" y="2484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49CA4521-A9B8-3E20-B07D-A4B2DC2075FB}"/>
              </a:ext>
            </a:extLst>
          </p:cNvPr>
          <p:cNvSpPr/>
          <p:nvPr/>
        </p:nvSpPr>
        <p:spPr>
          <a:xfrm>
            <a:off x="7467009" y="7032617"/>
            <a:ext cx="283306" cy="195889"/>
          </a:xfrm>
          <a:custGeom>
            <a:avLst/>
            <a:gdLst>
              <a:gd name="connsiteX0" fmla="*/ 89491 w 283306"/>
              <a:gd name="connsiteY0" fmla="*/ 8 h 195889"/>
              <a:gd name="connsiteX1" fmla="*/ 108541 w 283306"/>
              <a:gd name="connsiteY1" fmla="*/ 47633 h 195889"/>
              <a:gd name="connsiteX2" fmla="*/ 591 w 283306"/>
              <a:gd name="connsiteY2" fmla="*/ 149233 h 195889"/>
              <a:gd name="connsiteX3" fmla="*/ 64091 w 283306"/>
              <a:gd name="connsiteY3" fmla="*/ 127008 h 195889"/>
              <a:gd name="connsiteX4" fmla="*/ 38691 w 283306"/>
              <a:gd name="connsiteY4" fmla="*/ 152408 h 195889"/>
              <a:gd name="connsiteX5" fmla="*/ 73616 w 283306"/>
              <a:gd name="connsiteY5" fmla="*/ 174633 h 195889"/>
              <a:gd name="connsiteX6" fmla="*/ 213316 w 283306"/>
              <a:gd name="connsiteY6" fmla="*/ 193683 h 195889"/>
              <a:gd name="connsiteX7" fmla="*/ 124416 w 283306"/>
              <a:gd name="connsiteY7" fmla="*/ 190508 h 195889"/>
              <a:gd name="connsiteX8" fmla="*/ 67266 w 283306"/>
              <a:gd name="connsiteY8" fmla="*/ 149233 h 195889"/>
              <a:gd name="connsiteX9" fmla="*/ 133941 w 283306"/>
              <a:gd name="connsiteY9" fmla="*/ 142883 h 195889"/>
              <a:gd name="connsiteX10" fmla="*/ 283166 w 283306"/>
              <a:gd name="connsiteY10" fmla="*/ 127008 h 195889"/>
              <a:gd name="connsiteX11" fmla="*/ 105366 w 283306"/>
              <a:gd name="connsiteY11" fmla="*/ 127008 h 195889"/>
              <a:gd name="connsiteX12" fmla="*/ 118066 w 283306"/>
              <a:gd name="connsiteY12" fmla="*/ 104783 h 195889"/>
              <a:gd name="connsiteX13" fmla="*/ 248241 w 283306"/>
              <a:gd name="connsiteY13" fmla="*/ 47633 h 195889"/>
              <a:gd name="connsiteX14" fmla="*/ 143466 w 283306"/>
              <a:gd name="connsiteY14" fmla="*/ 66683 h 195889"/>
              <a:gd name="connsiteX15" fmla="*/ 152991 w 283306"/>
              <a:gd name="connsiteY15" fmla="*/ 41283 h 195889"/>
              <a:gd name="connsiteX16" fmla="*/ 216491 w 283306"/>
              <a:gd name="connsiteY16" fmla="*/ 22233 h 195889"/>
              <a:gd name="connsiteX17" fmla="*/ 172041 w 283306"/>
              <a:gd name="connsiteY17" fmla="*/ 25408 h 195889"/>
              <a:gd name="connsiteX18" fmla="*/ 124416 w 283306"/>
              <a:gd name="connsiteY18" fmla="*/ 50808 h 195889"/>
              <a:gd name="connsiteX19" fmla="*/ 89491 w 283306"/>
              <a:gd name="connsiteY19" fmla="*/ 8 h 195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3306" h="195889">
                <a:moveTo>
                  <a:pt x="89491" y="8"/>
                </a:moveTo>
                <a:cubicBezTo>
                  <a:pt x="86845" y="-521"/>
                  <a:pt x="123358" y="22762"/>
                  <a:pt x="108541" y="47633"/>
                </a:cubicBezTo>
                <a:cubicBezTo>
                  <a:pt x="93724" y="72504"/>
                  <a:pt x="7999" y="136004"/>
                  <a:pt x="591" y="149233"/>
                </a:cubicBezTo>
                <a:cubicBezTo>
                  <a:pt x="-6817" y="162462"/>
                  <a:pt x="57741" y="126479"/>
                  <a:pt x="64091" y="127008"/>
                </a:cubicBezTo>
                <a:cubicBezTo>
                  <a:pt x="70441" y="127537"/>
                  <a:pt x="37103" y="144470"/>
                  <a:pt x="38691" y="152408"/>
                </a:cubicBezTo>
                <a:cubicBezTo>
                  <a:pt x="40279" y="160346"/>
                  <a:pt x="44512" y="167754"/>
                  <a:pt x="73616" y="174633"/>
                </a:cubicBezTo>
                <a:cubicBezTo>
                  <a:pt x="102720" y="181512"/>
                  <a:pt x="204849" y="191037"/>
                  <a:pt x="213316" y="193683"/>
                </a:cubicBezTo>
                <a:cubicBezTo>
                  <a:pt x="221783" y="196329"/>
                  <a:pt x="148758" y="197916"/>
                  <a:pt x="124416" y="190508"/>
                </a:cubicBezTo>
                <a:cubicBezTo>
                  <a:pt x="100074" y="183100"/>
                  <a:pt x="65678" y="157171"/>
                  <a:pt x="67266" y="149233"/>
                </a:cubicBezTo>
                <a:cubicBezTo>
                  <a:pt x="68854" y="141295"/>
                  <a:pt x="133941" y="142883"/>
                  <a:pt x="133941" y="142883"/>
                </a:cubicBezTo>
                <a:cubicBezTo>
                  <a:pt x="169924" y="139179"/>
                  <a:pt x="287928" y="129654"/>
                  <a:pt x="283166" y="127008"/>
                </a:cubicBezTo>
                <a:cubicBezTo>
                  <a:pt x="278404" y="124362"/>
                  <a:pt x="132883" y="130712"/>
                  <a:pt x="105366" y="127008"/>
                </a:cubicBezTo>
                <a:cubicBezTo>
                  <a:pt x="77849" y="123304"/>
                  <a:pt x="94254" y="118012"/>
                  <a:pt x="118066" y="104783"/>
                </a:cubicBezTo>
                <a:cubicBezTo>
                  <a:pt x="141878" y="91554"/>
                  <a:pt x="244008" y="53983"/>
                  <a:pt x="248241" y="47633"/>
                </a:cubicBezTo>
                <a:cubicBezTo>
                  <a:pt x="252474" y="41283"/>
                  <a:pt x="143466" y="66683"/>
                  <a:pt x="143466" y="66683"/>
                </a:cubicBezTo>
                <a:cubicBezTo>
                  <a:pt x="127591" y="65625"/>
                  <a:pt x="140820" y="48691"/>
                  <a:pt x="152991" y="41283"/>
                </a:cubicBezTo>
                <a:cubicBezTo>
                  <a:pt x="165162" y="33875"/>
                  <a:pt x="213316" y="24879"/>
                  <a:pt x="216491" y="22233"/>
                </a:cubicBezTo>
                <a:cubicBezTo>
                  <a:pt x="219666" y="19587"/>
                  <a:pt x="187387" y="20645"/>
                  <a:pt x="172041" y="25408"/>
                </a:cubicBezTo>
                <a:cubicBezTo>
                  <a:pt x="156695" y="30171"/>
                  <a:pt x="135528" y="52395"/>
                  <a:pt x="124416" y="50808"/>
                </a:cubicBezTo>
                <a:cubicBezTo>
                  <a:pt x="113304" y="49221"/>
                  <a:pt x="92137" y="537"/>
                  <a:pt x="89491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CA11924B-B937-4068-CC1F-ACAC94F8D1F5}"/>
              </a:ext>
            </a:extLst>
          </p:cNvPr>
          <p:cNvSpPr/>
          <p:nvPr/>
        </p:nvSpPr>
        <p:spPr>
          <a:xfrm>
            <a:off x="7227985" y="7047482"/>
            <a:ext cx="291536" cy="271342"/>
          </a:xfrm>
          <a:custGeom>
            <a:avLst/>
            <a:gdLst>
              <a:gd name="connsiteX0" fmla="*/ 201515 w 291536"/>
              <a:gd name="connsiteY0" fmla="*/ 1018 h 271342"/>
              <a:gd name="connsiteX1" fmla="*/ 287240 w 291536"/>
              <a:gd name="connsiteY1" fmla="*/ 102618 h 271342"/>
              <a:gd name="connsiteX2" fmla="*/ 271365 w 291536"/>
              <a:gd name="connsiteY2" fmla="*/ 153418 h 271342"/>
              <a:gd name="connsiteX3" fmla="*/ 207865 w 291536"/>
              <a:gd name="connsiteY3" fmla="*/ 229618 h 271342"/>
              <a:gd name="connsiteX4" fmla="*/ 122140 w 291536"/>
              <a:gd name="connsiteY4" fmla="*/ 270893 h 271342"/>
              <a:gd name="connsiteX5" fmla="*/ 90390 w 291536"/>
              <a:gd name="connsiteY5" fmla="*/ 248668 h 271342"/>
              <a:gd name="connsiteX6" fmla="*/ 80865 w 291536"/>
              <a:gd name="connsiteY6" fmla="*/ 204218 h 271342"/>
              <a:gd name="connsiteX7" fmla="*/ 64990 w 291536"/>
              <a:gd name="connsiteY7" fmla="*/ 223268 h 271342"/>
              <a:gd name="connsiteX8" fmla="*/ 93565 w 291536"/>
              <a:gd name="connsiteY8" fmla="*/ 108968 h 271342"/>
              <a:gd name="connsiteX9" fmla="*/ 4665 w 291536"/>
              <a:gd name="connsiteY9" fmla="*/ 67693 h 271342"/>
              <a:gd name="connsiteX10" fmla="*/ 80865 w 291536"/>
              <a:gd name="connsiteY10" fmla="*/ 39118 h 271342"/>
              <a:gd name="connsiteX11" fmla="*/ 1490 w 291536"/>
              <a:gd name="connsiteY11" fmla="*/ 48643 h 271342"/>
              <a:gd name="connsiteX12" fmla="*/ 201515 w 291536"/>
              <a:gd name="connsiteY12" fmla="*/ 1018 h 271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1536" h="271342">
                <a:moveTo>
                  <a:pt x="201515" y="1018"/>
                </a:moveTo>
                <a:cubicBezTo>
                  <a:pt x="249140" y="10014"/>
                  <a:pt x="275598" y="77218"/>
                  <a:pt x="287240" y="102618"/>
                </a:cubicBezTo>
                <a:cubicBezTo>
                  <a:pt x="298882" y="128018"/>
                  <a:pt x="284594" y="132251"/>
                  <a:pt x="271365" y="153418"/>
                </a:cubicBezTo>
                <a:cubicBezTo>
                  <a:pt x="258136" y="174585"/>
                  <a:pt x="232736" y="210039"/>
                  <a:pt x="207865" y="229618"/>
                </a:cubicBezTo>
                <a:cubicBezTo>
                  <a:pt x="182994" y="249197"/>
                  <a:pt x="141719" y="267718"/>
                  <a:pt x="122140" y="270893"/>
                </a:cubicBezTo>
                <a:cubicBezTo>
                  <a:pt x="102561" y="274068"/>
                  <a:pt x="97269" y="259780"/>
                  <a:pt x="90390" y="248668"/>
                </a:cubicBezTo>
                <a:cubicBezTo>
                  <a:pt x="83511" y="237556"/>
                  <a:pt x="85098" y="208451"/>
                  <a:pt x="80865" y="204218"/>
                </a:cubicBezTo>
                <a:cubicBezTo>
                  <a:pt x="76632" y="199985"/>
                  <a:pt x="62873" y="239143"/>
                  <a:pt x="64990" y="223268"/>
                </a:cubicBezTo>
                <a:cubicBezTo>
                  <a:pt x="67107" y="207393"/>
                  <a:pt x="103619" y="134897"/>
                  <a:pt x="93565" y="108968"/>
                </a:cubicBezTo>
                <a:cubicBezTo>
                  <a:pt x="83511" y="83039"/>
                  <a:pt x="6782" y="79335"/>
                  <a:pt x="4665" y="67693"/>
                </a:cubicBezTo>
                <a:cubicBezTo>
                  <a:pt x="2548" y="56051"/>
                  <a:pt x="81394" y="42293"/>
                  <a:pt x="80865" y="39118"/>
                </a:cubicBezTo>
                <a:cubicBezTo>
                  <a:pt x="80336" y="35943"/>
                  <a:pt x="-12797" y="51818"/>
                  <a:pt x="1490" y="48643"/>
                </a:cubicBezTo>
                <a:cubicBezTo>
                  <a:pt x="15777" y="45468"/>
                  <a:pt x="153890" y="-7978"/>
                  <a:pt x="201515" y="101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>
            <a:extLst>
              <a:ext uri="{FF2B5EF4-FFF2-40B4-BE49-F238E27FC236}">
                <a16:creationId xmlns:a16="http://schemas.microsoft.com/office/drawing/2014/main" id="{07537A06-902E-1CFE-3393-857BB5DAD756}"/>
              </a:ext>
            </a:extLst>
          </p:cNvPr>
          <p:cNvSpPr/>
          <p:nvPr/>
        </p:nvSpPr>
        <p:spPr>
          <a:xfrm>
            <a:off x="7364793" y="7100413"/>
            <a:ext cx="58939" cy="5893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2BC86379-410A-19E5-E915-7A31FC050A8F}"/>
              </a:ext>
            </a:extLst>
          </p:cNvPr>
          <p:cNvSpPr/>
          <p:nvPr/>
        </p:nvSpPr>
        <p:spPr>
          <a:xfrm>
            <a:off x="7063412" y="6919741"/>
            <a:ext cx="186499" cy="218224"/>
          </a:xfrm>
          <a:custGeom>
            <a:avLst/>
            <a:gdLst>
              <a:gd name="connsiteX0" fmla="*/ 963 w 186499"/>
              <a:gd name="connsiteY0" fmla="*/ 217659 h 218224"/>
              <a:gd name="connsiteX1" fmla="*/ 185113 w 186499"/>
              <a:gd name="connsiteY1" fmla="*/ 1759 h 218224"/>
              <a:gd name="connsiteX2" fmla="*/ 86688 w 186499"/>
              <a:gd name="connsiteY2" fmla="*/ 112884 h 218224"/>
              <a:gd name="connsiteX3" fmla="*/ 112088 w 186499"/>
              <a:gd name="connsiteY3" fmla="*/ 65259 h 218224"/>
              <a:gd name="connsiteX4" fmla="*/ 963 w 186499"/>
              <a:gd name="connsiteY4" fmla="*/ 217659 h 218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499" h="218224">
                <a:moveTo>
                  <a:pt x="963" y="217659"/>
                </a:moveTo>
                <a:cubicBezTo>
                  <a:pt x="13134" y="207076"/>
                  <a:pt x="170826" y="19221"/>
                  <a:pt x="185113" y="1759"/>
                </a:cubicBezTo>
                <a:cubicBezTo>
                  <a:pt x="199400" y="-15703"/>
                  <a:pt x="98859" y="102301"/>
                  <a:pt x="86688" y="112884"/>
                </a:cubicBezTo>
                <a:cubicBezTo>
                  <a:pt x="74517" y="123467"/>
                  <a:pt x="128492" y="43563"/>
                  <a:pt x="112088" y="65259"/>
                </a:cubicBezTo>
                <a:cubicBezTo>
                  <a:pt x="95684" y="86955"/>
                  <a:pt x="-11208" y="228242"/>
                  <a:pt x="963" y="2176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40AE1969-E113-2F37-E9F9-04EA689021A6}"/>
              </a:ext>
            </a:extLst>
          </p:cNvPr>
          <p:cNvSpPr/>
          <p:nvPr/>
        </p:nvSpPr>
        <p:spPr>
          <a:xfrm>
            <a:off x="7171274" y="6934897"/>
            <a:ext cx="278657" cy="155302"/>
          </a:xfrm>
          <a:custGeom>
            <a:avLst/>
            <a:gdLst>
              <a:gd name="connsiteX0" fmla="*/ 1051 w 278657"/>
              <a:gd name="connsiteY0" fmla="*/ 154878 h 155302"/>
              <a:gd name="connsiteX1" fmla="*/ 178851 w 278657"/>
              <a:gd name="connsiteY1" fmla="*/ 2478 h 155302"/>
              <a:gd name="connsiteX2" fmla="*/ 58201 w 278657"/>
              <a:gd name="connsiteY2" fmla="*/ 56453 h 155302"/>
              <a:gd name="connsiteX3" fmla="*/ 277276 w 278657"/>
              <a:gd name="connsiteY3" fmla="*/ 2478 h 155302"/>
              <a:gd name="connsiteX4" fmla="*/ 147101 w 278657"/>
              <a:gd name="connsiteY4" fmla="*/ 31053 h 155302"/>
              <a:gd name="connsiteX5" fmla="*/ 58201 w 278657"/>
              <a:gd name="connsiteY5" fmla="*/ 91378 h 155302"/>
              <a:gd name="connsiteX6" fmla="*/ 102651 w 278657"/>
              <a:gd name="connsiteY6" fmla="*/ 50103 h 155302"/>
              <a:gd name="connsiteX7" fmla="*/ 1051 w 278657"/>
              <a:gd name="connsiteY7" fmla="*/ 154878 h 15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8657" h="155302">
                <a:moveTo>
                  <a:pt x="1051" y="154878"/>
                </a:moveTo>
                <a:cubicBezTo>
                  <a:pt x="13751" y="146941"/>
                  <a:pt x="169326" y="18882"/>
                  <a:pt x="178851" y="2478"/>
                </a:cubicBezTo>
                <a:cubicBezTo>
                  <a:pt x="188376" y="-13926"/>
                  <a:pt x="41797" y="56453"/>
                  <a:pt x="58201" y="56453"/>
                </a:cubicBezTo>
                <a:cubicBezTo>
                  <a:pt x="74605" y="56453"/>
                  <a:pt x="262459" y="6711"/>
                  <a:pt x="277276" y="2478"/>
                </a:cubicBezTo>
                <a:cubicBezTo>
                  <a:pt x="292093" y="-1755"/>
                  <a:pt x="183613" y="16236"/>
                  <a:pt x="147101" y="31053"/>
                </a:cubicBezTo>
                <a:cubicBezTo>
                  <a:pt x="110589" y="45870"/>
                  <a:pt x="65609" y="88203"/>
                  <a:pt x="58201" y="91378"/>
                </a:cubicBezTo>
                <a:cubicBezTo>
                  <a:pt x="50793" y="94553"/>
                  <a:pt x="110589" y="43224"/>
                  <a:pt x="102651" y="50103"/>
                </a:cubicBezTo>
                <a:cubicBezTo>
                  <a:pt x="94713" y="56982"/>
                  <a:pt x="-11649" y="162815"/>
                  <a:pt x="1051" y="1548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A12F5471-1B98-B450-1809-C50232835701}"/>
              </a:ext>
            </a:extLst>
          </p:cNvPr>
          <p:cNvSpPr/>
          <p:nvPr/>
        </p:nvSpPr>
        <p:spPr>
          <a:xfrm>
            <a:off x="6956420" y="6857437"/>
            <a:ext cx="311469" cy="337139"/>
          </a:xfrm>
          <a:custGeom>
            <a:avLst/>
            <a:gdLst>
              <a:gd name="connsiteX0" fmla="*/ 311155 w 311469"/>
              <a:gd name="connsiteY0" fmla="*/ 563 h 337139"/>
              <a:gd name="connsiteX1" fmla="*/ 79380 w 311469"/>
              <a:gd name="connsiteY1" fmla="*/ 194238 h 337139"/>
              <a:gd name="connsiteX2" fmla="*/ 155580 w 311469"/>
              <a:gd name="connsiteY2" fmla="*/ 118038 h 337139"/>
              <a:gd name="connsiteX3" fmla="*/ 5 w 311469"/>
              <a:gd name="connsiteY3" fmla="*/ 337113 h 337139"/>
              <a:gd name="connsiteX4" fmla="*/ 161930 w 311469"/>
              <a:gd name="connsiteY4" fmla="*/ 102163 h 337139"/>
              <a:gd name="connsiteX5" fmla="*/ 130180 w 311469"/>
              <a:gd name="connsiteY5" fmla="*/ 133913 h 337139"/>
              <a:gd name="connsiteX6" fmla="*/ 311155 w 311469"/>
              <a:gd name="connsiteY6" fmla="*/ 563 h 337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1469" h="337139">
                <a:moveTo>
                  <a:pt x="311155" y="563"/>
                </a:moveTo>
                <a:cubicBezTo>
                  <a:pt x="302688" y="10617"/>
                  <a:pt x="105309" y="174659"/>
                  <a:pt x="79380" y="194238"/>
                </a:cubicBezTo>
                <a:cubicBezTo>
                  <a:pt x="53451" y="213817"/>
                  <a:pt x="168809" y="94226"/>
                  <a:pt x="155580" y="118038"/>
                </a:cubicBezTo>
                <a:cubicBezTo>
                  <a:pt x="142351" y="141850"/>
                  <a:pt x="-1053" y="339759"/>
                  <a:pt x="5" y="337113"/>
                </a:cubicBezTo>
                <a:cubicBezTo>
                  <a:pt x="1063" y="334467"/>
                  <a:pt x="140234" y="136030"/>
                  <a:pt x="161930" y="102163"/>
                </a:cubicBezTo>
                <a:cubicBezTo>
                  <a:pt x="183626" y="68296"/>
                  <a:pt x="105838" y="149788"/>
                  <a:pt x="130180" y="133913"/>
                </a:cubicBezTo>
                <a:cubicBezTo>
                  <a:pt x="154522" y="118038"/>
                  <a:pt x="319622" y="-9491"/>
                  <a:pt x="311155" y="5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5BF0D3BA-BC47-4480-005B-FFE1967D1A1F}"/>
              </a:ext>
            </a:extLst>
          </p:cNvPr>
          <p:cNvSpPr/>
          <p:nvPr/>
        </p:nvSpPr>
        <p:spPr>
          <a:xfrm>
            <a:off x="7257696" y="6869764"/>
            <a:ext cx="310059" cy="162963"/>
          </a:xfrm>
          <a:custGeom>
            <a:avLst/>
            <a:gdLst>
              <a:gd name="connsiteX0" fmla="*/ 3529 w 310059"/>
              <a:gd name="connsiteY0" fmla="*/ 13636 h 162963"/>
              <a:gd name="connsiteX1" fmla="*/ 117829 w 310059"/>
              <a:gd name="connsiteY1" fmla="*/ 936 h 162963"/>
              <a:gd name="connsiteX2" fmla="*/ 213079 w 310059"/>
              <a:gd name="connsiteY2" fmla="*/ 42211 h 162963"/>
              <a:gd name="connsiteX3" fmla="*/ 155929 w 310059"/>
              <a:gd name="connsiteY3" fmla="*/ 23161 h 162963"/>
              <a:gd name="connsiteX4" fmla="*/ 260704 w 310059"/>
              <a:gd name="connsiteY4" fmla="*/ 93011 h 162963"/>
              <a:gd name="connsiteX5" fmla="*/ 206729 w 310059"/>
              <a:gd name="connsiteY5" fmla="*/ 162861 h 162963"/>
              <a:gd name="connsiteX6" fmla="*/ 308329 w 310059"/>
              <a:gd name="connsiteY6" fmla="*/ 77136 h 162963"/>
              <a:gd name="connsiteX7" fmla="*/ 273404 w 310059"/>
              <a:gd name="connsiteY7" fmla="*/ 96186 h 162963"/>
              <a:gd name="connsiteX8" fmla="*/ 267054 w 310059"/>
              <a:gd name="connsiteY8" fmla="*/ 80311 h 162963"/>
              <a:gd name="connsiteX9" fmla="*/ 79729 w 310059"/>
              <a:gd name="connsiteY9" fmla="*/ 7286 h 162963"/>
              <a:gd name="connsiteX10" fmla="*/ 260704 w 310059"/>
              <a:gd name="connsiteY10" fmla="*/ 16811 h 162963"/>
              <a:gd name="connsiteX11" fmla="*/ 3529 w 310059"/>
              <a:gd name="connsiteY11" fmla="*/ 13636 h 162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0059" h="162963">
                <a:moveTo>
                  <a:pt x="3529" y="13636"/>
                </a:moveTo>
                <a:cubicBezTo>
                  <a:pt x="-20283" y="10990"/>
                  <a:pt x="82904" y="-3827"/>
                  <a:pt x="117829" y="936"/>
                </a:cubicBezTo>
                <a:cubicBezTo>
                  <a:pt x="152754" y="5698"/>
                  <a:pt x="206729" y="38507"/>
                  <a:pt x="213079" y="42211"/>
                </a:cubicBezTo>
                <a:cubicBezTo>
                  <a:pt x="219429" y="45915"/>
                  <a:pt x="147992" y="14694"/>
                  <a:pt x="155929" y="23161"/>
                </a:cubicBezTo>
                <a:cubicBezTo>
                  <a:pt x="163867" y="31628"/>
                  <a:pt x="252237" y="69728"/>
                  <a:pt x="260704" y="93011"/>
                </a:cubicBezTo>
                <a:cubicBezTo>
                  <a:pt x="269171" y="116294"/>
                  <a:pt x="198792" y="165507"/>
                  <a:pt x="206729" y="162861"/>
                </a:cubicBezTo>
                <a:cubicBezTo>
                  <a:pt x="214666" y="160215"/>
                  <a:pt x="297217" y="88248"/>
                  <a:pt x="308329" y="77136"/>
                </a:cubicBezTo>
                <a:cubicBezTo>
                  <a:pt x="319441" y="66024"/>
                  <a:pt x="273404" y="96186"/>
                  <a:pt x="273404" y="96186"/>
                </a:cubicBezTo>
                <a:cubicBezTo>
                  <a:pt x="266525" y="96715"/>
                  <a:pt x="299333" y="95128"/>
                  <a:pt x="267054" y="80311"/>
                </a:cubicBezTo>
                <a:cubicBezTo>
                  <a:pt x="234775" y="65494"/>
                  <a:pt x="80787" y="17869"/>
                  <a:pt x="79729" y="7286"/>
                </a:cubicBezTo>
                <a:cubicBezTo>
                  <a:pt x="78671" y="-3297"/>
                  <a:pt x="274992" y="17340"/>
                  <a:pt x="260704" y="16811"/>
                </a:cubicBezTo>
                <a:cubicBezTo>
                  <a:pt x="246417" y="16282"/>
                  <a:pt x="27341" y="16282"/>
                  <a:pt x="3529" y="136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BE23ADF3-9FE7-24AE-55B6-8C323931E0C5}"/>
              </a:ext>
            </a:extLst>
          </p:cNvPr>
          <p:cNvSpPr/>
          <p:nvPr/>
        </p:nvSpPr>
        <p:spPr>
          <a:xfrm>
            <a:off x="7250704" y="6804798"/>
            <a:ext cx="350697" cy="155185"/>
          </a:xfrm>
          <a:custGeom>
            <a:avLst/>
            <a:gdLst>
              <a:gd name="connsiteX0" fmla="*/ 996 w 350697"/>
              <a:gd name="connsiteY0" fmla="*/ 81777 h 155185"/>
              <a:gd name="connsiteX1" fmla="*/ 194671 w 350697"/>
              <a:gd name="connsiteY1" fmla="*/ 2402 h 155185"/>
              <a:gd name="connsiteX2" fmla="*/ 156571 w 350697"/>
              <a:gd name="connsiteY2" fmla="*/ 27802 h 155185"/>
              <a:gd name="connsiteX3" fmla="*/ 261346 w 350697"/>
              <a:gd name="connsiteY3" fmla="*/ 100827 h 155185"/>
              <a:gd name="connsiteX4" fmla="*/ 242296 w 350697"/>
              <a:gd name="connsiteY4" fmla="*/ 81777 h 155185"/>
              <a:gd name="connsiteX5" fmla="*/ 350246 w 350697"/>
              <a:gd name="connsiteY5" fmla="*/ 154802 h 155185"/>
              <a:gd name="connsiteX6" fmla="*/ 277221 w 350697"/>
              <a:gd name="connsiteY6" fmla="*/ 107177 h 155185"/>
              <a:gd name="connsiteX7" fmla="*/ 188321 w 350697"/>
              <a:gd name="connsiteY7" fmla="*/ 34152 h 155185"/>
              <a:gd name="connsiteX8" fmla="*/ 39096 w 350697"/>
              <a:gd name="connsiteY8" fmla="*/ 24627 h 155185"/>
              <a:gd name="connsiteX9" fmla="*/ 115296 w 350697"/>
              <a:gd name="connsiteY9" fmla="*/ 24627 h 155185"/>
              <a:gd name="connsiteX10" fmla="*/ 996 w 350697"/>
              <a:gd name="connsiteY10" fmla="*/ 81777 h 155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0697" h="155185">
                <a:moveTo>
                  <a:pt x="996" y="81777"/>
                </a:moveTo>
                <a:cubicBezTo>
                  <a:pt x="14225" y="78073"/>
                  <a:pt x="168742" y="11398"/>
                  <a:pt x="194671" y="2402"/>
                </a:cubicBezTo>
                <a:cubicBezTo>
                  <a:pt x="220600" y="-6594"/>
                  <a:pt x="145459" y="11398"/>
                  <a:pt x="156571" y="27802"/>
                </a:cubicBezTo>
                <a:cubicBezTo>
                  <a:pt x="167683" y="44206"/>
                  <a:pt x="261346" y="100827"/>
                  <a:pt x="261346" y="100827"/>
                </a:cubicBezTo>
                <a:cubicBezTo>
                  <a:pt x="275633" y="109823"/>
                  <a:pt x="227479" y="72781"/>
                  <a:pt x="242296" y="81777"/>
                </a:cubicBezTo>
                <a:cubicBezTo>
                  <a:pt x="257113" y="90773"/>
                  <a:pt x="344425" y="150569"/>
                  <a:pt x="350246" y="154802"/>
                </a:cubicBezTo>
                <a:cubicBezTo>
                  <a:pt x="356067" y="159035"/>
                  <a:pt x="304209" y="127285"/>
                  <a:pt x="277221" y="107177"/>
                </a:cubicBezTo>
                <a:cubicBezTo>
                  <a:pt x="250234" y="87069"/>
                  <a:pt x="228008" y="47910"/>
                  <a:pt x="188321" y="34152"/>
                </a:cubicBezTo>
                <a:cubicBezTo>
                  <a:pt x="148634" y="20394"/>
                  <a:pt x="51267" y="26214"/>
                  <a:pt x="39096" y="24627"/>
                </a:cubicBezTo>
                <a:cubicBezTo>
                  <a:pt x="26925" y="23040"/>
                  <a:pt x="120059" y="14044"/>
                  <a:pt x="115296" y="24627"/>
                </a:cubicBezTo>
                <a:cubicBezTo>
                  <a:pt x="110534" y="35210"/>
                  <a:pt x="-12233" y="85481"/>
                  <a:pt x="996" y="817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97FA0EC2-D0EE-20DC-2D47-BFF9BCFB1EF6}"/>
              </a:ext>
            </a:extLst>
          </p:cNvPr>
          <p:cNvSpPr/>
          <p:nvPr/>
        </p:nvSpPr>
        <p:spPr>
          <a:xfrm>
            <a:off x="6862680" y="6845447"/>
            <a:ext cx="366376" cy="373508"/>
          </a:xfrm>
          <a:custGeom>
            <a:avLst/>
            <a:gdLst>
              <a:gd name="connsiteX0" fmla="*/ 363620 w 366376"/>
              <a:gd name="connsiteY0" fmla="*/ 3028 h 373508"/>
              <a:gd name="connsiteX1" fmla="*/ 1670 w 366376"/>
              <a:gd name="connsiteY1" fmla="*/ 285603 h 373508"/>
              <a:gd name="connsiteX2" fmla="*/ 223920 w 366376"/>
              <a:gd name="connsiteY2" fmla="*/ 152253 h 373508"/>
              <a:gd name="connsiteX3" fmla="*/ 109620 w 366376"/>
              <a:gd name="connsiteY3" fmla="*/ 260203 h 373508"/>
              <a:gd name="connsiteX4" fmla="*/ 11195 w 366376"/>
              <a:gd name="connsiteY4" fmla="*/ 371328 h 373508"/>
              <a:gd name="connsiteX5" fmla="*/ 204870 w 366376"/>
              <a:gd name="connsiteY5" fmla="*/ 155428 h 373508"/>
              <a:gd name="connsiteX6" fmla="*/ 87395 w 366376"/>
              <a:gd name="connsiteY6" fmla="*/ 234803 h 373508"/>
              <a:gd name="connsiteX7" fmla="*/ 268370 w 366376"/>
              <a:gd name="connsiteY7" fmla="*/ 76053 h 373508"/>
              <a:gd name="connsiteX8" fmla="*/ 173120 w 366376"/>
              <a:gd name="connsiteY8" fmla="*/ 133203 h 373508"/>
              <a:gd name="connsiteX9" fmla="*/ 363620 w 366376"/>
              <a:gd name="connsiteY9" fmla="*/ 3028 h 37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6376" h="373508">
                <a:moveTo>
                  <a:pt x="363620" y="3028"/>
                </a:moveTo>
                <a:cubicBezTo>
                  <a:pt x="335045" y="28428"/>
                  <a:pt x="24953" y="260732"/>
                  <a:pt x="1670" y="285603"/>
                </a:cubicBezTo>
                <a:cubicBezTo>
                  <a:pt x="-21613" y="310474"/>
                  <a:pt x="205928" y="156486"/>
                  <a:pt x="223920" y="152253"/>
                </a:cubicBezTo>
                <a:cubicBezTo>
                  <a:pt x="241912" y="148020"/>
                  <a:pt x="145074" y="223691"/>
                  <a:pt x="109620" y="260203"/>
                </a:cubicBezTo>
                <a:cubicBezTo>
                  <a:pt x="74166" y="296716"/>
                  <a:pt x="-4680" y="388790"/>
                  <a:pt x="11195" y="371328"/>
                </a:cubicBezTo>
                <a:cubicBezTo>
                  <a:pt x="27070" y="353866"/>
                  <a:pt x="192170" y="178182"/>
                  <a:pt x="204870" y="155428"/>
                </a:cubicBezTo>
                <a:cubicBezTo>
                  <a:pt x="217570" y="132674"/>
                  <a:pt x="76812" y="248032"/>
                  <a:pt x="87395" y="234803"/>
                </a:cubicBezTo>
                <a:cubicBezTo>
                  <a:pt x="97978" y="221574"/>
                  <a:pt x="254083" y="92986"/>
                  <a:pt x="268370" y="76053"/>
                </a:cubicBezTo>
                <a:cubicBezTo>
                  <a:pt x="282657" y="59120"/>
                  <a:pt x="156716" y="146432"/>
                  <a:pt x="173120" y="133203"/>
                </a:cubicBezTo>
                <a:cubicBezTo>
                  <a:pt x="189524" y="119974"/>
                  <a:pt x="392195" y="-22372"/>
                  <a:pt x="363620" y="30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D49F37E5-3928-7395-B3CD-39142D80CDB8}"/>
              </a:ext>
            </a:extLst>
          </p:cNvPr>
          <p:cNvSpPr/>
          <p:nvPr/>
        </p:nvSpPr>
        <p:spPr>
          <a:xfrm>
            <a:off x="6890184" y="6949899"/>
            <a:ext cx="91667" cy="225949"/>
          </a:xfrm>
          <a:custGeom>
            <a:avLst/>
            <a:gdLst>
              <a:gd name="connsiteX0" fmla="*/ 91641 w 91667"/>
              <a:gd name="connsiteY0" fmla="*/ 176 h 225949"/>
              <a:gd name="connsiteX1" fmla="*/ 2741 w 91667"/>
              <a:gd name="connsiteY1" fmla="*/ 222426 h 225949"/>
              <a:gd name="connsiteX2" fmla="*/ 21791 w 91667"/>
              <a:gd name="connsiteY2" fmla="*/ 139876 h 225949"/>
              <a:gd name="connsiteX3" fmla="*/ 12266 w 91667"/>
              <a:gd name="connsiteY3" fmla="*/ 184326 h 225949"/>
              <a:gd name="connsiteX4" fmla="*/ 91641 w 91667"/>
              <a:gd name="connsiteY4" fmla="*/ 176 h 22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67" h="225949">
                <a:moveTo>
                  <a:pt x="91641" y="176"/>
                </a:moveTo>
                <a:cubicBezTo>
                  <a:pt x="90053" y="6526"/>
                  <a:pt x="14383" y="199143"/>
                  <a:pt x="2741" y="222426"/>
                </a:cubicBezTo>
                <a:cubicBezTo>
                  <a:pt x="-8901" y="245709"/>
                  <a:pt x="20203" y="146226"/>
                  <a:pt x="21791" y="139876"/>
                </a:cubicBezTo>
                <a:cubicBezTo>
                  <a:pt x="23378" y="133526"/>
                  <a:pt x="624" y="208139"/>
                  <a:pt x="12266" y="184326"/>
                </a:cubicBezTo>
                <a:cubicBezTo>
                  <a:pt x="23908" y="160513"/>
                  <a:pt x="93229" y="-6174"/>
                  <a:pt x="91641" y="1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E3807866-0B9F-F864-5EAF-941094857E63}"/>
              </a:ext>
            </a:extLst>
          </p:cNvPr>
          <p:cNvSpPr/>
          <p:nvPr/>
        </p:nvSpPr>
        <p:spPr>
          <a:xfrm>
            <a:off x="6974282" y="6898616"/>
            <a:ext cx="280912" cy="301347"/>
          </a:xfrm>
          <a:custGeom>
            <a:avLst/>
            <a:gdLst>
              <a:gd name="connsiteX0" fmla="*/ 280593 w 280912"/>
              <a:gd name="connsiteY0" fmla="*/ 659 h 301347"/>
              <a:gd name="connsiteX1" fmla="*/ 125018 w 280912"/>
              <a:gd name="connsiteY1" fmla="*/ 127659 h 301347"/>
              <a:gd name="connsiteX2" fmla="*/ 150418 w 280912"/>
              <a:gd name="connsiteY2" fmla="*/ 108609 h 301347"/>
              <a:gd name="connsiteX3" fmla="*/ 29768 w 280912"/>
              <a:gd name="connsiteY3" fmla="*/ 261009 h 301347"/>
              <a:gd name="connsiteX4" fmla="*/ 4368 w 280912"/>
              <a:gd name="connsiteY4" fmla="*/ 295934 h 301347"/>
              <a:gd name="connsiteX5" fmla="*/ 99618 w 280912"/>
              <a:gd name="connsiteY5" fmla="*/ 168934 h 301347"/>
              <a:gd name="connsiteX6" fmla="*/ 144068 w 280912"/>
              <a:gd name="connsiteY6" fmla="*/ 111784 h 301347"/>
              <a:gd name="connsiteX7" fmla="*/ 125018 w 280912"/>
              <a:gd name="connsiteY7" fmla="*/ 124484 h 301347"/>
              <a:gd name="connsiteX8" fmla="*/ 207568 w 280912"/>
              <a:gd name="connsiteY8" fmla="*/ 57809 h 301347"/>
              <a:gd name="connsiteX9" fmla="*/ 166293 w 280912"/>
              <a:gd name="connsiteY9" fmla="*/ 76859 h 301347"/>
              <a:gd name="connsiteX10" fmla="*/ 280593 w 280912"/>
              <a:gd name="connsiteY10" fmla="*/ 659 h 30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912" h="301347">
                <a:moveTo>
                  <a:pt x="280593" y="659"/>
                </a:moveTo>
                <a:cubicBezTo>
                  <a:pt x="273714" y="9126"/>
                  <a:pt x="146714" y="109667"/>
                  <a:pt x="125018" y="127659"/>
                </a:cubicBezTo>
                <a:cubicBezTo>
                  <a:pt x="103322" y="145651"/>
                  <a:pt x="166293" y="86384"/>
                  <a:pt x="150418" y="108609"/>
                </a:cubicBezTo>
                <a:cubicBezTo>
                  <a:pt x="134543" y="130834"/>
                  <a:pt x="54110" y="229788"/>
                  <a:pt x="29768" y="261009"/>
                </a:cubicBezTo>
                <a:cubicBezTo>
                  <a:pt x="5426" y="292230"/>
                  <a:pt x="-7274" y="311280"/>
                  <a:pt x="4368" y="295934"/>
                </a:cubicBezTo>
                <a:cubicBezTo>
                  <a:pt x="16010" y="280588"/>
                  <a:pt x="76335" y="199626"/>
                  <a:pt x="99618" y="168934"/>
                </a:cubicBezTo>
                <a:cubicBezTo>
                  <a:pt x="122901" y="138242"/>
                  <a:pt x="144068" y="111784"/>
                  <a:pt x="144068" y="111784"/>
                </a:cubicBezTo>
                <a:cubicBezTo>
                  <a:pt x="148301" y="104376"/>
                  <a:pt x="114435" y="133480"/>
                  <a:pt x="125018" y="124484"/>
                </a:cubicBezTo>
                <a:cubicBezTo>
                  <a:pt x="135601" y="115488"/>
                  <a:pt x="200689" y="65747"/>
                  <a:pt x="207568" y="57809"/>
                </a:cubicBezTo>
                <a:cubicBezTo>
                  <a:pt x="214447" y="49871"/>
                  <a:pt x="151476" y="85855"/>
                  <a:pt x="166293" y="76859"/>
                </a:cubicBezTo>
                <a:cubicBezTo>
                  <a:pt x="181110" y="67863"/>
                  <a:pt x="287472" y="-7808"/>
                  <a:pt x="280593" y="6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77BE9AC0-8AB4-82A4-7DB0-61090DC6961F}"/>
              </a:ext>
            </a:extLst>
          </p:cNvPr>
          <p:cNvSpPr/>
          <p:nvPr/>
        </p:nvSpPr>
        <p:spPr>
          <a:xfrm>
            <a:off x="7258007" y="6948605"/>
            <a:ext cx="168520" cy="125296"/>
          </a:xfrm>
          <a:custGeom>
            <a:avLst/>
            <a:gdLst>
              <a:gd name="connsiteX0" fmla="*/ 43 w 168520"/>
              <a:gd name="connsiteY0" fmla="*/ 125295 h 125296"/>
              <a:gd name="connsiteX1" fmla="*/ 92118 w 168520"/>
              <a:gd name="connsiteY1" fmla="*/ 14170 h 125296"/>
              <a:gd name="connsiteX2" fmla="*/ 85768 w 168520"/>
              <a:gd name="connsiteY2" fmla="*/ 33220 h 125296"/>
              <a:gd name="connsiteX3" fmla="*/ 130218 w 168520"/>
              <a:gd name="connsiteY3" fmla="*/ 49095 h 125296"/>
              <a:gd name="connsiteX4" fmla="*/ 114343 w 168520"/>
              <a:gd name="connsiteY4" fmla="*/ 74495 h 125296"/>
              <a:gd name="connsiteX5" fmla="*/ 168318 w 168520"/>
              <a:gd name="connsiteY5" fmla="*/ 1470 h 125296"/>
              <a:gd name="connsiteX6" fmla="*/ 130218 w 168520"/>
              <a:gd name="connsiteY6" fmla="*/ 26870 h 125296"/>
              <a:gd name="connsiteX7" fmla="*/ 66718 w 168520"/>
              <a:gd name="connsiteY7" fmla="*/ 42745 h 125296"/>
              <a:gd name="connsiteX8" fmla="*/ 79418 w 168520"/>
              <a:gd name="connsiteY8" fmla="*/ 10995 h 125296"/>
              <a:gd name="connsiteX9" fmla="*/ 43 w 168520"/>
              <a:gd name="connsiteY9" fmla="*/ 125295 h 125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8520" h="125296">
                <a:moveTo>
                  <a:pt x="43" y="125295"/>
                </a:moveTo>
                <a:cubicBezTo>
                  <a:pt x="2160" y="125824"/>
                  <a:pt x="92118" y="14170"/>
                  <a:pt x="92118" y="14170"/>
                </a:cubicBezTo>
                <a:cubicBezTo>
                  <a:pt x="106406" y="-1176"/>
                  <a:pt x="79418" y="27399"/>
                  <a:pt x="85768" y="33220"/>
                </a:cubicBezTo>
                <a:cubicBezTo>
                  <a:pt x="92118" y="39041"/>
                  <a:pt x="125456" y="42216"/>
                  <a:pt x="130218" y="49095"/>
                </a:cubicBezTo>
                <a:cubicBezTo>
                  <a:pt x="134980" y="55974"/>
                  <a:pt x="107993" y="82432"/>
                  <a:pt x="114343" y="74495"/>
                </a:cubicBezTo>
                <a:cubicBezTo>
                  <a:pt x="120693" y="66558"/>
                  <a:pt x="165672" y="9407"/>
                  <a:pt x="168318" y="1470"/>
                </a:cubicBezTo>
                <a:cubicBezTo>
                  <a:pt x="170964" y="-6467"/>
                  <a:pt x="147151" y="19991"/>
                  <a:pt x="130218" y="26870"/>
                </a:cubicBezTo>
                <a:cubicBezTo>
                  <a:pt x="113285" y="33749"/>
                  <a:pt x="75185" y="45391"/>
                  <a:pt x="66718" y="42745"/>
                </a:cubicBezTo>
                <a:cubicBezTo>
                  <a:pt x="58251" y="40099"/>
                  <a:pt x="85768" y="941"/>
                  <a:pt x="79418" y="10995"/>
                </a:cubicBezTo>
                <a:cubicBezTo>
                  <a:pt x="73068" y="21049"/>
                  <a:pt x="-2074" y="124766"/>
                  <a:pt x="43" y="1252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BC5B967F-3399-5FDA-A11D-5727D738FE0B}"/>
              </a:ext>
            </a:extLst>
          </p:cNvPr>
          <p:cNvSpPr/>
          <p:nvPr/>
        </p:nvSpPr>
        <p:spPr>
          <a:xfrm>
            <a:off x="7171936" y="7298841"/>
            <a:ext cx="484006" cy="168959"/>
          </a:xfrm>
          <a:custGeom>
            <a:avLst/>
            <a:gdLst>
              <a:gd name="connsiteX0" fmla="*/ 389 w 484006"/>
              <a:gd name="connsiteY0" fmla="*/ 35409 h 168959"/>
              <a:gd name="connsiteX1" fmla="*/ 57539 w 484006"/>
              <a:gd name="connsiteY1" fmla="*/ 41759 h 168959"/>
              <a:gd name="connsiteX2" fmla="*/ 359164 w 484006"/>
              <a:gd name="connsiteY2" fmla="*/ 41759 h 168959"/>
              <a:gd name="connsiteX3" fmla="*/ 346464 w 484006"/>
              <a:gd name="connsiteY3" fmla="*/ 484 h 168959"/>
              <a:gd name="connsiteX4" fmla="*/ 479814 w 484006"/>
              <a:gd name="connsiteY4" fmla="*/ 73509 h 168959"/>
              <a:gd name="connsiteX5" fmla="*/ 444889 w 484006"/>
              <a:gd name="connsiteY5" fmla="*/ 51284 h 168959"/>
              <a:gd name="connsiteX6" fmla="*/ 387739 w 484006"/>
              <a:gd name="connsiteY6" fmla="*/ 38584 h 168959"/>
              <a:gd name="connsiteX7" fmla="*/ 400439 w 484006"/>
              <a:gd name="connsiteY7" fmla="*/ 83034 h 168959"/>
              <a:gd name="connsiteX8" fmla="*/ 432189 w 484006"/>
              <a:gd name="connsiteY8" fmla="*/ 105259 h 168959"/>
              <a:gd name="connsiteX9" fmla="*/ 327414 w 484006"/>
              <a:gd name="connsiteY9" fmla="*/ 48109 h 168959"/>
              <a:gd name="connsiteX10" fmla="*/ 311539 w 484006"/>
              <a:gd name="connsiteY10" fmla="*/ 60809 h 168959"/>
              <a:gd name="connsiteX11" fmla="*/ 343289 w 484006"/>
              <a:gd name="connsiteY11" fmla="*/ 83034 h 168959"/>
              <a:gd name="connsiteX12" fmla="*/ 295664 w 484006"/>
              <a:gd name="connsiteY12" fmla="*/ 168759 h 168959"/>
              <a:gd name="connsiteX13" fmla="*/ 317889 w 484006"/>
              <a:gd name="connsiteY13" fmla="*/ 105259 h 168959"/>
              <a:gd name="connsiteX14" fmla="*/ 241689 w 484006"/>
              <a:gd name="connsiteY14" fmla="*/ 57634 h 168959"/>
              <a:gd name="connsiteX15" fmla="*/ 244864 w 484006"/>
              <a:gd name="connsiteY15" fmla="*/ 92559 h 168959"/>
              <a:gd name="connsiteX16" fmla="*/ 257564 w 484006"/>
              <a:gd name="connsiteY16" fmla="*/ 159234 h 168959"/>
              <a:gd name="connsiteX17" fmla="*/ 238514 w 484006"/>
              <a:gd name="connsiteY17" fmla="*/ 114784 h 168959"/>
              <a:gd name="connsiteX18" fmla="*/ 181364 w 484006"/>
              <a:gd name="connsiteY18" fmla="*/ 51284 h 168959"/>
              <a:gd name="connsiteX19" fmla="*/ 79764 w 484006"/>
              <a:gd name="connsiteY19" fmla="*/ 124309 h 168959"/>
              <a:gd name="connsiteX20" fmla="*/ 152789 w 484006"/>
              <a:gd name="connsiteY20" fmla="*/ 63984 h 168959"/>
              <a:gd name="connsiteX21" fmla="*/ 95639 w 484006"/>
              <a:gd name="connsiteY21" fmla="*/ 54459 h 168959"/>
              <a:gd name="connsiteX22" fmla="*/ 389 w 484006"/>
              <a:gd name="connsiteY22" fmla="*/ 35409 h 16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84006" h="168959">
                <a:moveTo>
                  <a:pt x="389" y="35409"/>
                </a:moveTo>
                <a:cubicBezTo>
                  <a:pt x="-934" y="38055"/>
                  <a:pt x="-2257" y="40701"/>
                  <a:pt x="57539" y="41759"/>
                </a:cubicBezTo>
                <a:cubicBezTo>
                  <a:pt x="117335" y="42817"/>
                  <a:pt x="311010" y="48638"/>
                  <a:pt x="359164" y="41759"/>
                </a:cubicBezTo>
                <a:cubicBezTo>
                  <a:pt x="407318" y="34880"/>
                  <a:pt x="326356" y="-4808"/>
                  <a:pt x="346464" y="484"/>
                </a:cubicBezTo>
                <a:cubicBezTo>
                  <a:pt x="366572" y="5776"/>
                  <a:pt x="479814" y="73509"/>
                  <a:pt x="479814" y="73509"/>
                </a:cubicBezTo>
                <a:cubicBezTo>
                  <a:pt x="496218" y="81976"/>
                  <a:pt x="460235" y="57105"/>
                  <a:pt x="444889" y="51284"/>
                </a:cubicBezTo>
                <a:cubicBezTo>
                  <a:pt x="429543" y="45463"/>
                  <a:pt x="395147" y="33292"/>
                  <a:pt x="387739" y="38584"/>
                </a:cubicBezTo>
                <a:cubicBezTo>
                  <a:pt x="380331" y="43876"/>
                  <a:pt x="393031" y="71922"/>
                  <a:pt x="400439" y="83034"/>
                </a:cubicBezTo>
                <a:cubicBezTo>
                  <a:pt x="407847" y="94147"/>
                  <a:pt x="444360" y="111080"/>
                  <a:pt x="432189" y="105259"/>
                </a:cubicBezTo>
                <a:cubicBezTo>
                  <a:pt x="420018" y="99438"/>
                  <a:pt x="347522" y="55517"/>
                  <a:pt x="327414" y="48109"/>
                </a:cubicBezTo>
                <a:cubicBezTo>
                  <a:pt x="307306" y="40701"/>
                  <a:pt x="308893" y="54988"/>
                  <a:pt x="311539" y="60809"/>
                </a:cubicBezTo>
                <a:cubicBezTo>
                  <a:pt x="314185" y="66630"/>
                  <a:pt x="345935" y="65042"/>
                  <a:pt x="343289" y="83034"/>
                </a:cubicBezTo>
                <a:cubicBezTo>
                  <a:pt x="340643" y="101026"/>
                  <a:pt x="299897" y="165055"/>
                  <a:pt x="295664" y="168759"/>
                </a:cubicBezTo>
                <a:cubicBezTo>
                  <a:pt x="291431" y="172463"/>
                  <a:pt x="326885" y="123780"/>
                  <a:pt x="317889" y="105259"/>
                </a:cubicBezTo>
                <a:cubicBezTo>
                  <a:pt x="308893" y="86738"/>
                  <a:pt x="253860" y="59751"/>
                  <a:pt x="241689" y="57634"/>
                </a:cubicBezTo>
                <a:cubicBezTo>
                  <a:pt x="229518" y="55517"/>
                  <a:pt x="242218" y="75626"/>
                  <a:pt x="244864" y="92559"/>
                </a:cubicBezTo>
                <a:cubicBezTo>
                  <a:pt x="247510" y="109492"/>
                  <a:pt x="258622" y="155530"/>
                  <a:pt x="257564" y="159234"/>
                </a:cubicBezTo>
                <a:cubicBezTo>
                  <a:pt x="256506" y="162938"/>
                  <a:pt x="251214" y="132776"/>
                  <a:pt x="238514" y="114784"/>
                </a:cubicBezTo>
                <a:cubicBezTo>
                  <a:pt x="225814" y="96792"/>
                  <a:pt x="207822" y="49697"/>
                  <a:pt x="181364" y="51284"/>
                </a:cubicBezTo>
                <a:cubicBezTo>
                  <a:pt x="154906" y="52872"/>
                  <a:pt x="84526" y="122192"/>
                  <a:pt x="79764" y="124309"/>
                </a:cubicBezTo>
                <a:cubicBezTo>
                  <a:pt x="75002" y="126426"/>
                  <a:pt x="150143" y="75626"/>
                  <a:pt x="152789" y="63984"/>
                </a:cubicBezTo>
                <a:cubicBezTo>
                  <a:pt x="155435" y="52342"/>
                  <a:pt x="95639" y="54459"/>
                  <a:pt x="95639" y="54459"/>
                </a:cubicBezTo>
                <a:lnTo>
                  <a:pt x="389" y="3540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86291832-4C6B-1C16-2EFB-632AC143FE70}"/>
              </a:ext>
            </a:extLst>
          </p:cNvPr>
          <p:cNvSpPr/>
          <p:nvPr/>
        </p:nvSpPr>
        <p:spPr>
          <a:xfrm>
            <a:off x="7546443" y="6648388"/>
            <a:ext cx="105353" cy="267765"/>
          </a:xfrm>
          <a:custGeom>
            <a:avLst/>
            <a:gdLst>
              <a:gd name="connsiteX0" fmla="*/ 64032 w 105353"/>
              <a:gd name="connsiteY0" fmla="*/ 62 h 267765"/>
              <a:gd name="connsiteX1" fmla="*/ 86257 w 105353"/>
              <a:gd name="connsiteY1" fmla="*/ 104837 h 267765"/>
              <a:gd name="connsiteX2" fmla="*/ 51332 w 105353"/>
              <a:gd name="connsiteY2" fmla="*/ 149287 h 267765"/>
              <a:gd name="connsiteX3" fmla="*/ 79907 w 105353"/>
              <a:gd name="connsiteY3" fmla="*/ 123887 h 267765"/>
              <a:gd name="connsiteX4" fmla="*/ 532 w 105353"/>
              <a:gd name="connsiteY4" fmla="*/ 266762 h 267765"/>
              <a:gd name="connsiteX5" fmla="*/ 48157 w 105353"/>
              <a:gd name="connsiteY5" fmla="*/ 184212 h 267765"/>
              <a:gd name="connsiteX6" fmla="*/ 105307 w 105353"/>
              <a:gd name="connsiteY6" fmla="*/ 120712 h 267765"/>
              <a:gd name="connsiteX7" fmla="*/ 64032 w 105353"/>
              <a:gd name="connsiteY7" fmla="*/ 62 h 26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353" h="267765">
                <a:moveTo>
                  <a:pt x="64032" y="62"/>
                </a:moveTo>
                <a:cubicBezTo>
                  <a:pt x="60857" y="-2584"/>
                  <a:pt x="88374" y="79966"/>
                  <a:pt x="86257" y="104837"/>
                </a:cubicBezTo>
                <a:cubicBezTo>
                  <a:pt x="84140" y="129708"/>
                  <a:pt x="52390" y="146112"/>
                  <a:pt x="51332" y="149287"/>
                </a:cubicBezTo>
                <a:cubicBezTo>
                  <a:pt x="50274" y="152462"/>
                  <a:pt x="88374" y="104308"/>
                  <a:pt x="79907" y="123887"/>
                </a:cubicBezTo>
                <a:cubicBezTo>
                  <a:pt x="71440" y="143466"/>
                  <a:pt x="5824" y="256708"/>
                  <a:pt x="532" y="266762"/>
                </a:cubicBezTo>
                <a:cubicBezTo>
                  <a:pt x="-4760" y="276816"/>
                  <a:pt x="30694" y="208554"/>
                  <a:pt x="48157" y="184212"/>
                </a:cubicBezTo>
                <a:cubicBezTo>
                  <a:pt x="65620" y="159870"/>
                  <a:pt x="103720" y="147699"/>
                  <a:pt x="105307" y="120712"/>
                </a:cubicBezTo>
                <a:cubicBezTo>
                  <a:pt x="106894" y="93725"/>
                  <a:pt x="67207" y="2708"/>
                  <a:pt x="64032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E2E31134-12D2-B13C-2256-178123ACB355}"/>
              </a:ext>
            </a:extLst>
          </p:cNvPr>
          <p:cNvSpPr/>
          <p:nvPr/>
        </p:nvSpPr>
        <p:spPr>
          <a:xfrm>
            <a:off x="7060791" y="6705408"/>
            <a:ext cx="187800" cy="214052"/>
          </a:xfrm>
          <a:custGeom>
            <a:avLst/>
            <a:gdLst>
              <a:gd name="connsiteX0" fmla="*/ 187734 w 187800"/>
              <a:gd name="connsiteY0" fmla="*/ 192 h 214052"/>
              <a:gd name="connsiteX1" fmla="*/ 57559 w 187800"/>
              <a:gd name="connsiteY1" fmla="*/ 143067 h 214052"/>
              <a:gd name="connsiteX2" fmla="*/ 57559 w 187800"/>
              <a:gd name="connsiteY2" fmla="*/ 114492 h 214052"/>
              <a:gd name="connsiteX3" fmla="*/ 409 w 187800"/>
              <a:gd name="connsiteY3" fmla="*/ 212917 h 214052"/>
              <a:gd name="connsiteX4" fmla="*/ 35334 w 187800"/>
              <a:gd name="connsiteY4" fmla="*/ 162117 h 214052"/>
              <a:gd name="connsiteX5" fmla="*/ 98834 w 187800"/>
              <a:gd name="connsiteY5" fmla="*/ 73217 h 214052"/>
              <a:gd name="connsiteX6" fmla="*/ 38509 w 187800"/>
              <a:gd name="connsiteY6" fmla="*/ 111317 h 214052"/>
              <a:gd name="connsiteX7" fmla="*/ 187734 w 187800"/>
              <a:gd name="connsiteY7" fmla="*/ 192 h 214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7800" h="214052">
                <a:moveTo>
                  <a:pt x="187734" y="192"/>
                </a:moveTo>
                <a:cubicBezTo>
                  <a:pt x="190909" y="5484"/>
                  <a:pt x="79255" y="124017"/>
                  <a:pt x="57559" y="143067"/>
                </a:cubicBezTo>
                <a:cubicBezTo>
                  <a:pt x="35863" y="162117"/>
                  <a:pt x="67084" y="102850"/>
                  <a:pt x="57559" y="114492"/>
                </a:cubicBezTo>
                <a:cubicBezTo>
                  <a:pt x="48034" y="126134"/>
                  <a:pt x="4113" y="204980"/>
                  <a:pt x="409" y="212917"/>
                </a:cubicBezTo>
                <a:cubicBezTo>
                  <a:pt x="-3295" y="220854"/>
                  <a:pt x="18930" y="185400"/>
                  <a:pt x="35334" y="162117"/>
                </a:cubicBezTo>
                <a:cubicBezTo>
                  <a:pt x="51738" y="138834"/>
                  <a:pt x="98305" y="81684"/>
                  <a:pt x="98834" y="73217"/>
                </a:cubicBezTo>
                <a:cubicBezTo>
                  <a:pt x="99363" y="64750"/>
                  <a:pt x="22105" y="122429"/>
                  <a:pt x="38509" y="111317"/>
                </a:cubicBezTo>
                <a:cubicBezTo>
                  <a:pt x="54913" y="100205"/>
                  <a:pt x="184559" y="-5100"/>
                  <a:pt x="187734" y="1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64F7C4F0-7180-457F-CEF5-8023B0675D5A}"/>
              </a:ext>
            </a:extLst>
          </p:cNvPr>
          <p:cNvSpPr/>
          <p:nvPr/>
        </p:nvSpPr>
        <p:spPr>
          <a:xfrm>
            <a:off x="7136099" y="6632886"/>
            <a:ext cx="236340" cy="231556"/>
          </a:xfrm>
          <a:custGeom>
            <a:avLst/>
            <a:gdLst>
              <a:gd name="connsiteX0" fmla="*/ 236251 w 236340"/>
              <a:gd name="connsiteY0" fmla="*/ 2864 h 231556"/>
              <a:gd name="connsiteX1" fmla="*/ 58451 w 236340"/>
              <a:gd name="connsiteY1" fmla="*/ 155264 h 231556"/>
              <a:gd name="connsiteX2" fmla="*/ 112426 w 236340"/>
              <a:gd name="connsiteY2" fmla="*/ 142564 h 231556"/>
              <a:gd name="connsiteX3" fmla="*/ 1301 w 236340"/>
              <a:gd name="connsiteY3" fmla="*/ 231464 h 231556"/>
              <a:gd name="connsiteX4" fmla="*/ 201326 w 236340"/>
              <a:gd name="connsiteY4" fmla="*/ 123514 h 231556"/>
              <a:gd name="connsiteX5" fmla="*/ 80676 w 236340"/>
              <a:gd name="connsiteY5" fmla="*/ 174314 h 231556"/>
              <a:gd name="connsiteX6" fmla="*/ 80676 w 236340"/>
              <a:gd name="connsiteY6" fmla="*/ 142564 h 231556"/>
              <a:gd name="connsiteX7" fmla="*/ 144176 w 236340"/>
              <a:gd name="connsiteY7" fmla="*/ 79064 h 231556"/>
              <a:gd name="connsiteX8" fmla="*/ 121951 w 236340"/>
              <a:gd name="connsiteY8" fmla="*/ 85414 h 231556"/>
              <a:gd name="connsiteX9" fmla="*/ 153701 w 236340"/>
              <a:gd name="connsiteY9" fmla="*/ 50489 h 231556"/>
              <a:gd name="connsiteX10" fmla="*/ 83851 w 236340"/>
              <a:gd name="connsiteY10" fmla="*/ 53664 h 231556"/>
              <a:gd name="connsiteX11" fmla="*/ 236251 w 236340"/>
              <a:gd name="connsiteY11" fmla="*/ 2864 h 231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6340" h="231556">
                <a:moveTo>
                  <a:pt x="236251" y="2864"/>
                </a:moveTo>
                <a:cubicBezTo>
                  <a:pt x="232018" y="19797"/>
                  <a:pt x="79088" y="131981"/>
                  <a:pt x="58451" y="155264"/>
                </a:cubicBezTo>
                <a:cubicBezTo>
                  <a:pt x="37814" y="178547"/>
                  <a:pt x="121951" y="129864"/>
                  <a:pt x="112426" y="142564"/>
                </a:cubicBezTo>
                <a:cubicBezTo>
                  <a:pt x="102901" y="155264"/>
                  <a:pt x="-13516" y="234639"/>
                  <a:pt x="1301" y="231464"/>
                </a:cubicBezTo>
                <a:cubicBezTo>
                  <a:pt x="16118" y="228289"/>
                  <a:pt x="188097" y="133039"/>
                  <a:pt x="201326" y="123514"/>
                </a:cubicBezTo>
                <a:cubicBezTo>
                  <a:pt x="214555" y="113989"/>
                  <a:pt x="100784" y="171139"/>
                  <a:pt x="80676" y="174314"/>
                </a:cubicBezTo>
                <a:cubicBezTo>
                  <a:pt x="60568" y="177489"/>
                  <a:pt x="70093" y="158439"/>
                  <a:pt x="80676" y="142564"/>
                </a:cubicBezTo>
                <a:cubicBezTo>
                  <a:pt x="91259" y="126689"/>
                  <a:pt x="137297" y="88589"/>
                  <a:pt x="144176" y="79064"/>
                </a:cubicBezTo>
                <a:cubicBezTo>
                  <a:pt x="151055" y="69539"/>
                  <a:pt x="120364" y="90176"/>
                  <a:pt x="121951" y="85414"/>
                </a:cubicBezTo>
                <a:cubicBezTo>
                  <a:pt x="123538" y="80652"/>
                  <a:pt x="160051" y="55781"/>
                  <a:pt x="153701" y="50489"/>
                </a:cubicBezTo>
                <a:cubicBezTo>
                  <a:pt x="147351" y="45197"/>
                  <a:pt x="74855" y="57897"/>
                  <a:pt x="83851" y="53664"/>
                </a:cubicBezTo>
                <a:cubicBezTo>
                  <a:pt x="92847" y="49431"/>
                  <a:pt x="240484" y="-14069"/>
                  <a:pt x="236251" y="28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5E373C91-9B34-93ED-3981-1B259183F436}"/>
              </a:ext>
            </a:extLst>
          </p:cNvPr>
          <p:cNvSpPr/>
          <p:nvPr/>
        </p:nvSpPr>
        <p:spPr>
          <a:xfrm>
            <a:off x="7258074" y="6470612"/>
            <a:ext cx="311170" cy="307395"/>
          </a:xfrm>
          <a:custGeom>
            <a:avLst/>
            <a:gdLst>
              <a:gd name="connsiteX0" fmla="*/ 311126 w 311170"/>
              <a:gd name="connsiteY0" fmla="*/ 38 h 307395"/>
              <a:gd name="connsiteX1" fmla="*/ 146026 w 311170"/>
              <a:gd name="connsiteY1" fmla="*/ 184188 h 307395"/>
              <a:gd name="connsiteX2" fmla="*/ 184126 w 311170"/>
              <a:gd name="connsiteY2" fmla="*/ 149263 h 307395"/>
              <a:gd name="connsiteX3" fmla="*/ 6326 w 311170"/>
              <a:gd name="connsiteY3" fmla="*/ 301663 h 307395"/>
              <a:gd name="connsiteX4" fmla="*/ 53951 w 311170"/>
              <a:gd name="connsiteY4" fmla="*/ 257213 h 307395"/>
              <a:gd name="connsiteX5" fmla="*/ 190476 w 311170"/>
              <a:gd name="connsiteY5" fmla="*/ 88938 h 307395"/>
              <a:gd name="connsiteX6" fmla="*/ 126976 w 311170"/>
              <a:gd name="connsiteY6" fmla="*/ 161963 h 307395"/>
              <a:gd name="connsiteX7" fmla="*/ 111101 w 311170"/>
              <a:gd name="connsiteY7" fmla="*/ 206413 h 307395"/>
              <a:gd name="connsiteX8" fmla="*/ 161901 w 311170"/>
              <a:gd name="connsiteY8" fmla="*/ 168313 h 307395"/>
              <a:gd name="connsiteX9" fmla="*/ 311126 w 311170"/>
              <a:gd name="connsiteY9" fmla="*/ 38 h 307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170" h="307395">
                <a:moveTo>
                  <a:pt x="311126" y="38"/>
                </a:moveTo>
                <a:cubicBezTo>
                  <a:pt x="308480" y="2684"/>
                  <a:pt x="167193" y="159317"/>
                  <a:pt x="146026" y="184188"/>
                </a:cubicBezTo>
                <a:cubicBezTo>
                  <a:pt x="124859" y="209059"/>
                  <a:pt x="207409" y="129684"/>
                  <a:pt x="184126" y="149263"/>
                </a:cubicBezTo>
                <a:cubicBezTo>
                  <a:pt x="160843" y="168842"/>
                  <a:pt x="28022" y="283671"/>
                  <a:pt x="6326" y="301663"/>
                </a:cubicBezTo>
                <a:cubicBezTo>
                  <a:pt x="-15370" y="319655"/>
                  <a:pt x="23259" y="292667"/>
                  <a:pt x="53951" y="257213"/>
                </a:cubicBezTo>
                <a:cubicBezTo>
                  <a:pt x="84643" y="221759"/>
                  <a:pt x="178305" y="104813"/>
                  <a:pt x="190476" y="88938"/>
                </a:cubicBezTo>
                <a:cubicBezTo>
                  <a:pt x="202647" y="73063"/>
                  <a:pt x="140205" y="142384"/>
                  <a:pt x="126976" y="161963"/>
                </a:cubicBezTo>
                <a:cubicBezTo>
                  <a:pt x="113747" y="181542"/>
                  <a:pt x="105280" y="205355"/>
                  <a:pt x="111101" y="206413"/>
                </a:cubicBezTo>
                <a:cubicBezTo>
                  <a:pt x="116922" y="207471"/>
                  <a:pt x="124859" y="205884"/>
                  <a:pt x="161901" y="168313"/>
                </a:cubicBezTo>
                <a:cubicBezTo>
                  <a:pt x="198943" y="130742"/>
                  <a:pt x="313772" y="-2608"/>
                  <a:pt x="311126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29678DAB-DB7D-FED4-5CC6-102E86F7B8F1}"/>
              </a:ext>
            </a:extLst>
          </p:cNvPr>
          <p:cNvSpPr/>
          <p:nvPr/>
        </p:nvSpPr>
        <p:spPr>
          <a:xfrm>
            <a:off x="7638710" y="6424741"/>
            <a:ext cx="77810" cy="242768"/>
          </a:xfrm>
          <a:custGeom>
            <a:avLst/>
            <a:gdLst>
              <a:gd name="connsiteX0" fmla="*/ 340 w 77810"/>
              <a:gd name="connsiteY0" fmla="*/ 23684 h 242768"/>
              <a:gd name="connsiteX1" fmla="*/ 38440 w 77810"/>
              <a:gd name="connsiteY1" fmla="*/ 61784 h 242768"/>
              <a:gd name="connsiteX2" fmla="*/ 35265 w 77810"/>
              <a:gd name="connsiteY2" fmla="*/ 147509 h 242768"/>
              <a:gd name="connsiteX3" fmla="*/ 35265 w 77810"/>
              <a:gd name="connsiteY3" fmla="*/ 80834 h 242768"/>
              <a:gd name="connsiteX4" fmla="*/ 35265 w 77810"/>
              <a:gd name="connsiteY4" fmla="*/ 191959 h 242768"/>
              <a:gd name="connsiteX5" fmla="*/ 35265 w 77810"/>
              <a:gd name="connsiteY5" fmla="*/ 144334 h 242768"/>
              <a:gd name="connsiteX6" fmla="*/ 6690 w 77810"/>
              <a:gd name="connsiteY6" fmla="*/ 242759 h 242768"/>
              <a:gd name="connsiteX7" fmla="*/ 38440 w 77810"/>
              <a:gd name="connsiteY7" fmla="*/ 137984 h 242768"/>
              <a:gd name="connsiteX8" fmla="*/ 76540 w 77810"/>
              <a:gd name="connsiteY8" fmla="*/ 1459 h 242768"/>
              <a:gd name="connsiteX9" fmla="*/ 63840 w 77810"/>
              <a:gd name="connsiteY9" fmla="*/ 64959 h 242768"/>
              <a:gd name="connsiteX10" fmla="*/ 340 w 77810"/>
              <a:gd name="connsiteY10" fmla="*/ 23684 h 242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810" h="242768">
                <a:moveTo>
                  <a:pt x="340" y="23684"/>
                </a:moveTo>
                <a:cubicBezTo>
                  <a:pt x="-3893" y="23155"/>
                  <a:pt x="32619" y="41147"/>
                  <a:pt x="38440" y="61784"/>
                </a:cubicBezTo>
                <a:cubicBezTo>
                  <a:pt x="44261" y="82421"/>
                  <a:pt x="35794" y="144334"/>
                  <a:pt x="35265" y="147509"/>
                </a:cubicBezTo>
                <a:cubicBezTo>
                  <a:pt x="34736" y="150684"/>
                  <a:pt x="35265" y="80834"/>
                  <a:pt x="35265" y="80834"/>
                </a:cubicBezTo>
                <a:lnTo>
                  <a:pt x="35265" y="191959"/>
                </a:lnTo>
                <a:cubicBezTo>
                  <a:pt x="35265" y="202542"/>
                  <a:pt x="40028" y="135867"/>
                  <a:pt x="35265" y="144334"/>
                </a:cubicBezTo>
                <a:cubicBezTo>
                  <a:pt x="30502" y="152801"/>
                  <a:pt x="6161" y="243817"/>
                  <a:pt x="6690" y="242759"/>
                </a:cubicBezTo>
                <a:cubicBezTo>
                  <a:pt x="7219" y="241701"/>
                  <a:pt x="26798" y="178201"/>
                  <a:pt x="38440" y="137984"/>
                </a:cubicBezTo>
                <a:cubicBezTo>
                  <a:pt x="50082" y="97767"/>
                  <a:pt x="72307" y="13630"/>
                  <a:pt x="76540" y="1459"/>
                </a:cubicBezTo>
                <a:cubicBezTo>
                  <a:pt x="80773" y="-10712"/>
                  <a:pt x="73894" y="57022"/>
                  <a:pt x="63840" y="64959"/>
                </a:cubicBezTo>
                <a:cubicBezTo>
                  <a:pt x="53786" y="72896"/>
                  <a:pt x="4573" y="24213"/>
                  <a:pt x="340" y="236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B5F071A5-3A1C-9D25-C23C-416026791633}"/>
              </a:ext>
            </a:extLst>
          </p:cNvPr>
          <p:cNvSpPr/>
          <p:nvPr/>
        </p:nvSpPr>
        <p:spPr>
          <a:xfrm>
            <a:off x="7336326" y="6396846"/>
            <a:ext cx="331520" cy="363395"/>
          </a:xfrm>
          <a:custGeom>
            <a:avLst/>
            <a:gdLst>
              <a:gd name="connsiteX0" fmla="*/ 331299 w 331520"/>
              <a:gd name="connsiteY0" fmla="*/ 779 h 363395"/>
              <a:gd name="connsiteX1" fmla="*/ 182074 w 331520"/>
              <a:gd name="connsiteY1" fmla="*/ 223029 h 363395"/>
              <a:gd name="connsiteX2" fmla="*/ 197949 w 331520"/>
              <a:gd name="connsiteY2" fmla="*/ 181754 h 363395"/>
              <a:gd name="connsiteX3" fmla="*/ 128099 w 331520"/>
              <a:gd name="connsiteY3" fmla="*/ 267479 h 363395"/>
              <a:gd name="connsiteX4" fmla="*/ 140799 w 331520"/>
              <a:gd name="connsiteY4" fmla="*/ 223029 h 363395"/>
              <a:gd name="connsiteX5" fmla="*/ 4274 w 331520"/>
              <a:gd name="connsiteY5" fmla="*/ 359554 h 363395"/>
              <a:gd name="connsiteX6" fmla="*/ 48724 w 331520"/>
              <a:gd name="connsiteY6" fmla="*/ 315104 h 363395"/>
              <a:gd name="connsiteX7" fmla="*/ 191599 w 331520"/>
              <a:gd name="connsiteY7" fmla="*/ 203979 h 363395"/>
              <a:gd name="connsiteX8" fmla="*/ 163024 w 331520"/>
              <a:gd name="connsiteY8" fmla="*/ 223029 h 363395"/>
              <a:gd name="connsiteX9" fmla="*/ 229699 w 331520"/>
              <a:gd name="connsiteY9" fmla="*/ 108729 h 363395"/>
              <a:gd name="connsiteX10" fmla="*/ 147149 w 331520"/>
              <a:gd name="connsiteY10" fmla="*/ 280179 h 363395"/>
              <a:gd name="connsiteX11" fmla="*/ 255099 w 331520"/>
              <a:gd name="connsiteY11" fmla="*/ 105554 h 363395"/>
              <a:gd name="connsiteX12" fmla="*/ 216999 w 331520"/>
              <a:gd name="connsiteY12" fmla="*/ 146829 h 363395"/>
              <a:gd name="connsiteX13" fmla="*/ 331299 w 331520"/>
              <a:gd name="connsiteY13" fmla="*/ 779 h 363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1520" h="363395">
                <a:moveTo>
                  <a:pt x="331299" y="779"/>
                </a:moveTo>
                <a:cubicBezTo>
                  <a:pt x="325478" y="13479"/>
                  <a:pt x="204299" y="192867"/>
                  <a:pt x="182074" y="223029"/>
                </a:cubicBezTo>
                <a:cubicBezTo>
                  <a:pt x="159849" y="253191"/>
                  <a:pt x="206945" y="174346"/>
                  <a:pt x="197949" y="181754"/>
                </a:cubicBezTo>
                <a:cubicBezTo>
                  <a:pt x="188953" y="189162"/>
                  <a:pt x="137624" y="260600"/>
                  <a:pt x="128099" y="267479"/>
                </a:cubicBezTo>
                <a:cubicBezTo>
                  <a:pt x="118574" y="274358"/>
                  <a:pt x="161436" y="207683"/>
                  <a:pt x="140799" y="223029"/>
                </a:cubicBezTo>
                <a:cubicBezTo>
                  <a:pt x="120162" y="238375"/>
                  <a:pt x="4274" y="359554"/>
                  <a:pt x="4274" y="359554"/>
                </a:cubicBezTo>
                <a:cubicBezTo>
                  <a:pt x="-11072" y="374900"/>
                  <a:pt x="17503" y="341033"/>
                  <a:pt x="48724" y="315104"/>
                </a:cubicBezTo>
                <a:cubicBezTo>
                  <a:pt x="79945" y="289175"/>
                  <a:pt x="172549" y="219325"/>
                  <a:pt x="191599" y="203979"/>
                </a:cubicBezTo>
                <a:cubicBezTo>
                  <a:pt x="210649" y="188633"/>
                  <a:pt x="156674" y="238904"/>
                  <a:pt x="163024" y="223029"/>
                </a:cubicBezTo>
                <a:cubicBezTo>
                  <a:pt x="169374" y="207154"/>
                  <a:pt x="232345" y="99204"/>
                  <a:pt x="229699" y="108729"/>
                </a:cubicBezTo>
                <a:cubicBezTo>
                  <a:pt x="227053" y="118254"/>
                  <a:pt x="142916" y="280708"/>
                  <a:pt x="147149" y="280179"/>
                </a:cubicBezTo>
                <a:cubicBezTo>
                  <a:pt x="151382" y="279650"/>
                  <a:pt x="243457" y="127779"/>
                  <a:pt x="255099" y="105554"/>
                </a:cubicBezTo>
                <a:cubicBezTo>
                  <a:pt x="266741" y="83329"/>
                  <a:pt x="207474" y="159000"/>
                  <a:pt x="216999" y="146829"/>
                </a:cubicBezTo>
                <a:cubicBezTo>
                  <a:pt x="226524" y="134658"/>
                  <a:pt x="337120" y="-11921"/>
                  <a:pt x="331299" y="7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33CEC3D0-8E18-FF4D-A127-B860AA503C6A}"/>
              </a:ext>
            </a:extLst>
          </p:cNvPr>
          <p:cNvSpPr/>
          <p:nvPr/>
        </p:nvSpPr>
        <p:spPr>
          <a:xfrm>
            <a:off x="7483404" y="6410224"/>
            <a:ext cx="206577" cy="244578"/>
          </a:xfrm>
          <a:custGeom>
            <a:avLst/>
            <a:gdLst>
              <a:gd name="connsiteX0" fmla="*/ 206446 w 206577"/>
              <a:gd name="connsiteY0" fmla="*/ 101 h 244578"/>
              <a:gd name="connsiteX1" fmla="*/ 101671 w 206577"/>
              <a:gd name="connsiteY1" fmla="*/ 142976 h 244578"/>
              <a:gd name="connsiteX2" fmla="*/ 149296 w 206577"/>
              <a:gd name="connsiteY2" fmla="*/ 104876 h 244578"/>
              <a:gd name="connsiteX3" fmla="*/ 88971 w 206577"/>
              <a:gd name="connsiteY3" fmla="*/ 190601 h 244578"/>
              <a:gd name="connsiteX4" fmla="*/ 63571 w 206577"/>
              <a:gd name="connsiteY4" fmla="*/ 222351 h 244578"/>
              <a:gd name="connsiteX5" fmla="*/ 139771 w 206577"/>
              <a:gd name="connsiteY5" fmla="*/ 165201 h 244578"/>
              <a:gd name="connsiteX6" fmla="*/ 71 w 206577"/>
              <a:gd name="connsiteY6" fmla="*/ 244576 h 244578"/>
              <a:gd name="connsiteX7" fmla="*/ 120721 w 206577"/>
              <a:gd name="connsiteY7" fmla="*/ 162026 h 244578"/>
              <a:gd name="connsiteX8" fmla="*/ 120721 w 206577"/>
              <a:gd name="connsiteY8" fmla="*/ 120751 h 244578"/>
              <a:gd name="connsiteX9" fmla="*/ 76271 w 206577"/>
              <a:gd name="connsiteY9" fmla="*/ 168376 h 244578"/>
              <a:gd name="connsiteX10" fmla="*/ 206446 w 206577"/>
              <a:gd name="connsiteY10" fmla="*/ 101 h 244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6577" h="244578">
                <a:moveTo>
                  <a:pt x="206446" y="101"/>
                </a:moveTo>
                <a:cubicBezTo>
                  <a:pt x="210679" y="-4132"/>
                  <a:pt x="111196" y="125514"/>
                  <a:pt x="101671" y="142976"/>
                </a:cubicBezTo>
                <a:cubicBezTo>
                  <a:pt x="92146" y="160439"/>
                  <a:pt x="151413" y="96939"/>
                  <a:pt x="149296" y="104876"/>
                </a:cubicBezTo>
                <a:cubicBezTo>
                  <a:pt x="147179" y="112813"/>
                  <a:pt x="103258" y="171022"/>
                  <a:pt x="88971" y="190601"/>
                </a:cubicBezTo>
                <a:cubicBezTo>
                  <a:pt x="74684" y="210180"/>
                  <a:pt x="55104" y="226584"/>
                  <a:pt x="63571" y="222351"/>
                </a:cubicBezTo>
                <a:cubicBezTo>
                  <a:pt x="72038" y="218118"/>
                  <a:pt x="150354" y="161497"/>
                  <a:pt x="139771" y="165201"/>
                </a:cubicBezTo>
                <a:cubicBezTo>
                  <a:pt x="129188" y="168905"/>
                  <a:pt x="3246" y="245105"/>
                  <a:pt x="71" y="244576"/>
                </a:cubicBezTo>
                <a:cubicBezTo>
                  <a:pt x="-3104" y="244047"/>
                  <a:pt x="100613" y="182663"/>
                  <a:pt x="120721" y="162026"/>
                </a:cubicBezTo>
                <a:cubicBezTo>
                  <a:pt x="140829" y="141389"/>
                  <a:pt x="128129" y="119693"/>
                  <a:pt x="120721" y="120751"/>
                </a:cubicBezTo>
                <a:cubicBezTo>
                  <a:pt x="113313" y="121809"/>
                  <a:pt x="58809" y="183722"/>
                  <a:pt x="76271" y="168376"/>
                </a:cubicBezTo>
                <a:cubicBezTo>
                  <a:pt x="93733" y="153030"/>
                  <a:pt x="202213" y="4334"/>
                  <a:pt x="206446" y="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9053F847-6127-A106-E2F8-847E61EDFDFC}"/>
              </a:ext>
            </a:extLst>
          </p:cNvPr>
          <p:cNvSpPr/>
          <p:nvPr/>
        </p:nvSpPr>
        <p:spPr>
          <a:xfrm>
            <a:off x="7135241" y="7013359"/>
            <a:ext cx="242541" cy="172082"/>
          </a:xfrm>
          <a:custGeom>
            <a:avLst/>
            <a:gdLst>
              <a:gd name="connsiteX0" fmla="*/ 2159 w 242541"/>
              <a:gd name="connsiteY0" fmla="*/ 171666 h 172082"/>
              <a:gd name="connsiteX1" fmla="*/ 233934 w 242541"/>
              <a:gd name="connsiteY1" fmla="*/ 12916 h 172082"/>
              <a:gd name="connsiteX2" fmla="*/ 195834 w 242541"/>
              <a:gd name="connsiteY2" fmla="*/ 31966 h 172082"/>
              <a:gd name="connsiteX3" fmla="*/ 224409 w 242541"/>
              <a:gd name="connsiteY3" fmla="*/ 216 h 172082"/>
              <a:gd name="connsiteX4" fmla="*/ 119634 w 242541"/>
              <a:gd name="connsiteY4" fmla="*/ 51016 h 172082"/>
              <a:gd name="connsiteX5" fmla="*/ 138684 w 242541"/>
              <a:gd name="connsiteY5" fmla="*/ 31966 h 172082"/>
              <a:gd name="connsiteX6" fmla="*/ 94234 w 242541"/>
              <a:gd name="connsiteY6" fmla="*/ 101816 h 172082"/>
              <a:gd name="connsiteX7" fmla="*/ 116459 w 242541"/>
              <a:gd name="connsiteY7" fmla="*/ 60541 h 172082"/>
              <a:gd name="connsiteX8" fmla="*/ 2159 w 242541"/>
              <a:gd name="connsiteY8" fmla="*/ 171666 h 172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2541" h="172082">
                <a:moveTo>
                  <a:pt x="2159" y="171666"/>
                </a:moveTo>
                <a:cubicBezTo>
                  <a:pt x="21738" y="163728"/>
                  <a:pt x="201655" y="36199"/>
                  <a:pt x="233934" y="12916"/>
                </a:cubicBezTo>
                <a:cubicBezTo>
                  <a:pt x="266213" y="-10367"/>
                  <a:pt x="197422" y="34083"/>
                  <a:pt x="195834" y="31966"/>
                </a:cubicBezTo>
                <a:cubicBezTo>
                  <a:pt x="194246" y="29849"/>
                  <a:pt x="237109" y="-2959"/>
                  <a:pt x="224409" y="216"/>
                </a:cubicBezTo>
                <a:cubicBezTo>
                  <a:pt x="211709" y="3391"/>
                  <a:pt x="133921" y="45724"/>
                  <a:pt x="119634" y="51016"/>
                </a:cubicBezTo>
                <a:cubicBezTo>
                  <a:pt x="105347" y="56308"/>
                  <a:pt x="142917" y="23499"/>
                  <a:pt x="138684" y="31966"/>
                </a:cubicBezTo>
                <a:cubicBezTo>
                  <a:pt x="134451" y="40433"/>
                  <a:pt x="97938" y="97054"/>
                  <a:pt x="94234" y="101816"/>
                </a:cubicBezTo>
                <a:cubicBezTo>
                  <a:pt x="90530" y="106578"/>
                  <a:pt x="130747" y="49428"/>
                  <a:pt x="116459" y="60541"/>
                </a:cubicBezTo>
                <a:cubicBezTo>
                  <a:pt x="102172" y="71653"/>
                  <a:pt x="-17420" y="179604"/>
                  <a:pt x="2159" y="1716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175689BB-DAF1-9237-0D68-3C5D7708EC89}"/>
              </a:ext>
            </a:extLst>
          </p:cNvPr>
          <p:cNvSpPr/>
          <p:nvPr/>
        </p:nvSpPr>
        <p:spPr>
          <a:xfrm>
            <a:off x="6787699" y="7233045"/>
            <a:ext cx="150685" cy="601861"/>
          </a:xfrm>
          <a:custGeom>
            <a:avLst/>
            <a:gdLst>
              <a:gd name="connsiteX0" fmla="*/ 451 w 150685"/>
              <a:gd name="connsiteY0" fmla="*/ 2780 h 601861"/>
              <a:gd name="connsiteX1" fmla="*/ 73476 w 150685"/>
              <a:gd name="connsiteY1" fmla="*/ 415530 h 601861"/>
              <a:gd name="connsiteX2" fmla="*/ 63951 w 150685"/>
              <a:gd name="connsiteY2" fmla="*/ 371080 h 601861"/>
              <a:gd name="connsiteX3" fmla="*/ 105226 w 150685"/>
              <a:gd name="connsiteY3" fmla="*/ 526655 h 601861"/>
              <a:gd name="connsiteX4" fmla="*/ 105226 w 150685"/>
              <a:gd name="connsiteY4" fmla="*/ 488555 h 601861"/>
              <a:gd name="connsiteX5" fmla="*/ 149676 w 150685"/>
              <a:gd name="connsiteY5" fmla="*/ 599680 h 601861"/>
              <a:gd name="connsiteX6" fmla="*/ 133801 w 150685"/>
              <a:gd name="connsiteY6" fmla="*/ 555230 h 601861"/>
              <a:gd name="connsiteX7" fmla="*/ 105226 w 150685"/>
              <a:gd name="connsiteY7" fmla="*/ 469505 h 601861"/>
              <a:gd name="connsiteX8" fmla="*/ 105226 w 150685"/>
              <a:gd name="connsiteY8" fmla="*/ 339330 h 601861"/>
              <a:gd name="connsiteX9" fmla="*/ 102051 w 150685"/>
              <a:gd name="connsiteY9" fmla="*/ 453630 h 601861"/>
              <a:gd name="connsiteX10" fmla="*/ 102051 w 150685"/>
              <a:gd name="connsiteY10" fmla="*/ 412355 h 601861"/>
              <a:gd name="connsiteX11" fmla="*/ 98876 w 150685"/>
              <a:gd name="connsiteY11" fmla="*/ 437755 h 601861"/>
              <a:gd name="connsiteX12" fmla="*/ 9976 w 150685"/>
              <a:gd name="connsiteY12" fmla="*/ 225030 h 601861"/>
              <a:gd name="connsiteX13" fmla="*/ 25851 w 150685"/>
              <a:gd name="connsiteY13" fmla="*/ 282180 h 601861"/>
              <a:gd name="connsiteX14" fmla="*/ 38551 w 150685"/>
              <a:gd name="connsiteY14" fmla="*/ 202805 h 601861"/>
              <a:gd name="connsiteX15" fmla="*/ 41726 w 150685"/>
              <a:gd name="connsiteY15" fmla="*/ 234555 h 601861"/>
              <a:gd name="connsiteX16" fmla="*/ 451 w 150685"/>
              <a:gd name="connsiteY16" fmla="*/ 2780 h 60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0685" h="601861">
                <a:moveTo>
                  <a:pt x="451" y="2780"/>
                </a:moveTo>
                <a:cubicBezTo>
                  <a:pt x="5743" y="32942"/>
                  <a:pt x="62893" y="354147"/>
                  <a:pt x="73476" y="415530"/>
                </a:cubicBezTo>
                <a:cubicBezTo>
                  <a:pt x="84059" y="476913"/>
                  <a:pt x="58659" y="352559"/>
                  <a:pt x="63951" y="371080"/>
                </a:cubicBezTo>
                <a:cubicBezTo>
                  <a:pt x="69243" y="389601"/>
                  <a:pt x="98347" y="507076"/>
                  <a:pt x="105226" y="526655"/>
                </a:cubicBezTo>
                <a:cubicBezTo>
                  <a:pt x="112105" y="546234"/>
                  <a:pt x="97818" y="476384"/>
                  <a:pt x="105226" y="488555"/>
                </a:cubicBezTo>
                <a:cubicBezTo>
                  <a:pt x="112634" y="500726"/>
                  <a:pt x="144914" y="588568"/>
                  <a:pt x="149676" y="599680"/>
                </a:cubicBezTo>
                <a:cubicBezTo>
                  <a:pt x="154438" y="610792"/>
                  <a:pt x="141209" y="576926"/>
                  <a:pt x="133801" y="555230"/>
                </a:cubicBezTo>
                <a:cubicBezTo>
                  <a:pt x="126393" y="533534"/>
                  <a:pt x="109988" y="505488"/>
                  <a:pt x="105226" y="469505"/>
                </a:cubicBezTo>
                <a:cubicBezTo>
                  <a:pt x="100464" y="433522"/>
                  <a:pt x="105755" y="341976"/>
                  <a:pt x="105226" y="339330"/>
                </a:cubicBezTo>
                <a:cubicBezTo>
                  <a:pt x="104697" y="336684"/>
                  <a:pt x="102580" y="441459"/>
                  <a:pt x="102051" y="453630"/>
                </a:cubicBezTo>
                <a:cubicBezTo>
                  <a:pt x="101522" y="465801"/>
                  <a:pt x="102580" y="415001"/>
                  <a:pt x="102051" y="412355"/>
                </a:cubicBezTo>
                <a:cubicBezTo>
                  <a:pt x="101522" y="409709"/>
                  <a:pt x="114222" y="468976"/>
                  <a:pt x="98876" y="437755"/>
                </a:cubicBezTo>
                <a:cubicBezTo>
                  <a:pt x="83530" y="406534"/>
                  <a:pt x="22147" y="250959"/>
                  <a:pt x="9976" y="225030"/>
                </a:cubicBezTo>
                <a:cubicBezTo>
                  <a:pt x="-2195" y="199101"/>
                  <a:pt x="21089" y="285884"/>
                  <a:pt x="25851" y="282180"/>
                </a:cubicBezTo>
                <a:cubicBezTo>
                  <a:pt x="30613" y="278476"/>
                  <a:pt x="35905" y="210742"/>
                  <a:pt x="38551" y="202805"/>
                </a:cubicBezTo>
                <a:cubicBezTo>
                  <a:pt x="41197" y="194868"/>
                  <a:pt x="45430" y="272126"/>
                  <a:pt x="41726" y="234555"/>
                </a:cubicBezTo>
                <a:cubicBezTo>
                  <a:pt x="38022" y="196984"/>
                  <a:pt x="-4841" y="-27382"/>
                  <a:pt x="451" y="2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5F6A27B2-298D-96BB-8709-0E5BB66D0346}"/>
              </a:ext>
            </a:extLst>
          </p:cNvPr>
          <p:cNvSpPr/>
          <p:nvPr/>
        </p:nvSpPr>
        <p:spPr>
          <a:xfrm>
            <a:off x="6826095" y="7677054"/>
            <a:ext cx="168589" cy="232273"/>
          </a:xfrm>
          <a:custGeom>
            <a:avLst/>
            <a:gdLst>
              <a:gd name="connsiteX0" fmla="*/ 155 w 168589"/>
              <a:gd name="connsiteY0" fmla="*/ 96 h 232273"/>
              <a:gd name="connsiteX1" fmla="*/ 143030 w 168589"/>
              <a:gd name="connsiteY1" fmla="*/ 174721 h 232273"/>
              <a:gd name="connsiteX2" fmla="*/ 123980 w 168589"/>
              <a:gd name="connsiteY2" fmla="*/ 95346 h 232273"/>
              <a:gd name="connsiteX3" fmla="*/ 168430 w 168589"/>
              <a:gd name="connsiteY3" fmla="*/ 228696 h 232273"/>
              <a:gd name="connsiteX4" fmla="*/ 139855 w 168589"/>
              <a:gd name="connsiteY4" fmla="*/ 196946 h 232273"/>
              <a:gd name="connsiteX5" fmla="*/ 149380 w 168589"/>
              <a:gd name="connsiteY5" fmla="*/ 206471 h 232273"/>
              <a:gd name="connsiteX6" fmla="*/ 101755 w 168589"/>
              <a:gd name="connsiteY6" fmla="*/ 149321 h 232273"/>
              <a:gd name="connsiteX7" fmla="*/ 114455 w 168589"/>
              <a:gd name="connsiteY7" fmla="*/ 231871 h 232273"/>
              <a:gd name="connsiteX8" fmla="*/ 108105 w 168589"/>
              <a:gd name="connsiteY8" fmla="*/ 120746 h 232273"/>
              <a:gd name="connsiteX9" fmla="*/ 114455 w 168589"/>
              <a:gd name="connsiteY9" fmla="*/ 149321 h 232273"/>
              <a:gd name="connsiteX10" fmla="*/ 155 w 168589"/>
              <a:gd name="connsiteY10" fmla="*/ 96 h 232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8589" h="232273">
                <a:moveTo>
                  <a:pt x="155" y="96"/>
                </a:moveTo>
                <a:cubicBezTo>
                  <a:pt x="4917" y="4329"/>
                  <a:pt x="122393" y="158846"/>
                  <a:pt x="143030" y="174721"/>
                </a:cubicBezTo>
                <a:cubicBezTo>
                  <a:pt x="163668" y="190596"/>
                  <a:pt x="119747" y="86350"/>
                  <a:pt x="123980" y="95346"/>
                </a:cubicBezTo>
                <a:cubicBezTo>
                  <a:pt x="128213" y="104342"/>
                  <a:pt x="165784" y="211763"/>
                  <a:pt x="168430" y="228696"/>
                </a:cubicBezTo>
                <a:cubicBezTo>
                  <a:pt x="171076" y="245629"/>
                  <a:pt x="139855" y="196946"/>
                  <a:pt x="139855" y="196946"/>
                </a:cubicBezTo>
                <a:cubicBezTo>
                  <a:pt x="136680" y="193242"/>
                  <a:pt x="155730" y="214408"/>
                  <a:pt x="149380" y="206471"/>
                </a:cubicBezTo>
                <a:cubicBezTo>
                  <a:pt x="143030" y="198534"/>
                  <a:pt x="107576" y="145088"/>
                  <a:pt x="101755" y="149321"/>
                </a:cubicBezTo>
                <a:cubicBezTo>
                  <a:pt x="95934" y="153554"/>
                  <a:pt x="113397" y="236633"/>
                  <a:pt x="114455" y="231871"/>
                </a:cubicBezTo>
                <a:cubicBezTo>
                  <a:pt x="115513" y="227109"/>
                  <a:pt x="108105" y="134504"/>
                  <a:pt x="108105" y="120746"/>
                </a:cubicBezTo>
                <a:cubicBezTo>
                  <a:pt x="108105" y="106988"/>
                  <a:pt x="127684" y="166254"/>
                  <a:pt x="114455" y="149321"/>
                </a:cubicBezTo>
                <a:cubicBezTo>
                  <a:pt x="101226" y="132388"/>
                  <a:pt x="-4607" y="-4137"/>
                  <a:pt x="155" y="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FD818F41-D8E2-56FA-1451-812226C61A16}"/>
              </a:ext>
            </a:extLst>
          </p:cNvPr>
          <p:cNvSpPr/>
          <p:nvPr/>
        </p:nvSpPr>
        <p:spPr>
          <a:xfrm>
            <a:off x="6917611" y="7886974"/>
            <a:ext cx="141712" cy="486819"/>
          </a:xfrm>
          <a:custGeom>
            <a:avLst/>
            <a:gdLst>
              <a:gd name="connsiteX0" fmla="*/ 714 w 141712"/>
              <a:gd name="connsiteY0" fmla="*/ 2901 h 486819"/>
              <a:gd name="connsiteX1" fmla="*/ 124539 w 141712"/>
              <a:gd name="connsiteY1" fmla="*/ 244201 h 486819"/>
              <a:gd name="connsiteX2" fmla="*/ 111839 w 141712"/>
              <a:gd name="connsiteY2" fmla="*/ 206101 h 486819"/>
              <a:gd name="connsiteX3" fmla="*/ 134064 w 141712"/>
              <a:gd name="connsiteY3" fmla="*/ 329926 h 486819"/>
              <a:gd name="connsiteX4" fmla="*/ 127714 w 141712"/>
              <a:gd name="connsiteY4" fmla="*/ 383901 h 486819"/>
              <a:gd name="connsiteX5" fmla="*/ 140414 w 141712"/>
              <a:gd name="connsiteY5" fmla="*/ 339451 h 486819"/>
              <a:gd name="connsiteX6" fmla="*/ 130889 w 141712"/>
              <a:gd name="connsiteY6" fmla="*/ 485501 h 486819"/>
              <a:gd name="connsiteX7" fmla="*/ 127714 w 141712"/>
              <a:gd name="connsiteY7" fmla="*/ 409301 h 486819"/>
              <a:gd name="connsiteX8" fmla="*/ 137239 w 141712"/>
              <a:gd name="connsiteY8" fmla="*/ 371201 h 486819"/>
              <a:gd name="connsiteX9" fmla="*/ 61039 w 141712"/>
              <a:gd name="connsiteY9" fmla="*/ 221976 h 486819"/>
              <a:gd name="connsiteX10" fmla="*/ 134064 w 141712"/>
              <a:gd name="connsiteY10" fmla="*/ 342626 h 486819"/>
              <a:gd name="connsiteX11" fmla="*/ 130889 w 141712"/>
              <a:gd name="connsiteY11" fmla="*/ 256901 h 486819"/>
              <a:gd name="connsiteX12" fmla="*/ 57864 w 141712"/>
              <a:gd name="connsiteY12" fmla="*/ 164826 h 486819"/>
              <a:gd name="connsiteX13" fmla="*/ 80089 w 141712"/>
              <a:gd name="connsiteY13" fmla="*/ 187051 h 486819"/>
              <a:gd name="connsiteX14" fmla="*/ 73739 w 141712"/>
              <a:gd name="connsiteY14" fmla="*/ 31476 h 486819"/>
              <a:gd name="connsiteX15" fmla="*/ 80089 w 141712"/>
              <a:gd name="connsiteY15" fmla="*/ 142601 h 486819"/>
              <a:gd name="connsiteX16" fmla="*/ 73739 w 141712"/>
              <a:gd name="connsiteY16" fmla="*/ 110851 h 486819"/>
              <a:gd name="connsiteX17" fmla="*/ 714 w 141712"/>
              <a:gd name="connsiteY17" fmla="*/ 2901 h 486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41712" h="486819">
                <a:moveTo>
                  <a:pt x="714" y="2901"/>
                </a:moveTo>
                <a:cubicBezTo>
                  <a:pt x="9181" y="25126"/>
                  <a:pt x="106018" y="210334"/>
                  <a:pt x="124539" y="244201"/>
                </a:cubicBezTo>
                <a:cubicBezTo>
                  <a:pt x="143060" y="278068"/>
                  <a:pt x="110252" y="191814"/>
                  <a:pt x="111839" y="206101"/>
                </a:cubicBezTo>
                <a:cubicBezTo>
                  <a:pt x="113426" y="220388"/>
                  <a:pt x="131418" y="300293"/>
                  <a:pt x="134064" y="329926"/>
                </a:cubicBezTo>
                <a:cubicBezTo>
                  <a:pt x="136710" y="359559"/>
                  <a:pt x="126656" y="382313"/>
                  <a:pt x="127714" y="383901"/>
                </a:cubicBezTo>
                <a:cubicBezTo>
                  <a:pt x="128772" y="385489"/>
                  <a:pt x="139885" y="322518"/>
                  <a:pt x="140414" y="339451"/>
                </a:cubicBezTo>
                <a:cubicBezTo>
                  <a:pt x="140943" y="356384"/>
                  <a:pt x="133006" y="473859"/>
                  <a:pt x="130889" y="485501"/>
                </a:cubicBezTo>
                <a:cubicBezTo>
                  <a:pt x="128772" y="497143"/>
                  <a:pt x="126656" y="428351"/>
                  <a:pt x="127714" y="409301"/>
                </a:cubicBezTo>
                <a:cubicBezTo>
                  <a:pt x="128772" y="390251"/>
                  <a:pt x="148351" y="402422"/>
                  <a:pt x="137239" y="371201"/>
                </a:cubicBezTo>
                <a:cubicBezTo>
                  <a:pt x="126127" y="339980"/>
                  <a:pt x="61568" y="226739"/>
                  <a:pt x="61039" y="221976"/>
                </a:cubicBezTo>
                <a:cubicBezTo>
                  <a:pt x="60510" y="217214"/>
                  <a:pt x="122422" y="336805"/>
                  <a:pt x="134064" y="342626"/>
                </a:cubicBezTo>
                <a:cubicBezTo>
                  <a:pt x="145706" y="348447"/>
                  <a:pt x="143589" y="286534"/>
                  <a:pt x="130889" y="256901"/>
                </a:cubicBezTo>
                <a:cubicBezTo>
                  <a:pt x="118189" y="227268"/>
                  <a:pt x="66331" y="176468"/>
                  <a:pt x="57864" y="164826"/>
                </a:cubicBezTo>
                <a:cubicBezTo>
                  <a:pt x="49397" y="153184"/>
                  <a:pt x="77443" y="209276"/>
                  <a:pt x="80089" y="187051"/>
                </a:cubicBezTo>
                <a:cubicBezTo>
                  <a:pt x="82735" y="164826"/>
                  <a:pt x="73739" y="38884"/>
                  <a:pt x="73739" y="31476"/>
                </a:cubicBezTo>
                <a:cubicBezTo>
                  <a:pt x="73739" y="24068"/>
                  <a:pt x="80089" y="129372"/>
                  <a:pt x="80089" y="142601"/>
                </a:cubicBezTo>
                <a:cubicBezTo>
                  <a:pt x="80089" y="155830"/>
                  <a:pt x="85910" y="128843"/>
                  <a:pt x="73739" y="110851"/>
                </a:cubicBezTo>
                <a:cubicBezTo>
                  <a:pt x="61568" y="92859"/>
                  <a:pt x="-7753" y="-19324"/>
                  <a:pt x="714" y="29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E5FFC04B-95B3-D22E-DEAE-90B27D23C98D}"/>
              </a:ext>
            </a:extLst>
          </p:cNvPr>
          <p:cNvSpPr/>
          <p:nvPr/>
        </p:nvSpPr>
        <p:spPr>
          <a:xfrm>
            <a:off x="6730568" y="7197335"/>
            <a:ext cx="54411" cy="419391"/>
          </a:xfrm>
          <a:custGeom>
            <a:avLst/>
            <a:gdLst>
              <a:gd name="connsiteX0" fmla="*/ 54407 w 54411"/>
              <a:gd name="connsiteY0" fmla="*/ 390 h 419391"/>
              <a:gd name="connsiteX1" fmla="*/ 432 w 54411"/>
              <a:gd name="connsiteY1" fmla="*/ 279790 h 419391"/>
              <a:gd name="connsiteX2" fmla="*/ 32182 w 54411"/>
              <a:gd name="connsiteY2" fmla="*/ 232165 h 419391"/>
              <a:gd name="connsiteX3" fmla="*/ 3607 w 54411"/>
              <a:gd name="connsiteY3" fmla="*/ 365515 h 419391"/>
              <a:gd name="connsiteX4" fmla="*/ 13132 w 54411"/>
              <a:gd name="connsiteY4" fmla="*/ 406790 h 419391"/>
              <a:gd name="connsiteX5" fmla="*/ 41707 w 54411"/>
              <a:gd name="connsiteY5" fmla="*/ 152790 h 419391"/>
              <a:gd name="connsiteX6" fmla="*/ 22657 w 54411"/>
              <a:gd name="connsiteY6" fmla="*/ 270265 h 419391"/>
              <a:gd name="connsiteX7" fmla="*/ 32182 w 54411"/>
              <a:gd name="connsiteY7" fmla="*/ 200415 h 419391"/>
              <a:gd name="connsiteX8" fmla="*/ 432 w 54411"/>
              <a:gd name="connsiteY8" fmla="*/ 257565 h 419391"/>
              <a:gd name="connsiteX9" fmla="*/ 13132 w 54411"/>
              <a:gd name="connsiteY9" fmla="*/ 152790 h 419391"/>
              <a:gd name="connsiteX10" fmla="*/ 3607 w 54411"/>
              <a:gd name="connsiteY10" fmla="*/ 216290 h 419391"/>
              <a:gd name="connsiteX11" fmla="*/ 54407 w 54411"/>
              <a:gd name="connsiteY11" fmla="*/ 390 h 419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411" h="419391">
                <a:moveTo>
                  <a:pt x="54407" y="390"/>
                </a:moveTo>
                <a:cubicBezTo>
                  <a:pt x="53878" y="10973"/>
                  <a:pt x="4136" y="241161"/>
                  <a:pt x="432" y="279790"/>
                </a:cubicBezTo>
                <a:cubicBezTo>
                  <a:pt x="-3272" y="318419"/>
                  <a:pt x="31653" y="217878"/>
                  <a:pt x="32182" y="232165"/>
                </a:cubicBezTo>
                <a:cubicBezTo>
                  <a:pt x="32711" y="246453"/>
                  <a:pt x="6782" y="336411"/>
                  <a:pt x="3607" y="365515"/>
                </a:cubicBezTo>
                <a:cubicBezTo>
                  <a:pt x="432" y="394619"/>
                  <a:pt x="6782" y="442244"/>
                  <a:pt x="13132" y="406790"/>
                </a:cubicBezTo>
                <a:cubicBezTo>
                  <a:pt x="19482" y="371336"/>
                  <a:pt x="40120" y="175544"/>
                  <a:pt x="41707" y="152790"/>
                </a:cubicBezTo>
                <a:cubicBezTo>
                  <a:pt x="43294" y="130036"/>
                  <a:pt x="24245" y="262327"/>
                  <a:pt x="22657" y="270265"/>
                </a:cubicBezTo>
                <a:cubicBezTo>
                  <a:pt x="21069" y="278203"/>
                  <a:pt x="35886" y="202532"/>
                  <a:pt x="32182" y="200415"/>
                </a:cubicBezTo>
                <a:cubicBezTo>
                  <a:pt x="28478" y="198298"/>
                  <a:pt x="3607" y="265503"/>
                  <a:pt x="432" y="257565"/>
                </a:cubicBezTo>
                <a:cubicBezTo>
                  <a:pt x="-2743" y="249627"/>
                  <a:pt x="12603" y="159669"/>
                  <a:pt x="13132" y="152790"/>
                </a:cubicBezTo>
                <a:cubicBezTo>
                  <a:pt x="13661" y="145911"/>
                  <a:pt x="-3801" y="234811"/>
                  <a:pt x="3607" y="216290"/>
                </a:cubicBezTo>
                <a:cubicBezTo>
                  <a:pt x="11015" y="197769"/>
                  <a:pt x="54936" y="-10193"/>
                  <a:pt x="54407" y="3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3401DBDA-0A1D-3822-5A2B-FFC065F2B9B4}"/>
              </a:ext>
            </a:extLst>
          </p:cNvPr>
          <p:cNvSpPr/>
          <p:nvPr/>
        </p:nvSpPr>
        <p:spPr>
          <a:xfrm>
            <a:off x="6791304" y="7664411"/>
            <a:ext cx="76025" cy="277069"/>
          </a:xfrm>
          <a:custGeom>
            <a:avLst/>
            <a:gdLst>
              <a:gd name="connsiteX0" fmla="*/ 21 w 76025"/>
              <a:gd name="connsiteY0" fmla="*/ 39 h 277069"/>
              <a:gd name="connsiteX1" fmla="*/ 44471 w 76025"/>
              <a:gd name="connsiteY1" fmla="*/ 228639 h 277069"/>
              <a:gd name="connsiteX2" fmla="*/ 47646 w 76025"/>
              <a:gd name="connsiteY2" fmla="*/ 206414 h 277069"/>
              <a:gd name="connsiteX3" fmla="*/ 73046 w 76025"/>
              <a:gd name="connsiteY3" fmla="*/ 276264 h 277069"/>
              <a:gd name="connsiteX4" fmla="*/ 73046 w 76025"/>
              <a:gd name="connsiteY4" fmla="*/ 228639 h 277069"/>
              <a:gd name="connsiteX5" fmla="*/ 50821 w 76025"/>
              <a:gd name="connsiteY5" fmla="*/ 15914 h 277069"/>
              <a:gd name="connsiteX6" fmla="*/ 57171 w 76025"/>
              <a:gd name="connsiteY6" fmla="*/ 228639 h 277069"/>
              <a:gd name="connsiteX7" fmla="*/ 47646 w 76025"/>
              <a:gd name="connsiteY7" fmla="*/ 168314 h 277069"/>
              <a:gd name="connsiteX8" fmla="*/ 50821 w 76025"/>
              <a:gd name="connsiteY8" fmla="*/ 209589 h 277069"/>
              <a:gd name="connsiteX9" fmla="*/ 21 w 76025"/>
              <a:gd name="connsiteY9" fmla="*/ 39 h 277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6025" h="277069">
                <a:moveTo>
                  <a:pt x="21" y="39"/>
                </a:moveTo>
                <a:cubicBezTo>
                  <a:pt x="-1037" y="3214"/>
                  <a:pt x="36534" y="194243"/>
                  <a:pt x="44471" y="228639"/>
                </a:cubicBezTo>
                <a:cubicBezTo>
                  <a:pt x="52408" y="263035"/>
                  <a:pt x="42884" y="198477"/>
                  <a:pt x="47646" y="206414"/>
                </a:cubicBezTo>
                <a:cubicBezTo>
                  <a:pt x="52409" y="214352"/>
                  <a:pt x="68813" y="272560"/>
                  <a:pt x="73046" y="276264"/>
                </a:cubicBezTo>
                <a:cubicBezTo>
                  <a:pt x="77279" y="279968"/>
                  <a:pt x="76750" y="272031"/>
                  <a:pt x="73046" y="228639"/>
                </a:cubicBezTo>
                <a:cubicBezTo>
                  <a:pt x="69342" y="185247"/>
                  <a:pt x="53467" y="15914"/>
                  <a:pt x="50821" y="15914"/>
                </a:cubicBezTo>
                <a:cubicBezTo>
                  <a:pt x="48175" y="15914"/>
                  <a:pt x="57700" y="203239"/>
                  <a:pt x="57171" y="228639"/>
                </a:cubicBezTo>
                <a:cubicBezTo>
                  <a:pt x="56642" y="254039"/>
                  <a:pt x="48704" y="171489"/>
                  <a:pt x="47646" y="168314"/>
                </a:cubicBezTo>
                <a:cubicBezTo>
                  <a:pt x="46588" y="165139"/>
                  <a:pt x="58229" y="234989"/>
                  <a:pt x="50821" y="209589"/>
                </a:cubicBezTo>
                <a:cubicBezTo>
                  <a:pt x="43413" y="184189"/>
                  <a:pt x="1079" y="-3136"/>
                  <a:pt x="21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E00FDF08-F3D0-48C7-0582-0E5EE035DD25}"/>
              </a:ext>
            </a:extLst>
          </p:cNvPr>
          <p:cNvSpPr/>
          <p:nvPr/>
        </p:nvSpPr>
        <p:spPr>
          <a:xfrm>
            <a:off x="6800226" y="7693998"/>
            <a:ext cx="205097" cy="677528"/>
          </a:xfrm>
          <a:custGeom>
            <a:avLst/>
            <a:gdLst>
              <a:gd name="connsiteX0" fmla="*/ 624 w 205097"/>
              <a:gd name="connsiteY0" fmla="*/ 2202 h 677528"/>
              <a:gd name="connsiteX1" fmla="*/ 149849 w 205097"/>
              <a:gd name="connsiteY1" fmla="*/ 411777 h 677528"/>
              <a:gd name="connsiteX2" fmla="*/ 156199 w 205097"/>
              <a:gd name="connsiteY2" fmla="*/ 513377 h 677528"/>
              <a:gd name="connsiteX3" fmla="*/ 159374 w 205097"/>
              <a:gd name="connsiteY3" fmla="*/ 468927 h 677528"/>
              <a:gd name="connsiteX4" fmla="*/ 197474 w 205097"/>
              <a:gd name="connsiteY4" fmla="*/ 586402 h 677528"/>
              <a:gd name="connsiteX5" fmla="*/ 197474 w 205097"/>
              <a:gd name="connsiteY5" fmla="*/ 538777 h 677528"/>
              <a:gd name="connsiteX6" fmla="*/ 203824 w 205097"/>
              <a:gd name="connsiteY6" fmla="*/ 672127 h 677528"/>
              <a:gd name="connsiteX7" fmla="*/ 168899 w 205097"/>
              <a:gd name="connsiteY7" fmla="*/ 322877 h 677528"/>
              <a:gd name="connsiteX8" fmla="*/ 175249 w 205097"/>
              <a:gd name="connsiteY8" fmla="*/ 472102 h 677528"/>
              <a:gd name="connsiteX9" fmla="*/ 127624 w 205097"/>
              <a:gd name="connsiteY9" fmla="*/ 329227 h 677528"/>
              <a:gd name="connsiteX10" fmla="*/ 127624 w 205097"/>
              <a:gd name="connsiteY10" fmla="*/ 386377 h 677528"/>
              <a:gd name="connsiteX11" fmla="*/ 70474 w 205097"/>
              <a:gd name="connsiteY11" fmla="*/ 221277 h 677528"/>
              <a:gd name="connsiteX12" fmla="*/ 127624 w 205097"/>
              <a:gd name="connsiteY12" fmla="*/ 303827 h 677528"/>
              <a:gd name="connsiteX13" fmla="*/ 89524 w 205097"/>
              <a:gd name="connsiteY13" fmla="*/ 141902 h 677528"/>
              <a:gd name="connsiteX14" fmla="*/ 95874 w 205097"/>
              <a:gd name="connsiteY14" fmla="*/ 243502 h 677528"/>
              <a:gd name="connsiteX15" fmla="*/ 624 w 205097"/>
              <a:gd name="connsiteY15" fmla="*/ 2202 h 677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05097" h="677528">
                <a:moveTo>
                  <a:pt x="624" y="2202"/>
                </a:moveTo>
                <a:cubicBezTo>
                  <a:pt x="9620" y="30248"/>
                  <a:pt x="123920" y="326581"/>
                  <a:pt x="149849" y="411777"/>
                </a:cubicBezTo>
                <a:cubicBezTo>
                  <a:pt x="175778" y="496973"/>
                  <a:pt x="154612" y="503852"/>
                  <a:pt x="156199" y="513377"/>
                </a:cubicBezTo>
                <a:cubicBezTo>
                  <a:pt x="157787" y="522902"/>
                  <a:pt x="152495" y="456756"/>
                  <a:pt x="159374" y="468927"/>
                </a:cubicBezTo>
                <a:cubicBezTo>
                  <a:pt x="166253" y="481098"/>
                  <a:pt x="191124" y="574760"/>
                  <a:pt x="197474" y="586402"/>
                </a:cubicBezTo>
                <a:cubicBezTo>
                  <a:pt x="203824" y="598044"/>
                  <a:pt x="196416" y="524490"/>
                  <a:pt x="197474" y="538777"/>
                </a:cubicBezTo>
                <a:cubicBezTo>
                  <a:pt x="198532" y="553064"/>
                  <a:pt x="208586" y="708110"/>
                  <a:pt x="203824" y="672127"/>
                </a:cubicBezTo>
                <a:cubicBezTo>
                  <a:pt x="199062" y="636144"/>
                  <a:pt x="173661" y="356214"/>
                  <a:pt x="168899" y="322877"/>
                </a:cubicBezTo>
                <a:cubicBezTo>
                  <a:pt x="164137" y="289540"/>
                  <a:pt x="182128" y="471044"/>
                  <a:pt x="175249" y="472102"/>
                </a:cubicBezTo>
                <a:cubicBezTo>
                  <a:pt x="168370" y="473160"/>
                  <a:pt x="135561" y="343514"/>
                  <a:pt x="127624" y="329227"/>
                </a:cubicBezTo>
                <a:cubicBezTo>
                  <a:pt x="119687" y="314940"/>
                  <a:pt x="137149" y="404369"/>
                  <a:pt x="127624" y="386377"/>
                </a:cubicBezTo>
                <a:cubicBezTo>
                  <a:pt x="118099" y="368385"/>
                  <a:pt x="70474" y="235035"/>
                  <a:pt x="70474" y="221277"/>
                </a:cubicBezTo>
                <a:cubicBezTo>
                  <a:pt x="70474" y="207519"/>
                  <a:pt x="124449" y="317056"/>
                  <a:pt x="127624" y="303827"/>
                </a:cubicBezTo>
                <a:cubicBezTo>
                  <a:pt x="130799" y="290598"/>
                  <a:pt x="94816" y="151956"/>
                  <a:pt x="89524" y="141902"/>
                </a:cubicBezTo>
                <a:cubicBezTo>
                  <a:pt x="84232" y="131848"/>
                  <a:pt x="109103" y="264140"/>
                  <a:pt x="95874" y="243502"/>
                </a:cubicBezTo>
                <a:cubicBezTo>
                  <a:pt x="82645" y="222864"/>
                  <a:pt x="-8372" y="-25844"/>
                  <a:pt x="624" y="22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7638BE27-2C94-D76D-900C-B2382AE83A53}"/>
              </a:ext>
            </a:extLst>
          </p:cNvPr>
          <p:cNvSpPr/>
          <p:nvPr/>
        </p:nvSpPr>
        <p:spPr>
          <a:xfrm>
            <a:off x="6674917" y="7161836"/>
            <a:ext cx="87902" cy="464553"/>
          </a:xfrm>
          <a:custGeom>
            <a:avLst/>
            <a:gdLst>
              <a:gd name="connsiteX0" fmla="*/ 87833 w 87902"/>
              <a:gd name="connsiteY0" fmla="*/ 964 h 464553"/>
              <a:gd name="connsiteX1" fmla="*/ 17983 w 87902"/>
              <a:gd name="connsiteY1" fmla="*/ 254964 h 464553"/>
              <a:gd name="connsiteX2" fmla="*/ 37033 w 87902"/>
              <a:gd name="connsiteY2" fmla="*/ 213689 h 464553"/>
              <a:gd name="connsiteX3" fmla="*/ 37033 w 87902"/>
              <a:gd name="connsiteY3" fmla="*/ 375614 h 464553"/>
              <a:gd name="connsiteX4" fmla="*/ 56083 w 87902"/>
              <a:gd name="connsiteY4" fmla="*/ 464514 h 464553"/>
              <a:gd name="connsiteX5" fmla="*/ 56083 w 87902"/>
              <a:gd name="connsiteY5" fmla="*/ 385139 h 464553"/>
              <a:gd name="connsiteX6" fmla="*/ 2108 w 87902"/>
              <a:gd name="connsiteY6" fmla="*/ 261314 h 464553"/>
              <a:gd name="connsiteX7" fmla="*/ 11633 w 87902"/>
              <a:gd name="connsiteY7" fmla="*/ 124789 h 464553"/>
              <a:gd name="connsiteX8" fmla="*/ 17983 w 87902"/>
              <a:gd name="connsiteY8" fmla="*/ 223214 h 464553"/>
              <a:gd name="connsiteX9" fmla="*/ 30683 w 87902"/>
              <a:gd name="connsiteY9" fmla="*/ 169239 h 464553"/>
              <a:gd name="connsiteX10" fmla="*/ 87833 w 87902"/>
              <a:gd name="connsiteY10" fmla="*/ 964 h 464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7902" h="464553">
                <a:moveTo>
                  <a:pt x="87833" y="964"/>
                </a:moveTo>
                <a:cubicBezTo>
                  <a:pt x="85716" y="15252"/>
                  <a:pt x="26450" y="219510"/>
                  <a:pt x="17983" y="254964"/>
                </a:cubicBezTo>
                <a:cubicBezTo>
                  <a:pt x="9516" y="290418"/>
                  <a:pt x="33858" y="193581"/>
                  <a:pt x="37033" y="213689"/>
                </a:cubicBezTo>
                <a:cubicBezTo>
                  <a:pt x="40208" y="233797"/>
                  <a:pt x="33858" y="333810"/>
                  <a:pt x="37033" y="375614"/>
                </a:cubicBezTo>
                <a:cubicBezTo>
                  <a:pt x="40208" y="417418"/>
                  <a:pt x="52908" y="462927"/>
                  <a:pt x="56083" y="464514"/>
                </a:cubicBezTo>
                <a:cubicBezTo>
                  <a:pt x="59258" y="466101"/>
                  <a:pt x="65079" y="419006"/>
                  <a:pt x="56083" y="385139"/>
                </a:cubicBezTo>
                <a:cubicBezTo>
                  <a:pt x="47087" y="351272"/>
                  <a:pt x="9516" y="304706"/>
                  <a:pt x="2108" y="261314"/>
                </a:cubicBezTo>
                <a:cubicBezTo>
                  <a:pt x="-5300" y="217922"/>
                  <a:pt x="8987" y="131139"/>
                  <a:pt x="11633" y="124789"/>
                </a:cubicBezTo>
                <a:cubicBezTo>
                  <a:pt x="14279" y="118439"/>
                  <a:pt x="14808" y="215806"/>
                  <a:pt x="17983" y="223214"/>
                </a:cubicBezTo>
                <a:cubicBezTo>
                  <a:pt x="21158" y="230622"/>
                  <a:pt x="17983" y="203106"/>
                  <a:pt x="30683" y="169239"/>
                </a:cubicBezTo>
                <a:cubicBezTo>
                  <a:pt x="43383" y="135372"/>
                  <a:pt x="89950" y="-13324"/>
                  <a:pt x="87833" y="9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88294280-01DF-E4F4-9CA4-333FF9047D34}"/>
              </a:ext>
            </a:extLst>
          </p:cNvPr>
          <p:cNvSpPr/>
          <p:nvPr/>
        </p:nvSpPr>
        <p:spPr>
          <a:xfrm>
            <a:off x="6756245" y="7667593"/>
            <a:ext cx="134896" cy="539901"/>
          </a:xfrm>
          <a:custGeom>
            <a:avLst/>
            <a:gdLst>
              <a:gd name="connsiteX0" fmla="*/ 155 w 134896"/>
              <a:gd name="connsiteY0" fmla="*/ 32 h 539901"/>
              <a:gd name="connsiteX1" fmla="*/ 63655 w 134896"/>
              <a:gd name="connsiteY1" fmla="*/ 225457 h 539901"/>
              <a:gd name="connsiteX2" fmla="*/ 57305 w 134896"/>
              <a:gd name="connsiteY2" fmla="*/ 212757 h 539901"/>
              <a:gd name="connsiteX3" fmla="*/ 85880 w 134896"/>
              <a:gd name="connsiteY3" fmla="*/ 288957 h 539901"/>
              <a:gd name="connsiteX4" fmla="*/ 50955 w 134896"/>
              <a:gd name="connsiteY4" fmla="*/ 228632 h 539901"/>
              <a:gd name="connsiteX5" fmla="*/ 133505 w 134896"/>
              <a:gd name="connsiteY5" fmla="*/ 371507 h 539901"/>
              <a:gd name="connsiteX6" fmla="*/ 104930 w 134896"/>
              <a:gd name="connsiteY6" fmla="*/ 539782 h 539901"/>
              <a:gd name="connsiteX7" fmla="*/ 133505 w 134896"/>
              <a:gd name="connsiteY7" fmla="*/ 396907 h 539901"/>
              <a:gd name="connsiteX8" fmla="*/ 95405 w 134896"/>
              <a:gd name="connsiteY8" fmla="*/ 311182 h 539901"/>
              <a:gd name="connsiteX9" fmla="*/ 120805 w 134896"/>
              <a:gd name="connsiteY9" fmla="*/ 384207 h 539901"/>
              <a:gd name="connsiteX10" fmla="*/ 108105 w 134896"/>
              <a:gd name="connsiteY10" fmla="*/ 304832 h 539901"/>
              <a:gd name="connsiteX11" fmla="*/ 16030 w 134896"/>
              <a:gd name="connsiteY11" fmla="*/ 212757 h 539901"/>
              <a:gd name="connsiteX12" fmla="*/ 44605 w 134896"/>
              <a:gd name="connsiteY12" fmla="*/ 244507 h 539901"/>
              <a:gd name="connsiteX13" fmla="*/ 155 w 134896"/>
              <a:gd name="connsiteY13" fmla="*/ 32 h 53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4896" h="539901">
                <a:moveTo>
                  <a:pt x="155" y="32"/>
                </a:moveTo>
                <a:cubicBezTo>
                  <a:pt x="3330" y="-3143"/>
                  <a:pt x="63655" y="225457"/>
                  <a:pt x="63655" y="225457"/>
                </a:cubicBezTo>
                <a:cubicBezTo>
                  <a:pt x="73180" y="260911"/>
                  <a:pt x="53601" y="202174"/>
                  <a:pt x="57305" y="212757"/>
                </a:cubicBezTo>
                <a:cubicBezTo>
                  <a:pt x="61009" y="223340"/>
                  <a:pt x="86938" y="286311"/>
                  <a:pt x="85880" y="288957"/>
                </a:cubicBezTo>
                <a:cubicBezTo>
                  <a:pt x="84822" y="291603"/>
                  <a:pt x="50955" y="228632"/>
                  <a:pt x="50955" y="228632"/>
                </a:cubicBezTo>
                <a:cubicBezTo>
                  <a:pt x="58893" y="242390"/>
                  <a:pt x="124509" y="319649"/>
                  <a:pt x="133505" y="371507"/>
                </a:cubicBezTo>
                <a:cubicBezTo>
                  <a:pt x="142501" y="423365"/>
                  <a:pt x="104930" y="535549"/>
                  <a:pt x="104930" y="539782"/>
                </a:cubicBezTo>
                <a:cubicBezTo>
                  <a:pt x="104930" y="544015"/>
                  <a:pt x="135093" y="435007"/>
                  <a:pt x="133505" y="396907"/>
                </a:cubicBezTo>
                <a:cubicBezTo>
                  <a:pt x="131917" y="358807"/>
                  <a:pt x="97522" y="313299"/>
                  <a:pt x="95405" y="311182"/>
                </a:cubicBezTo>
                <a:cubicBezTo>
                  <a:pt x="93288" y="309065"/>
                  <a:pt x="118688" y="385265"/>
                  <a:pt x="120805" y="384207"/>
                </a:cubicBezTo>
                <a:cubicBezTo>
                  <a:pt x="122922" y="383149"/>
                  <a:pt x="125567" y="333407"/>
                  <a:pt x="108105" y="304832"/>
                </a:cubicBezTo>
                <a:cubicBezTo>
                  <a:pt x="90643" y="276257"/>
                  <a:pt x="26613" y="222811"/>
                  <a:pt x="16030" y="212757"/>
                </a:cubicBezTo>
                <a:cubicBezTo>
                  <a:pt x="5447" y="202703"/>
                  <a:pt x="45663" y="275728"/>
                  <a:pt x="44605" y="244507"/>
                </a:cubicBezTo>
                <a:cubicBezTo>
                  <a:pt x="43547" y="213286"/>
                  <a:pt x="-3020" y="3207"/>
                  <a:pt x="155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8A99A466-7524-22B1-5F2D-40F00F7E15AC}"/>
              </a:ext>
            </a:extLst>
          </p:cNvPr>
          <p:cNvSpPr/>
          <p:nvPr/>
        </p:nvSpPr>
        <p:spPr>
          <a:xfrm>
            <a:off x="6737336" y="7636402"/>
            <a:ext cx="54185" cy="533138"/>
          </a:xfrm>
          <a:custGeom>
            <a:avLst/>
            <a:gdLst>
              <a:gd name="connsiteX0" fmla="*/ 28589 w 54185"/>
              <a:gd name="connsiteY0" fmla="*/ 2648 h 533138"/>
              <a:gd name="connsiteX1" fmla="*/ 9539 w 54185"/>
              <a:gd name="connsiteY1" fmla="*/ 218548 h 533138"/>
              <a:gd name="connsiteX2" fmla="*/ 53989 w 54185"/>
              <a:gd name="connsiteY2" fmla="*/ 294748 h 533138"/>
              <a:gd name="connsiteX3" fmla="*/ 25414 w 54185"/>
              <a:gd name="connsiteY3" fmla="*/ 282048 h 533138"/>
              <a:gd name="connsiteX4" fmla="*/ 15889 w 54185"/>
              <a:gd name="connsiteY4" fmla="*/ 351898 h 533138"/>
              <a:gd name="connsiteX5" fmla="*/ 19064 w 54185"/>
              <a:gd name="connsiteY5" fmla="*/ 532873 h 533138"/>
              <a:gd name="connsiteX6" fmla="*/ 19064 w 54185"/>
              <a:gd name="connsiteY6" fmla="*/ 386823 h 533138"/>
              <a:gd name="connsiteX7" fmla="*/ 14 w 54185"/>
              <a:gd name="connsiteY7" fmla="*/ 167748 h 533138"/>
              <a:gd name="connsiteX8" fmla="*/ 15889 w 54185"/>
              <a:gd name="connsiteY8" fmla="*/ 202673 h 533138"/>
              <a:gd name="connsiteX9" fmla="*/ 15889 w 54185"/>
              <a:gd name="connsiteY9" fmla="*/ 104248 h 533138"/>
              <a:gd name="connsiteX10" fmla="*/ 28589 w 54185"/>
              <a:gd name="connsiteY10" fmla="*/ 2648 h 53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185" h="533138">
                <a:moveTo>
                  <a:pt x="28589" y="2648"/>
                </a:moveTo>
                <a:cubicBezTo>
                  <a:pt x="27531" y="21698"/>
                  <a:pt x="5306" y="169865"/>
                  <a:pt x="9539" y="218548"/>
                </a:cubicBezTo>
                <a:cubicBezTo>
                  <a:pt x="13772" y="267231"/>
                  <a:pt x="51343" y="284165"/>
                  <a:pt x="53989" y="294748"/>
                </a:cubicBezTo>
                <a:cubicBezTo>
                  <a:pt x="56635" y="305331"/>
                  <a:pt x="31764" y="272523"/>
                  <a:pt x="25414" y="282048"/>
                </a:cubicBezTo>
                <a:cubicBezTo>
                  <a:pt x="19064" y="291573"/>
                  <a:pt x="16947" y="310094"/>
                  <a:pt x="15889" y="351898"/>
                </a:cubicBezTo>
                <a:cubicBezTo>
                  <a:pt x="14831" y="393702"/>
                  <a:pt x="18535" y="527052"/>
                  <a:pt x="19064" y="532873"/>
                </a:cubicBezTo>
                <a:cubicBezTo>
                  <a:pt x="19593" y="538694"/>
                  <a:pt x="22239" y="447677"/>
                  <a:pt x="19064" y="386823"/>
                </a:cubicBezTo>
                <a:cubicBezTo>
                  <a:pt x="15889" y="325969"/>
                  <a:pt x="543" y="198440"/>
                  <a:pt x="14" y="167748"/>
                </a:cubicBezTo>
                <a:cubicBezTo>
                  <a:pt x="-515" y="137056"/>
                  <a:pt x="13243" y="213256"/>
                  <a:pt x="15889" y="202673"/>
                </a:cubicBezTo>
                <a:cubicBezTo>
                  <a:pt x="18535" y="192090"/>
                  <a:pt x="12714" y="135998"/>
                  <a:pt x="15889" y="104248"/>
                </a:cubicBezTo>
                <a:cubicBezTo>
                  <a:pt x="19064" y="72498"/>
                  <a:pt x="29647" y="-16402"/>
                  <a:pt x="28589" y="26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38974C00-6A2F-D8BC-C45F-E3FD512832F4}"/>
              </a:ext>
            </a:extLst>
          </p:cNvPr>
          <p:cNvSpPr/>
          <p:nvPr/>
        </p:nvSpPr>
        <p:spPr>
          <a:xfrm>
            <a:off x="6705600" y="7691280"/>
            <a:ext cx="22225" cy="602114"/>
          </a:xfrm>
          <a:custGeom>
            <a:avLst/>
            <a:gdLst>
              <a:gd name="connsiteX0" fmla="*/ 0 w 22225"/>
              <a:gd name="connsiteY0" fmla="*/ 4920 h 602114"/>
              <a:gd name="connsiteX1" fmla="*/ 15875 w 22225"/>
              <a:gd name="connsiteY1" fmla="*/ 598645 h 602114"/>
              <a:gd name="connsiteX2" fmla="*/ 22225 w 22225"/>
              <a:gd name="connsiteY2" fmla="*/ 252570 h 602114"/>
              <a:gd name="connsiteX3" fmla="*/ 15875 w 22225"/>
              <a:gd name="connsiteY3" fmla="*/ 312895 h 602114"/>
              <a:gd name="connsiteX4" fmla="*/ 0 w 22225"/>
              <a:gd name="connsiteY4" fmla="*/ 4920 h 6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25" h="602114">
                <a:moveTo>
                  <a:pt x="0" y="4920"/>
                </a:moveTo>
                <a:cubicBezTo>
                  <a:pt x="0" y="52545"/>
                  <a:pt x="12171" y="557370"/>
                  <a:pt x="15875" y="598645"/>
                </a:cubicBezTo>
                <a:cubicBezTo>
                  <a:pt x="19579" y="639920"/>
                  <a:pt x="22225" y="300195"/>
                  <a:pt x="22225" y="252570"/>
                </a:cubicBezTo>
                <a:cubicBezTo>
                  <a:pt x="22225" y="204945"/>
                  <a:pt x="17462" y="355757"/>
                  <a:pt x="15875" y="312895"/>
                </a:cubicBezTo>
                <a:cubicBezTo>
                  <a:pt x="14288" y="270033"/>
                  <a:pt x="0" y="-42705"/>
                  <a:pt x="0" y="49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0F4E6D5E-D196-D6BD-65DD-0EBB2A562113}"/>
              </a:ext>
            </a:extLst>
          </p:cNvPr>
          <p:cNvSpPr/>
          <p:nvPr/>
        </p:nvSpPr>
        <p:spPr>
          <a:xfrm>
            <a:off x="6978578" y="8394700"/>
            <a:ext cx="168712" cy="353125"/>
          </a:xfrm>
          <a:custGeom>
            <a:avLst/>
            <a:gdLst>
              <a:gd name="connsiteX0" fmla="*/ 117547 w 168712"/>
              <a:gd name="connsiteY0" fmla="*/ 0 h 353125"/>
              <a:gd name="connsiteX1" fmla="*/ 146122 w 168712"/>
              <a:gd name="connsiteY1" fmla="*/ 104775 h 353125"/>
              <a:gd name="connsiteX2" fmla="*/ 136597 w 168712"/>
              <a:gd name="connsiteY2" fmla="*/ 171450 h 353125"/>
              <a:gd name="connsiteX3" fmla="*/ 152472 w 168712"/>
              <a:gd name="connsiteY3" fmla="*/ 149225 h 353125"/>
              <a:gd name="connsiteX4" fmla="*/ 85797 w 168712"/>
              <a:gd name="connsiteY4" fmla="*/ 250825 h 353125"/>
              <a:gd name="connsiteX5" fmla="*/ 111197 w 168712"/>
              <a:gd name="connsiteY5" fmla="*/ 190500 h 353125"/>
              <a:gd name="connsiteX6" fmla="*/ 72 w 168712"/>
              <a:gd name="connsiteY6" fmla="*/ 352425 h 353125"/>
              <a:gd name="connsiteX7" fmla="*/ 95322 w 168712"/>
              <a:gd name="connsiteY7" fmla="*/ 244475 h 353125"/>
              <a:gd name="connsiteX8" fmla="*/ 165172 w 168712"/>
              <a:gd name="connsiteY8" fmla="*/ 130175 h 353125"/>
              <a:gd name="connsiteX9" fmla="*/ 152472 w 168712"/>
              <a:gd name="connsiteY9" fmla="*/ 165100 h 353125"/>
              <a:gd name="connsiteX10" fmla="*/ 168347 w 168712"/>
              <a:gd name="connsiteY10" fmla="*/ 120650 h 353125"/>
              <a:gd name="connsiteX11" fmla="*/ 133422 w 168712"/>
              <a:gd name="connsiteY11" fmla="*/ 50800 h 353125"/>
              <a:gd name="connsiteX12" fmla="*/ 165172 w 168712"/>
              <a:gd name="connsiteY12" fmla="*/ 104775 h 353125"/>
              <a:gd name="connsiteX13" fmla="*/ 117547 w 168712"/>
              <a:gd name="connsiteY13" fmla="*/ 0 h 35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8712" h="353125">
                <a:moveTo>
                  <a:pt x="117547" y="0"/>
                </a:moveTo>
                <a:cubicBezTo>
                  <a:pt x="114372" y="0"/>
                  <a:pt x="142947" y="76200"/>
                  <a:pt x="146122" y="104775"/>
                </a:cubicBezTo>
                <a:cubicBezTo>
                  <a:pt x="149297" y="133350"/>
                  <a:pt x="135539" y="164042"/>
                  <a:pt x="136597" y="171450"/>
                </a:cubicBezTo>
                <a:cubicBezTo>
                  <a:pt x="137655" y="178858"/>
                  <a:pt x="160939" y="135996"/>
                  <a:pt x="152472" y="149225"/>
                </a:cubicBezTo>
                <a:cubicBezTo>
                  <a:pt x="144005" y="162454"/>
                  <a:pt x="92676" y="243946"/>
                  <a:pt x="85797" y="250825"/>
                </a:cubicBezTo>
                <a:cubicBezTo>
                  <a:pt x="78918" y="257704"/>
                  <a:pt x="125484" y="173567"/>
                  <a:pt x="111197" y="190500"/>
                </a:cubicBezTo>
                <a:cubicBezTo>
                  <a:pt x="96910" y="207433"/>
                  <a:pt x="2718" y="343429"/>
                  <a:pt x="72" y="352425"/>
                </a:cubicBezTo>
                <a:cubicBezTo>
                  <a:pt x="-2574" y="361421"/>
                  <a:pt x="67805" y="281517"/>
                  <a:pt x="95322" y="244475"/>
                </a:cubicBezTo>
                <a:cubicBezTo>
                  <a:pt x="122839" y="207433"/>
                  <a:pt x="155647" y="143404"/>
                  <a:pt x="165172" y="130175"/>
                </a:cubicBezTo>
                <a:cubicBezTo>
                  <a:pt x="174697" y="116946"/>
                  <a:pt x="151943" y="166687"/>
                  <a:pt x="152472" y="165100"/>
                </a:cubicBezTo>
                <a:cubicBezTo>
                  <a:pt x="153001" y="163513"/>
                  <a:pt x="171522" y="139700"/>
                  <a:pt x="168347" y="120650"/>
                </a:cubicBezTo>
                <a:cubicBezTo>
                  <a:pt x="165172" y="101600"/>
                  <a:pt x="133951" y="53446"/>
                  <a:pt x="133422" y="50800"/>
                </a:cubicBezTo>
                <a:cubicBezTo>
                  <a:pt x="132893" y="48154"/>
                  <a:pt x="167289" y="111125"/>
                  <a:pt x="165172" y="104775"/>
                </a:cubicBezTo>
                <a:cubicBezTo>
                  <a:pt x="163055" y="98425"/>
                  <a:pt x="120722" y="0"/>
                  <a:pt x="11754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8D616A25-DFAC-4235-7FA4-6F4BA74C32BF}"/>
              </a:ext>
            </a:extLst>
          </p:cNvPr>
          <p:cNvSpPr/>
          <p:nvPr/>
        </p:nvSpPr>
        <p:spPr>
          <a:xfrm>
            <a:off x="7028000" y="8170203"/>
            <a:ext cx="96701" cy="250495"/>
          </a:xfrm>
          <a:custGeom>
            <a:avLst/>
            <a:gdLst>
              <a:gd name="connsiteX0" fmla="*/ 1450 w 96701"/>
              <a:gd name="connsiteY0" fmla="*/ 2247 h 250495"/>
              <a:gd name="connsiteX1" fmla="*/ 90350 w 96701"/>
              <a:gd name="connsiteY1" fmla="*/ 237197 h 250495"/>
              <a:gd name="connsiteX2" fmla="*/ 80825 w 96701"/>
              <a:gd name="connsiteY2" fmla="*/ 218147 h 250495"/>
              <a:gd name="connsiteX3" fmla="*/ 10975 w 96701"/>
              <a:gd name="connsiteY3" fmla="*/ 192747 h 250495"/>
              <a:gd name="connsiteX4" fmla="*/ 68125 w 96701"/>
              <a:gd name="connsiteY4" fmla="*/ 240372 h 250495"/>
              <a:gd name="connsiteX5" fmla="*/ 68125 w 96701"/>
              <a:gd name="connsiteY5" fmla="*/ 199097 h 250495"/>
              <a:gd name="connsiteX6" fmla="*/ 39550 w 96701"/>
              <a:gd name="connsiteY6" fmla="*/ 122897 h 250495"/>
              <a:gd name="connsiteX7" fmla="*/ 1450 w 96701"/>
              <a:gd name="connsiteY7" fmla="*/ 2247 h 250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701" h="250495">
                <a:moveTo>
                  <a:pt x="1450" y="2247"/>
                </a:moveTo>
                <a:cubicBezTo>
                  <a:pt x="9917" y="21297"/>
                  <a:pt x="90350" y="237197"/>
                  <a:pt x="90350" y="237197"/>
                </a:cubicBezTo>
                <a:cubicBezTo>
                  <a:pt x="103579" y="273180"/>
                  <a:pt x="94054" y="225555"/>
                  <a:pt x="80825" y="218147"/>
                </a:cubicBezTo>
                <a:cubicBezTo>
                  <a:pt x="67596" y="210739"/>
                  <a:pt x="13092" y="189043"/>
                  <a:pt x="10975" y="192747"/>
                </a:cubicBezTo>
                <a:cubicBezTo>
                  <a:pt x="8858" y="196451"/>
                  <a:pt x="58600" y="239314"/>
                  <a:pt x="68125" y="240372"/>
                </a:cubicBezTo>
                <a:cubicBezTo>
                  <a:pt x="77650" y="241430"/>
                  <a:pt x="72887" y="218676"/>
                  <a:pt x="68125" y="199097"/>
                </a:cubicBezTo>
                <a:cubicBezTo>
                  <a:pt x="63363" y="179518"/>
                  <a:pt x="55425" y="155176"/>
                  <a:pt x="39550" y="122897"/>
                </a:cubicBezTo>
                <a:cubicBezTo>
                  <a:pt x="23675" y="90618"/>
                  <a:pt x="-7017" y="-16803"/>
                  <a:pt x="1450" y="2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C703433C-D9AC-4AAA-78E2-47ED1FE90B6C}"/>
              </a:ext>
            </a:extLst>
          </p:cNvPr>
          <p:cNvSpPr/>
          <p:nvPr/>
        </p:nvSpPr>
        <p:spPr>
          <a:xfrm>
            <a:off x="6826398" y="8375595"/>
            <a:ext cx="334213" cy="127510"/>
          </a:xfrm>
          <a:custGeom>
            <a:avLst/>
            <a:gdLst>
              <a:gd name="connsiteX0" fmla="*/ 3027 w 334213"/>
              <a:gd name="connsiteY0" fmla="*/ 127055 h 127510"/>
              <a:gd name="connsiteX1" fmla="*/ 149077 w 334213"/>
              <a:gd name="connsiteY1" fmla="*/ 44505 h 127510"/>
              <a:gd name="connsiteX2" fmla="*/ 234802 w 334213"/>
              <a:gd name="connsiteY2" fmla="*/ 44505 h 127510"/>
              <a:gd name="connsiteX3" fmla="*/ 218927 w 334213"/>
              <a:gd name="connsiteY3" fmla="*/ 28630 h 127510"/>
              <a:gd name="connsiteX4" fmla="*/ 333227 w 334213"/>
              <a:gd name="connsiteY4" fmla="*/ 85780 h 127510"/>
              <a:gd name="connsiteX5" fmla="*/ 269727 w 334213"/>
              <a:gd name="connsiteY5" fmla="*/ 41330 h 127510"/>
              <a:gd name="connsiteX6" fmla="*/ 190352 w 334213"/>
              <a:gd name="connsiteY6" fmla="*/ 55 h 127510"/>
              <a:gd name="connsiteX7" fmla="*/ 107802 w 334213"/>
              <a:gd name="connsiteY7" fmla="*/ 31805 h 127510"/>
              <a:gd name="connsiteX8" fmla="*/ 228452 w 334213"/>
              <a:gd name="connsiteY8" fmla="*/ 3230 h 127510"/>
              <a:gd name="connsiteX9" fmla="*/ 193527 w 334213"/>
              <a:gd name="connsiteY9" fmla="*/ 25455 h 127510"/>
              <a:gd name="connsiteX10" fmla="*/ 60177 w 334213"/>
              <a:gd name="connsiteY10" fmla="*/ 76255 h 127510"/>
              <a:gd name="connsiteX11" fmla="*/ 3027 w 334213"/>
              <a:gd name="connsiteY11" fmla="*/ 127055 h 127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4213" h="127510">
                <a:moveTo>
                  <a:pt x="3027" y="127055"/>
                </a:moveTo>
                <a:cubicBezTo>
                  <a:pt x="17844" y="121763"/>
                  <a:pt x="110448" y="58263"/>
                  <a:pt x="149077" y="44505"/>
                </a:cubicBezTo>
                <a:cubicBezTo>
                  <a:pt x="187706" y="30747"/>
                  <a:pt x="234802" y="44505"/>
                  <a:pt x="234802" y="44505"/>
                </a:cubicBezTo>
                <a:cubicBezTo>
                  <a:pt x="246444" y="41859"/>
                  <a:pt x="202523" y="21751"/>
                  <a:pt x="218927" y="28630"/>
                </a:cubicBezTo>
                <a:cubicBezTo>
                  <a:pt x="235331" y="35509"/>
                  <a:pt x="324760" y="83663"/>
                  <a:pt x="333227" y="85780"/>
                </a:cubicBezTo>
                <a:cubicBezTo>
                  <a:pt x="341694" y="87897"/>
                  <a:pt x="293539" y="55617"/>
                  <a:pt x="269727" y="41330"/>
                </a:cubicBezTo>
                <a:cubicBezTo>
                  <a:pt x="245915" y="27043"/>
                  <a:pt x="217339" y="1642"/>
                  <a:pt x="190352" y="55"/>
                </a:cubicBezTo>
                <a:cubicBezTo>
                  <a:pt x="163365" y="-1532"/>
                  <a:pt x="101452" y="31276"/>
                  <a:pt x="107802" y="31805"/>
                </a:cubicBezTo>
                <a:cubicBezTo>
                  <a:pt x="114152" y="32334"/>
                  <a:pt x="214165" y="4288"/>
                  <a:pt x="228452" y="3230"/>
                </a:cubicBezTo>
                <a:cubicBezTo>
                  <a:pt x="242739" y="2172"/>
                  <a:pt x="221573" y="13284"/>
                  <a:pt x="193527" y="25455"/>
                </a:cubicBezTo>
                <a:cubicBezTo>
                  <a:pt x="165481" y="37626"/>
                  <a:pt x="89281" y="62497"/>
                  <a:pt x="60177" y="76255"/>
                </a:cubicBezTo>
                <a:cubicBezTo>
                  <a:pt x="31073" y="90013"/>
                  <a:pt x="-11790" y="132347"/>
                  <a:pt x="3027" y="1270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5E7E0C33-935E-E4B2-F68B-6A6F229EC2B6}"/>
              </a:ext>
            </a:extLst>
          </p:cNvPr>
          <p:cNvSpPr/>
          <p:nvPr/>
        </p:nvSpPr>
        <p:spPr>
          <a:xfrm>
            <a:off x="7000712" y="8375537"/>
            <a:ext cx="203698" cy="374858"/>
          </a:xfrm>
          <a:custGeom>
            <a:avLst/>
            <a:gdLst>
              <a:gd name="connsiteX0" fmla="*/ 98588 w 203698"/>
              <a:gd name="connsiteY0" fmla="*/ 113 h 374858"/>
              <a:gd name="connsiteX1" fmla="*/ 171613 w 203698"/>
              <a:gd name="connsiteY1" fmla="*/ 133463 h 374858"/>
              <a:gd name="connsiteX2" fmla="*/ 149388 w 203698"/>
              <a:gd name="connsiteY2" fmla="*/ 177913 h 374858"/>
              <a:gd name="connsiteX3" fmla="*/ 174788 w 203698"/>
              <a:gd name="connsiteY3" fmla="*/ 171563 h 374858"/>
              <a:gd name="connsiteX4" fmla="*/ 98588 w 203698"/>
              <a:gd name="connsiteY4" fmla="*/ 254113 h 374858"/>
              <a:gd name="connsiteX5" fmla="*/ 162088 w 203698"/>
              <a:gd name="connsiteY5" fmla="*/ 184263 h 374858"/>
              <a:gd name="connsiteX6" fmla="*/ 163 w 203698"/>
              <a:gd name="connsiteY6" fmla="*/ 374763 h 374858"/>
              <a:gd name="connsiteX7" fmla="*/ 197013 w 203698"/>
              <a:gd name="connsiteY7" fmla="*/ 155688 h 374858"/>
              <a:gd name="connsiteX8" fmla="*/ 158913 w 203698"/>
              <a:gd name="connsiteY8" fmla="*/ 165213 h 374858"/>
              <a:gd name="connsiteX9" fmla="*/ 171613 w 203698"/>
              <a:gd name="connsiteY9" fmla="*/ 111238 h 374858"/>
              <a:gd name="connsiteX10" fmla="*/ 98588 w 203698"/>
              <a:gd name="connsiteY10" fmla="*/ 113 h 374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3698" h="374858">
                <a:moveTo>
                  <a:pt x="98588" y="113"/>
                </a:moveTo>
                <a:cubicBezTo>
                  <a:pt x="98588" y="3817"/>
                  <a:pt x="163146" y="103830"/>
                  <a:pt x="171613" y="133463"/>
                </a:cubicBezTo>
                <a:cubicBezTo>
                  <a:pt x="180080" y="163096"/>
                  <a:pt x="148859" y="171563"/>
                  <a:pt x="149388" y="177913"/>
                </a:cubicBezTo>
                <a:cubicBezTo>
                  <a:pt x="149917" y="184263"/>
                  <a:pt x="183255" y="158863"/>
                  <a:pt x="174788" y="171563"/>
                </a:cubicBezTo>
                <a:cubicBezTo>
                  <a:pt x="166321" y="184263"/>
                  <a:pt x="100705" y="251996"/>
                  <a:pt x="98588" y="254113"/>
                </a:cubicBezTo>
                <a:cubicBezTo>
                  <a:pt x="96471" y="256230"/>
                  <a:pt x="178492" y="164155"/>
                  <a:pt x="162088" y="184263"/>
                </a:cubicBezTo>
                <a:cubicBezTo>
                  <a:pt x="145684" y="204371"/>
                  <a:pt x="-5658" y="379525"/>
                  <a:pt x="163" y="374763"/>
                </a:cubicBezTo>
                <a:cubicBezTo>
                  <a:pt x="5984" y="370001"/>
                  <a:pt x="170555" y="190613"/>
                  <a:pt x="197013" y="155688"/>
                </a:cubicBezTo>
                <a:cubicBezTo>
                  <a:pt x="223471" y="120763"/>
                  <a:pt x="163146" y="172621"/>
                  <a:pt x="158913" y="165213"/>
                </a:cubicBezTo>
                <a:cubicBezTo>
                  <a:pt x="154680" y="157805"/>
                  <a:pt x="174788" y="138226"/>
                  <a:pt x="171613" y="111238"/>
                </a:cubicBezTo>
                <a:cubicBezTo>
                  <a:pt x="168438" y="84250"/>
                  <a:pt x="98588" y="-3591"/>
                  <a:pt x="98588" y="1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DC47212A-925D-4FCD-810C-26BC4893C5EA}"/>
              </a:ext>
            </a:extLst>
          </p:cNvPr>
          <p:cNvSpPr/>
          <p:nvPr/>
        </p:nvSpPr>
        <p:spPr>
          <a:xfrm>
            <a:off x="6803908" y="7962898"/>
            <a:ext cx="59148" cy="336552"/>
          </a:xfrm>
          <a:custGeom>
            <a:avLst/>
            <a:gdLst>
              <a:gd name="connsiteX0" fmla="*/ 117 w 59148"/>
              <a:gd name="connsiteY0" fmla="*/ 2 h 336552"/>
              <a:gd name="connsiteX1" fmla="*/ 44567 w 59148"/>
              <a:gd name="connsiteY1" fmla="*/ 104777 h 336552"/>
              <a:gd name="connsiteX2" fmla="*/ 25517 w 59148"/>
              <a:gd name="connsiteY2" fmla="*/ 82552 h 336552"/>
              <a:gd name="connsiteX3" fmla="*/ 28692 w 59148"/>
              <a:gd name="connsiteY3" fmla="*/ 177802 h 336552"/>
              <a:gd name="connsiteX4" fmla="*/ 31867 w 59148"/>
              <a:gd name="connsiteY4" fmla="*/ 250827 h 336552"/>
              <a:gd name="connsiteX5" fmla="*/ 57267 w 59148"/>
              <a:gd name="connsiteY5" fmla="*/ 238127 h 336552"/>
              <a:gd name="connsiteX6" fmla="*/ 57267 w 59148"/>
              <a:gd name="connsiteY6" fmla="*/ 336552 h 336552"/>
              <a:gd name="connsiteX7" fmla="*/ 57267 w 59148"/>
              <a:gd name="connsiteY7" fmla="*/ 266702 h 336552"/>
              <a:gd name="connsiteX8" fmla="*/ 57267 w 59148"/>
              <a:gd name="connsiteY8" fmla="*/ 149227 h 336552"/>
              <a:gd name="connsiteX9" fmla="*/ 50917 w 59148"/>
              <a:gd name="connsiteY9" fmla="*/ 123827 h 336552"/>
              <a:gd name="connsiteX10" fmla="*/ 31867 w 59148"/>
              <a:gd name="connsiteY10" fmla="*/ 212727 h 336552"/>
              <a:gd name="connsiteX11" fmla="*/ 31867 w 59148"/>
              <a:gd name="connsiteY11" fmla="*/ 107952 h 336552"/>
              <a:gd name="connsiteX12" fmla="*/ 117 w 59148"/>
              <a:gd name="connsiteY12" fmla="*/ 2 h 33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148" h="336552">
                <a:moveTo>
                  <a:pt x="117" y="2"/>
                </a:moveTo>
                <a:cubicBezTo>
                  <a:pt x="2234" y="-527"/>
                  <a:pt x="40334" y="91019"/>
                  <a:pt x="44567" y="104777"/>
                </a:cubicBezTo>
                <a:cubicBezTo>
                  <a:pt x="48800" y="118535"/>
                  <a:pt x="28163" y="70381"/>
                  <a:pt x="25517" y="82552"/>
                </a:cubicBezTo>
                <a:cubicBezTo>
                  <a:pt x="22871" y="94723"/>
                  <a:pt x="27634" y="149756"/>
                  <a:pt x="28692" y="177802"/>
                </a:cubicBezTo>
                <a:cubicBezTo>
                  <a:pt x="29750" y="205848"/>
                  <a:pt x="27105" y="240773"/>
                  <a:pt x="31867" y="250827"/>
                </a:cubicBezTo>
                <a:cubicBezTo>
                  <a:pt x="36630" y="260881"/>
                  <a:pt x="53034" y="223840"/>
                  <a:pt x="57267" y="238127"/>
                </a:cubicBezTo>
                <a:cubicBezTo>
                  <a:pt x="61500" y="252414"/>
                  <a:pt x="57267" y="336552"/>
                  <a:pt x="57267" y="336552"/>
                </a:cubicBezTo>
                <a:lnTo>
                  <a:pt x="57267" y="266702"/>
                </a:lnTo>
                <a:cubicBezTo>
                  <a:pt x="57267" y="235481"/>
                  <a:pt x="58325" y="173039"/>
                  <a:pt x="57267" y="149227"/>
                </a:cubicBezTo>
                <a:cubicBezTo>
                  <a:pt x="56209" y="125415"/>
                  <a:pt x="55150" y="113244"/>
                  <a:pt x="50917" y="123827"/>
                </a:cubicBezTo>
                <a:cubicBezTo>
                  <a:pt x="46684" y="134410"/>
                  <a:pt x="35042" y="215373"/>
                  <a:pt x="31867" y="212727"/>
                </a:cubicBezTo>
                <a:cubicBezTo>
                  <a:pt x="28692" y="210081"/>
                  <a:pt x="38746" y="143406"/>
                  <a:pt x="31867" y="107952"/>
                </a:cubicBezTo>
                <a:cubicBezTo>
                  <a:pt x="24988" y="72498"/>
                  <a:pt x="-2000" y="531"/>
                  <a:pt x="117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8CB56BAF-D538-8127-B2DB-4E28D59DB886}"/>
              </a:ext>
            </a:extLst>
          </p:cNvPr>
          <p:cNvSpPr/>
          <p:nvPr/>
        </p:nvSpPr>
        <p:spPr>
          <a:xfrm>
            <a:off x="6926977" y="8115812"/>
            <a:ext cx="42179" cy="367373"/>
          </a:xfrm>
          <a:custGeom>
            <a:avLst/>
            <a:gdLst>
              <a:gd name="connsiteX0" fmla="*/ 42148 w 42179"/>
              <a:gd name="connsiteY0" fmla="*/ 2663 h 367373"/>
              <a:gd name="connsiteX1" fmla="*/ 13573 w 42179"/>
              <a:gd name="connsiteY1" fmla="*/ 358263 h 367373"/>
              <a:gd name="connsiteX2" fmla="*/ 19923 w 42179"/>
              <a:gd name="connsiteY2" fmla="*/ 253488 h 367373"/>
              <a:gd name="connsiteX3" fmla="*/ 873 w 42179"/>
              <a:gd name="connsiteY3" fmla="*/ 161413 h 367373"/>
              <a:gd name="connsiteX4" fmla="*/ 7223 w 42179"/>
              <a:gd name="connsiteY4" fmla="*/ 193163 h 367373"/>
              <a:gd name="connsiteX5" fmla="*/ 42148 w 42179"/>
              <a:gd name="connsiteY5" fmla="*/ 2663 h 367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179" h="367373">
                <a:moveTo>
                  <a:pt x="42148" y="2663"/>
                </a:moveTo>
                <a:cubicBezTo>
                  <a:pt x="43206" y="30180"/>
                  <a:pt x="17277" y="316459"/>
                  <a:pt x="13573" y="358263"/>
                </a:cubicBezTo>
                <a:cubicBezTo>
                  <a:pt x="9869" y="400067"/>
                  <a:pt x="22040" y="286296"/>
                  <a:pt x="19923" y="253488"/>
                </a:cubicBezTo>
                <a:cubicBezTo>
                  <a:pt x="17806" y="220680"/>
                  <a:pt x="2990" y="171467"/>
                  <a:pt x="873" y="161413"/>
                </a:cubicBezTo>
                <a:cubicBezTo>
                  <a:pt x="-1244" y="151359"/>
                  <a:pt x="344" y="216975"/>
                  <a:pt x="7223" y="193163"/>
                </a:cubicBezTo>
                <a:cubicBezTo>
                  <a:pt x="14102" y="169351"/>
                  <a:pt x="41090" y="-24854"/>
                  <a:pt x="42148" y="26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71F8D8C2-EEB4-0116-B572-AB3E845D3165}"/>
              </a:ext>
            </a:extLst>
          </p:cNvPr>
          <p:cNvSpPr/>
          <p:nvPr/>
        </p:nvSpPr>
        <p:spPr>
          <a:xfrm>
            <a:off x="6797987" y="8215225"/>
            <a:ext cx="270487" cy="296161"/>
          </a:xfrm>
          <a:custGeom>
            <a:avLst/>
            <a:gdLst>
              <a:gd name="connsiteX0" fmla="*/ 2863 w 270487"/>
              <a:gd name="connsiteY0" fmla="*/ 293775 h 296161"/>
              <a:gd name="connsiteX1" fmla="*/ 212413 w 270487"/>
              <a:gd name="connsiteY1" fmla="*/ 119150 h 296161"/>
              <a:gd name="connsiteX2" fmla="*/ 187013 w 270487"/>
              <a:gd name="connsiteY2" fmla="*/ 157250 h 296161"/>
              <a:gd name="connsiteX3" fmla="*/ 269563 w 270487"/>
              <a:gd name="connsiteY3" fmla="*/ 138200 h 296161"/>
              <a:gd name="connsiteX4" fmla="*/ 123513 w 270487"/>
              <a:gd name="connsiteY4" fmla="*/ 173125 h 296161"/>
              <a:gd name="connsiteX5" fmla="*/ 107638 w 270487"/>
              <a:gd name="connsiteY5" fmla="*/ 96925 h 296161"/>
              <a:gd name="connsiteX6" fmla="*/ 79063 w 270487"/>
              <a:gd name="connsiteY6" fmla="*/ 1675 h 296161"/>
              <a:gd name="connsiteX7" fmla="*/ 107638 w 270487"/>
              <a:gd name="connsiteY7" fmla="*/ 182650 h 296161"/>
              <a:gd name="connsiteX8" fmla="*/ 34613 w 270487"/>
              <a:gd name="connsiteY8" fmla="*/ 122325 h 296161"/>
              <a:gd name="connsiteX9" fmla="*/ 101288 w 270487"/>
              <a:gd name="connsiteY9" fmla="*/ 201700 h 296161"/>
              <a:gd name="connsiteX10" fmla="*/ 88588 w 270487"/>
              <a:gd name="connsiteY10" fmla="*/ 220750 h 296161"/>
              <a:gd name="connsiteX11" fmla="*/ 2863 w 270487"/>
              <a:gd name="connsiteY11" fmla="*/ 293775 h 29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0487" h="296161">
                <a:moveTo>
                  <a:pt x="2863" y="293775"/>
                </a:moveTo>
                <a:cubicBezTo>
                  <a:pt x="23501" y="276842"/>
                  <a:pt x="181721" y="141904"/>
                  <a:pt x="212413" y="119150"/>
                </a:cubicBezTo>
                <a:cubicBezTo>
                  <a:pt x="243105" y="96396"/>
                  <a:pt x="177488" y="154075"/>
                  <a:pt x="187013" y="157250"/>
                </a:cubicBezTo>
                <a:cubicBezTo>
                  <a:pt x="196538" y="160425"/>
                  <a:pt x="280146" y="135554"/>
                  <a:pt x="269563" y="138200"/>
                </a:cubicBezTo>
                <a:cubicBezTo>
                  <a:pt x="258980" y="140846"/>
                  <a:pt x="150500" y="180004"/>
                  <a:pt x="123513" y="173125"/>
                </a:cubicBezTo>
                <a:cubicBezTo>
                  <a:pt x="96526" y="166246"/>
                  <a:pt x="115046" y="125500"/>
                  <a:pt x="107638" y="96925"/>
                </a:cubicBezTo>
                <a:cubicBezTo>
                  <a:pt x="100230" y="68350"/>
                  <a:pt x="79063" y="-12612"/>
                  <a:pt x="79063" y="1675"/>
                </a:cubicBezTo>
                <a:cubicBezTo>
                  <a:pt x="79063" y="15962"/>
                  <a:pt x="115046" y="162542"/>
                  <a:pt x="107638" y="182650"/>
                </a:cubicBezTo>
                <a:cubicBezTo>
                  <a:pt x="100230" y="202758"/>
                  <a:pt x="35671" y="119150"/>
                  <a:pt x="34613" y="122325"/>
                </a:cubicBezTo>
                <a:cubicBezTo>
                  <a:pt x="33555" y="125500"/>
                  <a:pt x="92292" y="185296"/>
                  <a:pt x="101288" y="201700"/>
                </a:cubicBezTo>
                <a:cubicBezTo>
                  <a:pt x="110284" y="218104"/>
                  <a:pt x="97584" y="209108"/>
                  <a:pt x="88588" y="220750"/>
                </a:cubicBezTo>
                <a:cubicBezTo>
                  <a:pt x="79592" y="232392"/>
                  <a:pt x="-17775" y="310708"/>
                  <a:pt x="2863" y="2937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5A96C1D1-EF57-FC7C-45FB-0B63530D612F}"/>
              </a:ext>
            </a:extLst>
          </p:cNvPr>
          <p:cNvSpPr/>
          <p:nvPr/>
        </p:nvSpPr>
        <p:spPr>
          <a:xfrm>
            <a:off x="6884517" y="8486588"/>
            <a:ext cx="224584" cy="252940"/>
          </a:xfrm>
          <a:custGeom>
            <a:avLst/>
            <a:gdLst>
              <a:gd name="connsiteX0" fmla="*/ 100483 w 224584"/>
              <a:gd name="connsiteY0" fmla="*/ 187 h 252940"/>
              <a:gd name="connsiteX1" fmla="*/ 160808 w 224584"/>
              <a:gd name="connsiteY1" fmla="*/ 57337 h 252940"/>
              <a:gd name="connsiteX2" fmla="*/ 157633 w 224584"/>
              <a:gd name="connsiteY2" fmla="*/ 108137 h 252940"/>
              <a:gd name="connsiteX3" fmla="*/ 176683 w 224584"/>
              <a:gd name="connsiteY3" fmla="*/ 95437 h 252940"/>
              <a:gd name="connsiteX4" fmla="*/ 68733 w 224584"/>
              <a:gd name="connsiteY4" fmla="*/ 251012 h 252940"/>
              <a:gd name="connsiteX5" fmla="*/ 110008 w 224584"/>
              <a:gd name="connsiteY5" fmla="*/ 181162 h 252940"/>
              <a:gd name="connsiteX6" fmla="*/ 24283 w 224584"/>
              <a:gd name="connsiteY6" fmla="*/ 162112 h 252940"/>
              <a:gd name="connsiteX7" fmla="*/ 2058 w 224584"/>
              <a:gd name="connsiteY7" fmla="*/ 101787 h 252940"/>
              <a:gd name="connsiteX8" fmla="*/ 65558 w 224584"/>
              <a:gd name="connsiteY8" fmla="*/ 184337 h 252940"/>
              <a:gd name="connsiteX9" fmla="*/ 97308 w 224584"/>
              <a:gd name="connsiteY9" fmla="*/ 193862 h 252940"/>
              <a:gd name="connsiteX10" fmla="*/ 40158 w 224584"/>
              <a:gd name="connsiteY10" fmla="*/ 54162 h 252940"/>
              <a:gd name="connsiteX11" fmla="*/ 78258 w 224584"/>
              <a:gd name="connsiteY11" fmla="*/ 177987 h 252940"/>
              <a:gd name="connsiteX12" fmla="*/ 135408 w 224584"/>
              <a:gd name="connsiteY12" fmla="*/ 162112 h 252940"/>
              <a:gd name="connsiteX13" fmla="*/ 56033 w 224584"/>
              <a:gd name="connsiteY13" fmla="*/ 143062 h 252940"/>
              <a:gd name="connsiteX14" fmla="*/ 141758 w 224584"/>
              <a:gd name="connsiteY14" fmla="*/ 136712 h 252940"/>
              <a:gd name="connsiteX15" fmla="*/ 154458 w 224584"/>
              <a:gd name="connsiteY15" fmla="*/ 54162 h 252940"/>
              <a:gd name="connsiteX16" fmla="*/ 224308 w 224584"/>
              <a:gd name="connsiteY16" fmla="*/ 25587 h 252940"/>
              <a:gd name="connsiteX17" fmla="*/ 176683 w 224584"/>
              <a:gd name="connsiteY17" fmla="*/ 38287 h 252940"/>
              <a:gd name="connsiteX18" fmla="*/ 100483 w 224584"/>
              <a:gd name="connsiteY18" fmla="*/ 187 h 25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24584" h="252940">
                <a:moveTo>
                  <a:pt x="100483" y="187"/>
                </a:moveTo>
                <a:cubicBezTo>
                  <a:pt x="97837" y="3362"/>
                  <a:pt x="151283" y="39345"/>
                  <a:pt x="160808" y="57337"/>
                </a:cubicBezTo>
                <a:cubicBezTo>
                  <a:pt x="170333" y="75329"/>
                  <a:pt x="157633" y="108137"/>
                  <a:pt x="157633" y="108137"/>
                </a:cubicBezTo>
                <a:cubicBezTo>
                  <a:pt x="160279" y="114487"/>
                  <a:pt x="191500" y="71625"/>
                  <a:pt x="176683" y="95437"/>
                </a:cubicBezTo>
                <a:cubicBezTo>
                  <a:pt x="161866" y="119249"/>
                  <a:pt x="79845" y="236725"/>
                  <a:pt x="68733" y="251012"/>
                </a:cubicBezTo>
                <a:cubicBezTo>
                  <a:pt x="57620" y="265300"/>
                  <a:pt x="117416" y="195979"/>
                  <a:pt x="110008" y="181162"/>
                </a:cubicBezTo>
                <a:cubicBezTo>
                  <a:pt x="102600" y="166345"/>
                  <a:pt x="42275" y="175341"/>
                  <a:pt x="24283" y="162112"/>
                </a:cubicBezTo>
                <a:cubicBezTo>
                  <a:pt x="6291" y="148883"/>
                  <a:pt x="-4821" y="98083"/>
                  <a:pt x="2058" y="101787"/>
                </a:cubicBezTo>
                <a:cubicBezTo>
                  <a:pt x="8937" y="105491"/>
                  <a:pt x="49683" y="168991"/>
                  <a:pt x="65558" y="184337"/>
                </a:cubicBezTo>
                <a:cubicBezTo>
                  <a:pt x="81433" y="199683"/>
                  <a:pt x="101541" y="215558"/>
                  <a:pt x="97308" y="193862"/>
                </a:cubicBezTo>
                <a:cubicBezTo>
                  <a:pt x="93075" y="172166"/>
                  <a:pt x="43333" y="56808"/>
                  <a:pt x="40158" y="54162"/>
                </a:cubicBezTo>
                <a:cubicBezTo>
                  <a:pt x="36983" y="51516"/>
                  <a:pt x="62383" y="159995"/>
                  <a:pt x="78258" y="177987"/>
                </a:cubicBezTo>
                <a:cubicBezTo>
                  <a:pt x="94133" y="195979"/>
                  <a:pt x="139112" y="167933"/>
                  <a:pt x="135408" y="162112"/>
                </a:cubicBezTo>
                <a:cubicBezTo>
                  <a:pt x="131704" y="156291"/>
                  <a:pt x="54975" y="147295"/>
                  <a:pt x="56033" y="143062"/>
                </a:cubicBezTo>
                <a:cubicBezTo>
                  <a:pt x="57091" y="138829"/>
                  <a:pt x="125354" y="151529"/>
                  <a:pt x="141758" y="136712"/>
                </a:cubicBezTo>
                <a:cubicBezTo>
                  <a:pt x="158162" y="121895"/>
                  <a:pt x="140700" y="72683"/>
                  <a:pt x="154458" y="54162"/>
                </a:cubicBezTo>
                <a:cubicBezTo>
                  <a:pt x="168216" y="35641"/>
                  <a:pt x="220604" y="28233"/>
                  <a:pt x="224308" y="25587"/>
                </a:cubicBezTo>
                <a:cubicBezTo>
                  <a:pt x="228012" y="22941"/>
                  <a:pt x="193616" y="41462"/>
                  <a:pt x="176683" y="38287"/>
                </a:cubicBezTo>
                <a:cubicBezTo>
                  <a:pt x="159750" y="35112"/>
                  <a:pt x="103129" y="-2988"/>
                  <a:pt x="100483" y="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C722E377-24AD-4698-A472-74CCFAA40FA9}"/>
              </a:ext>
            </a:extLst>
          </p:cNvPr>
          <p:cNvSpPr/>
          <p:nvPr/>
        </p:nvSpPr>
        <p:spPr>
          <a:xfrm>
            <a:off x="6407150" y="8378400"/>
            <a:ext cx="76387" cy="238915"/>
          </a:xfrm>
          <a:custGeom>
            <a:avLst/>
            <a:gdLst>
              <a:gd name="connsiteX0" fmla="*/ 0 w 76387"/>
              <a:gd name="connsiteY0" fmla="*/ 25825 h 238915"/>
              <a:gd name="connsiteX1" fmla="*/ 44450 w 76387"/>
              <a:gd name="connsiteY1" fmla="*/ 127425 h 238915"/>
              <a:gd name="connsiteX2" fmla="*/ 28575 w 76387"/>
              <a:gd name="connsiteY2" fmla="*/ 200450 h 238915"/>
              <a:gd name="connsiteX3" fmla="*/ 60325 w 76387"/>
              <a:gd name="connsiteY3" fmla="*/ 165525 h 238915"/>
              <a:gd name="connsiteX4" fmla="*/ 47625 w 76387"/>
              <a:gd name="connsiteY4" fmla="*/ 238550 h 238915"/>
              <a:gd name="connsiteX5" fmla="*/ 57150 w 76387"/>
              <a:gd name="connsiteY5" fmla="*/ 184575 h 238915"/>
              <a:gd name="connsiteX6" fmla="*/ 76200 w 76387"/>
              <a:gd name="connsiteY6" fmla="*/ 425 h 238915"/>
              <a:gd name="connsiteX7" fmla="*/ 44450 w 76387"/>
              <a:gd name="connsiteY7" fmla="*/ 130600 h 238915"/>
              <a:gd name="connsiteX8" fmla="*/ 0 w 76387"/>
              <a:gd name="connsiteY8" fmla="*/ 25825 h 238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87" h="238915">
                <a:moveTo>
                  <a:pt x="0" y="25825"/>
                </a:moveTo>
                <a:cubicBezTo>
                  <a:pt x="0" y="25296"/>
                  <a:pt x="39688" y="98321"/>
                  <a:pt x="44450" y="127425"/>
                </a:cubicBezTo>
                <a:cubicBezTo>
                  <a:pt x="49212" y="156529"/>
                  <a:pt x="25929" y="194100"/>
                  <a:pt x="28575" y="200450"/>
                </a:cubicBezTo>
                <a:cubicBezTo>
                  <a:pt x="31221" y="206800"/>
                  <a:pt x="57150" y="159175"/>
                  <a:pt x="60325" y="165525"/>
                </a:cubicBezTo>
                <a:cubicBezTo>
                  <a:pt x="63500" y="171875"/>
                  <a:pt x="48154" y="235375"/>
                  <a:pt x="47625" y="238550"/>
                </a:cubicBezTo>
                <a:cubicBezTo>
                  <a:pt x="47096" y="241725"/>
                  <a:pt x="52388" y="224263"/>
                  <a:pt x="57150" y="184575"/>
                </a:cubicBezTo>
                <a:cubicBezTo>
                  <a:pt x="61913" y="144888"/>
                  <a:pt x="78317" y="9421"/>
                  <a:pt x="76200" y="425"/>
                </a:cubicBezTo>
                <a:cubicBezTo>
                  <a:pt x="74083" y="-8571"/>
                  <a:pt x="55033" y="127954"/>
                  <a:pt x="44450" y="130600"/>
                </a:cubicBezTo>
                <a:cubicBezTo>
                  <a:pt x="33867" y="133246"/>
                  <a:pt x="0" y="26354"/>
                  <a:pt x="0" y="258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851F6188-A8F4-19F8-62AC-DE2B315A8770}"/>
              </a:ext>
            </a:extLst>
          </p:cNvPr>
          <p:cNvSpPr/>
          <p:nvPr/>
        </p:nvSpPr>
        <p:spPr>
          <a:xfrm>
            <a:off x="6097143" y="8394640"/>
            <a:ext cx="245817" cy="259671"/>
          </a:xfrm>
          <a:custGeom>
            <a:avLst/>
            <a:gdLst>
              <a:gd name="connsiteX0" fmla="*/ 90932 w 245817"/>
              <a:gd name="connsiteY0" fmla="*/ 60 h 259671"/>
              <a:gd name="connsiteX1" fmla="*/ 97282 w 245817"/>
              <a:gd name="connsiteY1" fmla="*/ 76260 h 259671"/>
              <a:gd name="connsiteX2" fmla="*/ 205232 w 245817"/>
              <a:gd name="connsiteY2" fmla="*/ 146110 h 259671"/>
              <a:gd name="connsiteX3" fmla="*/ 132207 w 245817"/>
              <a:gd name="connsiteY3" fmla="*/ 130235 h 259671"/>
              <a:gd name="connsiteX4" fmla="*/ 198882 w 245817"/>
              <a:gd name="connsiteY4" fmla="*/ 184210 h 259671"/>
              <a:gd name="connsiteX5" fmla="*/ 243332 w 245817"/>
              <a:gd name="connsiteY5" fmla="*/ 257235 h 259671"/>
              <a:gd name="connsiteX6" fmla="*/ 240157 w 245817"/>
              <a:gd name="connsiteY6" fmla="*/ 222310 h 259671"/>
              <a:gd name="connsiteX7" fmla="*/ 240157 w 245817"/>
              <a:gd name="connsiteY7" fmla="*/ 34985 h 259671"/>
              <a:gd name="connsiteX8" fmla="*/ 227457 w 245817"/>
              <a:gd name="connsiteY8" fmla="*/ 184210 h 259671"/>
              <a:gd name="connsiteX9" fmla="*/ 186182 w 245817"/>
              <a:gd name="connsiteY9" fmla="*/ 158810 h 259671"/>
              <a:gd name="connsiteX10" fmla="*/ 2032 w 245817"/>
              <a:gd name="connsiteY10" fmla="*/ 104835 h 259671"/>
              <a:gd name="connsiteX11" fmla="*/ 87757 w 245817"/>
              <a:gd name="connsiteY11" fmla="*/ 123885 h 259671"/>
              <a:gd name="connsiteX12" fmla="*/ 87757 w 245817"/>
              <a:gd name="connsiteY12" fmla="*/ 88960 h 259671"/>
              <a:gd name="connsiteX13" fmla="*/ 90932 w 245817"/>
              <a:gd name="connsiteY13" fmla="*/ 60 h 259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5817" h="259671">
                <a:moveTo>
                  <a:pt x="90932" y="60"/>
                </a:moveTo>
                <a:cubicBezTo>
                  <a:pt x="92520" y="-2057"/>
                  <a:pt x="78232" y="51918"/>
                  <a:pt x="97282" y="76260"/>
                </a:cubicBezTo>
                <a:cubicBezTo>
                  <a:pt x="116332" y="100602"/>
                  <a:pt x="199411" y="137114"/>
                  <a:pt x="205232" y="146110"/>
                </a:cubicBezTo>
                <a:cubicBezTo>
                  <a:pt x="211053" y="155106"/>
                  <a:pt x="133265" y="123885"/>
                  <a:pt x="132207" y="130235"/>
                </a:cubicBezTo>
                <a:cubicBezTo>
                  <a:pt x="131149" y="136585"/>
                  <a:pt x="180361" y="163043"/>
                  <a:pt x="198882" y="184210"/>
                </a:cubicBezTo>
                <a:cubicBezTo>
                  <a:pt x="217403" y="205377"/>
                  <a:pt x="236453" y="250885"/>
                  <a:pt x="243332" y="257235"/>
                </a:cubicBezTo>
                <a:cubicBezTo>
                  <a:pt x="250211" y="263585"/>
                  <a:pt x="240686" y="259352"/>
                  <a:pt x="240157" y="222310"/>
                </a:cubicBezTo>
                <a:cubicBezTo>
                  <a:pt x="239628" y="185268"/>
                  <a:pt x="242274" y="41335"/>
                  <a:pt x="240157" y="34985"/>
                </a:cubicBezTo>
                <a:cubicBezTo>
                  <a:pt x="238040" y="28635"/>
                  <a:pt x="236453" y="163573"/>
                  <a:pt x="227457" y="184210"/>
                </a:cubicBezTo>
                <a:cubicBezTo>
                  <a:pt x="218461" y="204848"/>
                  <a:pt x="223753" y="172039"/>
                  <a:pt x="186182" y="158810"/>
                </a:cubicBezTo>
                <a:cubicBezTo>
                  <a:pt x="148611" y="145581"/>
                  <a:pt x="18436" y="110656"/>
                  <a:pt x="2032" y="104835"/>
                </a:cubicBezTo>
                <a:cubicBezTo>
                  <a:pt x="-14372" y="99014"/>
                  <a:pt x="73470" y="126531"/>
                  <a:pt x="87757" y="123885"/>
                </a:cubicBezTo>
                <a:cubicBezTo>
                  <a:pt x="102044" y="121239"/>
                  <a:pt x="88286" y="111714"/>
                  <a:pt x="87757" y="88960"/>
                </a:cubicBezTo>
                <a:cubicBezTo>
                  <a:pt x="87228" y="66206"/>
                  <a:pt x="89344" y="2177"/>
                  <a:pt x="90932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C34D0D47-07D0-04F3-9768-C2D04EB6E48A}"/>
              </a:ext>
            </a:extLst>
          </p:cNvPr>
          <p:cNvSpPr/>
          <p:nvPr/>
        </p:nvSpPr>
        <p:spPr>
          <a:xfrm>
            <a:off x="6049291" y="8328014"/>
            <a:ext cx="274041" cy="350500"/>
          </a:xfrm>
          <a:custGeom>
            <a:avLst/>
            <a:gdLst>
              <a:gd name="connsiteX0" fmla="*/ 167359 w 274041"/>
              <a:gd name="connsiteY0" fmla="*/ 11 h 350500"/>
              <a:gd name="connsiteX1" fmla="*/ 87984 w 274041"/>
              <a:gd name="connsiteY1" fmla="*/ 193686 h 350500"/>
              <a:gd name="connsiteX2" fmla="*/ 100684 w 274041"/>
              <a:gd name="connsiteY2" fmla="*/ 222261 h 350500"/>
              <a:gd name="connsiteX3" fmla="*/ 87984 w 274041"/>
              <a:gd name="connsiteY3" fmla="*/ 190511 h 350500"/>
              <a:gd name="connsiteX4" fmla="*/ 170534 w 274041"/>
              <a:gd name="connsiteY4" fmla="*/ 292111 h 350500"/>
              <a:gd name="connsiteX5" fmla="*/ 138784 w 274041"/>
              <a:gd name="connsiteY5" fmla="*/ 301636 h 350500"/>
              <a:gd name="connsiteX6" fmla="*/ 237209 w 274041"/>
              <a:gd name="connsiteY6" fmla="*/ 314336 h 350500"/>
              <a:gd name="connsiteX7" fmla="*/ 272134 w 274041"/>
              <a:gd name="connsiteY7" fmla="*/ 346086 h 350500"/>
              <a:gd name="connsiteX8" fmla="*/ 186409 w 274041"/>
              <a:gd name="connsiteY8" fmla="*/ 206386 h 350500"/>
              <a:gd name="connsiteX9" fmla="*/ 221334 w 274041"/>
              <a:gd name="connsiteY9" fmla="*/ 292111 h 350500"/>
              <a:gd name="connsiteX10" fmla="*/ 176884 w 274041"/>
              <a:gd name="connsiteY10" fmla="*/ 273061 h 350500"/>
              <a:gd name="connsiteX11" fmla="*/ 2259 w 274041"/>
              <a:gd name="connsiteY11" fmla="*/ 174636 h 350500"/>
              <a:gd name="connsiteX12" fmla="*/ 78459 w 274041"/>
              <a:gd name="connsiteY12" fmla="*/ 234961 h 350500"/>
              <a:gd name="connsiteX13" fmla="*/ 91159 w 274041"/>
              <a:gd name="connsiteY13" fmla="*/ 114311 h 350500"/>
              <a:gd name="connsiteX14" fmla="*/ 59409 w 274041"/>
              <a:gd name="connsiteY14" fmla="*/ 184161 h 350500"/>
              <a:gd name="connsiteX15" fmla="*/ 167359 w 274041"/>
              <a:gd name="connsiteY15" fmla="*/ 11 h 35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4041" h="350500">
                <a:moveTo>
                  <a:pt x="167359" y="11"/>
                </a:moveTo>
                <a:cubicBezTo>
                  <a:pt x="172121" y="1598"/>
                  <a:pt x="99096" y="156644"/>
                  <a:pt x="87984" y="193686"/>
                </a:cubicBezTo>
                <a:cubicBezTo>
                  <a:pt x="76872" y="230728"/>
                  <a:pt x="100684" y="222790"/>
                  <a:pt x="100684" y="222261"/>
                </a:cubicBezTo>
                <a:cubicBezTo>
                  <a:pt x="100684" y="221732"/>
                  <a:pt x="76342" y="178869"/>
                  <a:pt x="87984" y="190511"/>
                </a:cubicBezTo>
                <a:cubicBezTo>
                  <a:pt x="99626" y="202153"/>
                  <a:pt x="162067" y="273590"/>
                  <a:pt x="170534" y="292111"/>
                </a:cubicBezTo>
                <a:cubicBezTo>
                  <a:pt x="179001" y="310632"/>
                  <a:pt x="127672" y="297932"/>
                  <a:pt x="138784" y="301636"/>
                </a:cubicBezTo>
                <a:cubicBezTo>
                  <a:pt x="149896" y="305340"/>
                  <a:pt x="214984" y="306928"/>
                  <a:pt x="237209" y="314336"/>
                </a:cubicBezTo>
                <a:cubicBezTo>
                  <a:pt x="259434" y="321744"/>
                  <a:pt x="280601" y="364078"/>
                  <a:pt x="272134" y="346086"/>
                </a:cubicBezTo>
                <a:cubicBezTo>
                  <a:pt x="263667" y="328094"/>
                  <a:pt x="194876" y="215382"/>
                  <a:pt x="186409" y="206386"/>
                </a:cubicBezTo>
                <a:cubicBezTo>
                  <a:pt x="177942" y="197390"/>
                  <a:pt x="222921" y="280999"/>
                  <a:pt x="221334" y="292111"/>
                </a:cubicBezTo>
                <a:cubicBezTo>
                  <a:pt x="219747" y="303223"/>
                  <a:pt x="213397" y="292640"/>
                  <a:pt x="176884" y="273061"/>
                </a:cubicBezTo>
                <a:cubicBezTo>
                  <a:pt x="140371" y="253482"/>
                  <a:pt x="18663" y="180986"/>
                  <a:pt x="2259" y="174636"/>
                </a:cubicBezTo>
                <a:cubicBezTo>
                  <a:pt x="-14145" y="168286"/>
                  <a:pt x="63642" y="245015"/>
                  <a:pt x="78459" y="234961"/>
                </a:cubicBezTo>
                <a:cubicBezTo>
                  <a:pt x="93276" y="224907"/>
                  <a:pt x="94334" y="122778"/>
                  <a:pt x="91159" y="114311"/>
                </a:cubicBezTo>
                <a:cubicBezTo>
                  <a:pt x="87984" y="105844"/>
                  <a:pt x="43005" y="200036"/>
                  <a:pt x="59409" y="184161"/>
                </a:cubicBezTo>
                <a:cubicBezTo>
                  <a:pt x="75813" y="168286"/>
                  <a:pt x="162597" y="-1576"/>
                  <a:pt x="167359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3875652C-5C33-D684-0D57-C0B27268F4F6}"/>
              </a:ext>
            </a:extLst>
          </p:cNvPr>
          <p:cNvSpPr/>
          <p:nvPr/>
        </p:nvSpPr>
        <p:spPr>
          <a:xfrm>
            <a:off x="6251521" y="8294374"/>
            <a:ext cx="230852" cy="352722"/>
          </a:xfrm>
          <a:custGeom>
            <a:avLst/>
            <a:gdLst>
              <a:gd name="connsiteX0" fmla="*/ 85779 w 230852"/>
              <a:gd name="connsiteY0" fmla="*/ 1901 h 352722"/>
              <a:gd name="connsiteX1" fmla="*/ 149279 w 230852"/>
              <a:gd name="connsiteY1" fmla="*/ 265426 h 352722"/>
              <a:gd name="connsiteX2" fmla="*/ 149279 w 230852"/>
              <a:gd name="connsiteY2" fmla="*/ 195576 h 352722"/>
              <a:gd name="connsiteX3" fmla="*/ 228654 w 230852"/>
              <a:gd name="connsiteY3" fmla="*/ 351151 h 352722"/>
              <a:gd name="connsiteX4" fmla="*/ 203254 w 230852"/>
              <a:gd name="connsiteY4" fmla="*/ 271776 h 352722"/>
              <a:gd name="connsiteX5" fmla="*/ 146104 w 230852"/>
              <a:gd name="connsiteY5" fmla="*/ 205101 h 352722"/>
              <a:gd name="connsiteX6" fmla="*/ 130229 w 230852"/>
              <a:gd name="connsiteY6" fmla="*/ 297176 h 352722"/>
              <a:gd name="connsiteX7" fmla="*/ 133404 w 230852"/>
              <a:gd name="connsiteY7" fmla="*/ 347976 h 352722"/>
              <a:gd name="connsiteX8" fmla="*/ 146104 w 230852"/>
              <a:gd name="connsiteY8" fmla="*/ 271776 h 352722"/>
              <a:gd name="connsiteX9" fmla="*/ 136579 w 230852"/>
              <a:gd name="connsiteY9" fmla="*/ 230501 h 352722"/>
              <a:gd name="connsiteX10" fmla="*/ 41329 w 230852"/>
              <a:gd name="connsiteY10" fmla="*/ 214626 h 352722"/>
              <a:gd name="connsiteX11" fmla="*/ 130229 w 230852"/>
              <a:gd name="connsiteY11" fmla="*/ 214626 h 352722"/>
              <a:gd name="connsiteX12" fmla="*/ 79429 w 230852"/>
              <a:gd name="connsiteY12" fmla="*/ 147951 h 352722"/>
              <a:gd name="connsiteX13" fmla="*/ 54 w 230852"/>
              <a:gd name="connsiteY13" fmla="*/ 74926 h 352722"/>
              <a:gd name="connsiteX14" fmla="*/ 92129 w 230852"/>
              <a:gd name="connsiteY14" fmla="*/ 141601 h 352722"/>
              <a:gd name="connsiteX15" fmla="*/ 85779 w 230852"/>
              <a:gd name="connsiteY15" fmla="*/ 1901 h 352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0852" h="352722">
                <a:moveTo>
                  <a:pt x="85779" y="1901"/>
                </a:moveTo>
                <a:cubicBezTo>
                  <a:pt x="95304" y="22538"/>
                  <a:pt x="138696" y="233147"/>
                  <a:pt x="149279" y="265426"/>
                </a:cubicBezTo>
                <a:cubicBezTo>
                  <a:pt x="159862" y="297705"/>
                  <a:pt x="136050" y="181289"/>
                  <a:pt x="149279" y="195576"/>
                </a:cubicBezTo>
                <a:cubicBezTo>
                  <a:pt x="162508" y="209864"/>
                  <a:pt x="219658" y="338451"/>
                  <a:pt x="228654" y="351151"/>
                </a:cubicBezTo>
                <a:cubicBezTo>
                  <a:pt x="237650" y="363851"/>
                  <a:pt x="217012" y="296118"/>
                  <a:pt x="203254" y="271776"/>
                </a:cubicBezTo>
                <a:cubicBezTo>
                  <a:pt x="189496" y="247434"/>
                  <a:pt x="158275" y="200868"/>
                  <a:pt x="146104" y="205101"/>
                </a:cubicBezTo>
                <a:cubicBezTo>
                  <a:pt x="133933" y="209334"/>
                  <a:pt x="132346" y="273363"/>
                  <a:pt x="130229" y="297176"/>
                </a:cubicBezTo>
                <a:cubicBezTo>
                  <a:pt x="128112" y="320989"/>
                  <a:pt x="130758" y="352209"/>
                  <a:pt x="133404" y="347976"/>
                </a:cubicBezTo>
                <a:cubicBezTo>
                  <a:pt x="136050" y="343743"/>
                  <a:pt x="145575" y="291355"/>
                  <a:pt x="146104" y="271776"/>
                </a:cubicBezTo>
                <a:cubicBezTo>
                  <a:pt x="146633" y="252197"/>
                  <a:pt x="154042" y="240026"/>
                  <a:pt x="136579" y="230501"/>
                </a:cubicBezTo>
                <a:cubicBezTo>
                  <a:pt x="119117" y="220976"/>
                  <a:pt x="42387" y="217272"/>
                  <a:pt x="41329" y="214626"/>
                </a:cubicBezTo>
                <a:cubicBezTo>
                  <a:pt x="40271" y="211980"/>
                  <a:pt x="123879" y="225738"/>
                  <a:pt x="130229" y="214626"/>
                </a:cubicBezTo>
                <a:cubicBezTo>
                  <a:pt x="136579" y="203514"/>
                  <a:pt x="101125" y="171234"/>
                  <a:pt x="79429" y="147951"/>
                </a:cubicBezTo>
                <a:cubicBezTo>
                  <a:pt x="57733" y="124668"/>
                  <a:pt x="-2063" y="75984"/>
                  <a:pt x="54" y="74926"/>
                </a:cubicBezTo>
                <a:cubicBezTo>
                  <a:pt x="2171" y="73868"/>
                  <a:pt x="77312" y="147951"/>
                  <a:pt x="92129" y="141601"/>
                </a:cubicBezTo>
                <a:cubicBezTo>
                  <a:pt x="106946" y="135251"/>
                  <a:pt x="76254" y="-18736"/>
                  <a:pt x="85779" y="19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0A563797-CBA0-2389-9672-2119B1E7831E}"/>
              </a:ext>
            </a:extLst>
          </p:cNvPr>
          <p:cNvSpPr/>
          <p:nvPr/>
        </p:nvSpPr>
        <p:spPr>
          <a:xfrm>
            <a:off x="6356350" y="8404049"/>
            <a:ext cx="441430" cy="282811"/>
          </a:xfrm>
          <a:custGeom>
            <a:avLst/>
            <a:gdLst>
              <a:gd name="connsiteX0" fmla="*/ 0 w 441430"/>
              <a:gd name="connsiteY0" fmla="*/ 235126 h 282811"/>
              <a:gd name="connsiteX1" fmla="*/ 234950 w 441430"/>
              <a:gd name="connsiteY1" fmla="*/ 222426 h 282811"/>
              <a:gd name="connsiteX2" fmla="*/ 130175 w 441430"/>
              <a:gd name="connsiteY2" fmla="*/ 206551 h 282811"/>
              <a:gd name="connsiteX3" fmla="*/ 222250 w 441430"/>
              <a:gd name="connsiteY3" fmla="*/ 44626 h 282811"/>
              <a:gd name="connsiteX4" fmla="*/ 149225 w 441430"/>
              <a:gd name="connsiteY4" fmla="*/ 165276 h 282811"/>
              <a:gd name="connsiteX5" fmla="*/ 171450 w 441430"/>
              <a:gd name="connsiteY5" fmla="*/ 187501 h 282811"/>
              <a:gd name="connsiteX6" fmla="*/ 254000 w 441430"/>
              <a:gd name="connsiteY6" fmla="*/ 209726 h 282811"/>
              <a:gd name="connsiteX7" fmla="*/ 225425 w 441430"/>
              <a:gd name="connsiteY7" fmla="*/ 168451 h 282811"/>
              <a:gd name="connsiteX8" fmla="*/ 393700 w 441430"/>
              <a:gd name="connsiteY8" fmla="*/ 260526 h 282811"/>
              <a:gd name="connsiteX9" fmla="*/ 371475 w 441430"/>
              <a:gd name="connsiteY9" fmla="*/ 197026 h 282811"/>
              <a:gd name="connsiteX10" fmla="*/ 441325 w 441430"/>
              <a:gd name="connsiteY10" fmla="*/ 282751 h 282811"/>
              <a:gd name="connsiteX11" fmla="*/ 387350 w 441430"/>
              <a:gd name="connsiteY11" fmla="*/ 181151 h 282811"/>
              <a:gd name="connsiteX12" fmla="*/ 390525 w 441430"/>
              <a:gd name="connsiteY12" fmla="*/ 176 h 282811"/>
              <a:gd name="connsiteX13" fmla="*/ 377825 w 441430"/>
              <a:gd name="connsiteY13" fmla="*/ 216076 h 282811"/>
              <a:gd name="connsiteX14" fmla="*/ 254000 w 441430"/>
              <a:gd name="connsiteY14" fmla="*/ 177976 h 282811"/>
              <a:gd name="connsiteX15" fmla="*/ 158750 w 441430"/>
              <a:gd name="connsiteY15" fmla="*/ 219251 h 282811"/>
              <a:gd name="connsiteX16" fmla="*/ 234950 w 441430"/>
              <a:gd name="connsiteY16" fmla="*/ 197026 h 282811"/>
              <a:gd name="connsiteX17" fmla="*/ 0 w 441430"/>
              <a:gd name="connsiteY17" fmla="*/ 235126 h 282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41430" h="282811">
                <a:moveTo>
                  <a:pt x="0" y="235126"/>
                </a:moveTo>
                <a:cubicBezTo>
                  <a:pt x="0" y="239359"/>
                  <a:pt x="213254" y="227188"/>
                  <a:pt x="234950" y="222426"/>
                </a:cubicBezTo>
                <a:cubicBezTo>
                  <a:pt x="256646" y="217664"/>
                  <a:pt x="132292" y="236184"/>
                  <a:pt x="130175" y="206551"/>
                </a:cubicBezTo>
                <a:cubicBezTo>
                  <a:pt x="128058" y="176918"/>
                  <a:pt x="219075" y="51505"/>
                  <a:pt x="222250" y="44626"/>
                </a:cubicBezTo>
                <a:cubicBezTo>
                  <a:pt x="225425" y="37747"/>
                  <a:pt x="157692" y="141464"/>
                  <a:pt x="149225" y="165276"/>
                </a:cubicBezTo>
                <a:cubicBezTo>
                  <a:pt x="140758" y="189088"/>
                  <a:pt x="153988" y="180093"/>
                  <a:pt x="171450" y="187501"/>
                </a:cubicBezTo>
                <a:cubicBezTo>
                  <a:pt x="188912" y="194909"/>
                  <a:pt x="245004" y="212901"/>
                  <a:pt x="254000" y="209726"/>
                </a:cubicBezTo>
                <a:cubicBezTo>
                  <a:pt x="262996" y="206551"/>
                  <a:pt x="202142" y="159984"/>
                  <a:pt x="225425" y="168451"/>
                </a:cubicBezTo>
                <a:cubicBezTo>
                  <a:pt x="248708" y="176918"/>
                  <a:pt x="369358" y="255764"/>
                  <a:pt x="393700" y="260526"/>
                </a:cubicBezTo>
                <a:cubicBezTo>
                  <a:pt x="418042" y="265288"/>
                  <a:pt x="363538" y="193322"/>
                  <a:pt x="371475" y="197026"/>
                </a:cubicBezTo>
                <a:cubicBezTo>
                  <a:pt x="379412" y="200730"/>
                  <a:pt x="438679" y="285397"/>
                  <a:pt x="441325" y="282751"/>
                </a:cubicBezTo>
                <a:cubicBezTo>
                  <a:pt x="443971" y="280105"/>
                  <a:pt x="395817" y="228247"/>
                  <a:pt x="387350" y="181151"/>
                </a:cubicBezTo>
                <a:cubicBezTo>
                  <a:pt x="378883" y="134055"/>
                  <a:pt x="392113" y="-5645"/>
                  <a:pt x="390525" y="176"/>
                </a:cubicBezTo>
                <a:cubicBezTo>
                  <a:pt x="388938" y="5997"/>
                  <a:pt x="400579" y="186443"/>
                  <a:pt x="377825" y="216076"/>
                </a:cubicBezTo>
                <a:cubicBezTo>
                  <a:pt x="355071" y="245709"/>
                  <a:pt x="290512" y="177447"/>
                  <a:pt x="254000" y="177976"/>
                </a:cubicBezTo>
                <a:cubicBezTo>
                  <a:pt x="217488" y="178505"/>
                  <a:pt x="161925" y="216076"/>
                  <a:pt x="158750" y="219251"/>
                </a:cubicBezTo>
                <a:cubicBezTo>
                  <a:pt x="155575" y="222426"/>
                  <a:pt x="267229" y="192263"/>
                  <a:pt x="234950" y="197026"/>
                </a:cubicBezTo>
                <a:cubicBezTo>
                  <a:pt x="202671" y="201788"/>
                  <a:pt x="0" y="230893"/>
                  <a:pt x="0" y="235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5038DC52-1BCF-0385-48DB-EF91B7367F6A}"/>
              </a:ext>
            </a:extLst>
          </p:cNvPr>
          <p:cNvSpPr/>
          <p:nvPr/>
        </p:nvSpPr>
        <p:spPr>
          <a:xfrm>
            <a:off x="6349804" y="8203494"/>
            <a:ext cx="158958" cy="270928"/>
          </a:xfrm>
          <a:custGeom>
            <a:avLst/>
            <a:gdLst>
              <a:gd name="connsiteX0" fmla="*/ 158946 w 158958"/>
              <a:gd name="connsiteY0" fmla="*/ 38806 h 270928"/>
              <a:gd name="connsiteX1" fmla="*/ 73221 w 158958"/>
              <a:gd name="connsiteY1" fmla="*/ 165806 h 270928"/>
              <a:gd name="connsiteX2" fmla="*/ 50996 w 158958"/>
              <a:gd name="connsiteY2" fmla="*/ 270581 h 270928"/>
              <a:gd name="connsiteX3" fmla="*/ 92271 w 158958"/>
              <a:gd name="connsiteY3" fmla="*/ 197556 h 270928"/>
              <a:gd name="connsiteX4" fmla="*/ 79571 w 158958"/>
              <a:gd name="connsiteY4" fmla="*/ 140406 h 270928"/>
              <a:gd name="connsiteX5" fmla="*/ 196 w 158958"/>
              <a:gd name="connsiteY5" fmla="*/ 706 h 270928"/>
              <a:gd name="connsiteX6" fmla="*/ 57346 w 158958"/>
              <a:gd name="connsiteY6" fmla="*/ 89606 h 270928"/>
              <a:gd name="connsiteX7" fmla="*/ 66871 w 158958"/>
              <a:gd name="connsiteY7" fmla="*/ 165806 h 270928"/>
              <a:gd name="connsiteX8" fmla="*/ 158946 w 158958"/>
              <a:gd name="connsiteY8" fmla="*/ 38806 h 27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8958" h="270928">
                <a:moveTo>
                  <a:pt x="158946" y="38806"/>
                </a:moveTo>
                <a:cubicBezTo>
                  <a:pt x="160004" y="38806"/>
                  <a:pt x="91213" y="127177"/>
                  <a:pt x="73221" y="165806"/>
                </a:cubicBezTo>
                <a:cubicBezTo>
                  <a:pt x="55229" y="204435"/>
                  <a:pt x="47821" y="265289"/>
                  <a:pt x="50996" y="270581"/>
                </a:cubicBezTo>
                <a:cubicBezTo>
                  <a:pt x="54171" y="275873"/>
                  <a:pt x="87509" y="219252"/>
                  <a:pt x="92271" y="197556"/>
                </a:cubicBezTo>
                <a:cubicBezTo>
                  <a:pt x="97033" y="175860"/>
                  <a:pt x="94917" y="173214"/>
                  <a:pt x="79571" y="140406"/>
                </a:cubicBezTo>
                <a:cubicBezTo>
                  <a:pt x="64225" y="107598"/>
                  <a:pt x="3900" y="9173"/>
                  <a:pt x="196" y="706"/>
                </a:cubicBezTo>
                <a:cubicBezTo>
                  <a:pt x="-3508" y="-7761"/>
                  <a:pt x="46234" y="62089"/>
                  <a:pt x="57346" y="89606"/>
                </a:cubicBezTo>
                <a:cubicBezTo>
                  <a:pt x="68458" y="117123"/>
                  <a:pt x="52584" y="173214"/>
                  <a:pt x="66871" y="165806"/>
                </a:cubicBezTo>
                <a:cubicBezTo>
                  <a:pt x="81158" y="158398"/>
                  <a:pt x="157888" y="38806"/>
                  <a:pt x="158946" y="38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E2DD6AE3-6E86-0D53-E84E-7227F6528E9C}"/>
              </a:ext>
            </a:extLst>
          </p:cNvPr>
          <p:cNvSpPr/>
          <p:nvPr/>
        </p:nvSpPr>
        <p:spPr>
          <a:xfrm>
            <a:off x="6473099" y="8239040"/>
            <a:ext cx="268713" cy="333873"/>
          </a:xfrm>
          <a:custGeom>
            <a:avLst/>
            <a:gdLst>
              <a:gd name="connsiteX0" fmla="*/ 13426 w 268713"/>
              <a:gd name="connsiteY0" fmla="*/ 85 h 333873"/>
              <a:gd name="connsiteX1" fmla="*/ 111851 w 268713"/>
              <a:gd name="connsiteY1" fmla="*/ 152485 h 333873"/>
              <a:gd name="connsiteX2" fmla="*/ 80101 w 268713"/>
              <a:gd name="connsiteY2" fmla="*/ 231860 h 333873"/>
              <a:gd name="connsiteX3" fmla="*/ 121376 w 268713"/>
              <a:gd name="connsiteY3" fmla="*/ 168360 h 333873"/>
              <a:gd name="connsiteX4" fmla="*/ 137251 w 268713"/>
              <a:gd name="connsiteY4" fmla="*/ 238210 h 333873"/>
              <a:gd name="connsiteX5" fmla="*/ 111851 w 268713"/>
              <a:gd name="connsiteY5" fmla="*/ 263610 h 333873"/>
              <a:gd name="connsiteX6" fmla="*/ 235676 w 268713"/>
              <a:gd name="connsiteY6" fmla="*/ 301710 h 333873"/>
              <a:gd name="connsiteX7" fmla="*/ 267426 w 268713"/>
              <a:gd name="connsiteY7" fmla="*/ 327110 h 333873"/>
              <a:gd name="connsiteX8" fmla="*/ 203926 w 268713"/>
              <a:gd name="connsiteY8" fmla="*/ 171535 h 333873"/>
              <a:gd name="connsiteX9" fmla="*/ 219801 w 268713"/>
              <a:gd name="connsiteY9" fmla="*/ 120735 h 333873"/>
              <a:gd name="connsiteX10" fmla="*/ 207101 w 268713"/>
              <a:gd name="connsiteY10" fmla="*/ 257260 h 333873"/>
              <a:gd name="connsiteX11" fmla="*/ 130901 w 268713"/>
              <a:gd name="connsiteY11" fmla="*/ 260435 h 333873"/>
              <a:gd name="connsiteX12" fmla="*/ 73751 w 268713"/>
              <a:gd name="connsiteY12" fmla="*/ 196935 h 333873"/>
              <a:gd name="connsiteX13" fmla="*/ 726 w 268713"/>
              <a:gd name="connsiteY13" fmla="*/ 88985 h 333873"/>
              <a:gd name="connsiteX14" fmla="*/ 121376 w 268713"/>
              <a:gd name="connsiteY14" fmla="*/ 228685 h 333873"/>
              <a:gd name="connsiteX15" fmla="*/ 127726 w 268713"/>
              <a:gd name="connsiteY15" fmla="*/ 174710 h 333873"/>
              <a:gd name="connsiteX16" fmla="*/ 13426 w 268713"/>
              <a:gd name="connsiteY16" fmla="*/ 85 h 333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68713" h="333873">
                <a:moveTo>
                  <a:pt x="13426" y="85"/>
                </a:moveTo>
                <a:cubicBezTo>
                  <a:pt x="10780" y="-3619"/>
                  <a:pt x="100739" y="113856"/>
                  <a:pt x="111851" y="152485"/>
                </a:cubicBezTo>
                <a:cubicBezTo>
                  <a:pt x="122963" y="191114"/>
                  <a:pt x="78514" y="229214"/>
                  <a:pt x="80101" y="231860"/>
                </a:cubicBezTo>
                <a:cubicBezTo>
                  <a:pt x="81689" y="234506"/>
                  <a:pt x="111851" y="167302"/>
                  <a:pt x="121376" y="168360"/>
                </a:cubicBezTo>
                <a:cubicBezTo>
                  <a:pt x="130901" y="169418"/>
                  <a:pt x="138839" y="222335"/>
                  <a:pt x="137251" y="238210"/>
                </a:cubicBezTo>
                <a:cubicBezTo>
                  <a:pt x="135664" y="254085"/>
                  <a:pt x="95447" y="253027"/>
                  <a:pt x="111851" y="263610"/>
                </a:cubicBezTo>
                <a:cubicBezTo>
                  <a:pt x="128255" y="274193"/>
                  <a:pt x="209747" y="291127"/>
                  <a:pt x="235676" y="301710"/>
                </a:cubicBezTo>
                <a:cubicBezTo>
                  <a:pt x="261605" y="312293"/>
                  <a:pt x="272718" y="348806"/>
                  <a:pt x="267426" y="327110"/>
                </a:cubicBezTo>
                <a:cubicBezTo>
                  <a:pt x="262134" y="305414"/>
                  <a:pt x="211863" y="205931"/>
                  <a:pt x="203926" y="171535"/>
                </a:cubicBezTo>
                <a:cubicBezTo>
                  <a:pt x="195989" y="137139"/>
                  <a:pt x="219272" y="106448"/>
                  <a:pt x="219801" y="120735"/>
                </a:cubicBezTo>
                <a:cubicBezTo>
                  <a:pt x="220330" y="135023"/>
                  <a:pt x="221918" y="233977"/>
                  <a:pt x="207101" y="257260"/>
                </a:cubicBezTo>
                <a:cubicBezTo>
                  <a:pt x="192284" y="280543"/>
                  <a:pt x="153126" y="270489"/>
                  <a:pt x="130901" y="260435"/>
                </a:cubicBezTo>
                <a:cubicBezTo>
                  <a:pt x="108676" y="250381"/>
                  <a:pt x="95447" y="225510"/>
                  <a:pt x="73751" y="196935"/>
                </a:cubicBezTo>
                <a:cubicBezTo>
                  <a:pt x="52055" y="168360"/>
                  <a:pt x="-7211" y="83693"/>
                  <a:pt x="726" y="88985"/>
                </a:cubicBezTo>
                <a:cubicBezTo>
                  <a:pt x="8663" y="94277"/>
                  <a:pt x="100209" y="214398"/>
                  <a:pt x="121376" y="228685"/>
                </a:cubicBezTo>
                <a:cubicBezTo>
                  <a:pt x="142543" y="242973"/>
                  <a:pt x="144130" y="208048"/>
                  <a:pt x="127726" y="174710"/>
                </a:cubicBezTo>
                <a:cubicBezTo>
                  <a:pt x="111322" y="141372"/>
                  <a:pt x="16072" y="3789"/>
                  <a:pt x="13426" y="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C96ED680-54DD-8159-3050-C9AE55F711B3}"/>
              </a:ext>
            </a:extLst>
          </p:cNvPr>
          <p:cNvSpPr/>
          <p:nvPr/>
        </p:nvSpPr>
        <p:spPr>
          <a:xfrm>
            <a:off x="6698172" y="8020323"/>
            <a:ext cx="212476" cy="685845"/>
          </a:xfrm>
          <a:custGeom>
            <a:avLst/>
            <a:gdLst>
              <a:gd name="connsiteX0" fmla="*/ 93153 w 212476"/>
              <a:gd name="connsiteY0" fmla="*/ 2902 h 685845"/>
              <a:gd name="connsiteX1" fmla="*/ 93153 w 212476"/>
              <a:gd name="connsiteY1" fmla="*/ 323577 h 685845"/>
              <a:gd name="connsiteX2" fmla="*/ 96328 w 212476"/>
              <a:gd name="connsiteY2" fmla="*/ 247377 h 685845"/>
              <a:gd name="connsiteX3" fmla="*/ 140778 w 212476"/>
              <a:gd name="connsiteY3" fmla="*/ 329927 h 685845"/>
              <a:gd name="connsiteX4" fmla="*/ 109028 w 212476"/>
              <a:gd name="connsiteY4" fmla="*/ 441052 h 685845"/>
              <a:gd name="connsiteX5" fmla="*/ 169353 w 212476"/>
              <a:gd name="connsiteY5" fmla="*/ 374377 h 685845"/>
              <a:gd name="connsiteX6" fmla="*/ 83628 w 212476"/>
              <a:gd name="connsiteY6" fmla="*/ 520427 h 685845"/>
              <a:gd name="connsiteX7" fmla="*/ 80453 w 212476"/>
              <a:gd name="connsiteY7" fmla="*/ 469627 h 685845"/>
              <a:gd name="connsiteX8" fmla="*/ 166178 w 212476"/>
              <a:gd name="connsiteY8" fmla="*/ 555352 h 685845"/>
              <a:gd name="connsiteX9" fmla="*/ 134428 w 212476"/>
              <a:gd name="connsiteY9" fmla="*/ 434702 h 685845"/>
              <a:gd name="connsiteX10" fmla="*/ 204278 w 212476"/>
              <a:gd name="connsiteY10" fmla="*/ 628377 h 685845"/>
              <a:gd name="connsiteX11" fmla="*/ 194753 w 212476"/>
              <a:gd name="connsiteY11" fmla="*/ 606152 h 685845"/>
              <a:gd name="connsiteX12" fmla="*/ 58228 w 212476"/>
              <a:gd name="connsiteY12" fmla="*/ 685527 h 685845"/>
              <a:gd name="connsiteX13" fmla="*/ 197928 w 212476"/>
              <a:gd name="connsiteY13" fmla="*/ 571227 h 685845"/>
              <a:gd name="connsiteX14" fmla="*/ 115378 w 212476"/>
              <a:gd name="connsiteY14" fmla="*/ 491852 h 685845"/>
              <a:gd name="connsiteX15" fmla="*/ 153478 w 212476"/>
              <a:gd name="connsiteY15" fmla="*/ 329927 h 685845"/>
              <a:gd name="connsiteX16" fmla="*/ 61403 w 212476"/>
              <a:gd name="connsiteY16" fmla="*/ 368027 h 685845"/>
              <a:gd name="connsiteX17" fmla="*/ 96328 w 212476"/>
              <a:gd name="connsiteY17" fmla="*/ 307702 h 685845"/>
              <a:gd name="connsiteX18" fmla="*/ 67753 w 212476"/>
              <a:gd name="connsiteY18" fmla="*/ 507727 h 685845"/>
              <a:gd name="connsiteX19" fmla="*/ 105853 w 212476"/>
              <a:gd name="connsiteY19" fmla="*/ 304527 h 685845"/>
              <a:gd name="connsiteX20" fmla="*/ 70928 w 212476"/>
              <a:gd name="connsiteY20" fmla="*/ 199752 h 685845"/>
              <a:gd name="connsiteX21" fmla="*/ 36003 w 212476"/>
              <a:gd name="connsiteY21" fmla="*/ 247377 h 685845"/>
              <a:gd name="connsiteX22" fmla="*/ 74103 w 212476"/>
              <a:gd name="connsiteY22" fmla="*/ 209277 h 685845"/>
              <a:gd name="connsiteX23" fmla="*/ 1078 w 212476"/>
              <a:gd name="connsiteY23" fmla="*/ 155302 h 685845"/>
              <a:gd name="connsiteX24" fmla="*/ 140778 w 212476"/>
              <a:gd name="connsiteY24" fmla="*/ 196577 h 685845"/>
              <a:gd name="connsiteX25" fmla="*/ 93153 w 212476"/>
              <a:gd name="connsiteY25" fmla="*/ 164827 h 685845"/>
              <a:gd name="connsiteX26" fmla="*/ 93153 w 212476"/>
              <a:gd name="connsiteY26" fmla="*/ 2902 h 685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12476" h="685845">
                <a:moveTo>
                  <a:pt x="93153" y="2902"/>
                </a:moveTo>
                <a:cubicBezTo>
                  <a:pt x="93153" y="29360"/>
                  <a:pt x="92624" y="282831"/>
                  <a:pt x="93153" y="323577"/>
                </a:cubicBezTo>
                <a:cubicBezTo>
                  <a:pt x="93682" y="364323"/>
                  <a:pt x="88391" y="246319"/>
                  <a:pt x="96328" y="247377"/>
                </a:cubicBezTo>
                <a:cubicBezTo>
                  <a:pt x="104265" y="248435"/>
                  <a:pt x="138661" y="297648"/>
                  <a:pt x="140778" y="329927"/>
                </a:cubicBezTo>
                <a:cubicBezTo>
                  <a:pt x="142895" y="362206"/>
                  <a:pt x="104266" y="433644"/>
                  <a:pt x="109028" y="441052"/>
                </a:cubicBezTo>
                <a:cubicBezTo>
                  <a:pt x="113791" y="448460"/>
                  <a:pt x="173586" y="361148"/>
                  <a:pt x="169353" y="374377"/>
                </a:cubicBezTo>
                <a:cubicBezTo>
                  <a:pt x="165120" y="387606"/>
                  <a:pt x="98445" y="504552"/>
                  <a:pt x="83628" y="520427"/>
                </a:cubicBezTo>
                <a:cubicBezTo>
                  <a:pt x="68811" y="536302"/>
                  <a:pt x="66695" y="463806"/>
                  <a:pt x="80453" y="469627"/>
                </a:cubicBezTo>
                <a:cubicBezTo>
                  <a:pt x="94211" y="475448"/>
                  <a:pt x="157182" y="561173"/>
                  <a:pt x="166178" y="555352"/>
                </a:cubicBezTo>
                <a:cubicBezTo>
                  <a:pt x="175174" y="549531"/>
                  <a:pt x="128078" y="422531"/>
                  <a:pt x="134428" y="434702"/>
                </a:cubicBezTo>
                <a:cubicBezTo>
                  <a:pt x="140778" y="446873"/>
                  <a:pt x="194224" y="599802"/>
                  <a:pt x="204278" y="628377"/>
                </a:cubicBezTo>
                <a:cubicBezTo>
                  <a:pt x="214332" y="656952"/>
                  <a:pt x="219095" y="596627"/>
                  <a:pt x="194753" y="606152"/>
                </a:cubicBezTo>
                <a:cubicBezTo>
                  <a:pt x="170411" y="615677"/>
                  <a:pt x="57699" y="691348"/>
                  <a:pt x="58228" y="685527"/>
                </a:cubicBezTo>
                <a:cubicBezTo>
                  <a:pt x="58757" y="679706"/>
                  <a:pt x="188403" y="603506"/>
                  <a:pt x="197928" y="571227"/>
                </a:cubicBezTo>
                <a:cubicBezTo>
                  <a:pt x="207453" y="538948"/>
                  <a:pt x="122786" y="532069"/>
                  <a:pt x="115378" y="491852"/>
                </a:cubicBezTo>
                <a:cubicBezTo>
                  <a:pt x="107970" y="451635"/>
                  <a:pt x="162474" y="350565"/>
                  <a:pt x="153478" y="329927"/>
                </a:cubicBezTo>
                <a:cubicBezTo>
                  <a:pt x="144482" y="309290"/>
                  <a:pt x="70928" y="371731"/>
                  <a:pt x="61403" y="368027"/>
                </a:cubicBezTo>
                <a:cubicBezTo>
                  <a:pt x="51878" y="364323"/>
                  <a:pt x="95270" y="284419"/>
                  <a:pt x="96328" y="307702"/>
                </a:cubicBezTo>
                <a:cubicBezTo>
                  <a:pt x="97386" y="330985"/>
                  <a:pt x="66166" y="508256"/>
                  <a:pt x="67753" y="507727"/>
                </a:cubicBezTo>
                <a:cubicBezTo>
                  <a:pt x="69340" y="507198"/>
                  <a:pt x="105324" y="355856"/>
                  <a:pt x="105853" y="304527"/>
                </a:cubicBezTo>
                <a:cubicBezTo>
                  <a:pt x="106382" y="253198"/>
                  <a:pt x="82570" y="209277"/>
                  <a:pt x="70928" y="199752"/>
                </a:cubicBezTo>
                <a:cubicBezTo>
                  <a:pt x="59286" y="190227"/>
                  <a:pt x="35474" y="245790"/>
                  <a:pt x="36003" y="247377"/>
                </a:cubicBezTo>
                <a:cubicBezTo>
                  <a:pt x="36532" y="248964"/>
                  <a:pt x="79924" y="224623"/>
                  <a:pt x="74103" y="209277"/>
                </a:cubicBezTo>
                <a:cubicBezTo>
                  <a:pt x="68282" y="193931"/>
                  <a:pt x="-10034" y="157419"/>
                  <a:pt x="1078" y="155302"/>
                </a:cubicBezTo>
                <a:cubicBezTo>
                  <a:pt x="12190" y="153185"/>
                  <a:pt x="125432" y="194990"/>
                  <a:pt x="140778" y="196577"/>
                </a:cubicBezTo>
                <a:cubicBezTo>
                  <a:pt x="156124" y="198165"/>
                  <a:pt x="100032" y="190756"/>
                  <a:pt x="93153" y="164827"/>
                </a:cubicBezTo>
                <a:cubicBezTo>
                  <a:pt x="86274" y="138898"/>
                  <a:pt x="93153" y="-23556"/>
                  <a:pt x="93153" y="29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72F40874-606B-B532-53CC-1D54088907DE}"/>
              </a:ext>
            </a:extLst>
          </p:cNvPr>
          <p:cNvSpPr/>
          <p:nvPr/>
        </p:nvSpPr>
        <p:spPr>
          <a:xfrm>
            <a:off x="6205159" y="8137375"/>
            <a:ext cx="180876" cy="413180"/>
          </a:xfrm>
          <a:custGeom>
            <a:avLst/>
            <a:gdLst>
              <a:gd name="connsiteX0" fmla="*/ 179766 w 180876"/>
              <a:gd name="connsiteY0" fmla="*/ 3325 h 413180"/>
              <a:gd name="connsiteX1" fmla="*/ 43241 w 180876"/>
              <a:gd name="connsiteY1" fmla="*/ 266850 h 413180"/>
              <a:gd name="connsiteX2" fmla="*/ 78166 w 180876"/>
              <a:gd name="connsiteY2" fmla="*/ 219225 h 413180"/>
              <a:gd name="connsiteX3" fmla="*/ 24191 w 180876"/>
              <a:gd name="connsiteY3" fmla="*/ 317650 h 413180"/>
              <a:gd name="connsiteX4" fmla="*/ 36891 w 180876"/>
              <a:gd name="connsiteY4" fmla="*/ 311300 h 413180"/>
              <a:gd name="connsiteX5" fmla="*/ 100391 w 180876"/>
              <a:gd name="connsiteY5" fmla="*/ 412900 h 413180"/>
              <a:gd name="connsiteX6" fmla="*/ 55941 w 180876"/>
              <a:gd name="connsiteY6" fmla="*/ 339875 h 413180"/>
              <a:gd name="connsiteX7" fmla="*/ 5141 w 180876"/>
              <a:gd name="connsiteY7" fmla="*/ 289075 h 413180"/>
              <a:gd name="connsiteX8" fmla="*/ 24191 w 180876"/>
              <a:gd name="connsiteY8" fmla="*/ 200175 h 413180"/>
              <a:gd name="connsiteX9" fmla="*/ 1966 w 180876"/>
              <a:gd name="connsiteY9" fmla="*/ 279550 h 413180"/>
              <a:gd name="connsiteX10" fmla="*/ 84516 w 180876"/>
              <a:gd name="connsiteY10" fmla="*/ 181125 h 413180"/>
              <a:gd name="connsiteX11" fmla="*/ 90866 w 180876"/>
              <a:gd name="connsiteY11" fmla="*/ 120800 h 413180"/>
              <a:gd name="connsiteX12" fmla="*/ 17841 w 180876"/>
              <a:gd name="connsiteY12" fmla="*/ 187475 h 413180"/>
              <a:gd name="connsiteX13" fmla="*/ 103566 w 180876"/>
              <a:gd name="connsiteY13" fmla="*/ 120800 h 413180"/>
              <a:gd name="connsiteX14" fmla="*/ 179766 w 180876"/>
              <a:gd name="connsiteY14" fmla="*/ 3325 h 413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876" h="413180">
                <a:moveTo>
                  <a:pt x="179766" y="3325"/>
                </a:moveTo>
                <a:cubicBezTo>
                  <a:pt x="169712" y="27667"/>
                  <a:pt x="60174" y="230867"/>
                  <a:pt x="43241" y="266850"/>
                </a:cubicBezTo>
                <a:cubicBezTo>
                  <a:pt x="26308" y="302833"/>
                  <a:pt x="81341" y="210758"/>
                  <a:pt x="78166" y="219225"/>
                </a:cubicBezTo>
                <a:cubicBezTo>
                  <a:pt x="74991" y="227692"/>
                  <a:pt x="31070" y="302304"/>
                  <a:pt x="24191" y="317650"/>
                </a:cubicBezTo>
                <a:cubicBezTo>
                  <a:pt x="17312" y="332996"/>
                  <a:pt x="24191" y="295425"/>
                  <a:pt x="36891" y="311300"/>
                </a:cubicBezTo>
                <a:cubicBezTo>
                  <a:pt x="49591" y="327175"/>
                  <a:pt x="97216" y="408138"/>
                  <a:pt x="100391" y="412900"/>
                </a:cubicBezTo>
                <a:cubicBezTo>
                  <a:pt x="103566" y="417662"/>
                  <a:pt x="71816" y="360513"/>
                  <a:pt x="55941" y="339875"/>
                </a:cubicBezTo>
                <a:cubicBezTo>
                  <a:pt x="40066" y="319238"/>
                  <a:pt x="10433" y="312358"/>
                  <a:pt x="5141" y="289075"/>
                </a:cubicBezTo>
                <a:cubicBezTo>
                  <a:pt x="-151" y="265792"/>
                  <a:pt x="24720" y="201762"/>
                  <a:pt x="24191" y="200175"/>
                </a:cubicBezTo>
                <a:cubicBezTo>
                  <a:pt x="23662" y="198588"/>
                  <a:pt x="-8088" y="282725"/>
                  <a:pt x="1966" y="279550"/>
                </a:cubicBezTo>
                <a:cubicBezTo>
                  <a:pt x="12020" y="276375"/>
                  <a:pt x="69699" y="207583"/>
                  <a:pt x="84516" y="181125"/>
                </a:cubicBezTo>
                <a:cubicBezTo>
                  <a:pt x="99333" y="154667"/>
                  <a:pt x="101978" y="119742"/>
                  <a:pt x="90866" y="120800"/>
                </a:cubicBezTo>
                <a:cubicBezTo>
                  <a:pt x="79754" y="121858"/>
                  <a:pt x="15724" y="187475"/>
                  <a:pt x="17841" y="187475"/>
                </a:cubicBezTo>
                <a:cubicBezTo>
                  <a:pt x="19958" y="187475"/>
                  <a:pt x="78166" y="146200"/>
                  <a:pt x="103566" y="120800"/>
                </a:cubicBezTo>
                <a:cubicBezTo>
                  <a:pt x="128966" y="95400"/>
                  <a:pt x="189820" y="-21017"/>
                  <a:pt x="179766" y="33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42FB0F88-0E3C-7691-C33A-41CC36CD1F30}"/>
              </a:ext>
            </a:extLst>
          </p:cNvPr>
          <p:cNvSpPr/>
          <p:nvPr/>
        </p:nvSpPr>
        <p:spPr>
          <a:xfrm>
            <a:off x="6435072" y="8181262"/>
            <a:ext cx="318364" cy="195123"/>
          </a:xfrm>
          <a:custGeom>
            <a:avLst/>
            <a:gdLst>
              <a:gd name="connsiteX0" fmla="*/ 653 w 318364"/>
              <a:gd name="connsiteY0" fmla="*/ 713 h 195123"/>
              <a:gd name="connsiteX1" fmla="*/ 111778 w 318364"/>
              <a:gd name="connsiteY1" fmla="*/ 111838 h 195123"/>
              <a:gd name="connsiteX2" fmla="*/ 203853 w 318364"/>
              <a:gd name="connsiteY2" fmla="*/ 194388 h 195123"/>
              <a:gd name="connsiteX3" fmla="*/ 140353 w 318364"/>
              <a:gd name="connsiteY3" fmla="*/ 64213 h 195123"/>
              <a:gd name="connsiteX4" fmla="*/ 318153 w 318364"/>
              <a:gd name="connsiteY4" fmla="*/ 194388 h 195123"/>
              <a:gd name="connsiteX5" fmla="*/ 175278 w 318364"/>
              <a:gd name="connsiteY5" fmla="*/ 73738 h 195123"/>
              <a:gd name="connsiteX6" fmla="*/ 121303 w 318364"/>
              <a:gd name="connsiteY6" fmla="*/ 67388 h 195123"/>
              <a:gd name="connsiteX7" fmla="*/ 165753 w 318364"/>
              <a:gd name="connsiteY7" fmla="*/ 168988 h 195123"/>
              <a:gd name="connsiteX8" fmla="*/ 653 w 318364"/>
              <a:gd name="connsiteY8" fmla="*/ 713 h 19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8364" h="195123">
                <a:moveTo>
                  <a:pt x="653" y="713"/>
                </a:moveTo>
                <a:cubicBezTo>
                  <a:pt x="-8343" y="-8812"/>
                  <a:pt x="77911" y="79559"/>
                  <a:pt x="111778" y="111838"/>
                </a:cubicBezTo>
                <a:cubicBezTo>
                  <a:pt x="145645" y="144117"/>
                  <a:pt x="199091" y="202326"/>
                  <a:pt x="203853" y="194388"/>
                </a:cubicBezTo>
                <a:cubicBezTo>
                  <a:pt x="208616" y="186451"/>
                  <a:pt x="121303" y="64213"/>
                  <a:pt x="140353" y="64213"/>
                </a:cubicBezTo>
                <a:cubicBezTo>
                  <a:pt x="159403" y="64213"/>
                  <a:pt x="312332" y="192801"/>
                  <a:pt x="318153" y="194388"/>
                </a:cubicBezTo>
                <a:cubicBezTo>
                  <a:pt x="323974" y="195976"/>
                  <a:pt x="208086" y="94905"/>
                  <a:pt x="175278" y="73738"/>
                </a:cubicBezTo>
                <a:cubicBezTo>
                  <a:pt x="142470" y="52571"/>
                  <a:pt x="122891" y="51513"/>
                  <a:pt x="121303" y="67388"/>
                </a:cubicBezTo>
                <a:cubicBezTo>
                  <a:pt x="119716" y="83263"/>
                  <a:pt x="183215" y="176396"/>
                  <a:pt x="165753" y="168988"/>
                </a:cubicBezTo>
                <a:cubicBezTo>
                  <a:pt x="148291" y="161580"/>
                  <a:pt x="9649" y="10238"/>
                  <a:pt x="653" y="7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22FA46C9-1C1E-066A-88A3-A7E75C4F5849}"/>
              </a:ext>
            </a:extLst>
          </p:cNvPr>
          <p:cNvSpPr/>
          <p:nvPr/>
        </p:nvSpPr>
        <p:spPr>
          <a:xfrm>
            <a:off x="6618385" y="7305674"/>
            <a:ext cx="69193" cy="369279"/>
          </a:xfrm>
          <a:custGeom>
            <a:avLst/>
            <a:gdLst>
              <a:gd name="connsiteX0" fmla="*/ 42765 w 69193"/>
              <a:gd name="connsiteY0" fmla="*/ 1 h 369279"/>
              <a:gd name="connsiteX1" fmla="*/ 26890 w 69193"/>
              <a:gd name="connsiteY1" fmla="*/ 215901 h 369279"/>
              <a:gd name="connsiteX2" fmla="*/ 68165 w 69193"/>
              <a:gd name="connsiteY2" fmla="*/ 365126 h 369279"/>
              <a:gd name="connsiteX3" fmla="*/ 52290 w 69193"/>
              <a:gd name="connsiteY3" fmla="*/ 317501 h 369279"/>
              <a:gd name="connsiteX4" fmla="*/ 4665 w 69193"/>
              <a:gd name="connsiteY4" fmla="*/ 209551 h 369279"/>
              <a:gd name="connsiteX5" fmla="*/ 4665 w 69193"/>
              <a:gd name="connsiteY5" fmla="*/ 219076 h 369279"/>
              <a:gd name="connsiteX6" fmla="*/ 42765 w 69193"/>
              <a:gd name="connsiteY6" fmla="*/ 1 h 36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193" h="369279">
                <a:moveTo>
                  <a:pt x="42765" y="1"/>
                </a:moveTo>
                <a:cubicBezTo>
                  <a:pt x="46469" y="-528"/>
                  <a:pt x="22657" y="155047"/>
                  <a:pt x="26890" y="215901"/>
                </a:cubicBezTo>
                <a:cubicBezTo>
                  <a:pt x="31123" y="276755"/>
                  <a:pt x="63932" y="348193"/>
                  <a:pt x="68165" y="365126"/>
                </a:cubicBezTo>
                <a:cubicBezTo>
                  <a:pt x="72398" y="382059"/>
                  <a:pt x="62873" y="343430"/>
                  <a:pt x="52290" y="317501"/>
                </a:cubicBezTo>
                <a:cubicBezTo>
                  <a:pt x="41707" y="291572"/>
                  <a:pt x="4665" y="209551"/>
                  <a:pt x="4665" y="209551"/>
                </a:cubicBezTo>
                <a:cubicBezTo>
                  <a:pt x="-3273" y="193147"/>
                  <a:pt x="432" y="247122"/>
                  <a:pt x="4665" y="219076"/>
                </a:cubicBezTo>
                <a:cubicBezTo>
                  <a:pt x="8898" y="191030"/>
                  <a:pt x="39061" y="530"/>
                  <a:pt x="42765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AFDCE403-841E-4B49-C144-F24D9F84345F}"/>
              </a:ext>
            </a:extLst>
          </p:cNvPr>
          <p:cNvSpPr/>
          <p:nvPr/>
        </p:nvSpPr>
        <p:spPr>
          <a:xfrm>
            <a:off x="6594415" y="7648923"/>
            <a:ext cx="136790" cy="655576"/>
          </a:xfrm>
          <a:custGeom>
            <a:avLst/>
            <a:gdLst>
              <a:gd name="connsiteX0" fmla="*/ 136585 w 136790"/>
              <a:gd name="connsiteY0" fmla="*/ 2827 h 655576"/>
              <a:gd name="connsiteX1" fmla="*/ 34985 w 136790"/>
              <a:gd name="connsiteY1" fmla="*/ 371127 h 655576"/>
              <a:gd name="connsiteX2" fmla="*/ 66735 w 136790"/>
              <a:gd name="connsiteY2" fmla="*/ 317152 h 655576"/>
              <a:gd name="connsiteX3" fmla="*/ 66735 w 136790"/>
              <a:gd name="connsiteY3" fmla="*/ 425102 h 655576"/>
              <a:gd name="connsiteX4" fmla="*/ 92135 w 136790"/>
              <a:gd name="connsiteY4" fmla="*/ 653702 h 655576"/>
              <a:gd name="connsiteX5" fmla="*/ 95310 w 136790"/>
              <a:gd name="connsiteY5" fmla="*/ 523527 h 655576"/>
              <a:gd name="connsiteX6" fmla="*/ 63560 w 136790"/>
              <a:gd name="connsiteY6" fmla="*/ 345727 h 655576"/>
              <a:gd name="connsiteX7" fmla="*/ 47685 w 136790"/>
              <a:gd name="connsiteY7" fmla="*/ 498127 h 655576"/>
              <a:gd name="connsiteX8" fmla="*/ 38160 w 136790"/>
              <a:gd name="connsiteY8" fmla="*/ 647352 h 655576"/>
              <a:gd name="connsiteX9" fmla="*/ 34985 w 136790"/>
              <a:gd name="connsiteY9" fmla="*/ 453677 h 655576"/>
              <a:gd name="connsiteX10" fmla="*/ 60 w 136790"/>
              <a:gd name="connsiteY10" fmla="*/ 117127 h 655576"/>
              <a:gd name="connsiteX11" fmla="*/ 44510 w 136790"/>
              <a:gd name="connsiteY11" fmla="*/ 377477 h 655576"/>
              <a:gd name="connsiteX12" fmla="*/ 76260 w 136790"/>
              <a:gd name="connsiteY12" fmla="*/ 253652 h 655576"/>
              <a:gd name="connsiteX13" fmla="*/ 28635 w 136790"/>
              <a:gd name="connsiteY13" fmla="*/ 6002 h 655576"/>
              <a:gd name="connsiteX14" fmla="*/ 60385 w 136790"/>
              <a:gd name="connsiteY14" fmla="*/ 190152 h 655576"/>
              <a:gd name="connsiteX15" fmla="*/ 136585 w 136790"/>
              <a:gd name="connsiteY15" fmla="*/ 2827 h 655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6790" h="655576">
                <a:moveTo>
                  <a:pt x="136585" y="2827"/>
                </a:moveTo>
                <a:cubicBezTo>
                  <a:pt x="132352" y="32989"/>
                  <a:pt x="46627" y="318740"/>
                  <a:pt x="34985" y="371127"/>
                </a:cubicBezTo>
                <a:cubicBezTo>
                  <a:pt x="23343" y="423514"/>
                  <a:pt x="61443" y="308156"/>
                  <a:pt x="66735" y="317152"/>
                </a:cubicBezTo>
                <a:cubicBezTo>
                  <a:pt x="72027" y="326148"/>
                  <a:pt x="62502" y="369010"/>
                  <a:pt x="66735" y="425102"/>
                </a:cubicBezTo>
                <a:cubicBezTo>
                  <a:pt x="70968" y="481194"/>
                  <a:pt x="87372" y="637298"/>
                  <a:pt x="92135" y="653702"/>
                </a:cubicBezTo>
                <a:cubicBezTo>
                  <a:pt x="96898" y="670106"/>
                  <a:pt x="100072" y="574856"/>
                  <a:pt x="95310" y="523527"/>
                </a:cubicBezTo>
                <a:cubicBezTo>
                  <a:pt x="90548" y="472198"/>
                  <a:pt x="71497" y="349960"/>
                  <a:pt x="63560" y="345727"/>
                </a:cubicBezTo>
                <a:cubicBezTo>
                  <a:pt x="55623" y="341494"/>
                  <a:pt x="51918" y="447856"/>
                  <a:pt x="47685" y="498127"/>
                </a:cubicBezTo>
                <a:cubicBezTo>
                  <a:pt x="43452" y="548398"/>
                  <a:pt x="40277" y="654760"/>
                  <a:pt x="38160" y="647352"/>
                </a:cubicBezTo>
                <a:cubicBezTo>
                  <a:pt x="36043" y="639944"/>
                  <a:pt x="41335" y="542048"/>
                  <a:pt x="34985" y="453677"/>
                </a:cubicBezTo>
                <a:cubicBezTo>
                  <a:pt x="28635" y="365306"/>
                  <a:pt x="-1527" y="129827"/>
                  <a:pt x="60" y="117127"/>
                </a:cubicBezTo>
                <a:cubicBezTo>
                  <a:pt x="1647" y="104427"/>
                  <a:pt x="31810" y="354723"/>
                  <a:pt x="44510" y="377477"/>
                </a:cubicBezTo>
                <a:cubicBezTo>
                  <a:pt x="57210" y="400231"/>
                  <a:pt x="78906" y="315564"/>
                  <a:pt x="76260" y="253652"/>
                </a:cubicBezTo>
                <a:cubicBezTo>
                  <a:pt x="73614" y="191740"/>
                  <a:pt x="31281" y="16585"/>
                  <a:pt x="28635" y="6002"/>
                </a:cubicBezTo>
                <a:cubicBezTo>
                  <a:pt x="25989" y="-4581"/>
                  <a:pt x="42393" y="186448"/>
                  <a:pt x="60385" y="190152"/>
                </a:cubicBezTo>
                <a:cubicBezTo>
                  <a:pt x="78377" y="193856"/>
                  <a:pt x="140818" y="-27335"/>
                  <a:pt x="136585" y="28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54EC2803-889F-0CB2-F4B8-94267B9D1D2F}"/>
              </a:ext>
            </a:extLst>
          </p:cNvPr>
          <p:cNvSpPr/>
          <p:nvPr/>
        </p:nvSpPr>
        <p:spPr>
          <a:xfrm>
            <a:off x="7048343" y="8248617"/>
            <a:ext cx="173077" cy="349285"/>
          </a:xfrm>
          <a:custGeom>
            <a:avLst/>
            <a:gdLst>
              <a:gd name="connsiteX0" fmla="*/ 157 w 173077"/>
              <a:gd name="connsiteY0" fmla="*/ 33 h 349285"/>
              <a:gd name="connsiteX1" fmla="*/ 117632 w 173077"/>
              <a:gd name="connsiteY1" fmla="*/ 174658 h 349285"/>
              <a:gd name="connsiteX2" fmla="*/ 101757 w 173077"/>
              <a:gd name="connsiteY2" fmla="*/ 123858 h 349285"/>
              <a:gd name="connsiteX3" fmla="*/ 143032 w 173077"/>
              <a:gd name="connsiteY3" fmla="*/ 215933 h 349285"/>
              <a:gd name="connsiteX4" fmla="*/ 136682 w 173077"/>
              <a:gd name="connsiteY4" fmla="*/ 257208 h 349285"/>
              <a:gd name="connsiteX5" fmla="*/ 171607 w 173077"/>
              <a:gd name="connsiteY5" fmla="*/ 219108 h 349285"/>
              <a:gd name="connsiteX6" fmla="*/ 79532 w 173077"/>
              <a:gd name="connsiteY6" fmla="*/ 349283 h 349285"/>
              <a:gd name="connsiteX7" fmla="*/ 168432 w 173077"/>
              <a:gd name="connsiteY7" fmla="*/ 222283 h 349285"/>
              <a:gd name="connsiteX8" fmla="*/ 92232 w 173077"/>
              <a:gd name="connsiteY8" fmla="*/ 152433 h 349285"/>
              <a:gd name="connsiteX9" fmla="*/ 92232 w 173077"/>
              <a:gd name="connsiteY9" fmla="*/ 190533 h 349285"/>
              <a:gd name="connsiteX10" fmla="*/ 157 w 173077"/>
              <a:gd name="connsiteY10" fmla="*/ 33 h 349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3077" h="349285">
                <a:moveTo>
                  <a:pt x="157" y="33"/>
                </a:moveTo>
                <a:cubicBezTo>
                  <a:pt x="4390" y="-2613"/>
                  <a:pt x="100699" y="154021"/>
                  <a:pt x="117632" y="174658"/>
                </a:cubicBezTo>
                <a:cubicBezTo>
                  <a:pt x="134565" y="195296"/>
                  <a:pt x="97524" y="116979"/>
                  <a:pt x="101757" y="123858"/>
                </a:cubicBezTo>
                <a:cubicBezTo>
                  <a:pt x="105990" y="130737"/>
                  <a:pt x="137211" y="193708"/>
                  <a:pt x="143032" y="215933"/>
                </a:cubicBezTo>
                <a:cubicBezTo>
                  <a:pt x="148853" y="238158"/>
                  <a:pt x="131920" y="256679"/>
                  <a:pt x="136682" y="257208"/>
                </a:cubicBezTo>
                <a:cubicBezTo>
                  <a:pt x="141445" y="257737"/>
                  <a:pt x="181132" y="203762"/>
                  <a:pt x="171607" y="219108"/>
                </a:cubicBezTo>
                <a:cubicBezTo>
                  <a:pt x="162082" y="234454"/>
                  <a:pt x="80061" y="348754"/>
                  <a:pt x="79532" y="349283"/>
                </a:cubicBezTo>
                <a:cubicBezTo>
                  <a:pt x="79003" y="349812"/>
                  <a:pt x="166315" y="255091"/>
                  <a:pt x="168432" y="222283"/>
                </a:cubicBezTo>
                <a:cubicBezTo>
                  <a:pt x="170549" y="189475"/>
                  <a:pt x="104932" y="157725"/>
                  <a:pt x="92232" y="152433"/>
                </a:cubicBezTo>
                <a:cubicBezTo>
                  <a:pt x="79532" y="147141"/>
                  <a:pt x="105990" y="215404"/>
                  <a:pt x="92232" y="190533"/>
                </a:cubicBezTo>
                <a:cubicBezTo>
                  <a:pt x="78474" y="165662"/>
                  <a:pt x="-4076" y="2679"/>
                  <a:pt x="157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E3F118F7-8807-E076-B9C9-84B754155210}"/>
              </a:ext>
            </a:extLst>
          </p:cNvPr>
          <p:cNvSpPr/>
          <p:nvPr/>
        </p:nvSpPr>
        <p:spPr>
          <a:xfrm>
            <a:off x="6259237" y="8607056"/>
            <a:ext cx="573503" cy="79759"/>
          </a:xfrm>
          <a:custGeom>
            <a:avLst/>
            <a:gdLst>
              <a:gd name="connsiteX0" fmla="*/ 20913 w 573503"/>
              <a:gd name="connsiteY0" fmla="*/ 63869 h 79759"/>
              <a:gd name="connsiteX1" fmla="*/ 500338 w 573503"/>
              <a:gd name="connsiteY1" fmla="*/ 369 h 79759"/>
              <a:gd name="connsiteX2" fmla="*/ 316188 w 573503"/>
              <a:gd name="connsiteY2" fmla="*/ 38469 h 79759"/>
              <a:gd name="connsiteX3" fmla="*/ 420963 w 573503"/>
              <a:gd name="connsiteY3" fmla="*/ 54344 h 79759"/>
              <a:gd name="connsiteX4" fmla="*/ 573363 w 573503"/>
              <a:gd name="connsiteY4" fmla="*/ 79744 h 79759"/>
              <a:gd name="connsiteX5" fmla="*/ 446363 w 573503"/>
              <a:gd name="connsiteY5" fmla="*/ 57519 h 79759"/>
              <a:gd name="connsiteX6" fmla="*/ 341588 w 573503"/>
              <a:gd name="connsiteY6" fmla="*/ 19419 h 79759"/>
              <a:gd name="connsiteX7" fmla="*/ 144738 w 573503"/>
              <a:gd name="connsiteY7" fmla="*/ 44819 h 79759"/>
              <a:gd name="connsiteX8" fmla="*/ 90763 w 573503"/>
              <a:gd name="connsiteY8" fmla="*/ 35294 h 79759"/>
              <a:gd name="connsiteX9" fmla="*/ 20913 w 573503"/>
              <a:gd name="connsiteY9" fmla="*/ 63869 h 79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3503" h="79759">
                <a:moveTo>
                  <a:pt x="20913" y="63869"/>
                </a:moveTo>
                <a:cubicBezTo>
                  <a:pt x="89175" y="58048"/>
                  <a:pt x="451126" y="4602"/>
                  <a:pt x="500338" y="369"/>
                </a:cubicBezTo>
                <a:cubicBezTo>
                  <a:pt x="549551" y="-3864"/>
                  <a:pt x="329417" y="29473"/>
                  <a:pt x="316188" y="38469"/>
                </a:cubicBezTo>
                <a:cubicBezTo>
                  <a:pt x="302959" y="47465"/>
                  <a:pt x="420963" y="54344"/>
                  <a:pt x="420963" y="54344"/>
                </a:cubicBezTo>
                <a:lnTo>
                  <a:pt x="573363" y="79744"/>
                </a:lnTo>
                <a:cubicBezTo>
                  <a:pt x="577596" y="80273"/>
                  <a:pt x="484992" y="67573"/>
                  <a:pt x="446363" y="57519"/>
                </a:cubicBezTo>
                <a:cubicBezTo>
                  <a:pt x="407734" y="47465"/>
                  <a:pt x="391859" y="21536"/>
                  <a:pt x="341588" y="19419"/>
                </a:cubicBezTo>
                <a:cubicBezTo>
                  <a:pt x="291317" y="17302"/>
                  <a:pt x="186542" y="42173"/>
                  <a:pt x="144738" y="44819"/>
                </a:cubicBezTo>
                <a:cubicBezTo>
                  <a:pt x="102934" y="47465"/>
                  <a:pt x="109813" y="35294"/>
                  <a:pt x="90763" y="35294"/>
                </a:cubicBezTo>
                <a:cubicBezTo>
                  <a:pt x="71713" y="35294"/>
                  <a:pt x="-47349" y="69690"/>
                  <a:pt x="20913" y="638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59344D9B-C789-990C-BAF8-E18BA42A3DBD}"/>
              </a:ext>
            </a:extLst>
          </p:cNvPr>
          <p:cNvSpPr/>
          <p:nvPr/>
        </p:nvSpPr>
        <p:spPr>
          <a:xfrm>
            <a:off x="6768827" y="8607301"/>
            <a:ext cx="241678" cy="139901"/>
          </a:xfrm>
          <a:custGeom>
            <a:avLst/>
            <a:gdLst>
              <a:gd name="connsiteX0" fmla="*/ 16148 w 241678"/>
              <a:gd name="connsiteY0" fmla="*/ 139824 h 139901"/>
              <a:gd name="connsiteX1" fmla="*/ 235223 w 241678"/>
              <a:gd name="connsiteY1" fmla="*/ 41399 h 139901"/>
              <a:gd name="connsiteX2" fmla="*/ 149498 w 241678"/>
              <a:gd name="connsiteY2" fmla="*/ 76324 h 139901"/>
              <a:gd name="connsiteX3" fmla="*/ 241573 w 241678"/>
              <a:gd name="connsiteY3" fmla="*/ 117599 h 139901"/>
              <a:gd name="connsiteX4" fmla="*/ 127273 w 241678"/>
              <a:gd name="connsiteY4" fmla="*/ 73149 h 139901"/>
              <a:gd name="connsiteX5" fmla="*/ 273 w 241678"/>
              <a:gd name="connsiteY5" fmla="*/ 124 h 139901"/>
              <a:gd name="connsiteX6" fmla="*/ 92348 w 241678"/>
              <a:gd name="connsiteY6" fmla="*/ 57274 h 139901"/>
              <a:gd name="connsiteX7" fmla="*/ 16148 w 241678"/>
              <a:gd name="connsiteY7" fmla="*/ 139824 h 13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1678" h="139901">
                <a:moveTo>
                  <a:pt x="16148" y="139824"/>
                </a:moveTo>
                <a:cubicBezTo>
                  <a:pt x="39960" y="137178"/>
                  <a:pt x="212998" y="51982"/>
                  <a:pt x="235223" y="41399"/>
                </a:cubicBezTo>
                <a:cubicBezTo>
                  <a:pt x="257448" y="30816"/>
                  <a:pt x="148440" y="63624"/>
                  <a:pt x="149498" y="76324"/>
                </a:cubicBezTo>
                <a:cubicBezTo>
                  <a:pt x="150556" y="89024"/>
                  <a:pt x="245277" y="118128"/>
                  <a:pt x="241573" y="117599"/>
                </a:cubicBezTo>
                <a:cubicBezTo>
                  <a:pt x="237869" y="117070"/>
                  <a:pt x="167490" y="92728"/>
                  <a:pt x="127273" y="73149"/>
                </a:cubicBezTo>
                <a:cubicBezTo>
                  <a:pt x="87056" y="53570"/>
                  <a:pt x="6094" y="2770"/>
                  <a:pt x="273" y="124"/>
                </a:cubicBezTo>
                <a:cubicBezTo>
                  <a:pt x="-5548" y="-2522"/>
                  <a:pt x="83352" y="37695"/>
                  <a:pt x="92348" y="57274"/>
                </a:cubicBezTo>
                <a:cubicBezTo>
                  <a:pt x="101344" y="76853"/>
                  <a:pt x="-7664" y="142470"/>
                  <a:pt x="16148" y="1398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4056ADBB-3E11-99C0-8153-FF7BCA558A0E}"/>
              </a:ext>
            </a:extLst>
          </p:cNvPr>
          <p:cNvSpPr/>
          <p:nvPr/>
        </p:nvSpPr>
        <p:spPr>
          <a:xfrm>
            <a:off x="6790542" y="8397850"/>
            <a:ext cx="324463" cy="154139"/>
          </a:xfrm>
          <a:custGeom>
            <a:avLst/>
            <a:gdLst>
              <a:gd name="connsiteX0" fmla="*/ 321458 w 324463"/>
              <a:gd name="connsiteY0" fmla="*/ 28600 h 154139"/>
              <a:gd name="connsiteX1" fmla="*/ 127783 w 324463"/>
              <a:gd name="connsiteY1" fmla="*/ 107975 h 154139"/>
              <a:gd name="connsiteX2" fmla="*/ 172233 w 324463"/>
              <a:gd name="connsiteY2" fmla="*/ 117500 h 154139"/>
              <a:gd name="connsiteX3" fmla="*/ 783 w 324463"/>
              <a:gd name="connsiteY3" fmla="*/ 88925 h 154139"/>
              <a:gd name="connsiteX4" fmla="*/ 111908 w 324463"/>
              <a:gd name="connsiteY4" fmla="*/ 133375 h 154139"/>
              <a:gd name="connsiteX5" fmla="*/ 191283 w 324463"/>
              <a:gd name="connsiteY5" fmla="*/ 152425 h 154139"/>
              <a:gd name="connsiteX6" fmla="*/ 140483 w 324463"/>
              <a:gd name="connsiteY6" fmla="*/ 92100 h 154139"/>
              <a:gd name="connsiteX7" fmla="*/ 169058 w 324463"/>
              <a:gd name="connsiteY7" fmla="*/ 25 h 154139"/>
              <a:gd name="connsiteX8" fmla="*/ 130958 w 324463"/>
              <a:gd name="connsiteY8" fmla="*/ 82575 h 154139"/>
              <a:gd name="connsiteX9" fmla="*/ 213508 w 324463"/>
              <a:gd name="connsiteY9" fmla="*/ 69875 h 154139"/>
              <a:gd name="connsiteX10" fmla="*/ 121433 w 324463"/>
              <a:gd name="connsiteY10" fmla="*/ 28600 h 154139"/>
              <a:gd name="connsiteX11" fmla="*/ 238908 w 324463"/>
              <a:gd name="connsiteY11" fmla="*/ 50825 h 154139"/>
              <a:gd name="connsiteX12" fmla="*/ 321458 w 324463"/>
              <a:gd name="connsiteY12" fmla="*/ 28600 h 154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4463" h="154139">
                <a:moveTo>
                  <a:pt x="321458" y="28600"/>
                </a:moveTo>
                <a:cubicBezTo>
                  <a:pt x="302937" y="38125"/>
                  <a:pt x="152654" y="93158"/>
                  <a:pt x="127783" y="107975"/>
                </a:cubicBezTo>
                <a:cubicBezTo>
                  <a:pt x="102912" y="122792"/>
                  <a:pt x="193400" y="120675"/>
                  <a:pt x="172233" y="117500"/>
                </a:cubicBezTo>
                <a:cubicBezTo>
                  <a:pt x="151066" y="114325"/>
                  <a:pt x="10837" y="86279"/>
                  <a:pt x="783" y="88925"/>
                </a:cubicBezTo>
                <a:cubicBezTo>
                  <a:pt x="-9271" y="91571"/>
                  <a:pt x="80158" y="122792"/>
                  <a:pt x="111908" y="133375"/>
                </a:cubicBezTo>
                <a:cubicBezTo>
                  <a:pt x="143658" y="143958"/>
                  <a:pt x="186521" y="159304"/>
                  <a:pt x="191283" y="152425"/>
                </a:cubicBezTo>
                <a:cubicBezTo>
                  <a:pt x="196045" y="145546"/>
                  <a:pt x="144187" y="117500"/>
                  <a:pt x="140483" y="92100"/>
                </a:cubicBezTo>
                <a:cubicBezTo>
                  <a:pt x="136779" y="66700"/>
                  <a:pt x="170645" y="1612"/>
                  <a:pt x="169058" y="25"/>
                </a:cubicBezTo>
                <a:cubicBezTo>
                  <a:pt x="167471" y="-1562"/>
                  <a:pt x="123550" y="70933"/>
                  <a:pt x="130958" y="82575"/>
                </a:cubicBezTo>
                <a:cubicBezTo>
                  <a:pt x="138366" y="94217"/>
                  <a:pt x="215095" y="78871"/>
                  <a:pt x="213508" y="69875"/>
                </a:cubicBezTo>
                <a:cubicBezTo>
                  <a:pt x="211921" y="60879"/>
                  <a:pt x="117200" y="31775"/>
                  <a:pt x="121433" y="28600"/>
                </a:cubicBezTo>
                <a:cubicBezTo>
                  <a:pt x="125666" y="25425"/>
                  <a:pt x="209804" y="48708"/>
                  <a:pt x="238908" y="50825"/>
                </a:cubicBezTo>
                <a:cubicBezTo>
                  <a:pt x="268012" y="52942"/>
                  <a:pt x="339979" y="19075"/>
                  <a:pt x="321458" y="286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21BEF1D0-F49C-FAF1-CCDB-21655B95524C}"/>
              </a:ext>
            </a:extLst>
          </p:cNvPr>
          <p:cNvSpPr/>
          <p:nvPr/>
        </p:nvSpPr>
        <p:spPr>
          <a:xfrm>
            <a:off x="6734080" y="8915397"/>
            <a:ext cx="69992" cy="111139"/>
          </a:xfrm>
          <a:custGeom>
            <a:avLst/>
            <a:gdLst>
              <a:gd name="connsiteX0" fmla="*/ 95 w 69992"/>
              <a:gd name="connsiteY0" fmla="*/ 3 h 111139"/>
              <a:gd name="connsiteX1" fmla="*/ 54070 w 69992"/>
              <a:gd name="connsiteY1" fmla="*/ 76203 h 111139"/>
              <a:gd name="connsiteX2" fmla="*/ 19145 w 69992"/>
              <a:gd name="connsiteY2" fmla="*/ 111128 h 111139"/>
              <a:gd name="connsiteX3" fmla="*/ 69945 w 69992"/>
              <a:gd name="connsiteY3" fmla="*/ 79378 h 111139"/>
              <a:gd name="connsiteX4" fmla="*/ 95 w 69992"/>
              <a:gd name="connsiteY4" fmla="*/ 3 h 111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92" h="111139">
                <a:moveTo>
                  <a:pt x="95" y="3"/>
                </a:moveTo>
                <a:cubicBezTo>
                  <a:pt x="-2551" y="-526"/>
                  <a:pt x="50895" y="57682"/>
                  <a:pt x="54070" y="76203"/>
                </a:cubicBezTo>
                <a:cubicBezTo>
                  <a:pt x="57245" y="94724"/>
                  <a:pt x="16499" y="110599"/>
                  <a:pt x="19145" y="111128"/>
                </a:cubicBezTo>
                <a:cubicBezTo>
                  <a:pt x="21791" y="111657"/>
                  <a:pt x="67828" y="93136"/>
                  <a:pt x="69945" y="79378"/>
                </a:cubicBezTo>
                <a:cubicBezTo>
                  <a:pt x="72062" y="65620"/>
                  <a:pt x="2741" y="532"/>
                  <a:pt x="95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913441FF-595B-B616-4DB4-58CA0DE7DE13}"/>
              </a:ext>
            </a:extLst>
          </p:cNvPr>
          <p:cNvSpPr/>
          <p:nvPr/>
        </p:nvSpPr>
        <p:spPr>
          <a:xfrm>
            <a:off x="6562725" y="8867773"/>
            <a:ext cx="181110" cy="149227"/>
          </a:xfrm>
          <a:custGeom>
            <a:avLst/>
            <a:gdLst>
              <a:gd name="connsiteX0" fmla="*/ 88900 w 181110"/>
              <a:gd name="connsiteY0" fmla="*/ 34927 h 149227"/>
              <a:gd name="connsiteX1" fmla="*/ 127000 w 181110"/>
              <a:gd name="connsiteY1" fmla="*/ 95252 h 149227"/>
              <a:gd name="connsiteX2" fmla="*/ 57150 w 181110"/>
              <a:gd name="connsiteY2" fmla="*/ 133352 h 149227"/>
              <a:gd name="connsiteX3" fmla="*/ 0 w 181110"/>
              <a:gd name="connsiteY3" fmla="*/ 149227 h 149227"/>
              <a:gd name="connsiteX4" fmla="*/ 92075 w 181110"/>
              <a:gd name="connsiteY4" fmla="*/ 123827 h 149227"/>
              <a:gd name="connsiteX5" fmla="*/ 38100 w 181110"/>
              <a:gd name="connsiteY5" fmla="*/ 92077 h 149227"/>
              <a:gd name="connsiteX6" fmla="*/ 117475 w 181110"/>
              <a:gd name="connsiteY6" fmla="*/ 111127 h 149227"/>
              <a:gd name="connsiteX7" fmla="*/ 149225 w 181110"/>
              <a:gd name="connsiteY7" fmla="*/ 92077 h 149227"/>
              <a:gd name="connsiteX8" fmla="*/ 180975 w 181110"/>
              <a:gd name="connsiteY8" fmla="*/ 2 h 149227"/>
              <a:gd name="connsiteX9" fmla="*/ 136525 w 181110"/>
              <a:gd name="connsiteY9" fmla="*/ 95252 h 149227"/>
              <a:gd name="connsiteX10" fmla="*/ 88900 w 181110"/>
              <a:gd name="connsiteY10" fmla="*/ 34927 h 14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1110" h="149227">
                <a:moveTo>
                  <a:pt x="88900" y="34927"/>
                </a:moveTo>
                <a:cubicBezTo>
                  <a:pt x="87313" y="34927"/>
                  <a:pt x="132292" y="78848"/>
                  <a:pt x="127000" y="95252"/>
                </a:cubicBezTo>
                <a:cubicBezTo>
                  <a:pt x="121708" y="111656"/>
                  <a:pt x="78317" y="124356"/>
                  <a:pt x="57150" y="133352"/>
                </a:cubicBezTo>
                <a:cubicBezTo>
                  <a:pt x="35983" y="142348"/>
                  <a:pt x="0" y="149227"/>
                  <a:pt x="0" y="149227"/>
                </a:cubicBezTo>
                <a:cubicBezTo>
                  <a:pt x="5821" y="147640"/>
                  <a:pt x="85725" y="133352"/>
                  <a:pt x="92075" y="123827"/>
                </a:cubicBezTo>
                <a:cubicBezTo>
                  <a:pt x="98425" y="114302"/>
                  <a:pt x="33867" y="94194"/>
                  <a:pt x="38100" y="92077"/>
                </a:cubicBezTo>
                <a:cubicBezTo>
                  <a:pt x="42333" y="89960"/>
                  <a:pt x="98954" y="111127"/>
                  <a:pt x="117475" y="111127"/>
                </a:cubicBezTo>
                <a:cubicBezTo>
                  <a:pt x="135996" y="111127"/>
                  <a:pt x="138642" y="110598"/>
                  <a:pt x="149225" y="92077"/>
                </a:cubicBezTo>
                <a:cubicBezTo>
                  <a:pt x="159808" y="73556"/>
                  <a:pt x="183092" y="-527"/>
                  <a:pt x="180975" y="2"/>
                </a:cubicBezTo>
                <a:cubicBezTo>
                  <a:pt x="178858" y="531"/>
                  <a:pt x="148167" y="85198"/>
                  <a:pt x="136525" y="95252"/>
                </a:cubicBezTo>
                <a:cubicBezTo>
                  <a:pt x="124883" y="105306"/>
                  <a:pt x="90487" y="34927"/>
                  <a:pt x="88900" y="349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71CF0AE4-952E-C19F-5CE6-9B2FE22734FC}"/>
              </a:ext>
            </a:extLst>
          </p:cNvPr>
          <p:cNvSpPr/>
          <p:nvPr/>
        </p:nvSpPr>
        <p:spPr>
          <a:xfrm>
            <a:off x="6578004" y="8836014"/>
            <a:ext cx="140304" cy="171540"/>
          </a:xfrm>
          <a:custGeom>
            <a:avLst/>
            <a:gdLst>
              <a:gd name="connsiteX0" fmla="*/ 114896 w 140304"/>
              <a:gd name="connsiteY0" fmla="*/ 11 h 171540"/>
              <a:gd name="connsiteX1" fmla="*/ 60921 w 140304"/>
              <a:gd name="connsiteY1" fmla="*/ 79386 h 171540"/>
              <a:gd name="connsiteX2" fmla="*/ 118071 w 140304"/>
              <a:gd name="connsiteY2" fmla="*/ 130186 h 171540"/>
              <a:gd name="connsiteX3" fmla="*/ 137121 w 140304"/>
              <a:gd name="connsiteY3" fmla="*/ 171461 h 171540"/>
              <a:gd name="connsiteX4" fmla="*/ 133946 w 140304"/>
              <a:gd name="connsiteY4" fmla="*/ 139711 h 171540"/>
              <a:gd name="connsiteX5" fmla="*/ 76796 w 140304"/>
              <a:gd name="connsiteY5" fmla="*/ 107961 h 171540"/>
              <a:gd name="connsiteX6" fmla="*/ 3771 w 140304"/>
              <a:gd name="connsiteY6" fmla="*/ 136536 h 171540"/>
              <a:gd name="connsiteX7" fmla="*/ 10121 w 140304"/>
              <a:gd name="connsiteY7" fmla="*/ 88911 h 171540"/>
              <a:gd name="connsiteX8" fmla="*/ 6946 w 140304"/>
              <a:gd name="connsiteY8" fmla="*/ 123836 h 171540"/>
              <a:gd name="connsiteX9" fmla="*/ 79971 w 140304"/>
              <a:gd name="connsiteY9" fmla="*/ 120661 h 171540"/>
              <a:gd name="connsiteX10" fmla="*/ 35521 w 140304"/>
              <a:gd name="connsiteY10" fmla="*/ 53986 h 171540"/>
              <a:gd name="connsiteX11" fmla="*/ 54571 w 140304"/>
              <a:gd name="connsiteY11" fmla="*/ 73036 h 171540"/>
              <a:gd name="connsiteX12" fmla="*/ 114896 w 140304"/>
              <a:gd name="connsiteY12" fmla="*/ 11 h 171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0304" h="171540">
                <a:moveTo>
                  <a:pt x="114896" y="11"/>
                </a:moveTo>
                <a:cubicBezTo>
                  <a:pt x="115954" y="1069"/>
                  <a:pt x="60392" y="57690"/>
                  <a:pt x="60921" y="79386"/>
                </a:cubicBezTo>
                <a:cubicBezTo>
                  <a:pt x="61450" y="101082"/>
                  <a:pt x="105371" y="114840"/>
                  <a:pt x="118071" y="130186"/>
                </a:cubicBezTo>
                <a:cubicBezTo>
                  <a:pt x="130771" y="145532"/>
                  <a:pt x="134475" y="169874"/>
                  <a:pt x="137121" y="171461"/>
                </a:cubicBezTo>
                <a:cubicBezTo>
                  <a:pt x="139767" y="173049"/>
                  <a:pt x="144000" y="150294"/>
                  <a:pt x="133946" y="139711"/>
                </a:cubicBezTo>
                <a:cubicBezTo>
                  <a:pt x="123892" y="129128"/>
                  <a:pt x="98492" y="108490"/>
                  <a:pt x="76796" y="107961"/>
                </a:cubicBezTo>
                <a:cubicBezTo>
                  <a:pt x="55100" y="107432"/>
                  <a:pt x="14884" y="139711"/>
                  <a:pt x="3771" y="136536"/>
                </a:cubicBezTo>
                <a:cubicBezTo>
                  <a:pt x="-7342" y="133361"/>
                  <a:pt x="9592" y="91028"/>
                  <a:pt x="10121" y="88911"/>
                </a:cubicBezTo>
                <a:cubicBezTo>
                  <a:pt x="10650" y="86794"/>
                  <a:pt x="-4696" y="118544"/>
                  <a:pt x="6946" y="123836"/>
                </a:cubicBezTo>
                <a:cubicBezTo>
                  <a:pt x="18588" y="129128"/>
                  <a:pt x="75209" y="132303"/>
                  <a:pt x="79971" y="120661"/>
                </a:cubicBezTo>
                <a:cubicBezTo>
                  <a:pt x="84733" y="109019"/>
                  <a:pt x="35521" y="53986"/>
                  <a:pt x="35521" y="53986"/>
                </a:cubicBezTo>
                <a:cubicBezTo>
                  <a:pt x="31288" y="46049"/>
                  <a:pt x="43988" y="75682"/>
                  <a:pt x="54571" y="73036"/>
                </a:cubicBezTo>
                <a:cubicBezTo>
                  <a:pt x="65154" y="70390"/>
                  <a:pt x="113838" y="-1047"/>
                  <a:pt x="114896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0CB808AE-1282-5EED-6D16-4F64FE20EB0F}"/>
              </a:ext>
            </a:extLst>
          </p:cNvPr>
          <p:cNvSpPr/>
          <p:nvPr/>
        </p:nvSpPr>
        <p:spPr>
          <a:xfrm>
            <a:off x="6641212" y="9035040"/>
            <a:ext cx="372381" cy="229802"/>
          </a:xfrm>
          <a:custGeom>
            <a:avLst/>
            <a:gdLst>
              <a:gd name="connsiteX0" fmla="*/ 888 w 372381"/>
              <a:gd name="connsiteY0" fmla="*/ 229610 h 229802"/>
              <a:gd name="connsiteX1" fmla="*/ 146938 w 372381"/>
              <a:gd name="connsiteY1" fmla="*/ 51810 h 229802"/>
              <a:gd name="connsiteX2" fmla="*/ 102488 w 372381"/>
              <a:gd name="connsiteY2" fmla="*/ 112135 h 229802"/>
              <a:gd name="connsiteX3" fmla="*/ 242188 w 372381"/>
              <a:gd name="connsiteY3" fmla="*/ 1010 h 229802"/>
              <a:gd name="connsiteX4" fmla="*/ 188213 w 372381"/>
              <a:gd name="connsiteY4" fmla="*/ 54985 h 229802"/>
              <a:gd name="connsiteX5" fmla="*/ 318388 w 372381"/>
              <a:gd name="connsiteY5" fmla="*/ 16885 h 229802"/>
              <a:gd name="connsiteX6" fmla="*/ 153288 w 372381"/>
              <a:gd name="connsiteY6" fmla="*/ 89910 h 229802"/>
              <a:gd name="connsiteX7" fmla="*/ 292988 w 372381"/>
              <a:gd name="connsiteY7" fmla="*/ 23235 h 229802"/>
              <a:gd name="connsiteX8" fmla="*/ 372363 w 372381"/>
              <a:gd name="connsiteY8" fmla="*/ 13710 h 229802"/>
              <a:gd name="connsiteX9" fmla="*/ 286638 w 372381"/>
              <a:gd name="connsiteY9" fmla="*/ 23235 h 229802"/>
              <a:gd name="connsiteX10" fmla="*/ 124713 w 372381"/>
              <a:gd name="connsiteY10" fmla="*/ 58160 h 229802"/>
              <a:gd name="connsiteX11" fmla="*/ 131063 w 372381"/>
              <a:gd name="connsiteY11" fmla="*/ 51810 h 229802"/>
              <a:gd name="connsiteX12" fmla="*/ 64388 w 372381"/>
              <a:gd name="connsiteY12" fmla="*/ 115310 h 229802"/>
              <a:gd name="connsiteX13" fmla="*/ 83438 w 372381"/>
              <a:gd name="connsiteY13" fmla="*/ 86735 h 229802"/>
              <a:gd name="connsiteX14" fmla="*/ 888 w 372381"/>
              <a:gd name="connsiteY14" fmla="*/ 229610 h 229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72381" h="229802">
                <a:moveTo>
                  <a:pt x="888" y="229610"/>
                </a:moveTo>
                <a:cubicBezTo>
                  <a:pt x="11471" y="223789"/>
                  <a:pt x="130005" y="71389"/>
                  <a:pt x="146938" y="51810"/>
                </a:cubicBezTo>
                <a:cubicBezTo>
                  <a:pt x="163871" y="32231"/>
                  <a:pt x="86613" y="120602"/>
                  <a:pt x="102488" y="112135"/>
                </a:cubicBezTo>
                <a:cubicBezTo>
                  <a:pt x="118363" y="103668"/>
                  <a:pt x="227901" y="10535"/>
                  <a:pt x="242188" y="1010"/>
                </a:cubicBezTo>
                <a:cubicBezTo>
                  <a:pt x="256475" y="-8515"/>
                  <a:pt x="175513" y="52339"/>
                  <a:pt x="188213" y="54985"/>
                </a:cubicBezTo>
                <a:cubicBezTo>
                  <a:pt x="200913" y="57631"/>
                  <a:pt x="324209" y="11064"/>
                  <a:pt x="318388" y="16885"/>
                </a:cubicBezTo>
                <a:cubicBezTo>
                  <a:pt x="312567" y="22706"/>
                  <a:pt x="157521" y="88852"/>
                  <a:pt x="153288" y="89910"/>
                </a:cubicBezTo>
                <a:cubicBezTo>
                  <a:pt x="149055" y="90968"/>
                  <a:pt x="256476" y="35935"/>
                  <a:pt x="292988" y="23235"/>
                </a:cubicBezTo>
                <a:cubicBezTo>
                  <a:pt x="329501" y="10535"/>
                  <a:pt x="373421" y="13710"/>
                  <a:pt x="372363" y="13710"/>
                </a:cubicBezTo>
                <a:cubicBezTo>
                  <a:pt x="371305" y="13710"/>
                  <a:pt x="327913" y="15827"/>
                  <a:pt x="286638" y="23235"/>
                </a:cubicBezTo>
                <a:cubicBezTo>
                  <a:pt x="245363" y="30643"/>
                  <a:pt x="124713" y="58160"/>
                  <a:pt x="124713" y="58160"/>
                </a:cubicBezTo>
                <a:cubicBezTo>
                  <a:pt x="98784" y="62922"/>
                  <a:pt x="131063" y="51810"/>
                  <a:pt x="131063" y="51810"/>
                </a:cubicBezTo>
                <a:cubicBezTo>
                  <a:pt x="121009" y="61335"/>
                  <a:pt x="72325" y="109489"/>
                  <a:pt x="64388" y="115310"/>
                </a:cubicBezTo>
                <a:cubicBezTo>
                  <a:pt x="56451" y="121131"/>
                  <a:pt x="89259" y="66098"/>
                  <a:pt x="83438" y="86735"/>
                </a:cubicBezTo>
                <a:cubicBezTo>
                  <a:pt x="77617" y="107372"/>
                  <a:pt x="-9695" y="235431"/>
                  <a:pt x="888" y="229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9374F2D8-9448-52EC-84BE-24873542003C}"/>
              </a:ext>
            </a:extLst>
          </p:cNvPr>
          <p:cNvSpPr/>
          <p:nvPr/>
        </p:nvSpPr>
        <p:spPr>
          <a:xfrm>
            <a:off x="6457915" y="9077325"/>
            <a:ext cx="298490" cy="171468"/>
          </a:xfrm>
          <a:custGeom>
            <a:avLst/>
            <a:gdLst>
              <a:gd name="connsiteX0" fmla="*/ 298485 w 298490"/>
              <a:gd name="connsiteY0" fmla="*/ 171450 h 171468"/>
              <a:gd name="connsiteX1" fmla="*/ 225460 w 298490"/>
              <a:gd name="connsiteY1" fmla="*/ 47625 h 171468"/>
              <a:gd name="connsiteX2" fmla="*/ 66710 w 298490"/>
              <a:gd name="connsiteY2" fmla="*/ 0 h 171468"/>
              <a:gd name="connsiteX3" fmla="*/ 196885 w 298490"/>
              <a:gd name="connsiteY3" fmla="*/ 47625 h 171468"/>
              <a:gd name="connsiteX4" fmla="*/ 35 w 298490"/>
              <a:gd name="connsiteY4" fmla="*/ 19050 h 171468"/>
              <a:gd name="connsiteX5" fmla="*/ 181010 w 298490"/>
              <a:gd name="connsiteY5" fmla="*/ 44450 h 171468"/>
              <a:gd name="connsiteX6" fmla="*/ 222285 w 298490"/>
              <a:gd name="connsiteY6" fmla="*/ 57150 h 171468"/>
              <a:gd name="connsiteX7" fmla="*/ 298485 w 298490"/>
              <a:gd name="connsiteY7" fmla="*/ 171450 h 17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8490" h="171468">
                <a:moveTo>
                  <a:pt x="298485" y="171450"/>
                </a:moveTo>
                <a:cubicBezTo>
                  <a:pt x="299014" y="169863"/>
                  <a:pt x="264089" y="76200"/>
                  <a:pt x="225460" y="47625"/>
                </a:cubicBezTo>
                <a:cubicBezTo>
                  <a:pt x="186831" y="19050"/>
                  <a:pt x="71472" y="0"/>
                  <a:pt x="66710" y="0"/>
                </a:cubicBezTo>
                <a:cubicBezTo>
                  <a:pt x="61948" y="0"/>
                  <a:pt x="207998" y="44450"/>
                  <a:pt x="196885" y="47625"/>
                </a:cubicBezTo>
                <a:cubicBezTo>
                  <a:pt x="185772" y="50800"/>
                  <a:pt x="2681" y="19579"/>
                  <a:pt x="35" y="19050"/>
                </a:cubicBezTo>
                <a:cubicBezTo>
                  <a:pt x="-2611" y="18521"/>
                  <a:pt x="143968" y="38100"/>
                  <a:pt x="181010" y="44450"/>
                </a:cubicBezTo>
                <a:cubicBezTo>
                  <a:pt x="218052" y="50800"/>
                  <a:pt x="205352" y="42333"/>
                  <a:pt x="222285" y="57150"/>
                </a:cubicBezTo>
                <a:cubicBezTo>
                  <a:pt x="239218" y="71967"/>
                  <a:pt x="297956" y="173037"/>
                  <a:pt x="298485" y="171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529CA99C-9864-0E44-3C4C-436908EF3A43}"/>
              </a:ext>
            </a:extLst>
          </p:cNvPr>
          <p:cNvSpPr/>
          <p:nvPr/>
        </p:nvSpPr>
        <p:spPr>
          <a:xfrm>
            <a:off x="6403975" y="9128121"/>
            <a:ext cx="225587" cy="144948"/>
          </a:xfrm>
          <a:custGeom>
            <a:avLst/>
            <a:gdLst>
              <a:gd name="connsiteX0" fmla="*/ 0 w 225587"/>
              <a:gd name="connsiteY0" fmla="*/ 4 h 144948"/>
              <a:gd name="connsiteX1" fmla="*/ 174625 w 225587"/>
              <a:gd name="connsiteY1" fmla="*/ 47629 h 144948"/>
              <a:gd name="connsiteX2" fmla="*/ 190500 w 225587"/>
              <a:gd name="connsiteY2" fmla="*/ 101604 h 144948"/>
              <a:gd name="connsiteX3" fmla="*/ 165100 w 225587"/>
              <a:gd name="connsiteY3" fmla="*/ 142879 h 144948"/>
              <a:gd name="connsiteX4" fmla="*/ 225425 w 225587"/>
              <a:gd name="connsiteY4" fmla="*/ 34929 h 144948"/>
              <a:gd name="connsiteX5" fmla="*/ 174625 w 225587"/>
              <a:gd name="connsiteY5" fmla="*/ 44454 h 144948"/>
              <a:gd name="connsiteX6" fmla="*/ 0 w 225587"/>
              <a:gd name="connsiteY6" fmla="*/ 4 h 144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5587" h="144948">
                <a:moveTo>
                  <a:pt x="0" y="4"/>
                </a:moveTo>
                <a:cubicBezTo>
                  <a:pt x="0" y="533"/>
                  <a:pt x="142875" y="30696"/>
                  <a:pt x="174625" y="47629"/>
                </a:cubicBezTo>
                <a:cubicBezTo>
                  <a:pt x="206375" y="64562"/>
                  <a:pt x="192088" y="85729"/>
                  <a:pt x="190500" y="101604"/>
                </a:cubicBezTo>
                <a:cubicBezTo>
                  <a:pt x="188913" y="117479"/>
                  <a:pt x="159279" y="153991"/>
                  <a:pt x="165100" y="142879"/>
                </a:cubicBezTo>
                <a:cubicBezTo>
                  <a:pt x="170921" y="131767"/>
                  <a:pt x="223838" y="51333"/>
                  <a:pt x="225425" y="34929"/>
                </a:cubicBezTo>
                <a:cubicBezTo>
                  <a:pt x="227012" y="18525"/>
                  <a:pt x="217487" y="46571"/>
                  <a:pt x="174625" y="44454"/>
                </a:cubicBezTo>
                <a:cubicBezTo>
                  <a:pt x="131763" y="42337"/>
                  <a:pt x="0" y="-525"/>
                  <a:pt x="0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198E67BB-EF5D-D9D1-45C7-B34292644A12}"/>
              </a:ext>
            </a:extLst>
          </p:cNvPr>
          <p:cNvSpPr/>
          <p:nvPr/>
        </p:nvSpPr>
        <p:spPr>
          <a:xfrm>
            <a:off x="6216459" y="9099529"/>
            <a:ext cx="375392" cy="203370"/>
          </a:xfrm>
          <a:custGeom>
            <a:avLst/>
            <a:gdLst>
              <a:gd name="connsiteX0" fmla="*/ 191 w 375392"/>
              <a:gd name="connsiteY0" fmla="*/ 31771 h 203370"/>
              <a:gd name="connsiteX1" fmla="*/ 222441 w 375392"/>
              <a:gd name="connsiteY1" fmla="*/ 146071 h 203370"/>
              <a:gd name="connsiteX2" fmla="*/ 162116 w 375392"/>
              <a:gd name="connsiteY2" fmla="*/ 127021 h 203370"/>
              <a:gd name="connsiteX3" fmla="*/ 251016 w 375392"/>
              <a:gd name="connsiteY3" fmla="*/ 123846 h 203370"/>
              <a:gd name="connsiteX4" fmla="*/ 374841 w 375392"/>
              <a:gd name="connsiteY4" fmla="*/ 203221 h 203370"/>
              <a:gd name="connsiteX5" fmla="*/ 295466 w 375392"/>
              <a:gd name="connsiteY5" fmla="*/ 142896 h 203370"/>
              <a:gd name="connsiteX6" fmla="*/ 270066 w 375392"/>
              <a:gd name="connsiteY6" fmla="*/ 111146 h 203370"/>
              <a:gd name="connsiteX7" fmla="*/ 279591 w 375392"/>
              <a:gd name="connsiteY7" fmla="*/ 21 h 203370"/>
              <a:gd name="connsiteX8" fmla="*/ 260541 w 375392"/>
              <a:gd name="connsiteY8" fmla="*/ 101621 h 203370"/>
              <a:gd name="connsiteX9" fmla="*/ 184341 w 375392"/>
              <a:gd name="connsiteY9" fmla="*/ 107971 h 203370"/>
              <a:gd name="connsiteX10" fmla="*/ 191 w 375392"/>
              <a:gd name="connsiteY10" fmla="*/ 31771 h 203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5392" h="203370">
                <a:moveTo>
                  <a:pt x="191" y="31771"/>
                </a:moveTo>
                <a:cubicBezTo>
                  <a:pt x="6541" y="38121"/>
                  <a:pt x="195454" y="130196"/>
                  <a:pt x="222441" y="146071"/>
                </a:cubicBezTo>
                <a:cubicBezTo>
                  <a:pt x="249429" y="161946"/>
                  <a:pt x="157354" y="130725"/>
                  <a:pt x="162116" y="127021"/>
                </a:cubicBezTo>
                <a:cubicBezTo>
                  <a:pt x="166878" y="123317"/>
                  <a:pt x="215562" y="111146"/>
                  <a:pt x="251016" y="123846"/>
                </a:cubicBezTo>
                <a:cubicBezTo>
                  <a:pt x="286470" y="136546"/>
                  <a:pt x="367433" y="200046"/>
                  <a:pt x="374841" y="203221"/>
                </a:cubicBezTo>
                <a:cubicBezTo>
                  <a:pt x="382249" y="206396"/>
                  <a:pt x="312928" y="158242"/>
                  <a:pt x="295466" y="142896"/>
                </a:cubicBezTo>
                <a:cubicBezTo>
                  <a:pt x="278004" y="127550"/>
                  <a:pt x="272712" y="134958"/>
                  <a:pt x="270066" y="111146"/>
                </a:cubicBezTo>
                <a:cubicBezTo>
                  <a:pt x="267420" y="87334"/>
                  <a:pt x="281178" y="1608"/>
                  <a:pt x="279591" y="21"/>
                </a:cubicBezTo>
                <a:cubicBezTo>
                  <a:pt x="278004" y="-1566"/>
                  <a:pt x="276416" y="83629"/>
                  <a:pt x="260541" y="101621"/>
                </a:cubicBezTo>
                <a:cubicBezTo>
                  <a:pt x="244666" y="119613"/>
                  <a:pt x="221383" y="116438"/>
                  <a:pt x="184341" y="107971"/>
                </a:cubicBezTo>
                <a:cubicBezTo>
                  <a:pt x="147299" y="99504"/>
                  <a:pt x="-6159" y="25421"/>
                  <a:pt x="191" y="317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3231EA8B-7408-9818-92CF-FE39C2F81AEA}"/>
              </a:ext>
            </a:extLst>
          </p:cNvPr>
          <p:cNvSpPr/>
          <p:nvPr/>
        </p:nvSpPr>
        <p:spPr>
          <a:xfrm>
            <a:off x="6621750" y="9080490"/>
            <a:ext cx="80729" cy="197366"/>
          </a:xfrm>
          <a:custGeom>
            <a:avLst/>
            <a:gdLst>
              <a:gd name="connsiteX0" fmla="*/ 80675 w 80729"/>
              <a:gd name="connsiteY0" fmla="*/ 10 h 197366"/>
              <a:gd name="connsiteX1" fmla="*/ 17175 w 80729"/>
              <a:gd name="connsiteY1" fmla="*/ 107960 h 197366"/>
              <a:gd name="connsiteX2" fmla="*/ 48925 w 80729"/>
              <a:gd name="connsiteY2" fmla="*/ 196860 h 197366"/>
              <a:gd name="connsiteX3" fmla="*/ 10825 w 80729"/>
              <a:gd name="connsiteY3" fmla="*/ 142885 h 197366"/>
              <a:gd name="connsiteX4" fmla="*/ 4475 w 80729"/>
              <a:gd name="connsiteY4" fmla="*/ 114310 h 197366"/>
              <a:gd name="connsiteX5" fmla="*/ 80675 w 80729"/>
              <a:gd name="connsiteY5" fmla="*/ 10 h 19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729" h="197366">
                <a:moveTo>
                  <a:pt x="80675" y="10"/>
                </a:moveTo>
                <a:cubicBezTo>
                  <a:pt x="82792" y="-1048"/>
                  <a:pt x="22467" y="75152"/>
                  <a:pt x="17175" y="107960"/>
                </a:cubicBezTo>
                <a:cubicBezTo>
                  <a:pt x="11883" y="140768"/>
                  <a:pt x="49983" y="191039"/>
                  <a:pt x="48925" y="196860"/>
                </a:cubicBezTo>
                <a:cubicBezTo>
                  <a:pt x="47867" y="202681"/>
                  <a:pt x="18233" y="156643"/>
                  <a:pt x="10825" y="142885"/>
                </a:cubicBezTo>
                <a:cubicBezTo>
                  <a:pt x="3417" y="129127"/>
                  <a:pt x="-5579" y="130714"/>
                  <a:pt x="4475" y="114310"/>
                </a:cubicBezTo>
                <a:cubicBezTo>
                  <a:pt x="14529" y="97906"/>
                  <a:pt x="78558" y="1068"/>
                  <a:pt x="80675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E164BA04-B8B5-5457-5EE7-D2C8DDAC3891}"/>
              </a:ext>
            </a:extLst>
          </p:cNvPr>
          <p:cNvSpPr/>
          <p:nvPr/>
        </p:nvSpPr>
        <p:spPr>
          <a:xfrm>
            <a:off x="6721383" y="9063368"/>
            <a:ext cx="264974" cy="217350"/>
          </a:xfrm>
          <a:custGeom>
            <a:avLst/>
            <a:gdLst>
              <a:gd name="connsiteX0" fmla="*/ 263617 w 264974"/>
              <a:gd name="connsiteY0" fmla="*/ 1257 h 217350"/>
              <a:gd name="connsiteX1" fmla="*/ 85817 w 264974"/>
              <a:gd name="connsiteY1" fmla="*/ 115557 h 217350"/>
              <a:gd name="connsiteX2" fmla="*/ 133442 w 264974"/>
              <a:gd name="connsiteY2" fmla="*/ 71107 h 217350"/>
              <a:gd name="connsiteX3" fmla="*/ 92 w 264974"/>
              <a:gd name="connsiteY3" fmla="*/ 217157 h 217350"/>
              <a:gd name="connsiteX4" fmla="*/ 111217 w 264974"/>
              <a:gd name="connsiteY4" fmla="*/ 102857 h 217350"/>
              <a:gd name="connsiteX5" fmla="*/ 38192 w 264974"/>
              <a:gd name="connsiteY5" fmla="*/ 128257 h 217350"/>
              <a:gd name="connsiteX6" fmla="*/ 158842 w 264974"/>
              <a:gd name="connsiteY6" fmla="*/ 58407 h 217350"/>
              <a:gd name="connsiteX7" fmla="*/ 263617 w 264974"/>
              <a:gd name="connsiteY7" fmla="*/ 1257 h 21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974" h="217350">
                <a:moveTo>
                  <a:pt x="263617" y="1257"/>
                </a:moveTo>
                <a:cubicBezTo>
                  <a:pt x="251446" y="10782"/>
                  <a:pt x="107513" y="103915"/>
                  <a:pt x="85817" y="115557"/>
                </a:cubicBezTo>
                <a:cubicBezTo>
                  <a:pt x="64121" y="127199"/>
                  <a:pt x="147729" y="54174"/>
                  <a:pt x="133442" y="71107"/>
                </a:cubicBezTo>
                <a:cubicBezTo>
                  <a:pt x="119155" y="88040"/>
                  <a:pt x="3796" y="211865"/>
                  <a:pt x="92" y="217157"/>
                </a:cubicBezTo>
                <a:cubicBezTo>
                  <a:pt x="-3612" y="222449"/>
                  <a:pt x="104867" y="117674"/>
                  <a:pt x="111217" y="102857"/>
                </a:cubicBezTo>
                <a:cubicBezTo>
                  <a:pt x="117567" y="88040"/>
                  <a:pt x="30254" y="135665"/>
                  <a:pt x="38192" y="128257"/>
                </a:cubicBezTo>
                <a:cubicBezTo>
                  <a:pt x="46129" y="120849"/>
                  <a:pt x="114392" y="77986"/>
                  <a:pt x="158842" y="58407"/>
                </a:cubicBezTo>
                <a:cubicBezTo>
                  <a:pt x="203292" y="38828"/>
                  <a:pt x="275788" y="-8268"/>
                  <a:pt x="263617" y="1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23C4E9E4-8996-7B63-5DDE-24ACC2FF0DF4}"/>
              </a:ext>
            </a:extLst>
          </p:cNvPr>
          <p:cNvSpPr/>
          <p:nvPr/>
        </p:nvSpPr>
        <p:spPr>
          <a:xfrm>
            <a:off x="6038456" y="9158668"/>
            <a:ext cx="419527" cy="147472"/>
          </a:xfrm>
          <a:custGeom>
            <a:avLst/>
            <a:gdLst>
              <a:gd name="connsiteX0" fmla="*/ 394 w 419527"/>
              <a:gd name="connsiteY0" fmla="*/ 7557 h 147472"/>
              <a:gd name="connsiteX1" fmla="*/ 133744 w 419527"/>
              <a:gd name="connsiteY1" fmla="*/ 4382 h 147472"/>
              <a:gd name="connsiteX2" fmla="*/ 251219 w 419527"/>
              <a:gd name="connsiteY2" fmla="*/ 71057 h 147472"/>
              <a:gd name="connsiteX3" fmla="*/ 197244 w 419527"/>
              <a:gd name="connsiteY3" fmla="*/ 36132 h 147472"/>
              <a:gd name="connsiteX4" fmla="*/ 359169 w 419527"/>
              <a:gd name="connsiteY4" fmla="*/ 109157 h 147472"/>
              <a:gd name="connsiteX5" fmla="*/ 419494 w 419527"/>
              <a:gd name="connsiteY5" fmla="*/ 147257 h 147472"/>
              <a:gd name="connsiteX6" fmla="*/ 352819 w 419527"/>
              <a:gd name="connsiteY6" fmla="*/ 93282 h 147472"/>
              <a:gd name="connsiteX7" fmla="*/ 178194 w 419527"/>
              <a:gd name="connsiteY7" fmla="*/ 17082 h 147472"/>
              <a:gd name="connsiteX8" fmla="*/ 394 w 419527"/>
              <a:gd name="connsiteY8" fmla="*/ 7557 h 147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9527" h="147472">
                <a:moveTo>
                  <a:pt x="394" y="7557"/>
                </a:moveTo>
                <a:cubicBezTo>
                  <a:pt x="-7014" y="5440"/>
                  <a:pt x="91940" y="-6201"/>
                  <a:pt x="133744" y="4382"/>
                </a:cubicBezTo>
                <a:cubicBezTo>
                  <a:pt x="175548" y="14965"/>
                  <a:pt x="240636" y="65765"/>
                  <a:pt x="251219" y="71057"/>
                </a:cubicBezTo>
                <a:cubicBezTo>
                  <a:pt x="261802" y="76349"/>
                  <a:pt x="179252" y="29782"/>
                  <a:pt x="197244" y="36132"/>
                </a:cubicBezTo>
                <a:cubicBezTo>
                  <a:pt x="215236" y="42482"/>
                  <a:pt x="322127" y="90636"/>
                  <a:pt x="359169" y="109157"/>
                </a:cubicBezTo>
                <a:cubicBezTo>
                  <a:pt x="396211" y="127678"/>
                  <a:pt x="420552" y="149903"/>
                  <a:pt x="419494" y="147257"/>
                </a:cubicBezTo>
                <a:cubicBezTo>
                  <a:pt x="418436" y="144611"/>
                  <a:pt x="393035" y="114978"/>
                  <a:pt x="352819" y="93282"/>
                </a:cubicBezTo>
                <a:cubicBezTo>
                  <a:pt x="312603" y="71586"/>
                  <a:pt x="237461" y="34544"/>
                  <a:pt x="178194" y="17082"/>
                </a:cubicBezTo>
                <a:cubicBezTo>
                  <a:pt x="118927" y="-380"/>
                  <a:pt x="7802" y="9674"/>
                  <a:pt x="394" y="75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17E292A7-CDCA-DDA3-765D-B42F10E7135B}"/>
              </a:ext>
            </a:extLst>
          </p:cNvPr>
          <p:cNvSpPr/>
          <p:nvPr/>
        </p:nvSpPr>
        <p:spPr>
          <a:xfrm>
            <a:off x="5856504" y="9167460"/>
            <a:ext cx="389080" cy="116442"/>
          </a:xfrm>
          <a:custGeom>
            <a:avLst/>
            <a:gdLst>
              <a:gd name="connsiteX0" fmla="*/ 1371 w 389080"/>
              <a:gd name="connsiteY0" fmla="*/ 62265 h 116442"/>
              <a:gd name="connsiteX1" fmla="*/ 217271 w 389080"/>
              <a:gd name="connsiteY1" fmla="*/ 1940 h 116442"/>
              <a:gd name="connsiteX2" fmla="*/ 347446 w 389080"/>
              <a:gd name="connsiteY2" fmla="*/ 78140 h 116442"/>
              <a:gd name="connsiteX3" fmla="*/ 242671 w 389080"/>
              <a:gd name="connsiteY3" fmla="*/ 30515 h 116442"/>
              <a:gd name="connsiteX4" fmla="*/ 388721 w 389080"/>
              <a:gd name="connsiteY4" fmla="*/ 116240 h 116442"/>
              <a:gd name="connsiteX5" fmla="*/ 280771 w 389080"/>
              <a:gd name="connsiteY5" fmla="*/ 52740 h 116442"/>
              <a:gd name="connsiteX6" fmla="*/ 179171 w 389080"/>
              <a:gd name="connsiteY6" fmla="*/ 1940 h 116442"/>
              <a:gd name="connsiteX7" fmla="*/ 48996 w 389080"/>
              <a:gd name="connsiteY7" fmla="*/ 24165 h 116442"/>
              <a:gd name="connsiteX8" fmla="*/ 122021 w 389080"/>
              <a:gd name="connsiteY8" fmla="*/ 1940 h 116442"/>
              <a:gd name="connsiteX9" fmla="*/ 1371 w 389080"/>
              <a:gd name="connsiteY9" fmla="*/ 62265 h 116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9080" h="116442">
                <a:moveTo>
                  <a:pt x="1371" y="62265"/>
                </a:moveTo>
                <a:cubicBezTo>
                  <a:pt x="17246" y="62265"/>
                  <a:pt x="159592" y="-706"/>
                  <a:pt x="217271" y="1940"/>
                </a:cubicBezTo>
                <a:cubicBezTo>
                  <a:pt x="274950" y="4586"/>
                  <a:pt x="343213" y="73378"/>
                  <a:pt x="347446" y="78140"/>
                </a:cubicBezTo>
                <a:cubicBezTo>
                  <a:pt x="351679" y="82902"/>
                  <a:pt x="235792" y="24165"/>
                  <a:pt x="242671" y="30515"/>
                </a:cubicBezTo>
                <a:cubicBezTo>
                  <a:pt x="249550" y="36865"/>
                  <a:pt x="388721" y="116240"/>
                  <a:pt x="388721" y="116240"/>
                </a:cubicBezTo>
                <a:cubicBezTo>
                  <a:pt x="395071" y="119944"/>
                  <a:pt x="315696" y="71790"/>
                  <a:pt x="280771" y="52740"/>
                </a:cubicBezTo>
                <a:cubicBezTo>
                  <a:pt x="245846" y="33690"/>
                  <a:pt x="217800" y="6702"/>
                  <a:pt x="179171" y="1940"/>
                </a:cubicBezTo>
                <a:cubicBezTo>
                  <a:pt x="140542" y="-2822"/>
                  <a:pt x="58521" y="24165"/>
                  <a:pt x="48996" y="24165"/>
                </a:cubicBezTo>
                <a:cubicBezTo>
                  <a:pt x="39471" y="24165"/>
                  <a:pt x="131546" y="-8114"/>
                  <a:pt x="122021" y="1940"/>
                </a:cubicBezTo>
                <a:cubicBezTo>
                  <a:pt x="112496" y="11994"/>
                  <a:pt x="-14504" y="62265"/>
                  <a:pt x="1371" y="622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E68083C9-A54F-A316-CD85-AC7D62E6378D}"/>
              </a:ext>
            </a:extLst>
          </p:cNvPr>
          <p:cNvSpPr/>
          <p:nvPr/>
        </p:nvSpPr>
        <p:spPr>
          <a:xfrm>
            <a:off x="6318142" y="9127836"/>
            <a:ext cx="165208" cy="95539"/>
          </a:xfrm>
          <a:custGeom>
            <a:avLst/>
            <a:gdLst>
              <a:gd name="connsiteX0" fmla="*/ 108 w 165208"/>
              <a:gd name="connsiteY0" fmla="*/ 289 h 95539"/>
              <a:gd name="connsiteX1" fmla="*/ 136633 w 165208"/>
              <a:gd name="connsiteY1" fmla="*/ 66964 h 95539"/>
              <a:gd name="connsiteX2" fmla="*/ 165208 w 165208"/>
              <a:gd name="connsiteY2" fmla="*/ 95539 h 95539"/>
              <a:gd name="connsiteX3" fmla="*/ 114408 w 165208"/>
              <a:gd name="connsiteY3" fmla="*/ 44739 h 95539"/>
              <a:gd name="connsiteX4" fmla="*/ 108 w 165208"/>
              <a:gd name="connsiteY4" fmla="*/ 289 h 95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208" h="95539">
                <a:moveTo>
                  <a:pt x="108" y="289"/>
                </a:moveTo>
                <a:cubicBezTo>
                  <a:pt x="3812" y="3993"/>
                  <a:pt x="109116" y="51089"/>
                  <a:pt x="136633" y="66964"/>
                </a:cubicBezTo>
                <a:cubicBezTo>
                  <a:pt x="164150" y="82839"/>
                  <a:pt x="165208" y="95539"/>
                  <a:pt x="165208" y="95539"/>
                </a:cubicBezTo>
                <a:cubicBezTo>
                  <a:pt x="161504" y="91835"/>
                  <a:pt x="139808" y="60085"/>
                  <a:pt x="114408" y="44739"/>
                </a:cubicBezTo>
                <a:cubicBezTo>
                  <a:pt x="89008" y="29393"/>
                  <a:pt x="-3596" y="-3415"/>
                  <a:pt x="108" y="2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CF761890-DD96-2CBF-3ACE-F2CD004C9D91}"/>
              </a:ext>
            </a:extLst>
          </p:cNvPr>
          <p:cNvSpPr/>
          <p:nvPr/>
        </p:nvSpPr>
        <p:spPr>
          <a:xfrm>
            <a:off x="5663142" y="9137604"/>
            <a:ext cx="468763" cy="171108"/>
          </a:xfrm>
          <a:custGeom>
            <a:avLst/>
            <a:gdLst>
              <a:gd name="connsiteX0" fmla="*/ 1058 w 468763"/>
              <a:gd name="connsiteY0" fmla="*/ 6396 h 171108"/>
              <a:gd name="connsiteX1" fmla="*/ 194733 w 468763"/>
              <a:gd name="connsiteY1" fmla="*/ 69896 h 171108"/>
              <a:gd name="connsiteX2" fmla="*/ 172508 w 468763"/>
              <a:gd name="connsiteY2" fmla="*/ 46 h 171108"/>
              <a:gd name="connsiteX3" fmla="*/ 286808 w 468763"/>
              <a:gd name="connsiteY3" fmla="*/ 82596 h 171108"/>
              <a:gd name="connsiteX4" fmla="*/ 264583 w 468763"/>
              <a:gd name="connsiteY4" fmla="*/ 41321 h 171108"/>
              <a:gd name="connsiteX5" fmla="*/ 461433 w 468763"/>
              <a:gd name="connsiteY5" fmla="*/ 168321 h 171108"/>
              <a:gd name="connsiteX6" fmla="*/ 410633 w 468763"/>
              <a:gd name="connsiteY6" fmla="*/ 123871 h 171108"/>
              <a:gd name="connsiteX7" fmla="*/ 258233 w 468763"/>
              <a:gd name="connsiteY7" fmla="*/ 63546 h 171108"/>
              <a:gd name="connsiteX8" fmla="*/ 169333 w 468763"/>
              <a:gd name="connsiteY8" fmla="*/ 66721 h 171108"/>
              <a:gd name="connsiteX9" fmla="*/ 118533 w 468763"/>
              <a:gd name="connsiteY9" fmla="*/ 38146 h 171108"/>
              <a:gd name="connsiteX10" fmla="*/ 1058 w 468763"/>
              <a:gd name="connsiteY10" fmla="*/ 6396 h 171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8763" h="171108">
                <a:moveTo>
                  <a:pt x="1058" y="6396"/>
                </a:moveTo>
                <a:cubicBezTo>
                  <a:pt x="13758" y="11688"/>
                  <a:pt x="166158" y="70954"/>
                  <a:pt x="194733" y="69896"/>
                </a:cubicBezTo>
                <a:cubicBezTo>
                  <a:pt x="223308" y="68838"/>
                  <a:pt x="157162" y="-2071"/>
                  <a:pt x="172508" y="46"/>
                </a:cubicBezTo>
                <a:cubicBezTo>
                  <a:pt x="187854" y="2163"/>
                  <a:pt x="271462" y="75717"/>
                  <a:pt x="286808" y="82596"/>
                </a:cubicBezTo>
                <a:cubicBezTo>
                  <a:pt x="302154" y="89475"/>
                  <a:pt x="235479" y="27034"/>
                  <a:pt x="264583" y="41321"/>
                </a:cubicBezTo>
                <a:cubicBezTo>
                  <a:pt x="293687" y="55608"/>
                  <a:pt x="437091" y="154563"/>
                  <a:pt x="461433" y="168321"/>
                </a:cubicBezTo>
                <a:cubicBezTo>
                  <a:pt x="485775" y="182079"/>
                  <a:pt x="444500" y="141334"/>
                  <a:pt x="410633" y="123871"/>
                </a:cubicBezTo>
                <a:cubicBezTo>
                  <a:pt x="376766" y="106409"/>
                  <a:pt x="298450" y="73071"/>
                  <a:pt x="258233" y="63546"/>
                </a:cubicBezTo>
                <a:cubicBezTo>
                  <a:pt x="218016" y="54021"/>
                  <a:pt x="192616" y="70954"/>
                  <a:pt x="169333" y="66721"/>
                </a:cubicBezTo>
                <a:cubicBezTo>
                  <a:pt x="146050" y="62488"/>
                  <a:pt x="143404" y="47142"/>
                  <a:pt x="118533" y="38146"/>
                </a:cubicBezTo>
                <a:cubicBezTo>
                  <a:pt x="93662" y="29150"/>
                  <a:pt x="-11642" y="1104"/>
                  <a:pt x="1058" y="63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190AEE74-E916-370C-D615-A525A0B507C9}"/>
              </a:ext>
            </a:extLst>
          </p:cNvPr>
          <p:cNvSpPr/>
          <p:nvPr/>
        </p:nvSpPr>
        <p:spPr>
          <a:xfrm>
            <a:off x="6740348" y="9070388"/>
            <a:ext cx="289179" cy="187927"/>
          </a:xfrm>
          <a:custGeom>
            <a:avLst/>
            <a:gdLst>
              <a:gd name="connsiteX0" fmla="*/ 289102 w 289179"/>
              <a:gd name="connsiteY0" fmla="*/ 587 h 187927"/>
              <a:gd name="connsiteX1" fmla="*/ 82727 w 289179"/>
              <a:gd name="connsiteY1" fmla="*/ 178387 h 187927"/>
              <a:gd name="connsiteX2" fmla="*/ 206552 w 289179"/>
              <a:gd name="connsiteY2" fmla="*/ 105362 h 187927"/>
              <a:gd name="connsiteX3" fmla="*/ 25577 w 289179"/>
              <a:gd name="connsiteY3" fmla="*/ 187912 h 187927"/>
              <a:gd name="connsiteX4" fmla="*/ 146227 w 289179"/>
              <a:gd name="connsiteY4" fmla="*/ 111712 h 187927"/>
              <a:gd name="connsiteX5" fmla="*/ 177 w 289179"/>
              <a:gd name="connsiteY5" fmla="*/ 51387 h 187927"/>
              <a:gd name="connsiteX6" fmla="*/ 117652 w 289179"/>
              <a:gd name="connsiteY6" fmla="*/ 92662 h 187927"/>
              <a:gd name="connsiteX7" fmla="*/ 177977 w 289179"/>
              <a:gd name="connsiteY7" fmla="*/ 48212 h 187927"/>
              <a:gd name="connsiteX8" fmla="*/ 108127 w 289179"/>
              <a:gd name="connsiteY8" fmla="*/ 118062 h 187927"/>
              <a:gd name="connsiteX9" fmla="*/ 289102 w 289179"/>
              <a:gd name="connsiteY9" fmla="*/ 587 h 187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9179" h="187927">
                <a:moveTo>
                  <a:pt x="289102" y="587"/>
                </a:moveTo>
                <a:cubicBezTo>
                  <a:pt x="284869" y="10641"/>
                  <a:pt x="96485" y="160925"/>
                  <a:pt x="82727" y="178387"/>
                </a:cubicBezTo>
                <a:cubicBezTo>
                  <a:pt x="68969" y="195849"/>
                  <a:pt x="216077" y="103775"/>
                  <a:pt x="206552" y="105362"/>
                </a:cubicBezTo>
                <a:cubicBezTo>
                  <a:pt x="197027" y="106950"/>
                  <a:pt x="35631" y="186854"/>
                  <a:pt x="25577" y="187912"/>
                </a:cubicBezTo>
                <a:cubicBezTo>
                  <a:pt x="15523" y="188970"/>
                  <a:pt x="150460" y="134466"/>
                  <a:pt x="146227" y="111712"/>
                </a:cubicBezTo>
                <a:cubicBezTo>
                  <a:pt x="141994" y="88958"/>
                  <a:pt x="4939" y="54562"/>
                  <a:pt x="177" y="51387"/>
                </a:cubicBezTo>
                <a:cubicBezTo>
                  <a:pt x="-4585" y="48212"/>
                  <a:pt x="88019" y="93191"/>
                  <a:pt x="117652" y="92662"/>
                </a:cubicBezTo>
                <a:cubicBezTo>
                  <a:pt x="147285" y="92133"/>
                  <a:pt x="179564" y="43979"/>
                  <a:pt x="177977" y="48212"/>
                </a:cubicBezTo>
                <a:cubicBezTo>
                  <a:pt x="176390" y="52445"/>
                  <a:pt x="93840" y="123354"/>
                  <a:pt x="108127" y="118062"/>
                </a:cubicBezTo>
                <a:cubicBezTo>
                  <a:pt x="122414" y="112770"/>
                  <a:pt x="293335" y="-9467"/>
                  <a:pt x="289102" y="5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6EC15959-2275-55C3-5F39-80D7C6BA25D4}"/>
              </a:ext>
            </a:extLst>
          </p:cNvPr>
          <p:cNvSpPr/>
          <p:nvPr/>
        </p:nvSpPr>
        <p:spPr>
          <a:xfrm>
            <a:off x="5502494" y="9093200"/>
            <a:ext cx="628703" cy="200025"/>
          </a:xfrm>
          <a:custGeom>
            <a:avLst/>
            <a:gdLst>
              <a:gd name="connsiteX0" fmla="*/ 295056 w 628703"/>
              <a:gd name="connsiteY0" fmla="*/ 0 h 200025"/>
              <a:gd name="connsiteX1" fmla="*/ 2956 w 628703"/>
              <a:gd name="connsiteY1" fmla="*/ 60325 h 200025"/>
              <a:gd name="connsiteX2" fmla="*/ 136306 w 628703"/>
              <a:gd name="connsiteY2" fmla="*/ 69850 h 200025"/>
              <a:gd name="connsiteX3" fmla="*/ 133131 w 628703"/>
              <a:gd name="connsiteY3" fmla="*/ 53975 h 200025"/>
              <a:gd name="connsiteX4" fmla="*/ 260131 w 628703"/>
              <a:gd name="connsiteY4" fmla="*/ 139700 h 200025"/>
              <a:gd name="connsiteX5" fmla="*/ 231556 w 628703"/>
              <a:gd name="connsiteY5" fmla="*/ 120650 h 200025"/>
              <a:gd name="connsiteX6" fmla="*/ 377606 w 628703"/>
              <a:gd name="connsiteY6" fmla="*/ 180975 h 200025"/>
              <a:gd name="connsiteX7" fmla="*/ 317281 w 628703"/>
              <a:gd name="connsiteY7" fmla="*/ 200025 h 200025"/>
              <a:gd name="connsiteX8" fmla="*/ 628431 w 628703"/>
              <a:gd name="connsiteY8" fmla="*/ 111125 h 200025"/>
              <a:gd name="connsiteX9" fmla="*/ 368081 w 628703"/>
              <a:gd name="connsiteY9" fmla="*/ 165100 h 200025"/>
              <a:gd name="connsiteX10" fmla="*/ 161706 w 628703"/>
              <a:gd name="connsiteY10" fmla="*/ 82550 h 200025"/>
              <a:gd name="connsiteX11" fmla="*/ 104556 w 628703"/>
              <a:gd name="connsiteY11" fmla="*/ 60325 h 200025"/>
              <a:gd name="connsiteX12" fmla="*/ 63281 w 628703"/>
              <a:gd name="connsiteY12" fmla="*/ 44450 h 200025"/>
              <a:gd name="connsiteX13" fmla="*/ 47406 w 628703"/>
              <a:gd name="connsiteY13" fmla="*/ 41275 h 200025"/>
              <a:gd name="connsiteX14" fmla="*/ 295056 w 628703"/>
              <a:gd name="connsiteY14" fmla="*/ 0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28703" h="200025">
                <a:moveTo>
                  <a:pt x="295056" y="0"/>
                </a:moveTo>
                <a:cubicBezTo>
                  <a:pt x="287648" y="3175"/>
                  <a:pt x="29414" y="48683"/>
                  <a:pt x="2956" y="60325"/>
                </a:cubicBezTo>
                <a:cubicBezTo>
                  <a:pt x="-23502" y="71967"/>
                  <a:pt x="136306" y="69850"/>
                  <a:pt x="136306" y="69850"/>
                </a:cubicBezTo>
                <a:cubicBezTo>
                  <a:pt x="158002" y="68792"/>
                  <a:pt x="112494" y="42333"/>
                  <a:pt x="133131" y="53975"/>
                </a:cubicBezTo>
                <a:cubicBezTo>
                  <a:pt x="153768" y="65617"/>
                  <a:pt x="243727" y="128588"/>
                  <a:pt x="260131" y="139700"/>
                </a:cubicBezTo>
                <a:cubicBezTo>
                  <a:pt x="276535" y="150812"/>
                  <a:pt x="211977" y="113771"/>
                  <a:pt x="231556" y="120650"/>
                </a:cubicBezTo>
                <a:cubicBezTo>
                  <a:pt x="251135" y="127529"/>
                  <a:pt x="363319" y="167746"/>
                  <a:pt x="377606" y="180975"/>
                </a:cubicBezTo>
                <a:cubicBezTo>
                  <a:pt x="391894" y="194204"/>
                  <a:pt x="317281" y="200025"/>
                  <a:pt x="317281" y="200025"/>
                </a:cubicBezTo>
                <a:cubicBezTo>
                  <a:pt x="359085" y="188383"/>
                  <a:pt x="619964" y="116946"/>
                  <a:pt x="628431" y="111125"/>
                </a:cubicBezTo>
                <a:cubicBezTo>
                  <a:pt x="636898" y="105304"/>
                  <a:pt x="445868" y="169862"/>
                  <a:pt x="368081" y="165100"/>
                </a:cubicBezTo>
                <a:cubicBezTo>
                  <a:pt x="290294" y="160338"/>
                  <a:pt x="161706" y="82550"/>
                  <a:pt x="161706" y="82550"/>
                </a:cubicBezTo>
                <a:lnTo>
                  <a:pt x="104556" y="60325"/>
                </a:lnTo>
                <a:cubicBezTo>
                  <a:pt x="88152" y="53975"/>
                  <a:pt x="72806" y="47625"/>
                  <a:pt x="63281" y="44450"/>
                </a:cubicBezTo>
                <a:cubicBezTo>
                  <a:pt x="53756" y="41275"/>
                  <a:pt x="10364" y="47625"/>
                  <a:pt x="47406" y="41275"/>
                </a:cubicBezTo>
                <a:lnTo>
                  <a:pt x="29505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4EB7B3F2-46DE-2DB0-0401-44F91B12D9CF}"/>
              </a:ext>
            </a:extLst>
          </p:cNvPr>
          <p:cNvSpPr/>
          <p:nvPr/>
        </p:nvSpPr>
        <p:spPr>
          <a:xfrm>
            <a:off x="5540900" y="9212473"/>
            <a:ext cx="758241" cy="306647"/>
          </a:xfrm>
          <a:custGeom>
            <a:avLst/>
            <a:gdLst>
              <a:gd name="connsiteX0" fmla="*/ 9000 w 758241"/>
              <a:gd name="connsiteY0" fmla="*/ 1377 h 306647"/>
              <a:gd name="connsiteX1" fmla="*/ 599550 w 758241"/>
              <a:gd name="connsiteY1" fmla="*/ 137902 h 306647"/>
              <a:gd name="connsiteX2" fmla="*/ 564625 w 758241"/>
              <a:gd name="connsiteY2" fmla="*/ 99802 h 306647"/>
              <a:gd name="connsiteX3" fmla="*/ 751950 w 758241"/>
              <a:gd name="connsiteY3" fmla="*/ 188702 h 306647"/>
              <a:gd name="connsiteX4" fmla="*/ 704325 w 758241"/>
              <a:gd name="connsiteY4" fmla="*/ 160127 h 306647"/>
              <a:gd name="connsiteX5" fmla="*/ 609075 w 758241"/>
              <a:gd name="connsiteY5" fmla="*/ 147427 h 306647"/>
              <a:gd name="connsiteX6" fmla="*/ 520175 w 758241"/>
              <a:gd name="connsiteY6" fmla="*/ 191877 h 306647"/>
              <a:gd name="connsiteX7" fmla="*/ 488425 w 758241"/>
              <a:gd name="connsiteY7" fmla="*/ 150602 h 306647"/>
              <a:gd name="connsiteX8" fmla="*/ 574150 w 758241"/>
              <a:gd name="connsiteY8" fmla="*/ 306177 h 306647"/>
              <a:gd name="connsiteX9" fmla="*/ 526525 w 758241"/>
              <a:gd name="connsiteY9" fmla="*/ 198227 h 306647"/>
              <a:gd name="connsiteX10" fmla="*/ 482075 w 758241"/>
              <a:gd name="connsiteY10" fmla="*/ 179177 h 306647"/>
              <a:gd name="connsiteX11" fmla="*/ 402700 w 758241"/>
              <a:gd name="connsiteY11" fmla="*/ 255377 h 306647"/>
              <a:gd name="connsiteX12" fmla="*/ 491600 w 758241"/>
              <a:gd name="connsiteY12" fmla="*/ 141077 h 306647"/>
              <a:gd name="connsiteX13" fmla="*/ 409050 w 758241"/>
              <a:gd name="connsiteY13" fmla="*/ 128377 h 306647"/>
              <a:gd name="connsiteX14" fmla="*/ 320150 w 758241"/>
              <a:gd name="connsiteY14" fmla="*/ 204577 h 306647"/>
              <a:gd name="connsiteX15" fmla="*/ 390000 w 758241"/>
              <a:gd name="connsiteY15" fmla="*/ 122027 h 306647"/>
              <a:gd name="connsiteX16" fmla="*/ 336025 w 758241"/>
              <a:gd name="connsiteY16" fmla="*/ 109327 h 306647"/>
              <a:gd name="connsiteX17" fmla="*/ 313800 w 758241"/>
              <a:gd name="connsiteY17" fmla="*/ 141077 h 306647"/>
              <a:gd name="connsiteX18" fmla="*/ 342375 w 758241"/>
              <a:gd name="connsiteY18" fmla="*/ 99802 h 306647"/>
              <a:gd name="connsiteX19" fmla="*/ 247125 w 758241"/>
              <a:gd name="connsiteY19" fmla="*/ 68052 h 306647"/>
              <a:gd name="connsiteX20" fmla="*/ 9000 w 758241"/>
              <a:gd name="connsiteY20" fmla="*/ 1377 h 30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58241" h="306647">
                <a:moveTo>
                  <a:pt x="9000" y="1377"/>
                </a:moveTo>
                <a:cubicBezTo>
                  <a:pt x="67738" y="13019"/>
                  <a:pt x="506946" y="121498"/>
                  <a:pt x="599550" y="137902"/>
                </a:cubicBezTo>
                <a:cubicBezTo>
                  <a:pt x="692154" y="154306"/>
                  <a:pt x="539225" y="91335"/>
                  <a:pt x="564625" y="99802"/>
                </a:cubicBezTo>
                <a:cubicBezTo>
                  <a:pt x="590025" y="108269"/>
                  <a:pt x="728667" y="178648"/>
                  <a:pt x="751950" y="188702"/>
                </a:cubicBezTo>
                <a:cubicBezTo>
                  <a:pt x="775233" y="198756"/>
                  <a:pt x="728137" y="167006"/>
                  <a:pt x="704325" y="160127"/>
                </a:cubicBezTo>
                <a:cubicBezTo>
                  <a:pt x="680513" y="153248"/>
                  <a:pt x="639767" y="142135"/>
                  <a:pt x="609075" y="147427"/>
                </a:cubicBezTo>
                <a:cubicBezTo>
                  <a:pt x="578383" y="152719"/>
                  <a:pt x="540283" y="191348"/>
                  <a:pt x="520175" y="191877"/>
                </a:cubicBezTo>
                <a:cubicBezTo>
                  <a:pt x="500067" y="192406"/>
                  <a:pt x="479429" y="131552"/>
                  <a:pt x="488425" y="150602"/>
                </a:cubicBezTo>
                <a:cubicBezTo>
                  <a:pt x="497421" y="169652"/>
                  <a:pt x="567800" y="298240"/>
                  <a:pt x="574150" y="306177"/>
                </a:cubicBezTo>
                <a:cubicBezTo>
                  <a:pt x="580500" y="314114"/>
                  <a:pt x="541871" y="219394"/>
                  <a:pt x="526525" y="198227"/>
                </a:cubicBezTo>
                <a:cubicBezTo>
                  <a:pt x="511179" y="177060"/>
                  <a:pt x="502712" y="169652"/>
                  <a:pt x="482075" y="179177"/>
                </a:cubicBezTo>
                <a:cubicBezTo>
                  <a:pt x="461438" y="188702"/>
                  <a:pt x="401113" y="261727"/>
                  <a:pt x="402700" y="255377"/>
                </a:cubicBezTo>
                <a:cubicBezTo>
                  <a:pt x="404288" y="249027"/>
                  <a:pt x="490542" y="162244"/>
                  <a:pt x="491600" y="141077"/>
                </a:cubicBezTo>
                <a:cubicBezTo>
                  <a:pt x="492658" y="119910"/>
                  <a:pt x="437625" y="117794"/>
                  <a:pt x="409050" y="128377"/>
                </a:cubicBezTo>
                <a:cubicBezTo>
                  <a:pt x="380475" y="138960"/>
                  <a:pt x="323325" y="205635"/>
                  <a:pt x="320150" y="204577"/>
                </a:cubicBezTo>
                <a:cubicBezTo>
                  <a:pt x="316975" y="203519"/>
                  <a:pt x="387354" y="137902"/>
                  <a:pt x="390000" y="122027"/>
                </a:cubicBezTo>
                <a:cubicBezTo>
                  <a:pt x="392646" y="106152"/>
                  <a:pt x="348725" y="106152"/>
                  <a:pt x="336025" y="109327"/>
                </a:cubicBezTo>
                <a:cubicBezTo>
                  <a:pt x="323325" y="112502"/>
                  <a:pt x="312742" y="142665"/>
                  <a:pt x="313800" y="141077"/>
                </a:cubicBezTo>
                <a:cubicBezTo>
                  <a:pt x="314858" y="139489"/>
                  <a:pt x="353488" y="111973"/>
                  <a:pt x="342375" y="99802"/>
                </a:cubicBezTo>
                <a:cubicBezTo>
                  <a:pt x="331262" y="87631"/>
                  <a:pt x="297925" y="80752"/>
                  <a:pt x="247125" y="68052"/>
                </a:cubicBezTo>
                <a:cubicBezTo>
                  <a:pt x="196325" y="55352"/>
                  <a:pt x="-49738" y="-10265"/>
                  <a:pt x="9000" y="13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5254CB65-587B-D84B-750E-2A4C17025A71}"/>
              </a:ext>
            </a:extLst>
          </p:cNvPr>
          <p:cNvSpPr/>
          <p:nvPr/>
        </p:nvSpPr>
        <p:spPr>
          <a:xfrm>
            <a:off x="6653753" y="9321707"/>
            <a:ext cx="245599" cy="346349"/>
          </a:xfrm>
          <a:custGeom>
            <a:avLst/>
            <a:gdLst>
              <a:gd name="connsiteX0" fmla="*/ 201072 w 245599"/>
              <a:gd name="connsiteY0" fmla="*/ 93 h 346349"/>
              <a:gd name="connsiteX1" fmla="*/ 245522 w 245599"/>
              <a:gd name="connsiteY1" fmla="*/ 98518 h 346349"/>
              <a:gd name="connsiteX2" fmla="*/ 188372 w 245599"/>
              <a:gd name="connsiteY2" fmla="*/ 130268 h 346349"/>
              <a:gd name="connsiteX3" fmla="*/ 216947 w 245599"/>
              <a:gd name="connsiteY3" fmla="*/ 120743 h 346349"/>
              <a:gd name="connsiteX4" fmla="*/ 20097 w 245599"/>
              <a:gd name="connsiteY4" fmla="*/ 215993 h 346349"/>
              <a:gd name="connsiteX5" fmla="*/ 80422 w 245599"/>
              <a:gd name="connsiteY5" fmla="*/ 193768 h 346349"/>
              <a:gd name="connsiteX6" fmla="*/ 16922 w 245599"/>
              <a:gd name="connsiteY6" fmla="*/ 231868 h 346349"/>
              <a:gd name="connsiteX7" fmla="*/ 42322 w 245599"/>
              <a:gd name="connsiteY7" fmla="*/ 346168 h 346349"/>
              <a:gd name="connsiteX8" fmla="*/ 45497 w 245599"/>
              <a:gd name="connsiteY8" fmla="*/ 257268 h 346349"/>
              <a:gd name="connsiteX9" fmla="*/ 7397 w 245599"/>
              <a:gd name="connsiteY9" fmla="*/ 212818 h 346349"/>
              <a:gd name="connsiteX10" fmla="*/ 213772 w 245599"/>
              <a:gd name="connsiteY10" fmla="*/ 114393 h 346349"/>
              <a:gd name="connsiteX11" fmla="*/ 166147 w 245599"/>
              <a:gd name="connsiteY11" fmla="*/ 41368 h 346349"/>
              <a:gd name="connsiteX12" fmla="*/ 216947 w 245599"/>
              <a:gd name="connsiteY12" fmla="*/ 79468 h 346349"/>
              <a:gd name="connsiteX13" fmla="*/ 201072 w 245599"/>
              <a:gd name="connsiteY13" fmla="*/ 93 h 34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5599" h="346349">
                <a:moveTo>
                  <a:pt x="201072" y="93"/>
                </a:moveTo>
                <a:cubicBezTo>
                  <a:pt x="205834" y="3268"/>
                  <a:pt x="247639" y="76822"/>
                  <a:pt x="245522" y="98518"/>
                </a:cubicBezTo>
                <a:cubicBezTo>
                  <a:pt x="243405" y="120214"/>
                  <a:pt x="193134" y="126564"/>
                  <a:pt x="188372" y="130268"/>
                </a:cubicBezTo>
                <a:cubicBezTo>
                  <a:pt x="183610" y="133972"/>
                  <a:pt x="244993" y="106456"/>
                  <a:pt x="216947" y="120743"/>
                </a:cubicBezTo>
                <a:cubicBezTo>
                  <a:pt x="188901" y="135031"/>
                  <a:pt x="42851" y="203822"/>
                  <a:pt x="20097" y="215993"/>
                </a:cubicBezTo>
                <a:cubicBezTo>
                  <a:pt x="-2657" y="228164"/>
                  <a:pt x="80951" y="191122"/>
                  <a:pt x="80422" y="193768"/>
                </a:cubicBezTo>
                <a:cubicBezTo>
                  <a:pt x="79893" y="196414"/>
                  <a:pt x="23272" y="206468"/>
                  <a:pt x="16922" y="231868"/>
                </a:cubicBezTo>
                <a:cubicBezTo>
                  <a:pt x="10572" y="257268"/>
                  <a:pt x="37560" y="341935"/>
                  <a:pt x="42322" y="346168"/>
                </a:cubicBezTo>
                <a:cubicBezTo>
                  <a:pt x="47084" y="350401"/>
                  <a:pt x="51318" y="279493"/>
                  <a:pt x="45497" y="257268"/>
                </a:cubicBezTo>
                <a:cubicBezTo>
                  <a:pt x="39676" y="235043"/>
                  <a:pt x="-20649" y="236631"/>
                  <a:pt x="7397" y="212818"/>
                </a:cubicBezTo>
                <a:cubicBezTo>
                  <a:pt x="35443" y="189006"/>
                  <a:pt x="187314" y="142968"/>
                  <a:pt x="213772" y="114393"/>
                </a:cubicBezTo>
                <a:cubicBezTo>
                  <a:pt x="240230" y="85818"/>
                  <a:pt x="165618" y="47189"/>
                  <a:pt x="166147" y="41368"/>
                </a:cubicBezTo>
                <a:cubicBezTo>
                  <a:pt x="166676" y="35547"/>
                  <a:pt x="209539" y="83172"/>
                  <a:pt x="216947" y="79468"/>
                </a:cubicBezTo>
                <a:cubicBezTo>
                  <a:pt x="224355" y="75764"/>
                  <a:pt x="196310" y="-3082"/>
                  <a:pt x="201072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5431E214-6910-623E-A8A5-DA4C904ACC53}"/>
              </a:ext>
            </a:extLst>
          </p:cNvPr>
          <p:cNvSpPr/>
          <p:nvPr/>
        </p:nvSpPr>
        <p:spPr>
          <a:xfrm>
            <a:off x="5828617" y="9283698"/>
            <a:ext cx="61036" cy="156142"/>
          </a:xfrm>
          <a:custGeom>
            <a:avLst/>
            <a:gdLst>
              <a:gd name="connsiteX0" fmla="*/ 35608 w 61036"/>
              <a:gd name="connsiteY0" fmla="*/ 2 h 156142"/>
              <a:gd name="connsiteX1" fmla="*/ 29258 w 61036"/>
              <a:gd name="connsiteY1" fmla="*/ 104777 h 156142"/>
              <a:gd name="connsiteX2" fmla="*/ 61008 w 61036"/>
              <a:gd name="connsiteY2" fmla="*/ 155577 h 156142"/>
              <a:gd name="connsiteX3" fmla="*/ 22908 w 61036"/>
              <a:gd name="connsiteY3" fmla="*/ 130177 h 156142"/>
              <a:gd name="connsiteX4" fmla="*/ 683 w 61036"/>
              <a:gd name="connsiteY4" fmla="*/ 101602 h 156142"/>
              <a:gd name="connsiteX5" fmla="*/ 35608 w 61036"/>
              <a:gd name="connsiteY5" fmla="*/ 2 h 156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036" h="156142">
                <a:moveTo>
                  <a:pt x="35608" y="2"/>
                </a:moveTo>
                <a:cubicBezTo>
                  <a:pt x="40371" y="531"/>
                  <a:pt x="25025" y="78848"/>
                  <a:pt x="29258" y="104777"/>
                </a:cubicBezTo>
                <a:cubicBezTo>
                  <a:pt x="33491" y="130706"/>
                  <a:pt x="62066" y="151344"/>
                  <a:pt x="61008" y="155577"/>
                </a:cubicBezTo>
                <a:cubicBezTo>
                  <a:pt x="59950" y="159810"/>
                  <a:pt x="32962" y="139173"/>
                  <a:pt x="22908" y="130177"/>
                </a:cubicBezTo>
                <a:cubicBezTo>
                  <a:pt x="12854" y="121181"/>
                  <a:pt x="-3550" y="115360"/>
                  <a:pt x="683" y="101602"/>
                </a:cubicBezTo>
                <a:cubicBezTo>
                  <a:pt x="4916" y="87844"/>
                  <a:pt x="30845" y="-527"/>
                  <a:pt x="35608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FDABF1FE-0683-FFDE-B62D-90FE9F67D9EE}"/>
              </a:ext>
            </a:extLst>
          </p:cNvPr>
          <p:cNvSpPr/>
          <p:nvPr/>
        </p:nvSpPr>
        <p:spPr>
          <a:xfrm>
            <a:off x="6109304" y="9407443"/>
            <a:ext cx="218589" cy="259594"/>
          </a:xfrm>
          <a:custGeom>
            <a:avLst/>
            <a:gdLst>
              <a:gd name="connsiteX0" fmla="*/ 59721 w 218589"/>
              <a:gd name="connsiteY0" fmla="*/ 82 h 259594"/>
              <a:gd name="connsiteX1" fmla="*/ 34321 w 218589"/>
              <a:gd name="connsiteY1" fmla="*/ 117557 h 259594"/>
              <a:gd name="connsiteX2" fmla="*/ 100996 w 218589"/>
              <a:gd name="connsiteY2" fmla="*/ 187407 h 259594"/>
              <a:gd name="connsiteX3" fmla="*/ 2571 w 218589"/>
              <a:gd name="connsiteY3" fmla="*/ 136607 h 259594"/>
              <a:gd name="connsiteX4" fmla="*/ 174021 w 218589"/>
              <a:gd name="connsiteY4" fmla="*/ 257257 h 259594"/>
              <a:gd name="connsiteX5" fmla="*/ 97821 w 218589"/>
              <a:gd name="connsiteY5" fmla="*/ 200107 h 259594"/>
              <a:gd name="connsiteX6" fmla="*/ 218471 w 218589"/>
              <a:gd name="connsiteY6" fmla="*/ 9607 h 259594"/>
              <a:gd name="connsiteX7" fmla="*/ 120046 w 218589"/>
              <a:gd name="connsiteY7" fmla="*/ 152482 h 259594"/>
              <a:gd name="connsiteX8" fmla="*/ 110521 w 218589"/>
              <a:gd name="connsiteY8" fmla="*/ 149307 h 259594"/>
              <a:gd name="connsiteX9" fmla="*/ 120046 w 218589"/>
              <a:gd name="connsiteY9" fmla="*/ 73107 h 259594"/>
              <a:gd name="connsiteX10" fmla="*/ 91471 w 218589"/>
              <a:gd name="connsiteY10" fmla="*/ 200107 h 259594"/>
              <a:gd name="connsiteX11" fmla="*/ 37496 w 218589"/>
              <a:gd name="connsiteY11" fmla="*/ 152482 h 259594"/>
              <a:gd name="connsiteX12" fmla="*/ 18446 w 218589"/>
              <a:gd name="connsiteY12" fmla="*/ 117557 h 259594"/>
              <a:gd name="connsiteX13" fmla="*/ 2571 w 218589"/>
              <a:gd name="connsiteY13" fmla="*/ 136607 h 259594"/>
              <a:gd name="connsiteX14" fmla="*/ 59721 w 218589"/>
              <a:gd name="connsiteY14" fmla="*/ 82 h 25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8589" h="259594">
                <a:moveTo>
                  <a:pt x="59721" y="82"/>
                </a:moveTo>
                <a:cubicBezTo>
                  <a:pt x="65013" y="-3093"/>
                  <a:pt x="27442" y="86336"/>
                  <a:pt x="34321" y="117557"/>
                </a:cubicBezTo>
                <a:cubicBezTo>
                  <a:pt x="41200" y="148778"/>
                  <a:pt x="106288" y="184232"/>
                  <a:pt x="100996" y="187407"/>
                </a:cubicBezTo>
                <a:cubicBezTo>
                  <a:pt x="95704" y="190582"/>
                  <a:pt x="-9600" y="124965"/>
                  <a:pt x="2571" y="136607"/>
                </a:cubicBezTo>
                <a:cubicBezTo>
                  <a:pt x="14742" y="148249"/>
                  <a:pt x="158146" y="246674"/>
                  <a:pt x="174021" y="257257"/>
                </a:cubicBezTo>
                <a:cubicBezTo>
                  <a:pt x="189896" y="267840"/>
                  <a:pt x="90413" y="241382"/>
                  <a:pt x="97821" y="200107"/>
                </a:cubicBezTo>
                <a:cubicBezTo>
                  <a:pt x="105229" y="158832"/>
                  <a:pt x="214767" y="17544"/>
                  <a:pt x="218471" y="9607"/>
                </a:cubicBezTo>
                <a:cubicBezTo>
                  <a:pt x="222175" y="1670"/>
                  <a:pt x="138038" y="129199"/>
                  <a:pt x="120046" y="152482"/>
                </a:cubicBezTo>
                <a:cubicBezTo>
                  <a:pt x="102054" y="175765"/>
                  <a:pt x="110521" y="162536"/>
                  <a:pt x="110521" y="149307"/>
                </a:cubicBezTo>
                <a:cubicBezTo>
                  <a:pt x="110521" y="136078"/>
                  <a:pt x="123221" y="64640"/>
                  <a:pt x="120046" y="73107"/>
                </a:cubicBezTo>
                <a:cubicBezTo>
                  <a:pt x="116871" y="81574"/>
                  <a:pt x="105229" y="186878"/>
                  <a:pt x="91471" y="200107"/>
                </a:cubicBezTo>
                <a:cubicBezTo>
                  <a:pt x="77713" y="213336"/>
                  <a:pt x="49667" y="166240"/>
                  <a:pt x="37496" y="152482"/>
                </a:cubicBezTo>
                <a:cubicBezTo>
                  <a:pt x="25325" y="138724"/>
                  <a:pt x="24267" y="120203"/>
                  <a:pt x="18446" y="117557"/>
                </a:cubicBezTo>
                <a:cubicBezTo>
                  <a:pt x="12625" y="114911"/>
                  <a:pt x="-6954" y="150894"/>
                  <a:pt x="2571" y="136607"/>
                </a:cubicBezTo>
                <a:cubicBezTo>
                  <a:pt x="12096" y="122320"/>
                  <a:pt x="54429" y="3257"/>
                  <a:pt x="59721" y="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B36FDA5C-1D8E-8537-D1BE-7115480FE1DB}"/>
              </a:ext>
            </a:extLst>
          </p:cNvPr>
          <p:cNvSpPr/>
          <p:nvPr/>
        </p:nvSpPr>
        <p:spPr>
          <a:xfrm>
            <a:off x="6462365" y="9477202"/>
            <a:ext cx="88111" cy="283925"/>
          </a:xfrm>
          <a:custGeom>
            <a:avLst/>
            <a:gdLst>
              <a:gd name="connsiteX0" fmla="*/ 14635 w 88111"/>
              <a:gd name="connsiteY0" fmla="*/ 173 h 283925"/>
              <a:gd name="connsiteX1" fmla="*/ 62260 w 88111"/>
              <a:gd name="connsiteY1" fmla="*/ 108123 h 283925"/>
              <a:gd name="connsiteX2" fmla="*/ 14635 w 88111"/>
              <a:gd name="connsiteY2" fmla="*/ 231948 h 283925"/>
              <a:gd name="connsiteX3" fmla="*/ 5110 w 88111"/>
              <a:gd name="connsiteY3" fmla="*/ 279573 h 283925"/>
              <a:gd name="connsiteX4" fmla="*/ 87660 w 88111"/>
              <a:gd name="connsiteY4" fmla="*/ 130348 h 283925"/>
              <a:gd name="connsiteX5" fmla="*/ 40035 w 88111"/>
              <a:gd name="connsiteY5" fmla="*/ 184323 h 283925"/>
              <a:gd name="connsiteX6" fmla="*/ 81310 w 88111"/>
              <a:gd name="connsiteY6" fmla="*/ 85898 h 283925"/>
              <a:gd name="connsiteX7" fmla="*/ 14635 w 88111"/>
              <a:gd name="connsiteY7" fmla="*/ 173 h 283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111" h="283925">
                <a:moveTo>
                  <a:pt x="14635" y="173"/>
                </a:moveTo>
                <a:cubicBezTo>
                  <a:pt x="11460" y="3877"/>
                  <a:pt x="62260" y="69494"/>
                  <a:pt x="62260" y="108123"/>
                </a:cubicBezTo>
                <a:cubicBezTo>
                  <a:pt x="62260" y="146752"/>
                  <a:pt x="24160" y="203373"/>
                  <a:pt x="14635" y="231948"/>
                </a:cubicBezTo>
                <a:cubicBezTo>
                  <a:pt x="5110" y="260523"/>
                  <a:pt x="-7061" y="296506"/>
                  <a:pt x="5110" y="279573"/>
                </a:cubicBezTo>
                <a:cubicBezTo>
                  <a:pt x="17281" y="262640"/>
                  <a:pt x="81839" y="146223"/>
                  <a:pt x="87660" y="130348"/>
                </a:cubicBezTo>
                <a:cubicBezTo>
                  <a:pt x="93481" y="114473"/>
                  <a:pt x="41093" y="191731"/>
                  <a:pt x="40035" y="184323"/>
                </a:cubicBezTo>
                <a:cubicBezTo>
                  <a:pt x="38977" y="176915"/>
                  <a:pt x="93481" y="118706"/>
                  <a:pt x="81310" y="85898"/>
                </a:cubicBezTo>
                <a:cubicBezTo>
                  <a:pt x="69139" y="53090"/>
                  <a:pt x="17810" y="-3531"/>
                  <a:pt x="14635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B684882E-9115-BD77-EF89-D4BE5EB9FFD5}"/>
              </a:ext>
            </a:extLst>
          </p:cNvPr>
          <p:cNvSpPr/>
          <p:nvPr/>
        </p:nvSpPr>
        <p:spPr>
          <a:xfrm>
            <a:off x="6489698" y="9423398"/>
            <a:ext cx="301662" cy="330553"/>
          </a:xfrm>
          <a:custGeom>
            <a:avLst/>
            <a:gdLst>
              <a:gd name="connsiteX0" fmla="*/ 2 w 301662"/>
              <a:gd name="connsiteY0" fmla="*/ 38102 h 330553"/>
              <a:gd name="connsiteX1" fmla="*/ 104777 w 301662"/>
              <a:gd name="connsiteY1" fmla="*/ 130177 h 330553"/>
              <a:gd name="connsiteX2" fmla="*/ 34927 w 301662"/>
              <a:gd name="connsiteY2" fmla="*/ 247652 h 330553"/>
              <a:gd name="connsiteX3" fmla="*/ 98427 w 301662"/>
              <a:gd name="connsiteY3" fmla="*/ 193677 h 330553"/>
              <a:gd name="connsiteX4" fmla="*/ 73027 w 301662"/>
              <a:gd name="connsiteY4" fmla="*/ 330202 h 330553"/>
              <a:gd name="connsiteX5" fmla="*/ 98427 w 301662"/>
              <a:gd name="connsiteY5" fmla="*/ 234952 h 330553"/>
              <a:gd name="connsiteX6" fmla="*/ 241302 w 301662"/>
              <a:gd name="connsiteY6" fmla="*/ 295277 h 330553"/>
              <a:gd name="connsiteX7" fmla="*/ 88902 w 301662"/>
              <a:gd name="connsiteY7" fmla="*/ 209552 h 330553"/>
              <a:gd name="connsiteX8" fmla="*/ 123827 w 301662"/>
              <a:gd name="connsiteY8" fmla="*/ 85727 h 330553"/>
              <a:gd name="connsiteX9" fmla="*/ 301627 w 301662"/>
              <a:gd name="connsiteY9" fmla="*/ 2 h 330553"/>
              <a:gd name="connsiteX10" fmla="*/ 107952 w 301662"/>
              <a:gd name="connsiteY10" fmla="*/ 82552 h 330553"/>
              <a:gd name="connsiteX11" fmla="*/ 2 w 301662"/>
              <a:gd name="connsiteY11" fmla="*/ 38102 h 330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1662" h="330553">
                <a:moveTo>
                  <a:pt x="2" y="38102"/>
                </a:moveTo>
                <a:cubicBezTo>
                  <a:pt x="-527" y="46040"/>
                  <a:pt x="98956" y="95252"/>
                  <a:pt x="104777" y="130177"/>
                </a:cubicBezTo>
                <a:cubicBezTo>
                  <a:pt x="110598" y="165102"/>
                  <a:pt x="35985" y="237069"/>
                  <a:pt x="34927" y="247652"/>
                </a:cubicBezTo>
                <a:cubicBezTo>
                  <a:pt x="33869" y="258235"/>
                  <a:pt x="92077" y="179919"/>
                  <a:pt x="98427" y="193677"/>
                </a:cubicBezTo>
                <a:cubicBezTo>
                  <a:pt x="104777" y="207435"/>
                  <a:pt x="73027" y="323323"/>
                  <a:pt x="73027" y="330202"/>
                </a:cubicBezTo>
                <a:cubicBezTo>
                  <a:pt x="73027" y="337081"/>
                  <a:pt x="70381" y="240773"/>
                  <a:pt x="98427" y="234952"/>
                </a:cubicBezTo>
                <a:cubicBezTo>
                  <a:pt x="126473" y="229131"/>
                  <a:pt x="242889" y="299510"/>
                  <a:pt x="241302" y="295277"/>
                </a:cubicBezTo>
                <a:cubicBezTo>
                  <a:pt x="239715" y="291044"/>
                  <a:pt x="108481" y="244477"/>
                  <a:pt x="88902" y="209552"/>
                </a:cubicBezTo>
                <a:cubicBezTo>
                  <a:pt x="69323" y="174627"/>
                  <a:pt x="88373" y="120652"/>
                  <a:pt x="123827" y="85727"/>
                </a:cubicBezTo>
                <a:cubicBezTo>
                  <a:pt x="159281" y="50802"/>
                  <a:pt x="304273" y="531"/>
                  <a:pt x="301627" y="2"/>
                </a:cubicBezTo>
                <a:cubicBezTo>
                  <a:pt x="298981" y="-527"/>
                  <a:pt x="151344" y="73027"/>
                  <a:pt x="107952" y="82552"/>
                </a:cubicBezTo>
                <a:cubicBezTo>
                  <a:pt x="64560" y="92077"/>
                  <a:pt x="531" y="30164"/>
                  <a:pt x="2" y="38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7E78DFC9-B8DA-5EF1-070B-4926DEA404E9}"/>
              </a:ext>
            </a:extLst>
          </p:cNvPr>
          <p:cNvSpPr/>
          <p:nvPr/>
        </p:nvSpPr>
        <p:spPr>
          <a:xfrm>
            <a:off x="6276050" y="9442295"/>
            <a:ext cx="230101" cy="285905"/>
          </a:xfrm>
          <a:custGeom>
            <a:avLst/>
            <a:gdLst>
              <a:gd name="connsiteX0" fmla="*/ 54900 w 230101"/>
              <a:gd name="connsiteY0" fmla="*/ 155 h 285905"/>
              <a:gd name="connsiteX1" fmla="*/ 140625 w 230101"/>
              <a:gd name="connsiteY1" fmla="*/ 95405 h 285905"/>
              <a:gd name="connsiteX2" fmla="*/ 64425 w 230101"/>
              <a:gd name="connsiteY2" fmla="*/ 162080 h 285905"/>
              <a:gd name="connsiteX3" fmla="*/ 112050 w 230101"/>
              <a:gd name="connsiteY3" fmla="*/ 117630 h 285905"/>
              <a:gd name="connsiteX4" fmla="*/ 32675 w 230101"/>
              <a:gd name="connsiteY4" fmla="*/ 244630 h 285905"/>
              <a:gd name="connsiteX5" fmla="*/ 146975 w 230101"/>
              <a:gd name="connsiteY5" fmla="*/ 127155 h 285905"/>
              <a:gd name="connsiteX6" fmla="*/ 169200 w 230101"/>
              <a:gd name="connsiteY6" fmla="*/ 158905 h 285905"/>
              <a:gd name="connsiteX7" fmla="*/ 127925 w 230101"/>
              <a:gd name="connsiteY7" fmla="*/ 285905 h 285905"/>
              <a:gd name="connsiteX8" fmla="*/ 162850 w 230101"/>
              <a:gd name="connsiteY8" fmla="*/ 158905 h 285905"/>
              <a:gd name="connsiteX9" fmla="*/ 229525 w 230101"/>
              <a:gd name="connsiteY9" fmla="*/ 50955 h 285905"/>
              <a:gd name="connsiteX10" fmla="*/ 121575 w 230101"/>
              <a:gd name="connsiteY10" fmla="*/ 114455 h 285905"/>
              <a:gd name="connsiteX11" fmla="*/ 64425 w 230101"/>
              <a:gd name="connsiteY11" fmla="*/ 82705 h 285905"/>
              <a:gd name="connsiteX12" fmla="*/ 925 w 230101"/>
              <a:gd name="connsiteY12" fmla="*/ 92230 h 285905"/>
              <a:gd name="connsiteX13" fmla="*/ 115225 w 230101"/>
              <a:gd name="connsiteY13" fmla="*/ 73180 h 285905"/>
              <a:gd name="connsiteX14" fmla="*/ 54900 w 230101"/>
              <a:gd name="connsiteY14" fmla="*/ 155 h 285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0101" h="285905">
                <a:moveTo>
                  <a:pt x="54900" y="155"/>
                </a:moveTo>
                <a:cubicBezTo>
                  <a:pt x="59133" y="3859"/>
                  <a:pt x="139038" y="68418"/>
                  <a:pt x="140625" y="95405"/>
                </a:cubicBezTo>
                <a:cubicBezTo>
                  <a:pt x="142212" y="122392"/>
                  <a:pt x="69187" y="158376"/>
                  <a:pt x="64425" y="162080"/>
                </a:cubicBezTo>
                <a:cubicBezTo>
                  <a:pt x="59663" y="165784"/>
                  <a:pt x="117342" y="103872"/>
                  <a:pt x="112050" y="117630"/>
                </a:cubicBezTo>
                <a:cubicBezTo>
                  <a:pt x="106758" y="131388"/>
                  <a:pt x="26854" y="243043"/>
                  <a:pt x="32675" y="244630"/>
                </a:cubicBezTo>
                <a:cubicBezTo>
                  <a:pt x="38496" y="246218"/>
                  <a:pt x="124221" y="141443"/>
                  <a:pt x="146975" y="127155"/>
                </a:cubicBezTo>
                <a:cubicBezTo>
                  <a:pt x="169729" y="112868"/>
                  <a:pt x="172375" y="132447"/>
                  <a:pt x="169200" y="158905"/>
                </a:cubicBezTo>
                <a:cubicBezTo>
                  <a:pt x="166025" y="185363"/>
                  <a:pt x="128983" y="285905"/>
                  <a:pt x="127925" y="285905"/>
                </a:cubicBezTo>
                <a:cubicBezTo>
                  <a:pt x="126867" y="285905"/>
                  <a:pt x="145917" y="198063"/>
                  <a:pt x="162850" y="158905"/>
                </a:cubicBezTo>
                <a:cubicBezTo>
                  <a:pt x="179783" y="119747"/>
                  <a:pt x="236404" y="58363"/>
                  <a:pt x="229525" y="50955"/>
                </a:cubicBezTo>
                <a:cubicBezTo>
                  <a:pt x="222646" y="43547"/>
                  <a:pt x="149092" y="109163"/>
                  <a:pt x="121575" y="114455"/>
                </a:cubicBezTo>
                <a:cubicBezTo>
                  <a:pt x="94058" y="119747"/>
                  <a:pt x="84533" y="86409"/>
                  <a:pt x="64425" y="82705"/>
                </a:cubicBezTo>
                <a:cubicBezTo>
                  <a:pt x="44317" y="79001"/>
                  <a:pt x="-7542" y="93817"/>
                  <a:pt x="925" y="92230"/>
                </a:cubicBezTo>
                <a:cubicBezTo>
                  <a:pt x="9392" y="90643"/>
                  <a:pt x="113108" y="86409"/>
                  <a:pt x="115225" y="73180"/>
                </a:cubicBezTo>
                <a:cubicBezTo>
                  <a:pt x="117342" y="59951"/>
                  <a:pt x="50667" y="-3549"/>
                  <a:pt x="54900" y="1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F817E5E1-F803-6222-701E-EF258B1E68A2}"/>
              </a:ext>
            </a:extLst>
          </p:cNvPr>
          <p:cNvSpPr/>
          <p:nvPr/>
        </p:nvSpPr>
        <p:spPr>
          <a:xfrm>
            <a:off x="6604846" y="9208885"/>
            <a:ext cx="371382" cy="437555"/>
          </a:xfrm>
          <a:custGeom>
            <a:avLst/>
            <a:gdLst>
              <a:gd name="connsiteX0" fmla="*/ 370629 w 371382"/>
              <a:gd name="connsiteY0" fmla="*/ 1790 h 437555"/>
              <a:gd name="connsiteX1" fmla="*/ 5504 w 371382"/>
              <a:gd name="connsiteY1" fmla="*/ 274840 h 437555"/>
              <a:gd name="connsiteX2" fmla="*/ 151554 w 371382"/>
              <a:gd name="connsiteY2" fmla="*/ 192290 h 437555"/>
              <a:gd name="connsiteX3" fmla="*/ 164254 w 371382"/>
              <a:gd name="connsiteY3" fmla="*/ 268490 h 437555"/>
              <a:gd name="connsiteX4" fmla="*/ 192829 w 371382"/>
              <a:gd name="connsiteY4" fmla="*/ 217690 h 437555"/>
              <a:gd name="connsiteX5" fmla="*/ 167429 w 371382"/>
              <a:gd name="connsiteY5" fmla="*/ 436765 h 437555"/>
              <a:gd name="connsiteX6" fmla="*/ 211879 w 371382"/>
              <a:gd name="connsiteY6" fmla="*/ 287540 h 437555"/>
              <a:gd name="connsiteX7" fmla="*/ 129329 w 371382"/>
              <a:gd name="connsiteY7" fmla="*/ 192290 h 437555"/>
              <a:gd name="connsiteX8" fmla="*/ 78529 w 371382"/>
              <a:gd name="connsiteY8" fmla="*/ 214515 h 437555"/>
              <a:gd name="connsiteX9" fmla="*/ 189654 w 371382"/>
              <a:gd name="connsiteY9" fmla="*/ 106565 h 437555"/>
              <a:gd name="connsiteX10" fmla="*/ 103929 w 371382"/>
              <a:gd name="connsiteY10" fmla="*/ 154190 h 437555"/>
              <a:gd name="connsiteX11" fmla="*/ 370629 w 371382"/>
              <a:gd name="connsiteY11" fmla="*/ 1790 h 437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1382" h="437555">
                <a:moveTo>
                  <a:pt x="370629" y="1790"/>
                </a:moveTo>
                <a:cubicBezTo>
                  <a:pt x="354225" y="21898"/>
                  <a:pt x="42016" y="243090"/>
                  <a:pt x="5504" y="274840"/>
                </a:cubicBezTo>
                <a:cubicBezTo>
                  <a:pt x="-31008" y="306590"/>
                  <a:pt x="125096" y="193348"/>
                  <a:pt x="151554" y="192290"/>
                </a:cubicBezTo>
                <a:cubicBezTo>
                  <a:pt x="178012" y="191232"/>
                  <a:pt x="157375" y="264257"/>
                  <a:pt x="164254" y="268490"/>
                </a:cubicBezTo>
                <a:cubicBezTo>
                  <a:pt x="171133" y="272723"/>
                  <a:pt x="192300" y="189644"/>
                  <a:pt x="192829" y="217690"/>
                </a:cubicBezTo>
                <a:cubicBezTo>
                  <a:pt x="193358" y="245736"/>
                  <a:pt x="164254" y="425123"/>
                  <a:pt x="167429" y="436765"/>
                </a:cubicBezTo>
                <a:cubicBezTo>
                  <a:pt x="170604" y="448407"/>
                  <a:pt x="218229" y="328286"/>
                  <a:pt x="211879" y="287540"/>
                </a:cubicBezTo>
                <a:cubicBezTo>
                  <a:pt x="205529" y="246794"/>
                  <a:pt x="151554" y="204461"/>
                  <a:pt x="129329" y="192290"/>
                </a:cubicBezTo>
                <a:cubicBezTo>
                  <a:pt x="107104" y="180119"/>
                  <a:pt x="68475" y="228802"/>
                  <a:pt x="78529" y="214515"/>
                </a:cubicBezTo>
                <a:cubicBezTo>
                  <a:pt x="88583" y="200228"/>
                  <a:pt x="185421" y="116619"/>
                  <a:pt x="189654" y="106565"/>
                </a:cubicBezTo>
                <a:cubicBezTo>
                  <a:pt x="193887" y="96511"/>
                  <a:pt x="77471" y="171123"/>
                  <a:pt x="103929" y="154190"/>
                </a:cubicBezTo>
                <a:cubicBezTo>
                  <a:pt x="130387" y="137257"/>
                  <a:pt x="387033" y="-18318"/>
                  <a:pt x="370629" y="1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0ED75D89-C0A9-3457-F8D7-FEBD56B016E7}"/>
              </a:ext>
            </a:extLst>
          </p:cNvPr>
          <p:cNvSpPr/>
          <p:nvPr/>
        </p:nvSpPr>
        <p:spPr>
          <a:xfrm>
            <a:off x="6765422" y="9226496"/>
            <a:ext cx="147817" cy="467247"/>
          </a:xfrm>
          <a:custGeom>
            <a:avLst/>
            <a:gdLst>
              <a:gd name="connsiteX0" fmla="*/ 95753 w 147817"/>
              <a:gd name="connsiteY0" fmla="*/ 54 h 467247"/>
              <a:gd name="connsiteX1" fmla="*/ 130678 w 147817"/>
              <a:gd name="connsiteY1" fmla="*/ 168329 h 467247"/>
              <a:gd name="connsiteX2" fmla="*/ 130678 w 147817"/>
              <a:gd name="connsiteY2" fmla="*/ 123879 h 467247"/>
              <a:gd name="connsiteX3" fmla="*/ 121153 w 147817"/>
              <a:gd name="connsiteY3" fmla="*/ 292154 h 467247"/>
              <a:gd name="connsiteX4" fmla="*/ 127503 w 147817"/>
              <a:gd name="connsiteY4" fmla="*/ 222304 h 467247"/>
              <a:gd name="connsiteX5" fmla="*/ 51303 w 147817"/>
              <a:gd name="connsiteY5" fmla="*/ 365179 h 467247"/>
              <a:gd name="connsiteX6" fmla="*/ 89403 w 147817"/>
              <a:gd name="connsiteY6" fmla="*/ 304854 h 467247"/>
              <a:gd name="connsiteX7" fmla="*/ 503 w 147817"/>
              <a:gd name="connsiteY7" fmla="*/ 466779 h 467247"/>
              <a:gd name="connsiteX8" fmla="*/ 137028 w 147817"/>
              <a:gd name="connsiteY8" fmla="*/ 244529 h 467247"/>
              <a:gd name="connsiteX9" fmla="*/ 102103 w 147817"/>
              <a:gd name="connsiteY9" fmla="*/ 292154 h 467247"/>
              <a:gd name="connsiteX10" fmla="*/ 146553 w 147817"/>
              <a:gd name="connsiteY10" fmla="*/ 85779 h 467247"/>
              <a:gd name="connsiteX11" fmla="*/ 133853 w 147817"/>
              <a:gd name="connsiteY11" fmla="*/ 149279 h 467247"/>
              <a:gd name="connsiteX12" fmla="*/ 95753 w 147817"/>
              <a:gd name="connsiteY12" fmla="*/ 54 h 46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7817" h="467247">
                <a:moveTo>
                  <a:pt x="95753" y="54"/>
                </a:moveTo>
                <a:cubicBezTo>
                  <a:pt x="95224" y="3229"/>
                  <a:pt x="124857" y="147692"/>
                  <a:pt x="130678" y="168329"/>
                </a:cubicBezTo>
                <a:cubicBezTo>
                  <a:pt x="136499" y="188966"/>
                  <a:pt x="132265" y="103242"/>
                  <a:pt x="130678" y="123879"/>
                </a:cubicBezTo>
                <a:cubicBezTo>
                  <a:pt x="129091" y="144516"/>
                  <a:pt x="121682" y="275750"/>
                  <a:pt x="121153" y="292154"/>
                </a:cubicBezTo>
                <a:cubicBezTo>
                  <a:pt x="120624" y="308558"/>
                  <a:pt x="139145" y="210133"/>
                  <a:pt x="127503" y="222304"/>
                </a:cubicBezTo>
                <a:cubicBezTo>
                  <a:pt x="115861" y="234475"/>
                  <a:pt x="57653" y="351421"/>
                  <a:pt x="51303" y="365179"/>
                </a:cubicBezTo>
                <a:cubicBezTo>
                  <a:pt x="44953" y="378937"/>
                  <a:pt x="97870" y="287921"/>
                  <a:pt x="89403" y="304854"/>
                </a:cubicBezTo>
                <a:cubicBezTo>
                  <a:pt x="80936" y="321787"/>
                  <a:pt x="-7434" y="476833"/>
                  <a:pt x="503" y="466779"/>
                </a:cubicBezTo>
                <a:cubicBezTo>
                  <a:pt x="8440" y="456725"/>
                  <a:pt x="120095" y="273633"/>
                  <a:pt x="137028" y="244529"/>
                </a:cubicBezTo>
                <a:cubicBezTo>
                  <a:pt x="153961" y="215425"/>
                  <a:pt x="100516" y="318612"/>
                  <a:pt x="102103" y="292154"/>
                </a:cubicBezTo>
                <a:cubicBezTo>
                  <a:pt x="103691" y="265696"/>
                  <a:pt x="141261" y="109592"/>
                  <a:pt x="146553" y="85779"/>
                </a:cubicBezTo>
                <a:cubicBezTo>
                  <a:pt x="151845" y="61966"/>
                  <a:pt x="139145" y="165154"/>
                  <a:pt x="133853" y="149279"/>
                </a:cubicBezTo>
                <a:cubicBezTo>
                  <a:pt x="128561" y="133404"/>
                  <a:pt x="96282" y="-3121"/>
                  <a:pt x="95753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B96ECD8D-5428-E4D1-15CB-867C8D7B5C39}"/>
              </a:ext>
            </a:extLst>
          </p:cNvPr>
          <p:cNvSpPr/>
          <p:nvPr/>
        </p:nvSpPr>
        <p:spPr>
          <a:xfrm>
            <a:off x="5873749" y="9343639"/>
            <a:ext cx="349303" cy="353866"/>
          </a:xfrm>
          <a:custGeom>
            <a:avLst/>
            <a:gdLst>
              <a:gd name="connsiteX0" fmla="*/ 1 w 349303"/>
              <a:gd name="connsiteY0" fmla="*/ 57536 h 353866"/>
              <a:gd name="connsiteX1" fmla="*/ 209551 w 349303"/>
              <a:gd name="connsiteY1" fmla="*/ 200411 h 353866"/>
              <a:gd name="connsiteX2" fmla="*/ 127001 w 349303"/>
              <a:gd name="connsiteY2" fmla="*/ 63886 h 353866"/>
              <a:gd name="connsiteX3" fmla="*/ 279401 w 349303"/>
              <a:gd name="connsiteY3" fmla="*/ 292486 h 353866"/>
              <a:gd name="connsiteX4" fmla="*/ 349251 w 349303"/>
              <a:gd name="connsiteY4" fmla="*/ 352811 h 353866"/>
              <a:gd name="connsiteX5" fmla="*/ 269876 w 349303"/>
              <a:gd name="connsiteY5" fmla="*/ 257561 h 353866"/>
              <a:gd name="connsiteX6" fmla="*/ 63501 w 349303"/>
              <a:gd name="connsiteY6" fmla="*/ 386 h 353866"/>
              <a:gd name="connsiteX7" fmla="*/ 177801 w 349303"/>
              <a:gd name="connsiteY7" fmla="*/ 197236 h 353866"/>
              <a:gd name="connsiteX8" fmla="*/ 149226 w 349303"/>
              <a:gd name="connsiteY8" fmla="*/ 105161 h 353866"/>
              <a:gd name="connsiteX9" fmla="*/ 212726 w 349303"/>
              <a:gd name="connsiteY9" fmla="*/ 206761 h 353866"/>
              <a:gd name="connsiteX10" fmla="*/ 1 w 349303"/>
              <a:gd name="connsiteY10" fmla="*/ 57536 h 353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9303" h="353866">
                <a:moveTo>
                  <a:pt x="1" y="57536"/>
                </a:moveTo>
                <a:cubicBezTo>
                  <a:pt x="-528" y="56478"/>
                  <a:pt x="188384" y="199353"/>
                  <a:pt x="209551" y="200411"/>
                </a:cubicBezTo>
                <a:cubicBezTo>
                  <a:pt x="230718" y="201469"/>
                  <a:pt x="115359" y="48540"/>
                  <a:pt x="127001" y="63886"/>
                </a:cubicBezTo>
                <a:cubicBezTo>
                  <a:pt x="138643" y="79232"/>
                  <a:pt x="242359" y="244332"/>
                  <a:pt x="279401" y="292486"/>
                </a:cubicBezTo>
                <a:cubicBezTo>
                  <a:pt x="316443" y="340640"/>
                  <a:pt x="350839" y="358632"/>
                  <a:pt x="349251" y="352811"/>
                </a:cubicBezTo>
                <a:cubicBezTo>
                  <a:pt x="347664" y="346990"/>
                  <a:pt x="317501" y="316299"/>
                  <a:pt x="269876" y="257561"/>
                </a:cubicBezTo>
                <a:cubicBezTo>
                  <a:pt x="222251" y="198824"/>
                  <a:pt x="78847" y="10440"/>
                  <a:pt x="63501" y="386"/>
                </a:cubicBezTo>
                <a:cubicBezTo>
                  <a:pt x="48155" y="-9668"/>
                  <a:pt x="163514" y="179774"/>
                  <a:pt x="177801" y="197236"/>
                </a:cubicBezTo>
                <a:cubicBezTo>
                  <a:pt x="192088" y="214698"/>
                  <a:pt x="143405" y="103574"/>
                  <a:pt x="149226" y="105161"/>
                </a:cubicBezTo>
                <a:cubicBezTo>
                  <a:pt x="155047" y="106749"/>
                  <a:pt x="237068" y="214698"/>
                  <a:pt x="212726" y="206761"/>
                </a:cubicBezTo>
                <a:cubicBezTo>
                  <a:pt x="188384" y="198824"/>
                  <a:pt x="530" y="58594"/>
                  <a:pt x="1" y="575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D316BC21-7CD9-7B36-E018-152D6D3D319E}"/>
              </a:ext>
            </a:extLst>
          </p:cNvPr>
          <p:cNvSpPr/>
          <p:nvPr/>
        </p:nvSpPr>
        <p:spPr>
          <a:xfrm>
            <a:off x="5661852" y="9234454"/>
            <a:ext cx="420916" cy="327891"/>
          </a:xfrm>
          <a:custGeom>
            <a:avLst/>
            <a:gdLst>
              <a:gd name="connsiteX0" fmla="*/ 5523 w 420916"/>
              <a:gd name="connsiteY0" fmla="*/ 4796 h 327891"/>
              <a:gd name="connsiteX1" fmla="*/ 281748 w 420916"/>
              <a:gd name="connsiteY1" fmla="*/ 239746 h 327891"/>
              <a:gd name="connsiteX2" fmla="*/ 291273 w 420916"/>
              <a:gd name="connsiteY2" fmla="*/ 131796 h 327891"/>
              <a:gd name="connsiteX3" fmla="*/ 269048 w 420916"/>
              <a:gd name="connsiteY3" fmla="*/ 198471 h 327891"/>
              <a:gd name="connsiteX4" fmla="*/ 408748 w 420916"/>
              <a:gd name="connsiteY4" fmla="*/ 315946 h 327891"/>
              <a:gd name="connsiteX5" fmla="*/ 392873 w 420916"/>
              <a:gd name="connsiteY5" fmla="*/ 309596 h 327891"/>
              <a:gd name="connsiteX6" fmla="*/ 224598 w 420916"/>
              <a:gd name="connsiteY6" fmla="*/ 188946 h 327891"/>
              <a:gd name="connsiteX7" fmla="*/ 196023 w 420916"/>
              <a:gd name="connsiteY7" fmla="*/ 84171 h 327891"/>
              <a:gd name="connsiteX8" fmla="*/ 173798 w 420916"/>
              <a:gd name="connsiteY8" fmla="*/ 138146 h 327891"/>
              <a:gd name="connsiteX9" fmla="*/ 100773 w 420916"/>
              <a:gd name="connsiteY9" fmla="*/ 84171 h 327891"/>
              <a:gd name="connsiteX10" fmla="*/ 5523 w 420916"/>
              <a:gd name="connsiteY10" fmla="*/ 4796 h 32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16" h="327891">
                <a:moveTo>
                  <a:pt x="5523" y="4796"/>
                </a:moveTo>
                <a:cubicBezTo>
                  <a:pt x="35685" y="30725"/>
                  <a:pt x="234123" y="218579"/>
                  <a:pt x="281748" y="239746"/>
                </a:cubicBezTo>
                <a:cubicBezTo>
                  <a:pt x="329373" y="260913"/>
                  <a:pt x="293390" y="138675"/>
                  <a:pt x="291273" y="131796"/>
                </a:cubicBezTo>
                <a:cubicBezTo>
                  <a:pt x="289156" y="124917"/>
                  <a:pt x="249469" y="167779"/>
                  <a:pt x="269048" y="198471"/>
                </a:cubicBezTo>
                <a:cubicBezTo>
                  <a:pt x="288627" y="229163"/>
                  <a:pt x="388111" y="297425"/>
                  <a:pt x="408748" y="315946"/>
                </a:cubicBezTo>
                <a:cubicBezTo>
                  <a:pt x="429385" y="334467"/>
                  <a:pt x="423565" y="330763"/>
                  <a:pt x="392873" y="309596"/>
                </a:cubicBezTo>
                <a:cubicBezTo>
                  <a:pt x="362181" y="288429"/>
                  <a:pt x="257406" y="226517"/>
                  <a:pt x="224598" y="188946"/>
                </a:cubicBezTo>
                <a:cubicBezTo>
                  <a:pt x="191790" y="151375"/>
                  <a:pt x="204490" y="92638"/>
                  <a:pt x="196023" y="84171"/>
                </a:cubicBezTo>
                <a:cubicBezTo>
                  <a:pt x="187556" y="75704"/>
                  <a:pt x="189673" y="138146"/>
                  <a:pt x="173798" y="138146"/>
                </a:cubicBezTo>
                <a:cubicBezTo>
                  <a:pt x="157923" y="138146"/>
                  <a:pt x="124056" y="102692"/>
                  <a:pt x="100773" y="84171"/>
                </a:cubicBezTo>
                <a:cubicBezTo>
                  <a:pt x="77490" y="65650"/>
                  <a:pt x="-24639" y="-21133"/>
                  <a:pt x="5523" y="47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D55C9F56-6EFC-AF4C-924A-6293A53B57BE}"/>
              </a:ext>
            </a:extLst>
          </p:cNvPr>
          <p:cNvSpPr/>
          <p:nvPr/>
        </p:nvSpPr>
        <p:spPr>
          <a:xfrm>
            <a:off x="5496617" y="9093186"/>
            <a:ext cx="289941" cy="197552"/>
          </a:xfrm>
          <a:custGeom>
            <a:avLst/>
            <a:gdLst>
              <a:gd name="connsiteX0" fmla="*/ 189808 w 289941"/>
              <a:gd name="connsiteY0" fmla="*/ 14 h 197552"/>
              <a:gd name="connsiteX1" fmla="*/ 2483 w 289941"/>
              <a:gd name="connsiteY1" fmla="*/ 73039 h 197552"/>
              <a:gd name="connsiteX2" fmla="*/ 78683 w 289941"/>
              <a:gd name="connsiteY2" fmla="*/ 107964 h 197552"/>
              <a:gd name="connsiteX3" fmla="*/ 24708 w 289941"/>
              <a:gd name="connsiteY3" fmla="*/ 101614 h 197552"/>
              <a:gd name="connsiteX4" fmla="*/ 285058 w 289941"/>
              <a:gd name="connsiteY4" fmla="*/ 196864 h 197552"/>
              <a:gd name="connsiteX5" fmla="*/ 192983 w 289941"/>
              <a:gd name="connsiteY5" fmla="*/ 142889 h 197552"/>
              <a:gd name="connsiteX6" fmla="*/ 170758 w 289941"/>
              <a:gd name="connsiteY6" fmla="*/ 111139 h 197552"/>
              <a:gd name="connsiteX7" fmla="*/ 50108 w 289941"/>
              <a:gd name="connsiteY7" fmla="*/ 76214 h 197552"/>
              <a:gd name="connsiteX8" fmla="*/ 154883 w 289941"/>
              <a:gd name="connsiteY8" fmla="*/ 127014 h 197552"/>
              <a:gd name="connsiteX9" fmla="*/ 15183 w 289941"/>
              <a:gd name="connsiteY9" fmla="*/ 79389 h 197552"/>
              <a:gd name="connsiteX10" fmla="*/ 189808 w 289941"/>
              <a:gd name="connsiteY10" fmla="*/ 14 h 19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9941" h="197552">
                <a:moveTo>
                  <a:pt x="189808" y="14"/>
                </a:moveTo>
                <a:cubicBezTo>
                  <a:pt x="187691" y="-1044"/>
                  <a:pt x="21004" y="55047"/>
                  <a:pt x="2483" y="73039"/>
                </a:cubicBezTo>
                <a:cubicBezTo>
                  <a:pt x="-16038" y="91031"/>
                  <a:pt x="74979" y="103202"/>
                  <a:pt x="78683" y="107964"/>
                </a:cubicBezTo>
                <a:cubicBezTo>
                  <a:pt x="82387" y="112726"/>
                  <a:pt x="-9688" y="86797"/>
                  <a:pt x="24708" y="101614"/>
                </a:cubicBezTo>
                <a:cubicBezTo>
                  <a:pt x="59104" y="116431"/>
                  <a:pt x="257012" y="189985"/>
                  <a:pt x="285058" y="196864"/>
                </a:cubicBezTo>
                <a:cubicBezTo>
                  <a:pt x="313104" y="203743"/>
                  <a:pt x="212033" y="157177"/>
                  <a:pt x="192983" y="142889"/>
                </a:cubicBezTo>
                <a:cubicBezTo>
                  <a:pt x="173933" y="128602"/>
                  <a:pt x="194571" y="122252"/>
                  <a:pt x="170758" y="111139"/>
                </a:cubicBezTo>
                <a:cubicBezTo>
                  <a:pt x="146945" y="100027"/>
                  <a:pt x="52754" y="73568"/>
                  <a:pt x="50108" y="76214"/>
                </a:cubicBezTo>
                <a:cubicBezTo>
                  <a:pt x="47462" y="78860"/>
                  <a:pt x="160704" y="126485"/>
                  <a:pt x="154883" y="127014"/>
                </a:cubicBezTo>
                <a:cubicBezTo>
                  <a:pt x="149062" y="127543"/>
                  <a:pt x="7775" y="98439"/>
                  <a:pt x="15183" y="79389"/>
                </a:cubicBezTo>
                <a:cubicBezTo>
                  <a:pt x="22591" y="60339"/>
                  <a:pt x="191925" y="1072"/>
                  <a:pt x="189808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7614C277-08CF-2726-3580-243E13148178}"/>
              </a:ext>
            </a:extLst>
          </p:cNvPr>
          <p:cNvSpPr/>
          <p:nvPr/>
        </p:nvSpPr>
        <p:spPr>
          <a:xfrm>
            <a:off x="6161970" y="9480211"/>
            <a:ext cx="530379" cy="254579"/>
          </a:xfrm>
          <a:custGeom>
            <a:avLst/>
            <a:gdLst>
              <a:gd name="connsiteX0" fmla="*/ 705 w 530379"/>
              <a:gd name="connsiteY0" fmla="*/ 339 h 254579"/>
              <a:gd name="connsiteX1" fmla="*/ 184855 w 530379"/>
              <a:gd name="connsiteY1" fmla="*/ 190839 h 254579"/>
              <a:gd name="connsiteX2" fmla="*/ 264230 w 530379"/>
              <a:gd name="connsiteY2" fmla="*/ 244814 h 254579"/>
              <a:gd name="connsiteX3" fmla="*/ 140405 w 530379"/>
              <a:gd name="connsiteY3" fmla="*/ 216239 h 254579"/>
              <a:gd name="connsiteX4" fmla="*/ 378530 w 530379"/>
              <a:gd name="connsiteY4" fmla="*/ 247989 h 254579"/>
              <a:gd name="connsiteX5" fmla="*/ 276930 w 530379"/>
              <a:gd name="connsiteY5" fmla="*/ 216239 h 254579"/>
              <a:gd name="connsiteX6" fmla="*/ 321380 w 530379"/>
              <a:gd name="connsiteY6" fmla="*/ 133689 h 254579"/>
              <a:gd name="connsiteX7" fmla="*/ 283280 w 530379"/>
              <a:gd name="connsiteY7" fmla="*/ 232114 h 254579"/>
              <a:gd name="connsiteX8" fmla="*/ 457905 w 530379"/>
              <a:gd name="connsiteY8" fmla="*/ 244814 h 254579"/>
              <a:gd name="connsiteX9" fmla="*/ 527755 w 530379"/>
              <a:gd name="connsiteY9" fmla="*/ 216239 h 254579"/>
              <a:gd name="connsiteX10" fmla="*/ 375355 w 530379"/>
              <a:gd name="connsiteY10" fmla="*/ 254339 h 254579"/>
              <a:gd name="connsiteX11" fmla="*/ 38805 w 530379"/>
              <a:gd name="connsiteY11" fmla="*/ 194014 h 254579"/>
              <a:gd name="connsiteX12" fmla="*/ 137230 w 530379"/>
              <a:gd name="connsiteY12" fmla="*/ 194014 h 254579"/>
              <a:gd name="connsiteX13" fmla="*/ 10230 w 530379"/>
              <a:gd name="connsiteY13" fmla="*/ 92414 h 254579"/>
              <a:gd name="connsiteX14" fmla="*/ 118180 w 530379"/>
              <a:gd name="connsiteY14" fmla="*/ 143214 h 254579"/>
              <a:gd name="connsiteX15" fmla="*/ 705 w 530379"/>
              <a:gd name="connsiteY15" fmla="*/ 339 h 254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30379" h="254579">
                <a:moveTo>
                  <a:pt x="705" y="339"/>
                </a:moveTo>
                <a:cubicBezTo>
                  <a:pt x="11818" y="8277"/>
                  <a:pt x="140934" y="150093"/>
                  <a:pt x="184855" y="190839"/>
                </a:cubicBezTo>
                <a:cubicBezTo>
                  <a:pt x="228776" y="231585"/>
                  <a:pt x="271638" y="240581"/>
                  <a:pt x="264230" y="244814"/>
                </a:cubicBezTo>
                <a:cubicBezTo>
                  <a:pt x="256822" y="249047"/>
                  <a:pt x="121355" y="215710"/>
                  <a:pt x="140405" y="216239"/>
                </a:cubicBezTo>
                <a:cubicBezTo>
                  <a:pt x="159455" y="216768"/>
                  <a:pt x="355776" y="247989"/>
                  <a:pt x="378530" y="247989"/>
                </a:cubicBezTo>
                <a:cubicBezTo>
                  <a:pt x="401284" y="247989"/>
                  <a:pt x="286455" y="235289"/>
                  <a:pt x="276930" y="216239"/>
                </a:cubicBezTo>
                <a:cubicBezTo>
                  <a:pt x="267405" y="197189"/>
                  <a:pt x="320322" y="131043"/>
                  <a:pt x="321380" y="133689"/>
                </a:cubicBezTo>
                <a:cubicBezTo>
                  <a:pt x="322438" y="136335"/>
                  <a:pt x="260526" y="213593"/>
                  <a:pt x="283280" y="232114"/>
                </a:cubicBezTo>
                <a:cubicBezTo>
                  <a:pt x="306034" y="250635"/>
                  <a:pt x="417159" y="247460"/>
                  <a:pt x="457905" y="244814"/>
                </a:cubicBezTo>
                <a:cubicBezTo>
                  <a:pt x="498651" y="242168"/>
                  <a:pt x="541513" y="214652"/>
                  <a:pt x="527755" y="216239"/>
                </a:cubicBezTo>
                <a:cubicBezTo>
                  <a:pt x="513997" y="217826"/>
                  <a:pt x="456847" y="258043"/>
                  <a:pt x="375355" y="254339"/>
                </a:cubicBezTo>
                <a:cubicBezTo>
                  <a:pt x="293863" y="250635"/>
                  <a:pt x="78492" y="204068"/>
                  <a:pt x="38805" y="194014"/>
                </a:cubicBezTo>
                <a:cubicBezTo>
                  <a:pt x="-882" y="183960"/>
                  <a:pt x="141992" y="210947"/>
                  <a:pt x="137230" y="194014"/>
                </a:cubicBezTo>
                <a:cubicBezTo>
                  <a:pt x="132468" y="177081"/>
                  <a:pt x="13405" y="100881"/>
                  <a:pt x="10230" y="92414"/>
                </a:cubicBezTo>
                <a:cubicBezTo>
                  <a:pt x="7055" y="83947"/>
                  <a:pt x="122942" y="160147"/>
                  <a:pt x="118180" y="143214"/>
                </a:cubicBezTo>
                <a:cubicBezTo>
                  <a:pt x="113418" y="126281"/>
                  <a:pt x="-10408" y="-7599"/>
                  <a:pt x="705" y="3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DECA2B78-D760-F5C4-C590-934E2FE0C7C0}"/>
              </a:ext>
            </a:extLst>
          </p:cNvPr>
          <p:cNvSpPr/>
          <p:nvPr/>
        </p:nvSpPr>
        <p:spPr>
          <a:xfrm>
            <a:off x="6045121" y="9334028"/>
            <a:ext cx="599834" cy="159359"/>
          </a:xfrm>
          <a:custGeom>
            <a:avLst/>
            <a:gdLst>
              <a:gd name="connsiteX0" fmla="*/ 3254 w 599834"/>
              <a:gd name="connsiteY0" fmla="*/ 105247 h 159359"/>
              <a:gd name="connsiteX1" fmla="*/ 301704 w 599834"/>
              <a:gd name="connsiteY1" fmla="*/ 54447 h 159359"/>
              <a:gd name="connsiteX2" fmla="*/ 200104 w 599834"/>
              <a:gd name="connsiteY2" fmla="*/ 108422 h 159359"/>
              <a:gd name="connsiteX3" fmla="*/ 441404 w 599834"/>
              <a:gd name="connsiteY3" fmla="*/ 146522 h 159359"/>
              <a:gd name="connsiteX4" fmla="*/ 387429 w 599834"/>
              <a:gd name="connsiteY4" fmla="*/ 92547 h 159359"/>
              <a:gd name="connsiteX5" fmla="*/ 555704 w 599834"/>
              <a:gd name="connsiteY5" fmla="*/ 152872 h 159359"/>
              <a:gd name="connsiteX6" fmla="*/ 593804 w 599834"/>
              <a:gd name="connsiteY6" fmla="*/ 124297 h 159359"/>
              <a:gd name="connsiteX7" fmla="*/ 454104 w 599834"/>
              <a:gd name="connsiteY7" fmla="*/ 159222 h 159359"/>
              <a:gd name="connsiteX8" fmla="*/ 193754 w 599834"/>
              <a:gd name="connsiteY8" fmla="*/ 108422 h 159359"/>
              <a:gd name="connsiteX9" fmla="*/ 250904 w 599834"/>
              <a:gd name="connsiteY9" fmla="*/ 70322 h 159359"/>
              <a:gd name="connsiteX10" fmla="*/ 142954 w 599834"/>
              <a:gd name="connsiteY10" fmla="*/ 6822 h 159359"/>
              <a:gd name="connsiteX11" fmla="*/ 142954 w 599834"/>
              <a:gd name="connsiteY11" fmla="*/ 9997 h 159359"/>
              <a:gd name="connsiteX12" fmla="*/ 215979 w 599834"/>
              <a:gd name="connsiteY12" fmla="*/ 79847 h 159359"/>
              <a:gd name="connsiteX13" fmla="*/ 117554 w 599834"/>
              <a:gd name="connsiteY13" fmla="*/ 54447 h 159359"/>
              <a:gd name="connsiteX14" fmla="*/ 104854 w 599834"/>
              <a:gd name="connsiteY14" fmla="*/ 35397 h 159359"/>
              <a:gd name="connsiteX15" fmla="*/ 142954 w 599834"/>
              <a:gd name="connsiteY15" fmla="*/ 60797 h 159359"/>
              <a:gd name="connsiteX16" fmla="*/ 3254 w 599834"/>
              <a:gd name="connsiteY16" fmla="*/ 105247 h 15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9834" h="159359">
                <a:moveTo>
                  <a:pt x="3254" y="105247"/>
                </a:moveTo>
                <a:cubicBezTo>
                  <a:pt x="29712" y="104189"/>
                  <a:pt x="268896" y="53918"/>
                  <a:pt x="301704" y="54447"/>
                </a:cubicBezTo>
                <a:cubicBezTo>
                  <a:pt x="334512" y="54976"/>
                  <a:pt x="176821" y="93076"/>
                  <a:pt x="200104" y="108422"/>
                </a:cubicBezTo>
                <a:cubicBezTo>
                  <a:pt x="223387" y="123768"/>
                  <a:pt x="410183" y="149168"/>
                  <a:pt x="441404" y="146522"/>
                </a:cubicBezTo>
                <a:cubicBezTo>
                  <a:pt x="472625" y="143876"/>
                  <a:pt x="368379" y="91489"/>
                  <a:pt x="387429" y="92547"/>
                </a:cubicBezTo>
                <a:cubicBezTo>
                  <a:pt x="406479" y="93605"/>
                  <a:pt x="521308" y="147580"/>
                  <a:pt x="555704" y="152872"/>
                </a:cubicBezTo>
                <a:cubicBezTo>
                  <a:pt x="590100" y="158164"/>
                  <a:pt x="610737" y="123239"/>
                  <a:pt x="593804" y="124297"/>
                </a:cubicBezTo>
                <a:cubicBezTo>
                  <a:pt x="576871" y="125355"/>
                  <a:pt x="520779" y="161868"/>
                  <a:pt x="454104" y="159222"/>
                </a:cubicBezTo>
                <a:cubicBezTo>
                  <a:pt x="387429" y="156576"/>
                  <a:pt x="227621" y="123239"/>
                  <a:pt x="193754" y="108422"/>
                </a:cubicBezTo>
                <a:cubicBezTo>
                  <a:pt x="159887" y="93605"/>
                  <a:pt x="259371" y="87255"/>
                  <a:pt x="250904" y="70322"/>
                </a:cubicBezTo>
                <a:cubicBezTo>
                  <a:pt x="242437" y="53389"/>
                  <a:pt x="160946" y="16876"/>
                  <a:pt x="142954" y="6822"/>
                </a:cubicBezTo>
                <a:cubicBezTo>
                  <a:pt x="124962" y="-3232"/>
                  <a:pt x="130783" y="-2174"/>
                  <a:pt x="142954" y="9997"/>
                </a:cubicBezTo>
                <a:cubicBezTo>
                  <a:pt x="155125" y="22168"/>
                  <a:pt x="220212" y="72439"/>
                  <a:pt x="215979" y="79847"/>
                </a:cubicBezTo>
                <a:cubicBezTo>
                  <a:pt x="211746" y="87255"/>
                  <a:pt x="136075" y="61855"/>
                  <a:pt x="117554" y="54447"/>
                </a:cubicBezTo>
                <a:cubicBezTo>
                  <a:pt x="99033" y="47039"/>
                  <a:pt x="100621" y="34339"/>
                  <a:pt x="104854" y="35397"/>
                </a:cubicBezTo>
                <a:cubicBezTo>
                  <a:pt x="109087" y="36455"/>
                  <a:pt x="166237" y="49685"/>
                  <a:pt x="142954" y="60797"/>
                </a:cubicBezTo>
                <a:cubicBezTo>
                  <a:pt x="119671" y="71909"/>
                  <a:pt x="-23204" y="106305"/>
                  <a:pt x="3254" y="105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636156DF-2EEC-FF2D-F3AC-8BE341DAD536}"/>
              </a:ext>
            </a:extLst>
          </p:cNvPr>
          <p:cNvSpPr/>
          <p:nvPr/>
        </p:nvSpPr>
        <p:spPr>
          <a:xfrm>
            <a:off x="6317695" y="9384173"/>
            <a:ext cx="376994" cy="101323"/>
          </a:xfrm>
          <a:custGeom>
            <a:avLst/>
            <a:gdLst>
              <a:gd name="connsiteX0" fmla="*/ 13255 w 376994"/>
              <a:gd name="connsiteY0" fmla="*/ 1127 h 101323"/>
              <a:gd name="connsiteX1" fmla="*/ 264080 w 376994"/>
              <a:gd name="connsiteY1" fmla="*/ 99552 h 101323"/>
              <a:gd name="connsiteX2" fmla="*/ 229155 w 376994"/>
              <a:gd name="connsiteY2" fmla="*/ 61452 h 101323"/>
              <a:gd name="connsiteX3" fmla="*/ 337105 w 376994"/>
              <a:gd name="connsiteY3" fmla="*/ 23352 h 101323"/>
              <a:gd name="connsiteX4" fmla="*/ 372030 w 376994"/>
              <a:gd name="connsiteY4" fmla="*/ 7477 h 101323"/>
              <a:gd name="connsiteX5" fmla="*/ 238680 w 376994"/>
              <a:gd name="connsiteY5" fmla="*/ 77327 h 101323"/>
              <a:gd name="connsiteX6" fmla="*/ 178355 w 376994"/>
              <a:gd name="connsiteY6" fmla="*/ 80502 h 101323"/>
              <a:gd name="connsiteX7" fmla="*/ 98980 w 376994"/>
              <a:gd name="connsiteY7" fmla="*/ 77327 h 101323"/>
              <a:gd name="connsiteX8" fmla="*/ 25955 w 376994"/>
              <a:gd name="connsiteY8" fmla="*/ 90027 h 101323"/>
              <a:gd name="connsiteX9" fmla="*/ 111680 w 376994"/>
              <a:gd name="connsiteY9" fmla="*/ 58277 h 101323"/>
              <a:gd name="connsiteX10" fmla="*/ 41830 w 376994"/>
              <a:gd name="connsiteY10" fmla="*/ 45577 h 101323"/>
              <a:gd name="connsiteX11" fmla="*/ 13255 w 376994"/>
              <a:gd name="connsiteY11" fmla="*/ 1127 h 10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994" h="101323">
                <a:moveTo>
                  <a:pt x="13255" y="1127"/>
                </a:moveTo>
                <a:cubicBezTo>
                  <a:pt x="50297" y="10123"/>
                  <a:pt x="228097" y="89498"/>
                  <a:pt x="264080" y="99552"/>
                </a:cubicBezTo>
                <a:cubicBezTo>
                  <a:pt x="300063" y="109606"/>
                  <a:pt x="216984" y="74152"/>
                  <a:pt x="229155" y="61452"/>
                </a:cubicBezTo>
                <a:cubicBezTo>
                  <a:pt x="241326" y="48752"/>
                  <a:pt x="313293" y="32348"/>
                  <a:pt x="337105" y="23352"/>
                </a:cubicBezTo>
                <a:cubicBezTo>
                  <a:pt x="360917" y="14356"/>
                  <a:pt x="388434" y="-1519"/>
                  <a:pt x="372030" y="7477"/>
                </a:cubicBezTo>
                <a:cubicBezTo>
                  <a:pt x="355626" y="16473"/>
                  <a:pt x="270959" y="65156"/>
                  <a:pt x="238680" y="77327"/>
                </a:cubicBezTo>
                <a:cubicBezTo>
                  <a:pt x="206401" y="89498"/>
                  <a:pt x="201638" y="80502"/>
                  <a:pt x="178355" y="80502"/>
                </a:cubicBezTo>
                <a:cubicBezTo>
                  <a:pt x="155072" y="80502"/>
                  <a:pt x="124380" y="75740"/>
                  <a:pt x="98980" y="77327"/>
                </a:cubicBezTo>
                <a:cubicBezTo>
                  <a:pt x="73580" y="78915"/>
                  <a:pt x="23838" y="93202"/>
                  <a:pt x="25955" y="90027"/>
                </a:cubicBezTo>
                <a:cubicBezTo>
                  <a:pt x="28072" y="86852"/>
                  <a:pt x="109034" y="65685"/>
                  <a:pt x="111680" y="58277"/>
                </a:cubicBezTo>
                <a:cubicBezTo>
                  <a:pt x="114326" y="50869"/>
                  <a:pt x="56647" y="51398"/>
                  <a:pt x="41830" y="45577"/>
                </a:cubicBezTo>
                <a:cubicBezTo>
                  <a:pt x="27013" y="39756"/>
                  <a:pt x="-23787" y="-7869"/>
                  <a:pt x="13255" y="1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8FBAFA65-C8CF-2B8A-74C4-9742CE73453A}"/>
              </a:ext>
            </a:extLst>
          </p:cNvPr>
          <p:cNvSpPr/>
          <p:nvPr/>
        </p:nvSpPr>
        <p:spPr>
          <a:xfrm>
            <a:off x="5981703" y="9212496"/>
            <a:ext cx="407686" cy="115747"/>
          </a:xfrm>
          <a:custGeom>
            <a:avLst/>
            <a:gdLst>
              <a:gd name="connsiteX0" fmla="*/ 9522 w 407686"/>
              <a:gd name="connsiteY0" fmla="*/ 1354 h 115747"/>
              <a:gd name="connsiteX1" fmla="*/ 387347 w 407686"/>
              <a:gd name="connsiteY1" fmla="*/ 80729 h 115747"/>
              <a:gd name="connsiteX2" fmla="*/ 330197 w 407686"/>
              <a:gd name="connsiteY2" fmla="*/ 80729 h 115747"/>
              <a:gd name="connsiteX3" fmla="*/ 104772 w 407686"/>
              <a:gd name="connsiteY3" fmla="*/ 115654 h 115747"/>
              <a:gd name="connsiteX4" fmla="*/ 269872 w 407686"/>
              <a:gd name="connsiteY4" fmla="*/ 90254 h 115747"/>
              <a:gd name="connsiteX5" fmla="*/ 285747 w 407686"/>
              <a:gd name="connsiteY5" fmla="*/ 68029 h 115747"/>
              <a:gd name="connsiteX6" fmla="*/ 165097 w 407686"/>
              <a:gd name="connsiteY6" fmla="*/ 64854 h 115747"/>
              <a:gd name="connsiteX7" fmla="*/ 273047 w 407686"/>
              <a:gd name="connsiteY7" fmla="*/ 83904 h 115747"/>
              <a:gd name="connsiteX8" fmla="*/ 123822 w 407686"/>
              <a:gd name="connsiteY8" fmla="*/ 33104 h 115747"/>
              <a:gd name="connsiteX9" fmla="*/ 9522 w 407686"/>
              <a:gd name="connsiteY9" fmla="*/ 1354 h 115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7686" h="115747">
                <a:moveTo>
                  <a:pt x="9522" y="1354"/>
                </a:moveTo>
                <a:cubicBezTo>
                  <a:pt x="53443" y="9292"/>
                  <a:pt x="333901" y="67500"/>
                  <a:pt x="387347" y="80729"/>
                </a:cubicBezTo>
                <a:cubicBezTo>
                  <a:pt x="440793" y="93958"/>
                  <a:pt x="377293" y="74908"/>
                  <a:pt x="330197" y="80729"/>
                </a:cubicBezTo>
                <a:cubicBezTo>
                  <a:pt x="283101" y="86550"/>
                  <a:pt x="104772" y="115654"/>
                  <a:pt x="104772" y="115654"/>
                </a:cubicBezTo>
                <a:cubicBezTo>
                  <a:pt x="94718" y="117241"/>
                  <a:pt x="239709" y="98192"/>
                  <a:pt x="269872" y="90254"/>
                </a:cubicBezTo>
                <a:cubicBezTo>
                  <a:pt x="300035" y="82316"/>
                  <a:pt x="303209" y="72262"/>
                  <a:pt x="285747" y="68029"/>
                </a:cubicBezTo>
                <a:cubicBezTo>
                  <a:pt x="268285" y="63796"/>
                  <a:pt x="167214" y="62208"/>
                  <a:pt x="165097" y="64854"/>
                </a:cubicBezTo>
                <a:cubicBezTo>
                  <a:pt x="162980" y="67500"/>
                  <a:pt x="279926" y="89196"/>
                  <a:pt x="273047" y="83904"/>
                </a:cubicBezTo>
                <a:cubicBezTo>
                  <a:pt x="266168" y="78612"/>
                  <a:pt x="161922" y="43687"/>
                  <a:pt x="123822" y="33104"/>
                </a:cubicBezTo>
                <a:cubicBezTo>
                  <a:pt x="85722" y="22521"/>
                  <a:pt x="-34399" y="-6584"/>
                  <a:pt x="9522" y="1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8BE9DC6E-C171-88F0-E45E-E4AE380238EF}"/>
              </a:ext>
            </a:extLst>
          </p:cNvPr>
          <p:cNvSpPr/>
          <p:nvPr/>
        </p:nvSpPr>
        <p:spPr>
          <a:xfrm>
            <a:off x="6415472" y="9147136"/>
            <a:ext cx="322442" cy="146707"/>
          </a:xfrm>
          <a:custGeom>
            <a:avLst/>
            <a:gdLst>
              <a:gd name="connsiteX0" fmla="*/ 4378 w 322442"/>
              <a:gd name="connsiteY0" fmla="*/ 117514 h 146707"/>
              <a:gd name="connsiteX1" fmla="*/ 293303 w 322442"/>
              <a:gd name="connsiteY1" fmla="*/ 142914 h 146707"/>
              <a:gd name="connsiteX2" fmla="*/ 159953 w 322442"/>
              <a:gd name="connsiteY2" fmla="*/ 142914 h 146707"/>
              <a:gd name="connsiteX3" fmla="*/ 252028 w 322442"/>
              <a:gd name="connsiteY3" fmla="*/ 107989 h 146707"/>
              <a:gd name="connsiteX4" fmla="*/ 306003 w 322442"/>
              <a:gd name="connsiteY4" fmla="*/ 73064 h 146707"/>
              <a:gd name="connsiteX5" fmla="*/ 321878 w 322442"/>
              <a:gd name="connsiteY5" fmla="*/ 22264 h 146707"/>
              <a:gd name="connsiteX6" fmla="*/ 290128 w 322442"/>
              <a:gd name="connsiteY6" fmla="*/ 95289 h 146707"/>
              <a:gd name="connsiteX7" fmla="*/ 175828 w 322442"/>
              <a:gd name="connsiteY7" fmla="*/ 111164 h 146707"/>
              <a:gd name="connsiteX8" fmla="*/ 134553 w 322442"/>
              <a:gd name="connsiteY8" fmla="*/ 39 h 146707"/>
              <a:gd name="connsiteX9" fmla="*/ 147253 w 322442"/>
              <a:gd name="connsiteY9" fmla="*/ 98464 h 146707"/>
              <a:gd name="connsiteX10" fmla="*/ 86928 w 322442"/>
              <a:gd name="connsiteY10" fmla="*/ 98464 h 146707"/>
              <a:gd name="connsiteX11" fmla="*/ 13903 w 322442"/>
              <a:gd name="connsiteY11" fmla="*/ 31789 h 146707"/>
              <a:gd name="connsiteX12" fmla="*/ 112328 w 322442"/>
              <a:gd name="connsiteY12" fmla="*/ 107989 h 146707"/>
              <a:gd name="connsiteX13" fmla="*/ 4378 w 322442"/>
              <a:gd name="connsiteY13" fmla="*/ 117514 h 14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2442" h="146707">
                <a:moveTo>
                  <a:pt x="4378" y="117514"/>
                </a:moveTo>
                <a:cubicBezTo>
                  <a:pt x="34541" y="123335"/>
                  <a:pt x="267374" y="138681"/>
                  <a:pt x="293303" y="142914"/>
                </a:cubicBezTo>
                <a:cubicBezTo>
                  <a:pt x="319232" y="147147"/>
                  <a:pt x="166832" y="148735"/>
                  <a:pt x="159953" y="142914"/>
                </a:cubicBezTo>
                <a:cubicBezTo>
                  <a:pt x="153074" y="137093"/>
                  <a:pt x="227686" y="119631"/>
                  <a:pt x="252028" y="107989"/>
                </a:cubicBezTo>
                <a:cubicBezTo>
                  <a:pt x="276370" y="96347"/>
                  <a:pt x="294361" y="87351"/>
                  <a:pt x="306003" y="73064"/>
                </a:cubicBezTo>
                <a:cubicBezTo>
                  <a:pt x="317645" y="58777"/>
                  <a:pt x="324524" y="18560"/>
                  <a:pt x="321878" y="22264"/>
                </a:cubicBezTo>
                <a:cubicBezTo>
                  <a:pt x="319232" y="25968"/>
                  <a:pt x="314470" y="80472"/>
                  <a:pt x="290128" y="95289"/>
                </a:cubicBezTo>
                <a:cubicBezTo>
                  <a:pt x="265786" y="110106"/>
                  <a:pt x="201757" y="127039"/>
                  <a:pt x="175828" y="111164"/>
                </a:cubicBezTo>
                <a:cubicBezTo>
                  <a:pt x="149899" y="95289"/>
                  <a:pt x="139315" y="2156"/>
                  <a:pt x="134553" y="39"/>
                </a:cubicBezTo>
                <a:cubicBezTo>
                  <a:pt x="129791" y="-2078"/>
                  <a:pt x="155191" y="82060"/>
                  <a:pt x="147253" y="98464"/>
                </a:cubicBezTo>
                <a:cubicBezTo>
                  <a:pt x="139316" y="114868"/>
                  <a:pt x="109153" y="109576"/>
                  <a:pt x="86928" y="98464"/>
                </a:cubicBezTo>
                <a:cubicBezTo>
                  <a:pt x="64703" y="87352"/>
                  <a:pt x="9670" y="30202"/>
                  <a:pt x="13903" y="31789"/>
                </a:cubicBezTo>
                <a:cubicBezTo>
                  <a:pt x="18136" y="33376"/>
                  <a:pt x="114974" y="94231"/>
                  <a:pt x="112328" y="107989"/>
                </a:cubicBezTo>
                <a:cubicBezTo>
                  <a:pt x="109682" y="121747"/>
                  <a:pt x="-25785" y="111693"/>
                  <a:pt x="4378" y="1175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988653A8-1E7F-9186-AA2A-52D8DC94751E}"/>
              </a:ext>
            </a:extLst>
          </p:cNvPr>
          <p:cNvSpPr/>
          <p:nvPr/>
        </p:nvSpPr>
        <p:spPr>
          <a:xfrm>
            <a:off x="6400108" y="9055100"/>
            <a:ext cx="251637" cy="32030"/>
          </a:xfrm>
          <a:custGeom>
            <a:avLst/>
            <a:gdLst>
              <a:gd name="connsiteX0" fmla="*/ 251517 w 251637"/>
              <a:gd name="connsiteY0" fmla="*/ 31750 h 32030"/>
              <a:gd name="connsiteX1" fmla="*/ 153092 w 251637"/>
              <a:gd name="connsiteY1" fmla="*/ 0 h 32030"/>
              <a:gd name="connsiteX2" fmla="*/ 3867 w 251637"/>
              <a:gd name="connsiteY2" fmla="*/ 31750 h 32030"/>
              <a:gd name="connsiteX3" fmla="*/ 51492 w 251637"/>
              <a:gd name="connsiteY3" fmla="*/ 12700 h 32030"/>
              <a:gd name="connsiteX4" fmla="*/ 134042 w 251637"/>
              <a:gd name="connsiteY4" fmla="*/ 15875 h 32030"/>
              <a:gd name="connsiteX5" fmla="*/ 251517 w 251637"/>
              <a:gd name="connsiteY5" fmla="*/ 31750 h 3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637" h="32030">
                <a:moveTo>
                  <a:pt x="251517" y="31750"/>
                </a:moveTo>
                <a:cubicBezTo>
                  <a:pt x="254692" y="29104"/>
                  <a:pt x="194367" y="0"/>
                  <a:pt x="153092" y="0"/>
                </a:cubicBezTo>
                <a:cubicBezTo>
                  <a:pt x="111817" y="0"/>
                  <a:pt x="20800" y="29633"/>
                  <a:pt x="3867" y="31750"/>
                </a:cubicBezTo>
                <a:cubicBezTo>
                  <a:pt x="-13066" y="33867"/>
                  <a:pt x="29796" y="15346"/>
                  <a:pt x="51492" y="12700"/>
                </a:cubicBezTo>
                <a:cubicBezTo>
                  <a:pt x="73188" y="10054"/>
                  <a:pt x="107055" y="14288"/>
                  <a:pt x="134042" y="15875"/>
                </a:cubicBezTo>
                <a:cubicBezTo>
                  <a:pt x="161029" y="17462"/>
                  <a:pt x="248342" y="34396"/>
                  <a:pt x="251517" y="317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C0A2C205-5969-7AAC-99FE-53503D2153C5}"/>
              </a:ext>
            </a:extLst>
          </p:cNvPr>
          <p:cNvSpPr/>
          <p:nvPr/>
        </p:nvSpPr>
        <p:spPr>
          <a:xfrm>
            <a:off x="5610225" y="9074100"/>
            <a:ext cx="789790" cy="86487"/>
          </a:xfrm>
          <a:custGeom>
            <a:avLst/>
            <a:gdLst>
              <a:gd name="connsiteX0" fmla="*/ 0 w 789790"/>
              <a:gd name="connsiteY0" fmla="*/ 50 h 86487"/>
              <a:gd name="connsiteX1" fmla="*/ 244475 w 789790"/>
              <a:gd name="connsiteY1" fmla="*/ 79425 h 86487"/>
              <a:gd name="connsiteX2" fmla="*/ 209550 w 789790"/>
              <a:gd name="connsiteY2" fmla="*/ 82600 h 86487"/>
              <a:gd name="connsiteX3" fmla="*/ 511175 w 789790"/>
              <a:gd name="connsiteY3" fmla="*/ 47675 h 86487"/>
              <a:gd name="connsiteX4" fmla="*/ 476250 w 789790"/>
              <a:gd name="connsiteY4" fmla="*/ 15925 h 86487"/>
              <a:gd name="connsiteX5" fmla="*/ 781050 w 789790"/>
              <a:gd name="connsiteY5" fmla="*/ 73075 h 86487"/>
              <a:gd name="connsiteX6" fmla="*/ 692150 w 789790"/>
              <a:gd name="connsiteY6" fmla="*/ 63550 h 86487"/>
              <a:gd name="connsiteX7" fmla="*/ 536575 w 789790"/>
              <a:gd name="connsiteY7" fmla="*/ 60375 h 86487"/>
              <a:gd name="connsiteX8" fmla="*/ 301625 w 789790"/>
              <a:gd name="connsiteY8" fmla="*/ 60375 h 86487"/>
              <a:gd name="connsiteX9" fmla="*/ 250825 w 789790"/>
              <a:gd name="connsiteY9" fmla="*/ 25450 h 86487"/>
              <a:gd name="connsiteX10" fmla="*/ 244475 w 789790"/>
              <a:gd name="connsiteY10" fmla="*/ 66725 h 86487"/>
              <a:gd name="connsiteX11" fmla="*/ 0 w 789790"/>
              <a:gd name="connsiteY11" fmla="*/ 50 h 8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9790" h="86487">
                <a:moveTo>
                  <a:pt x="0" y="50"/>
                </a:moveTo>
                <a:cubicBezTo>
                  <a:pt x="0" y="2167"/>
                  <a:pt x="209550" y="65667"/>
                  <a:pt x="244475" y="79425"/>
                </a:cubicBezTo>
                <a:cubicBezTo>
                  <a:pt x="279400" y="93183"/>
                  <a:pt x="209550" y="82600"/>
                  <a:pt x="209550" y="82600"/>
                </a:cubicBezTo>
                <a:cubicBezTo>
                  <a:pt x="254000" y="77308"/>
                  <a:pt x="466725" y="58788"/>
                  <a:pt x="511175" y="47675"/>
                </a:cubicBezTo>
                <a:cubicBezTo>
                  <a:pt x="555625" y="36562"/>
                  <a:pt x="431271" y="11692"/>
                  <a:pt x="476250" y="15925"/>
                </a:cubicBezTo>
                <a:cubicBezTo>
                  <a:pt x="521229" y="20158"/>
                  <a:pt x="745067" y="65138"/>
                  <a:pt x="781050" y="73075"/>
                </a:cubicBezTo>
                <a:cubicBezTo>
                  <a:pt x="817033" y="81013"/>
                  <a:pt x="732896" y="65667"/>
                  <a:pt x="692150" y="63550"/>
                </a:cubicBezTo>
                <a:cubicBezTo>
                  <a:pt x="651404" y="61433"/>
                  <a:pt x="536575" y="60375"/>
                  <a:pt x="536575" y="60375"/>
                </a:cubicBezTo>
                <a:cubicBezTo>
                  <a:pt x="471488" y="59846"/>
                  <a:pt x="349250" y="66196"/>
                  <a:pt x="301625" y="60375"/>
                </a:cubicBezTo>
                <a:cubicBezTo>
                  <a:pt x="254000" y="54554"/>
                  <a:pt x="260350" y="24392"/>
                  <a:pt x="250825" y="25450"/>
                </a:cubicBezTo>
                <a:cubicBezTo>
                  <a:pt x="241300" y="26508"/>
                  <a:pt x="282046" y="69900"/>
                  <a:pt x="244475" y="66725"/>
                </a:cubicBezTo>
                <a:cubicBezTo>
                  <a:pt x="206904" y="63550"/>
                  <a:pt x="0" y="-2067"/>
                  <a:pt x="0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077CBBA7-13E8-FDC1-E996-95773271FA8C}"/>
              </a:ext>
            </a:extLst>
          </p:cNvPr>
          <p:cNvSpPr/>
          <p:nvPr/>
        </p:nvSpPr>
        <p:spPr>
          <a:xfrm>
            <a:off x="6120292" y="9061926"/>
            <a:ext cx="385685" cy="101879"/>
          </a:xfrm>
          <a:custGeom>
            <a:avLst/>
            <a:gdLst>
              <a:gd name="connsiteX0" fmla="*/ 1108 w 385685"/>
              <a:gd name="connsiteY0" fmla="*/ 101124 h 101879"/>
              <a:gd name="connsiteX1" fmla="*/ 296383 w 385685"/>
              <a:gd name="connsiteY1" fmla="*/ 2699 h 101879"/>
              <a:gd name="connsiteX2" fmla="*/ 220183 w 385685"/>
              <a:gd name="connsiteY2" fmla="*/ 31274 h 101879"/>
              <a:gd name="connsiteX3" fmla="*/ 385283 w 385685"/>
              <a:gd name="connsiteY3" fmla="*/ 69374 h 101879"/>
              <a:gd name="connsiteX4" fmla="*/ 264633 w 385685"/>
              <a:gd name="connsiteY4" fmla="*/ 40799 h 101879"/>
              <a:gd name="connsiteX5" fmla="*/ 197958 w 385685"/>
              <a:gd name="connsiteY5" fmla="*/ 47149 h 101879"/>
              <a:gd name="connsiteX6" fmla="*/ 1108 w 385685"/>
              <a:gd name="connsiteY6" fmla="*/ 101124 h 10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5685" h="101879">
                <a:moveTo>
                  <a:pt x="1108" y="101124"/>
                </a:moveTo>
                <a:cubicBezTo>
                  <a:pt x="17512" y="93716"/>
                  <a:pt x="259871" y="14341"/>
                  <a:pt x="296383" y="2699"/>
                </a:cubicBezTo>
                <a:cubicBezTo>
                  <a:pt x="332895" y="-8943"/>
                  <a:pt x="205367" y="20162"/>
                  <a:pt x="220183" y="31274"/>
                </a:cubicBezTo>
                <a:cubicBezTo>
                  <a:pt x="234999" y="42386"/>
                  <a:pt x="377875" y="67787"/>
                  <a:pt x="385283" y="69374"/>
                </a:cubicBezTo>
                <a:cubicBezTo>
                  <a:pt x="392691" y="70961"/>
                  <a:pt x="295854" y="44503"/>
                  <a:pt x="264633" y="40799"/>
                </a:cubicBezTo>
                <a:cubicBezTo>
                  <a:pt x="233412" y="37095"/>
                  <a:pt x="240820" y="34978"/>
                  <a:pt x="197958" y="47149"/>
                </a:cubicBezTo>
                <a:cubicBezTo>
                  <a:pt x="155096" y="59320"/>
                  <a:pt x="-15296" y="108532"/>
                  <a:pt x="1108" y="101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FCE731C1-3A1B-5BDA-AFFE-5CD1A93169EE}"/>
              </a:ext>
            </a:extLst>
          </p:cNvPr>
          <p:cNvSpPr/>
          <p:nvPr/>
        </p:nvSpPr>
        <p:spPr>
          <a:xfrm>
            <a:off x="6677009" y="9022900"/>
            <a:ext cx="162188" cy="89375"/>
          </a:xfrm>
          <a:custGeom>
            <a:avLst/>
            <a:gdLst>
              <a:gd name="connsiteX0" fmla="*/ 16 w 162188"/>
              <a:gd name="connsiteY0" fmla="*/ 29025 h 89375"/>
              <a:gd name="connsiteX1" fmla="*/ 53991 w 162188"/>
              <a:gd name="connsiteY1" fmla="*/ 67125 h 89375"/>
              <a:gd name="connsiteX2" fmla="*/ 28591 w 162188"/>
              <a:gd name="connsiteY2" fmla="*/ 86175 h 89375"/>
              <a:gd name="connsiteX3" fmla="*/ 161941 w 162188"/>
              <a:gd name="connsiteY3" fmla="*/ 450 h 89375"/>
              <a:gd name="connsiteX4" fmla="*/ 60341 w 162188"/>
              <a:gd name="connsiteY4" fmla="*/ 51250 h 89375"/>
              <a:gd name="connsiteX5" fmla="*/ 16 w 162188"/>
              <a:gd name="connsiteY5" fmla="*/ 29025 h 89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2188" h="89375">
                <a:moveTo>
                  <a:pt x="16" y="29025"/>
                </a:moveTo>
                <a:cubicBezTo>
                  <a:pt x="-1042" y="31671"/>
                  <a:pt x="49228" y="57600"/>
                  <a:pt x="53991" y="67125"/>
                </a:cubicBezTo>
                <a:cubicBezTo>
                  <a:pt x="58754" y="76650"/>
                  <a:pt x="10600" y="97287"/>
                  <a:pt x="28591" y="86175"/>
                </a:cubicBezTo>
                <a:cubicBezTo>
                  <a:pt x="46582" y="75063"/>
                  <a:pt x="156649" y="6271"/>
                  <a:pt x="161941" y="450"/>
                </a:cubicBezTo>
                <a:cubicBezTo>
                  <a:pt x="167233" y="-5371"/>
                  <a:pt x="86270" y="47017"/>
                  <a:pt x="60341" y="51250"/>
                </a:cubicBezTo>
                <a:cubicBezTo>
                  <a:pt x="34412" y="55483"/>
                  <a:pt x="1074" y="26379"/>
                  <a:pt x="16" y="290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F4DE3642-AB90-464A-EB4D-0FE30C92616A}"/>
              </a:ext>
            </a:extLst>
          </p:cNvPr>
          <p:cNvSpPr/>
          <p:nvPr/>
        </p:nvSpPr>
        <p:spPr>
          <a:xfrm>
            <a:off x="6618076" y="6608935"/>
            <a:ext cx="208258" cy="751925"/>
          </a:xfrm>
          <a:custGeom>
            <a:avLst/>
            <a:gdLst>
              <a:gd name="connsiteX0" fmla="*/ 208237 w 208258"/>
              <a:gd name="connsiteY0" fmla="*/ 95 h 751925"/>
              <a:gd name="connsiteX1" fmla="*/ 126756 w 208258"/>
              <a:gd name="connsiteY1" fmla="*/ 326019 h 751925"/>
              <a:gd name="connsiteX2" fmla="*/ 176550 w 208258"/>
              <a:gd name="connsiteY2" fmla="*/ 235485 h 751925"/>
              <a:gd name="connsiteX3" fmla="*/ 31694 w 208258"/>
              <a:gd name="connsiteY3" fmla="*/ 593097 h 751925"/>
              <a:gd name="connsiteX4" fmla="*/ 58855 w 208258"/>
              <a:gd name="connsiteY4" fmla="*/ 488982 h 751925"/>
              <a:gd name="connsiteX5" fmla="*/ 7 w 208258"/>
              <a:gd name="connsiteY5" fmla="*/ 751532 h 751925"/>
              <a:gd name="connsiteX6" fmla="*/ 63381 w 208258"/>
              <a:gd name="connsiteY6" fmla="*/ 543303 h 751925"/>
              <a:gd name="connsiteX7" fmla="*/ 113175 w 208258"/>
              <a:gd name="connsiteY7" fmla="*/ 344126 h 751925"/>
              <a:gd name="connsiteX8" fmla="*/ 131282 w 208258"/>
              <a:gd name="connsiteY8" fmla="*/ 86103 h 751925"/>
              <a:gd name="connsiteX9" fmla="*/ 117702 w 208258"/>
              <a:gd name="connsiteY9" fmla="*/ 289806 h 751925"/>
              <a:gd name="connsiteX10" fmla="*/ 208237 w 208258"/>
              <a:gd name="connsiteY10" fmla="*/ 95 h 75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8258" h="751925">
                <a:moveTo>
                  <a:pt x="208237" y="95"/>
                </a:moveTo>
                <a:cubicBezTo>
                  <a:pt x="209746" y="6130"/>
                  <a:pt x="132037" y="286787"/>
                  <a:pt x="126756" y="326019"/>
                </a:cubicBezTo>
                <a:cubicBezTo>
                  <a:pt x="121475" y="365251"/>
                  <a:pt x="192394" y="190972"/>
                  <a:pt x="176550" y="235485"/>
                </a:cubicBezTo>
                <a:cubicBezTo>
                  <a:pt x="160706" y="279998"/>
                  <a:pt x="51310" y="550847"/>
                  <a:pt x="31694" y="593097"/>
                </a:cubicBezTo>
                <a:cubicBezTo>
                  <a:pt x="12078" y="635347"/>
                  <a:pt x="64136" y="462576"/>
                  <a:pt x="58855" y="488982"/>
                </a:cubicBezTo>
                <a:cubicBezTo>
                  <a:pt x="53574" y="515388"/>
                  <a:pt x="-747" y="742479"/>
                  <a:pt x="7" y="751532"/>
                </a:cubicBezTo>
                <a:cubicBezTo>
                  <a:pt x="761" y="760586"/>
                  <a:pt x="44520" y="611204"/>
                  <a:pt x="63381" y="543303"/>
                </a:cubicBezTo>
                <a:cubicBezTo>
                  <a:pt x="82242" y="475402"/>
                  <a:pt x="101858" y="420326"/>
                  <a:pt x="113175" y="344126"/>
                </a:cubicBezTo>
                <a:cubicBezTo>
                  <a:pt x="124492" y="267926"/>
                  <a:pt x="130527" y="95156"/>
                  <a:pt x="131282" y="86103"/>
                </a:cubicBezTo>
                <a:cubicBezTo>
                  <a:pt x="132036" y="77050"/>
                  <a:pt x="107139" y="302632"/>
                  <a:pt x="117702" y="289806"/>
                </a:cubicBezTo>
                <a:cubicBezTo>
                  <a:pt x="128264" y="276980"/>
                  <a:pt x="206728" y="-5940"/>
                  <a:pt x="208237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2004BAAF-C4AF-AFAC-5C5F-83705CB779D6}"/>
              </a:ext>
            </a:extLst>
          </p:cNvPr>
          <p:cNvSpPr/>
          <p:nvPr/>
        </p:nvSpPr>
        <p:spPr>
          <a:xfrm>
            <a:off x="6508333" y="6679832"/>
            <a:ext cx="132406" cy="1000006"/>
          </a:xfrm>
          <a:custGeom>
            <a:avLst/>
            <a:gdLst>
              <a:gd name="connsiteX0" fmla="*/ 132384 w 132406"/>
              <a:gd name="connsiteY0" fmla="*/ 1625 h 1000006"/>
              <a:gd name="connsiteX1" fmla="*/ 32796 w 132406"/>
              <a:gd name="connsiteY1" fmla="*/ 526726 h 1000006"/>
              <a:gd name="connsiteX2" fmla="*/ 55429 w 132406"/>
              <a:gd name="connsiteY2" fmla="*/ 445245 h 1000006"/>
              <a:gd name="connsiteX3" fmla="*/ 46376 w 132406"/>
              <a:gd name="connsiteY3" fmla="*/ 734956 h 1000006"/>
              <a:gd name="connsiteX4" fmla="*/ 55429 w 132406"/>
              <a:gd name="connsiteY4" fmla="*/ 626315 h 1000006"/>
              <a:gd name="connsiteX5" fmla="*/ 46376 w 132406"/>
              <a:gd name="connsiteY5" fmla="*/ 988453 h 1000006"/>
              <a:gd name="connsiteX6" fmla="*/ 50903 w 132406"/>
              <a:gd name="connsiteY6" fmla="*/ 866231 h 1000006"/>
              <a:gd name="connsiteX7" fmla="*/ 50903 w 132406"/>
              <a:gd name="connsiteY7" fmla="*/ 431665 h 1000006"/>
              <a:gd name="connsiteX8" fmla="*/ 46376 w 132406"/>
              <a:gd name="connsiteY8" fmla="*/ 381871 h 1000006"/>
              <a:gd name="connsiteX9" fmla="*/ 1109 w 132406"/>
              <a:gd name="connsiteY9" fmla="*/ 264176 h 1000006"/>
              <a:gd name="connsiteX10" fmla="*/ 14689 w 132406"/>
              <a:gd name="connsiteY10" fmla="*/ 323023 h 1000006"/>
              <a:gd name="connsiteX11" fmla="*/ 23742 w 132406"/>
              <a:gd name="connsiteY11" fmla="*/ 273229 h 1000006"/>
              <a:gd name="connsiteX12" fmla="*/ 32796 w 132406"/>
              <a:gd name="connsiteY12" fmla="*/ 119320 h 1000006"/>
              <a:gd name="connsiteX13" fmla="*/ 41849 w 132406"/>
              <a:gd name="connsiteY13" fmla="*/ 354711 h 1000006"/>
              <a:gd name="connsiteX14" fmla="*/ 132384 w 132406"/>
              <a:gd name="connsiteY14" fmla="*/ 1625 h 100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2406" h="1000006">
                <a:moveTo>
                  <a:pt x="132384" y="1625"/>
                </a:moveTo>
                <a:cubicBezTo>
                  <a:pt x="130875" y="30294"/>
                  <a:pt x="45622" y="452789"/>
                  <a:pt x="32796" y="526726"/>
                </a:cubicBezTo>
                <a:cubicBezTo>
                  <a:pt x="19970" y="600663"/>
                  <a:pt x="53166" y="410540"/>
                  <a:pt x="55429" y="445245"/>
                </a:cubicBezTo>
                <a:cubicBezTo>
                  <a:pt x="57692" y="479950"/>
                  <a:pt x="46376" y="704778"/>
                  <a:pt x="46376" y="734956"/>
                </a:cubicBezTo>
                <a:cubicBezTo>
                  <a:pt x="46376" y="765134"/>
                  <a:pt x="55429" y="584066"/>
                  <a:pt x="55429" y="626315"/>
                </a:cubicBezTo>
                <a:cubicBezTo>
                  <a:pt x="55429" y="668564"/>
                  <a:pt x="47130" y="948467"/>
                  <a:pt x="46376" y="988453"/>
                </a:cubicBezTo>
                <a:cubicBezTo>
                  <a:pt x="45622" y="1028439"/>
                  <a:pt x="50148" y="959029"/>
                  <a:pt x="50903" y="866231"/>
                </a:cubicBezTo>
                <a:cubicBezTo>
                  <a:pt x="51657" y="773433"/>
                  <a:pt x="51657" y="512392"/>
                  <a:pt x="50903" y="431665"/>
                </a:cubicBezTo>
                <a:cubicBezTo>
                  <a:pt x="50149" y="350938"/>
                  <a:pt x="54675" y="409786"/>
                  <a:pt x="46376" y="381871"/>
                </a:cubicBezTo>
                <a:cubicBezTo>
                  <a:pt x="38077" y="353956"/>
                  <a:pt x="6390" y="273984"/>
                  <a:pt x="1109" y="264176"/>
                </a:cubicBezTo>
                <a:cubicBezTo>
                  <a:pt x="-4172" y="254368"/>
                  <a:pt x="10917" y="321514"/>
                  <a:pt x="14689" y="323023"/>
                </a:cubicBezTo>
                <a:cubicBezTo>
                  <a:pt x="18461" y="324532"/>
                  <a:pt x="20724" y="307179"/>
                  <a:pt x="23742" y="273229"/>
                </a:cubicBezTo>
                <a:cubicBezTo>
                  <a:pt x="26760" y="239279"/>
                  <a:pt x="29778" y="105740"/>
                  <a:pt x="32796" y="119320"/>
                </a:cubicBezTo>
                <a:cubicBezTo>
                  <a:pt x="35814" y="132900"/>
                  <a:pt x="23742" y="376590"/>
                  <a:pt x="41849" y="354711"/>
                </a:cubicBezTo>
                <a:cubicBezTo>
                  <a:pt x="59956" y="332832"/>
                  <a:pt x="133893" y="-27044"/>
                  <a:pt x="132384" y="16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4264B33F-442B-7330-E052-8793122BC246}"/>
              </a:ext>
            </a:extLst>
          </p:cNvPr>
          <p:cNvSpPr/>
          <p:nvPr/>
        </p:nvSpPr>
        <p:spPr>
          <a:xfrm>
            <a:off x="6812549" y="6613548"/>
            <a:ext cx="203889" cy="242429"/>
          </a:xfrm>
          <a:custGeom>
            <a:avLst/>
            <a:gdLst>
              <a:gd name="connsiteX0" fmla="*/ 203887 w 203889"/>
              <a:gd name="connsiteY0" fmla="*/ 8 h 242429"/>
              <a:gd name="connsiteX1" fmla="*/ 13764 w 203889"/>
              <a:gd name="connsiteY1" fmla="*/ 226345 h 242429"/>
              <a:gd name="connsiteX2" fmla="*/ 40924 w 203889"/>
              <a:gd name="connsiteY2" fmla="*/ 172024 h 242429"/>
              <a:gd name="connsiteX3" fmla="*/ 9237 w 203889"/>
              <a:gd name="connsiteY3" fmla="*/ 235399 h 242429"/>
              <a:gd name="connsiteX4" fmla="*/ 203887 w 203889"/>
              <a:gd name="connsiteY4" fmla="*/ 8 h 242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889" h="242429">
                <a:moveTo>
                  <a:pt x="203887" y="8"/>
                </a:moveTo>
                <a:cubicBezTo>
                  <a:pt x="204642" y="-1501"/>
                  <a:pt x="40924" y="197676"/>
                  <a:pt x="13764" y="226345"/>
                </a:cubicBezTo>
                <a:cubicBezTo>
                  <a:pt x="-13396" y="255014"/>
                  <a:pt x="40924" y="172024"/>
                  <a:pt x="40924" y="172024"/>
                </a:cubicBezTo>
                <a:cubicBezTo>
                  <a:pt x="40169" y="173533"/>
                  <a:pt x="-23205" y="268595"/>
                  <a:pt x="9237" y="235399"/>
                </a:cubicBezTo>
                <a:cubicBezTo>
                  <a:pt x="41679" y="202203"/>
                  <a:pt x="203132" y="1517"/>
                  <a:pt x="203887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B4050C84-4F57-6E03-7272-FEE93708344E}"/>
              </a:ext>
            </a:extLst>
          </p:cNvPr>
          <p:cNvSpPr/>
          <p:nvPr/>
        </p:nvSpPr>
        <p:spPr>
          <a:xfrm>
            <a:off x="6815980" y="6594353"/>
            <a:ext cx="300125" cy="612383"/>
          </a:xfrm>
          <a:custGeom>
            <a:avLst/>
            <a:gdLst>
              <a:gd name="connsiteX0" fmla="*/ 46547 w 300125"/>
              <a:gd name="connsiteY0" fmla="*/ 23730 h 612383"/>
              <a:gd name="connsiteX1" fmla="*/ 46547 w 300125"/>
              <a:gd name="connsiteY1" fmla="*/ 440190 h 612383"/>
              <a:gd name="connsiteX2" fmla="*/ 69180 w 300125"/>
              <a:gd name="connsiteY2" fmla="*/ 358708 h 612383"/>
              <a:gd name="connsiteX3" fmla="*/ 1279 w 300125"/>
              <a:gd name="connsiteY3" fmla="*/ 607679 h 612383"/>
              <a:gd name="connsiteX4" fmla="*/ 28440 w 300125"/>
              <a:gd name="connsiteY4" fmla="*/ 512617 h 612383"/>
              <a:gd name="connsiteX5" fmla="*/ 73707 w 300125"/>
              <a:gd name="connsiteY5" fmla="*/ 399449 h 612383"/>
              <a:gd name="connsiteX6" fmla="*/ 300044 w 300125"/>
              <a:gd name="connsiteY6" fmla="*/ 41837 h 612383"/>
              <a:gd name="connsiteX7" fmla="*/ 46547 w 300125"/>
              <a:gd name="connsiteY7" fmla="*/ 408502 h 612383"/>
              <a:gd name="connsiteX8" fmla="*/ 73707 w 300125"/>
              <a:gd name="connsiteY8" fmla="*/ 322495 h 612383"/>
              <a:gd name="connsiteX9" fmla="*/ 128028 w 300125"/>
              <a:gd name="connsiteY9" fmla="*/ 159532 h 612383"/>
              <a:gd name="connsiteX10" fmla="*/ 5806 w 300125"/>
              <a:gd name="connsiteY10" fmla="*/ 381342 h 612383"/>
              <a:gd name="connsiteX11" fmla="*/ 78234 w 300125"/>
              <a:gd name="connsiteY11" fmla="*/ 268174 h 612383"/>
              <a:gd name="connsiteX12" fmla="*/ 32967 w 300125"/>
              <a:gd name="connsiteY12" fmla="*/ 73524 h 612383"/>
              <a:gd name="connsiteX13" fmla="*/ 46547 w 300125"/>
              <a:gd name="connsiteY13" fmla="*/ 23730 h 612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0125" h="612383">
                <a:moveTo>
                  <a:pt x="46547" y="23730"/>
                </a:moveTo>
                <a:cubicBezTo>
                  <a:pt x="48810" y="84841"/>
                  <a:pt x="42775" y="384360"/>
                  <a:pt x="46547" y="440190"/>
                </a:cubicBezTo>
                <a:cubicBezTo>
                  <a:pt x="50319" y="496020"/>
                  <a:pt x="76725" y="330793"/>
                  <a:pt x="69180" y="358708"/>
                </a:cubicBezTo>
                <a:cubicBezTo>
                  <a:pt x="61635" y="386623"/>
                  <a:pt x="8069" y="582028"/>
                  <a:pt x="1279" y="607679"/>
                </a:cubicBezTo>
                <a:cubicBezTo>
                  <a:pt x="-5511" y="633330"/>
                  <a:pt x="16369" y="547322"/>
                  <a:pt x="28440" y="512617"/>
                </a:cubicBezTo>
                <a:cubicBezTo>
                  <a:pt x="40511" y="477912"/>
                  <a:pt x="28440" y="477912"/>
                  <a:pt x="73707" y="399449"/>
                </a:cubicBezTo>
                <a:cubicBezTo>
                  <a:pt x="118974" y="320986"/>
                  <a:pt x="304571" y="40328"/>
                  <a:pt x="300044" y="41837"/>
                </a:cubicBezTo>
                <a:cubicBezTo>
                  <a:pt x="295517" y="43346"/>
                  <a:pt x="84270" y="361726"/>
                  <a:pt x="46547" y="408502"/>
                </a:cubicBezTo>
                <a:cubicBezTo>
                  <a:pt x="8824" y="455278"/>
                  <a:pt x="60127" y="363990"/>
                  <a:pt x="73707" y="322495"/>
                </a:cubicBezTo>
                <a:cubicBezTo>
                  <a:pt x="87287" y="281000"/>
                  <a:pt x="139345" y="149724"/>
                  <a:pt x="128028" y="159532"/>
                </a:cubicBezTo>
                <a:cubicBezTo>
                  <a:pt x="116711" y="169340"/>
                  <a:pt x="14105" y="363235"/>
                  <a:pt x="5806" y="381342"/>
                </a:cubicBezTo>
                <a:cubicBezTo>
                  <a:pt x="-2493" y="399449"/>
                  <a:pt x="73707" y="319477"/>
                  <a:pt x="78234" y="268174"/>
                </a:cubicBezTo>
                <a:cubicBezTo>
                  <a:pt x="82761" y="216871"/>
                  <a:pt x="41266" y="112756"/>
                  <a:pt x="32967" y="73524"/>
                </a:cubicBezTo>
                <a:cubicBezTo>
                  <a:pt x="24668" y="34292"/>
                  <a:pt x="44284" y="-37381"/>
                  <a:pt x="46547" y="237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D74746ED-3372-75D2-F26E-A71686A44FC5}"/>
              </a:ext>
            </a:extLst>
          </p:cNvPr>
          <p:cNvSpPr/>
          <p:nvPr/>
        </p:nvSpPr>
        <p:spPr>
          <a:xfrm>
            <a:off x="6396268" y="6595308"/>
            <a:ext cx="230881" cy="238235"/>
          </a:xfrm>
          <a:custGeom>
            <a:avLst/>
            <a:gdLst>
              <a:gd name="connsiteX0" fmla="*/ 5 w 230881"/>
              <a:gd name="connsiteY0" fmla="*/ 36355 h 238235"/>
              <a:gd name="connsiteX1" fmla="*/ 81486 w 230881"/>
              <a:gd name="connsiteY1" fmla="*/ 122363 h 238235"/>
              <a:gd name="connsiteX2" fmla="*/ 58853 w 230881"/>
              <a:gd name="connsiteY2" fmla="*/ 235532 h 238235"/>
              <a:gd name="connsiteX3" fmla="*/ 230869 w 230881"/>
              <a:gd name="connsiteY3" fmla="*/ 142 h 238235"/>
              <a:gd name="connsiteX4" fmla="*/ 67906 w 230881"/>
              <a:gd name="connsiteY4" fmla="*/ 199318 h 238235"/>
              <a:gd name="connsiteX5" fmla="*/ 76960 w 230881"/>
              <a:gd name="connsiteY5" fmla="*/ 108783 h 238235"/>
              <a:gd name="connsiteX6" fmla="*/ 5 w 230881"/>
              <a:gd name="connsiteY6" fmla="*/ 36355 h 238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881" h="238235">
                <a:moveTo>
                  <a:pt x="5" y="36355"/>
                </a:moveTo>
                <a:cubicBezTo>
                  <a:pt x="759" y="38618"/>
                  <a:pt x="71678" y="89167"/>
                  <a:pt x="81486" y="122363"/>
                </a:cubicBezTo>
                <a:cubicBezTo>
                  <a:pt x="91294" y="155559"/>
                  <a:pt x="33956" y="255902"/>
                  <a:pt x="58853" y="235532"/>
                </a:cubicBezTo>
                <a:cubicBezTo>
                  <a:pt x="83750" y="215162"/>
                  <a:pt x="229360" y="6178"/>
                  <a:pt x="230869" y="142"/>
                </a:cubicBezTo>
                <a:cubicBezTo>
                  <a:pt x="232378" y="-5894"/>
                  <a:pt x="93557" y="181211"/>
                  <a:pt x="67906" y="199318"/>
                </a:cubicBezTo>
                <a:cubicBezTo>
                  <a:pt x="42255" y="217425"/>
                  <a:pt x="83750" y="132926"/>
                  <a:pt x="76960" y="108783"/>
                </a:cubicBezTo>
                <a:cubicBezTo>
                  <a:pt x="70170" y="84640"/>
                  <a:pt x="-749" y="34092"/>
                  <a:pt x="5" y="363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1E6BC919-C190-57AD-4564-B6ACEDD9C867}"/>
              </a:ext>
            </a:extLst>
          </p:cNvPr>
          <p:cNvSpPr/>
          <p:nvPr/>
        </p:nvSpPr>
        <p:spPr>
          <a:xfrm>
            <a:off x="5789690" y="6544995"/>
            <a:ext cx="643395" cy="173192"/>
          </a:xfrm>
          <a:custGeom>
            <a:avLst/>
            <a:gdLst>
              <a:gd name="connsiteX0" fmla="*/ 1 w 643395"/>
              <a:gd name="connsiteY0" fmla="*/ 41401 h 173192"/>
              <a:gd name="connsiteX1" fmla="*/ 344033 w 643395"/>
              <a:gd name="connsiteY1" fmla="*/ 100249 h 173192"/>
              <a:gd name="connsiteX2" fmla="*/ 185597 w 643395"/>
              <a:gd name="connsiteY2" fmla="*/ 660 h 173192"/>
              <a:gd name="connsiteX3" fmla="*/ 497942 w 643395"/>
              <a:gd name="connsiteY3" fmla="*/ 159096 h 173192"/>
              <a:gd name="connsiteX4" fmla="*/ 479835 w 643395"/>
              <a:gd name="connsiteY4" fmla="*/ 109302 h 173192"/>
              <a:gd name="connsiteX5" fmla="*/ 642797 w 643395"/>
              <a:gd name="connsiteY5" fmla="*/ 172676 h 173192"/>
              <a:gd name="connsiteX6" fmla="*/ 538682 w 643395"/>
              <a:gd name="connsiteY6" fmla="*/ 140989 h 173192"/>
              <a:gd name="connsiteX7" fmla="*/ 199177 w 643395"/>
              <a:gd name="connsiteY7" fmla="*/ 36874 h 173192"/>
              <a:gd name="connsiteX8" fmla="*/ 348560 w 643395"/>
              <a:gd name="connsiteY8" fmla="*/ 109302 h 173192"/>
              <a:gd name="connsiteX9" fmla="*/ 1 w 643395"/>
              <a:gd name="connsiteY9" fmla="*/ 41401 h 17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3395" h="173192">
                <a:moveTo>
                  <a:pt x="1" y="41401"/>
                </a:moveTo>
                <a:cubicBezTo>
                  <a:pt x="-754" y="39892"/>
                  <a:pt x="313100" y="107039"/>
                  <a:pt x="344033" y="100249"/>
                </a:cubicBezTo>
                <a:cubicBezTo>
                  <a:pt x="374966" y="93459"/>
                  <a:pt x="159945" y="-9148"/>
                  <a:pt x="185597" y="660"/>
                </a:cubicBezTo>
                <a:cubicBezTo>
                  <a:pt x="211249" y="10468"/>
                  <a:pt x="448902" y="140989"/>
                  <a:pt x="497942" y="159096"/>
                </a:cubicBezTo>
                <a:cubicBezTo>
                  <a:pt x="546982" y="177203"/>
                  <a:pt x="455692" y="107039"/>
                  <a:pt x="479835" y="109302"/>
                </a:cubicBezTo>
                <a:cubicBezTo>
                  <a:pt x="503978" y="111565"/>
                  <a:pt x="632989" y="167395"/>
                  <a:pt x="642797" y="172676"/>
                </a:cubicBezTo>
                <a:cubicBezTo>
                  <a:pt x="652605" y="177957"/>
                  <a:pt x="538682" y="140989"/>
                  <a:pt x="538682" y="140989"/>
                </a:cubicBezTo>
                <a:cubicBezTo>
                  <a:pt x="464745" y="118355"/>
                  <a:pt x="230864" y="42155"/>
                  <a:pt x="199177" y="36874"/>
                </a:cubicBezTo>
                <a:cubicBezTo>
                  <a:pt x="167490" y="31593"/>
                  <a:pt x="379492" y="107793"/>
                  <a:pt x="348560" y="109302"/>
                </a:cubicBezTo>
                <a:cubicBezTo>
                  <a:pt x="317628" y="110811"/>
                  <a:pt x="756" y="42910"/>
                  <a:pt x="1" y="414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AF0E7B43-A2B8-5201-8CC6-0B74074C6114}"/>
              </a:ext>
            </a:extLst>
          </p:cNvPr>
          <p:cNvSpPr/>
          <p:nvPr/>
        </p:nvSpPr>
        <p:spPr>
          <a:xfrm>
            <a:off x="6977857" y="6469852"/>
            <a:ext cx="300871" cy="472623"/>
          </a:xfrm>
          <a:custGeom>
            <a:avLst/>
            <a:gdLst>
              <a:gd name="connsiteX0" fmla="*/ 296602 w 300871"/>
              <a:gd name="connsiteY0" fmla="*/ 7902 h 472623"/>
              <a:gd name="connsiteX1" fmla="*/ 2365 w 300871"/>
              <a:gd name="connsiteY1" fmla="*/ 469629 h 472623"/>
              <a:gd name="connsiteX2" fmla="*/ 165327 w 300871"/>
              <a:gd name="connsiteY2" fmla="*/ 198025 h 472623"/>
              <a:gd name="connsiteX3" fmla="*/ 296602 w 300871"/>
              <a:gd name="connsiteY3" fmla="*/ 7902 h 472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871" h="472623">
                <a:moveTo>
                  <a:pt x="296602" y="7902"/>
                </a:moveTo>
                <a:cubicBezTo>
                  <a:pt x="269442" y="53169"/>
                  <a:pt x="24244" y="437942"/>
                  <a:pt x="2365" y="469629"/>
                </a:cubicBezTo>
                <a:cubicBezTo>
                  <a:pt x="-19514" y="501316"/>
                  <a:pt x="116288" y="272716"/>
                  <a:pt x="165327" y="198025"/>
                </a:cubicBezTo>
                <a:cubicBezTo>
                  <a:pt x="214366" y="123334"/>
                  <a:pt x="323762" y="-37365"/>
                  <a:pt x="296602" y="79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73D8BA83-B101-EF70-4766-5499655C6641}"/>
              </a:ext>
            </a:extLst>
          </p:cNvPr>
          <p:cNvSpPr/>
          <p:nvPr/>
        </p:nvSpPr>
        <p:spPr>
          <a:xfrm>
            <a:off x="7249312" y="6435976"/>
            <a:ext cx="284184" cy="190113"/>
          </a:xfrm>
          <a:custGeom>
            <a:avLst/>
            <a:gdLst>
              <a:gd name="connsiteX0" fmla="*/ 283171 w 284184"/>
              <a:gd name="connsiteY0" fmla="*/ 1038 h 190113"/>
              <a:gd name="connsiteX1" fmla="*/ 7040 w 284184"/>
              <a:gd name="connsiteY1" fmla="*/ 186634 h 190113"/>
              <a:gd name="connsiteX2" fmla="*/ 97575 w 284184"/>
              <a:gd name="connsiteY2" fmla="*/ 114206 h 190113"/>
              <a:gd name="connsiteX3" fmla="*/ 283171 w 284184"/>
              <a:gd name="connsiteY3" fmla="*/ 1038 h 19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4184" h="190113">
                <a:moveTo>
                  <a:pt x="283171" y="1038"/>
                </a:moveTo>
                <a:cubicBezTo>
                  <a:pt x="268082" y="13109"/>
                  <a:pt x="37973" y="167773"/>
                  <a:pt x="7040" y="186634"/>
                </a:cubicBezTo>
                <a:cubicBezTo>
                  <a:pt x="-23893" y="205495"/>
                  <a:pt x="54571" y="142875"/>
                  <a:pt x="97575" y="114206"/>
                </a:cubicBezTo>
                <a:cubicBezTo>
                  <a:pt x="140579" y="85537"/>
                  <a:pt x="298260" y="-11033"/>
                  <a:pt x="283171" y="10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7C0EFD3C-81AA-F691-2200-5237B5FFD179}"/>
              </a:ext>
            </a:extLst>
          </p:cNvPr>
          <p:cNvSpPr/>
          <p:nvPr/>
        </p:nvSpPr>
        <p:spPr>
          <a:xfrm>
            <a:off x="2326630" y="6492087"/>
            <a:ext cx="521853" cy="377574"/>
          </a:xfrm>
          <a:custGeom>
            <a:avLst/>
            <a:gdLst>
              <a:gd name="connsiteX0" fmla="*/ 645 w 521853"/>
              <a:gd name="connsiteY0" fmla="*/ 788 h 377574"/>
              <a:gd name="connsiteX1" fmla="*/ 302270 w 521853"/>
              <a:gd name="connsiteY1" fmla="*/ 108738 h 377574"/>
              <a:gd name="connsiteX2" fmla="*/ 292745 w 521853"/>
              <a:gd name="connsiteY2" fmla="*/ 105563 h 377574"/>
              <a:gd name="connsiteX3" fmla="*/ 457845 w 521853"/>
              <a:gd name="connsiteY3" fmla="*/ 264313 h 377574"/>
              <a:gd name="connsiteX4" fmla="*/ 448320 w 521853"/>
              <a:gd name="connsiteY4" fmla="*/ 232563 h 377574"/>
              <a:gd name="connsiteX5" fmla="*/ 514995 w 521853"/>
              <a:gd name="connsiteY5" fmla="*/ 375438 h 377574"/>
              <a:gd name="connsiteX6" fmla="*/ 492770 w 521853"/>
              <a:gd name="connsiteY6" fmla="*/ 302413 h 377574"/>
              <a:gd name="connsiteX7" fmla="*/ 276870 w 521853"/>
              <a:gd name="connsiteY7" fmla="*/ 92863 h 377574"/>
              <a:gd name="connsiteX8" fmla="*/ 168920 w 521853"/>
              <a:gd name="connsiteY8" fmla="*/ 29363 h 377574"/>
              <a:gd name="connsiteX9" fmla="*/ 219720 w 521853"/>
              <a:gd name="connsiteY9" fmla="*/ 57938 h 377574"/>
              <a:gd name="connsiteX10" fmla="*/ 645 w 521853"/>
              <a:gd name="connsiteY10" fmla="*/ 788 h 377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1853" h="377574">
                <a:moveTo>
                  <a:pt x="645" y="788"/>
                </a:moveTo>
                <a:cubicBezTo>
                  <a:pt x="14403" y="9255"/>
                  <a:pt x="302270" y="108738"/>
                  <a:pt x="302270" y="108738"/>
                </a:cubicBezTo>
                <a:cubicBezTo>
                  <a:pt x="350953" y="126200"/>
                  <a:pt x="266816" y="79634"/>
                  <a:pt x="292745" y="105563"/>
                </a:cubicBezTo>
                <a:cubicBezTo>
                  <a:pt x="318674" y="131492"/>
                  <a:pt x="431916" y="243146"/>
                  <a:pt x="457845" y="264313"/>
                </a:cubicBezTo>
                <a:cubicBezTo>
                  <a:pt x="483774" y="285480"/>
                  <a:pt x="438795" y="214042"/>
                  <a:pt x="448320" y="232563"/>
                </a:cubicBezTo>
                <a:cubicBezTo>
                  <a:pt x="457845" y="251084"/>
                  <a:pt x="507587" y="363796"/>
                  <a:pt x="514995" y="375438"/>
                </a:cubicBezTo>
                <a:cubicBezTo>
                  <a:pt x="522403" y="387080"/>
                  <a:pt x="532457" y="349509"/>
                  <a:pt x="492770" y="302413"/>
                </a:cubicBezTo>
                <a:cubicBezTo>
                  <a:pt x="453083" y="255317"/>
                  <a:pt x="330845" y="138371"/>
                  <a:pt x="276870" y="92863"/>
                </a:cubicBezTo>
                <a:cubicBezTo>
                  <a:pt x="222895" y="47355"/>
                  <a:pt x="178445" y="35184"/>
                  <a:pt x="168920" y="29363"/>
                </a:cubicBezTo>
                <a:cubicBezTo>
                  <a:pt x="159395" y="23542"/>
                  <a:pt x="241945" y="61113"/>
                  <a:pt x="219720" y="57938"/>
                </a:cubicBezTo>
                <a:cubicBezTo>
                  <a:pt x="197495" y="54763"/>
                  <a:pt x="-13113" y="-7679"/>
                  <a:pt x="645" y="7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ACA56013-F3F7-A95C-6834-0D7382C36DDA}"/>
              </a:ext>
            </a:extLst>
          </p:cNvPr>
          <p:cNvSpPr/>
          <p:nvPr/>
        </p:nvSpPr>
        <p:spPr>
          <a:xfrm>
            <a:off x="2025550" y="6432959"/>
            <a:ext cx="470014" cy="244134"/>
          </a:xfrm>
          <a:custGeom>
            <a:avLst/>
            <a:gdLst>
              <a:gd name="connsiteX0" fmla="*/ 466825 w 470014"/>
              <a:gd name="connsiteY0" fmla="*/ 53566 h 244134"/>
              <a:gd name="connsiteX1" fmla="*/ 139800 w 470014"/>
              <a:gd name="connsiteY1" fmla="*/ 44041 h 244134"/>
              <a:gd name="connsiteX2" fmla="*/ 212825 w 470014"/>
              <a:gd name="connsiteY2" fmla="*/ 50391 h 244134"/>
              <a:gd name="connsiteX3" fmla="*/ 104875 w 470014"/>
              <a:gd name="connsiteY3" fmla="*/ 139291 h 244134"/>
              <a:gd name="connsiteX4" fmla="*/ 100 w 470014"/>
              <a:gd name="connsiteY4" fmla="*/ 244066 h 244134"/>
              <a:gd name="connsiteX5" fmla="*/ 123925 w 470014"/>
              <a:gd name="connsiteY5" fmla="*/ 123416 h 244134"/>
              <a:gd name="connsiteX6" fmla="*/ 260450 w 470014"/>
              <a:gd name="connsiteY6" fmla="*/ 2766 h 244134"/>
              <a:gd name="connsiteX7" fmla="*/ 241400 w 470014"/>
              <a:gd name="connsiteY7" fmla="*/ 37691 h 244134"/>
              <a:gd name="connsiteX8" fmla="*/ 304900 w 470014"/>
              <a:gd name="connsiteY8" fmla="*/ 24991 h 244134"/>
              <a:gd name="connsiteX9" fmla="*/ 466825 w 470014"/>
              <a:gd name="connsiteY9" fmla="*/ 53566 h 244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0014" h="244134">
                <a:moveTo>
                  <a:pt x="466825" y="53566"/>
                </a:moveTo>
                <a:cubicBezTo>
                  <a:pt x="439308" y="56741"/>
                  <a:pt x="182133" y="44570"/>
                  <a:pt x="139800" y="44041"/>
                </a:cubicBezTo>
                <a:cubicBezTo>
                  <a:pt x="97467" y="43512"/>
                  <a:pt x="218646" y="34516"/>
                  <a:pt x="212825" y="50391"/>
                </a:cubicBezTo>
                <a:cubicBezTo>
                  <a:pt x="207004" y="66266"/>
                  <a:pt x="140329" y="107012"/>
                  <a:pt x="104875" y="139291"/>
                </a:cubicBezTo>
                <a:cubicBezTo>
                  <a:pt x="69421" y="171570"/>
                  <a:pt x="-3075" y="246712"/>
                  <a:pt x="100" y="244066"/>
                </a:cubicBezTo>
                <a:cubicBezTo>
                  <a:pt x="3275" y="241420"/>
                  <a:pt x="80533" y="163633"/>
                  <a:pt x="123925" y="123416"/>
                </a:cubicBezTo>
                <a:cubicBezTo>
                  <a:pt x="167317" y="83199"/>
                  <a:pt x="240871" y="17053"/>
                  <a:pt x="260450" y="2766"/>
                </a:cubicBezTo>
                <a:cubicBezTo>
                  <a:pt x="280029" y="-11521"/>
                  <a:pt x="233992" y="33987"/>
                  <a:pt x="241400" y="37691"/>
                </a:cubicBezTo>
                <a:cubicBezTo>
                  <a:pt x="248808" y="41395"/>
                  <a:pt x="274209" y="20229"/>
                  <a:pt x="304900" y="24991"/>
                </a:cubicBezTo>
                <a:cubicBezTo>
                  <a:pt x="335591" y="29753"/>
                  <a:pt x="494342" y="50391"/>
                  <a:pt x="466825" y="535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3F5C366F-BBBC-0512-3991-99E1F79D2B2D}"/>
              </a:ext>
            </a:extLst>
          </p:cNvPr>
          <p:cNvSpPr/>
          <p:nvPr/>
        </p:nvSpPr>
        <p:spPr>
          <a:xfrm>
            <a:off x="1953941" y="6361737"/>
            <a:ext cx="356114" cy="456369"/>
          </a:xfrm>
          <a:custGeom>
            <a:avLst/>
            <a:gdLst>
              <a:gd name="connsiteX0" fmla="*/ 335234 w 356114"/>
              <a:gd name="connsiteY0" fmla="*/ 16838 h 456369"/>
              <a:gd name="connsiteX1" fmla="*/ 17734 w 356114"/>
              <a:gd name="connsiteY1" fmla="*/ 372438 h 456369"/>
              <a:gd name="connsiteX2" fmla="*/ 36784 w 356114"/>
              <a:gd name="connsiteY2" fmla="*/ 356563 h 456369"/>
              <a:gd name="connsiteX3" fmla="*/ 5034 w 356114"/>
              <a:gd name="connsiteY3" fmla="*/ 451813 h 456369"/>
              <a:gd name="connsiteX4" fmla="*/ 147909 w 356114"/>
              <a:gd name="connsiteY4" fmla="*/ 188288 h 456369"/>
              <a:gd name="connsiteX5" fmla="*/ 128859 w 356114"/>
              <a:gd name="connsiteY5" fmla="*/ 229563 h 456369"/>
              <a:gd name="connsiteX6" fmla="*/ 303484 w 356114"/>
              <a:gd name="connsiteY6" fmla="*/ 73988 h 456369"/>
              <a:gd name="connsiteX7" fmla="*/ 335234 w 356114"/>
              <a:gd name="connsiteY7" fmla="*/ 16838 h 456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6114" h="456369">
                <a:moveTo>
                  <a:pt x="335234" y="16838"/>
                </a:moveTo>
                <a:cubicBezTo>
                  <a:pt x="287609" y="66580"/>
                  <a:pt x="17734" y="372438"/>
                  <a:pt x="17734" y="372438"/>
                </a:cubicBezTo>
                <a:cubicBezTo>
                  <a:pt x="-32008" y="429059"/>
                  <a:pt x="38901" y="343334"/>
                  <a:pt x="36784" y="356563"/>
                </a:cubicBezTo>
                <a:cubicBezTo>
                  <a:pt x="34667" y="369792"/>
                  <a:pt x="-13487" y="479859"/>
                  <a:pt x="5034" y="451813"/>
                </a:cubicBezTo>
                <a:cubicBezTo>
                  <a:pt x="23555" y="423767"/>
                  <a:pt x="127271" y="225330"/>
                  <a:pt x="147909" y="188288"/>
                </a:cubicBezTo>
                <a:cubicBezTo>
                  <a:pt x="168547" y="151246"/>
                  <a:pt x="102930" y="248613"/>
                  <a:pt x="128859" y="229563"/>
                </a:cubicBezTo>
                <a:cubicBezTo>
                  <a:pt x="154788" y="210513"/>
                  <a:pt x="268030" y="107855"/>
                  <a:pt x="303484" y="73988"/>
                </a:cubicBezTo>
                <a:cubicBezTo>
                  <a:pt x="338938" y="40121"/>
                  <a:pt x="382859" y="-32904"/>
                  <a:pt x="335234" y="168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7401BE07-3F46-0B18-9427-94A719D0FB98}"/>
              </a:ext>
            </a:extLst>
          </p:cNvPr>
          <p:cNvSpPr/>
          <p:nvPr/>
        </p:nvSpPr>
        <p:spPr>
          <a:xfrm>
            <a:off x="1979537" y="6597559"/>
            <a:ext cx="118909" cy="812891"/>
          </a:xfrm>
          <a:custGeom>
            <a:avLst/>
            <a:gdLst>
              <a:gd name="connsiteX0" fmla="*/ 84213 w 118909"/>
              <a:gd name="connsiteY0" fmla="*/ 91 h 812891"/>
              <a:gd name="connsiteX1" fmla="*/ 11188 w 118909"/>
              <a:gd name="connsiteY1" fmla="*/ 276316 h 812891"/>
              <a:gd name="connsiteX2" fmla="*/ 46113 w 118909"/>
              <a:gd name="connsiteY2" fmla="*/ 463641 h 812891"/>
              <a:gd name="connsiteX3" fmla="*/ 39763 w 118909"/>
              <a:gd name="connsiteY3" fmla="*/ 425541 h 812891"/>
              <a:gd name="connsiteX4" fmla="*/ 115963 w 118909"/>
              <a:gd name="connsiteY4" fmla="*/ 752566 h 812891"/>
              <a:gd name="connsiteX5" fmla="*/ 103263 w 118909"/>
              <a:gd name="connsiteY5" fmla="*/ 689066 h 812891"/>
              <a:gd name="connsiteX6" fmla="*/ 103263 w 118909"/>
              <a:gd name="connsiteY6" fmla="*/ 812891 h 812891"/>
              <a:gd name="connsiteX7" fmla="*/ 103263 w 118909"/>
              <a:gd name="connsiteY7" fmla="*/ 673191 h 812891"/>
              <a:gd name="connsiteX8" fmla="*/ 58813 w 118909"/>
              <a:gd name="connsiteY8" fmla="*/ 457291 h 812891"/>
              <a:gd name="connsiteX9" fmla="*/ 39763 w 118909"/>
              <a:gd name="connsiteY9" fmla="*/ 285841 h 812891"/>
              <a:gd name="connsiteX10" fmla="*/ 100088 w 118909"/>
              <a:gd name="connsiteY10" fmla="*/ 98516 h 812891"/>
              <a:gd name="connsiteX11" fmla="*/ 4838 w 118909"/>
              <a:gd name="connsiteY11" fmla="*/ 393791 h 812891"/>
              <a:gd name="connsiteX12" fmla="*/ 14363 w 118909"/>
              <a:gd name="connsiteY12" fmla="*/ 336641 h 812891"/>
              <a:gd name="connsiteX13" fmla="*/ 17538 w 118909"/>
              <a:gd name="connsiteY13" fmla="*/ 174716 h 812891"/>
              <a:gd name="connsiteX14" fmla="*/ 4838 w 118909"/>
              <a:gd name="connsiteY14" fmla="*/ 244566 h 812891"/>
              <a:gd name="connsiteX15" fmla="*/ 84213 w 118909"/>
              <a:gd name="connsiteY15" fmla="*/ 91 h 812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8909" h="812891">
                <a:moveTo>
                  <a:pt x="84213" y="91"/>
                </a:moveTo>
                <a:cubicBezTo>
                  <a:pt x="85271" y="5382"/>
                  <a:pt x="17538" y="199058"/>
                  <a:pt x="11188" y="276316"/>
                </a:cubicBezTo>
                <a:cubicBezTo>
                  <a:pt x="4838" y="353574"/>
                  <a:pt x="41351" y="438770"/>
                  <a:pt x="46113" y="463641"/>
                </a:cubicBezTo>
                <a:cubicBezTo>
                  <a:pt x="50875" y="488512"/>
                  <a:pt x="28121" y="377387"/>
                  <a:pt x="39763" y="425541"/>
                </a:cubicBezTo>
                <a:cubicBezTo>
                  <a:pt x="51405" y="473695"/>
                  <a:pt x="105380" y="708645"/>
                  <a:pt x="115963" y="752566"/>
                </a:cubicBezTo>
                <a:cubicBezTo>
                  <a:pt x="126546" y="796487"/>
                  <a:pt x="105380" y="679012"/>
                  <a:pt x="103263" y="689066"/>
                </a:cubicBezTo>
                <a:cubicBezTo>
                  <a:pt x="101146" y="699120"/>
                  <a:pt x="103263" y="812891"/>
                  <a:pt x="103263" y="812891"/>
                </a:cubicBezTo>
                <a:cubicBezTo>
                  <a:pt x="103263" y="810245"/>
                  <a:pt x="110671" y="732458"/>
                  <a:pt x="103263" y="673191"/>
                </a:cubicBezTo>
                <a:cubicBezTo>
                  <a:pt x="95855" y="613924"/>
                  <a:pt x="69396" y="521849"/>
                  <a:pt x="58813" y="457291"/>
                </a:cubicBezTo>
                <a:cubicBezTo>
                  <a:pt x="48230" y="392733"/>
                  <a:pt x="32884" y="345637"/>
                  <a:pt x="39763" y="285841"/>
                </a:cubicBezTo>
                <a:cubicBezTo>
                  <a:pt x="46642" y="226045"/>
                  <a:pt x="100088" y="98516"/>
                  <a:pt x="100088" y="98516"/>
                </a:cubicBezTo>
                <a:cubicBezTo>
                  <a:pt x="94267" y="116508"/>
                  <a:pt x="19125" y="354104"/>
                  <a:pt x="4838" y="393791"/>
                </a:cubicBezTo>
                <a:cubicBezTo>
                  <a:pt x="-9449" y="433478"/>
                  <a:pt x="12246" y="373153"/>
                  <a:pt x="14363" y="336641"/>
                </a:cubicBezTo>
                <a:cubicBezTo>
                  <a:pt x="16480" y="300129"/>
                  <a:pt x="19125" y="190062"/>
                  <a:pt x="17538" y="174716"/>
                </a:cubicBezTo>
                <a:cubicBezTo>
                  <a:pt x="15950" y="159370"/>
                  <a:pt x="-4158" y="268908"/>
                  <a:pt x="4838" y="244566"/>
                </a:cubicBezTo>
                <a:cubicBezTo>
                  <a:pt x="13834" y="220224"/>
                  <a:pt x="83155" y="-5200"/>
                  <a:pt x="84213" y="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9E6C8717-8C33-0C9F-E0F9-7C20761CAF74}"/>
              </a:ext>
            </a:extLst>
          </p:cNvPr>
          <p:cNvSpPr/>
          <p:nvPr/>
        </p:nvSpPr>
        <p:spPr>
          <a:xfrm>
            <a:off x="1932753" y="6705353"/>
            <a:ext cx="149980" cy="655608"/>
          </a:xfrm>
          <a:custGeom>
            <a:avLst/>
            <a:gdLst>
              <a:gd name="connsiteX0" fmla="*/ 64322 w 149980"/>
              <a:gd name="connsiteY0" fmla="*/ 247 h 655608"/>
              <a:gd name="connsiteX1" fmla="*/ 48447 w 149980"/>
              <a:gd name="connsiteY1" fmla="*/ 203447 h 655608"/>
              <a:gd name="connsiteX2" fmla="*/ 86547 w 149980"/>
              <a:gd name="connsiteY2" fmla="*/ 400297 h 655608"/>
              <a:gd name="connsiteX3" fmla="*/ 77022 w 149980"/>
              <a:gd name="connsiteY3" fmla="*/ 378072 h 655608"/>
              <a:gd name="connsiteX4" fmla="*/ 143697 w 149980"/>
              <a:gd name="connsiteY4" fmla="*/ 644772 h 655608"/>
              <a:gd name="connsiteX5" fmla="*/ 130997 w 149980"/>
              <a:gd name="connsiteY5" fmla="*/ 568572 h 655608"/>
              <a:gd name="connsiteX6" fmla="*/ 822 w 149980"/>
              <a:gd name="connsiteY6" fmla="*/ 247897 h 655608"/>
              <a:gd name="connsiteX7" fmla="*/ 73847 w 149980"/>
              <a:gd name="connsiteY7" fmla="*/ 365372 h 655608"/>
              <a:gd name="connsiteX8" fmla="*/ 38922 w 149980"/>
              <a:gd name="connsiteY8" fmla="*/ 165347 h 655608"/>
              <a:gd name="connsiteX9" fmla="*/ 64322 w 149980"/>
              <a:gd name="connsiteY9" fmla="*/ 247 h 655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9980" h="655608">
                <a:moveTo>
                  <a:pt x="64322" y="247"/>
                </a:moveTo>
                <a:cubicBezTo>
                  <a:pt x="65910" y="6597"/>
                  <a:pt x="44743" y="136772"/>
                  <a:pt x="48447" y="203447"/>
                </a:cubicBezTo>
                <a:cubicBezTo>
                  <a:pt x="52151" y="270122"/>
                  <a:pt x="81785" y="371193"/>
                  <a:pt x="86547" y="400297"/>
                </a:cubicBezTo>
                <a:cubicBezTo>
                  <a:pt x="91309" y="429401"/>
                  <a:pt x="67497" y="337326"/>
                  <a:pt x="77022" y="378072"/>
                </a:cubicBezTo>
                <a:cubicBezTo>
                  <a:pt x="86547" y="418818"/>
                  <a:pt x="134701" y="613022"/>
                  <a:pt x="143697" y="644772"/>
                </a:cubicBezTo>
                <a:cubicBezTo>
                  <a:pt x="152693" y="676522"/>
                  <a:pt x="154809" y="634718"/>
                  <a:pt x="130997" y="568572"/>
                </a:cubicBezTo>
                <a:cubicBezTo>
                  <a:pt x="107185" y="502426"/>
                  <a:pt x="10347" y="281764"/>
                  <a:pt x="822" y="247897"/>
                </a:cubicBezTo>
                <a:cubicBezTo>
                  <a:pt x="-8703" y="214030"/>
                  <a:pt x="67497" y="379130"/>
                  <a:pt x="73847" y="365372"/>
                </a:cubicBezTo>
                <a:cubicBezTo>
                  <a:pt x="80197" y="351614"/>
                  <a:pt x="39980" y="219322"/>
                  <a:pt x="38922" y="165347"/>
                </a:cubicBezTo>
                <a:cubicBezTo>
                  <a:pt x="37864" y="111372"/>
                  <a:pt x="62734" y="-6103"/>
                  <a:pt x="64322" y="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24F1C96E-00DE-B8E4-6E68-6089EA8CBCFE}"/>
              </a:ext>
            </a:extLst>
          </p:cNvPr>
          <p:cNvSpPr/>
          <p:nvPr/>
        </p:nvSpPr>
        <p:spPr>
          <a:xfrm>
            <a:off x="2895512" y="6988175"/>
            <a:ext cx="137874" cy="461187"/>
          </a:xfrm>
          <a:custGeom>
            <a:avLst/>
            <a:gdLst>
              <a:gd name="connsiteX0" fmla="*/ 38188 w 137874"/>
              <a:gd name="connsiteY0" fmla="*/ 0 h 461187"/>
              <a:gd name="connsiteX1" fmla="*/ 76288 w 137874"/>
              <a:gd name="connsiteY1" fmla="*/ 92075 h 461187"/>
              <a:gd name="connsiteX2" fmla="*/ 73113 w 137874"/>
              <a:gd name="connsiteY2" fmla="*/ 282575 h 461187"/>
              <a:gd name="connsiteX3" fmla="*/ 123913 w 137874"/>
              <a:gd name="connsiteY3" fmla="*/ 203200 h 461187"/>
              <a:gd name="connsiteX4" fmla="*/ 12788 w 137874"/>
              <a:gd name="connsiteY4" fmla="*/ 457200 h 461187"/>
              <a:gd name="connsiteX5" fmla="*/ 69938 w 137874"/>
              <a:gd name="connsiteY5" fmla="*/ 339725 h 461187"/>
              <a:gd name="connsiteX6" fmla="*/ 88 w 137874"/>
              <a:gd name="connsiteY6" fmla="*/ 92075 h 461187"/>
              <a:gd name="connsiteX7" fmla="*/ 57238 w 137874"/>
              <a:gd name="connsiteY7" fmla="*/ 228600 h 461187"/>
              <a:gd name="connsiteX8" fmla="*/ 136613 w 137874"/>
              <a:gd name="connsiteY8" fmla="*/ 6350 h 461187"/>
              <a:gd name="connsiteX9" fmla="*/ 101688 w 137874"/>
              <a:gd name="connsiteY9" fmla="*/ 92075 h 461187"/>
              <a:gd name="connsiteX10" fmla="*/ 38188 w 137874"/>
              <a:gd name="connsiteY10" fmla="*/ 0 h 461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874" h="461187">
                <a:moveTo>
                  <a:pt x="38188" y="0"/>
                </a:moveTo>
                <a:cubicBezTo>
                  <a:pt x="33955" y="0"/>
                  <a:pt x="70467" y="44979"/>
                  <a:pt x="76288" y="92075"/>
                </a:cubicBezTo>
                <a:cubicBezTo>
                  <a:pt x="82109" y="139171"/>
                  <a:pt x="65176" y="264054"/>
                  <a:pt x="73113" y="282575"/>
                </a:cubicBezTo>
                <a:cubicBezTo>
                  <a:pt x="81050" y="301096"/>
                  <a:pt x="133967" y="174096"/>
                  <a:pt x="123913" y="203200"/>
                </a:cubicBezTo>
                <a:cubicBezTo>
                  <a:pt x="113859" y="232304"/>
                  <a:pt x="21784" y="434446"/>
                  <a:pt x="12788" y="457200"/>
                </a:cubicBezTo>
                <a:cubicBezTo>
                  <a:pt x="3792" y="479954"/>
                  <a:pt x="72055" y="400579"/>
                  <a:pt x="69938" y="339725"/>
                </a:cubicBezTo>
                <a:cubicBezTo>
                  <a:pt x="67821" y="278871"/>
                  <a:pt x="2205" y="110596"/>
                  <a:pt x="88" y="92075"/>
                </a:cubicBezTo>
                <a:cubicBezTo>
                  <a:pt x="-2029" y="73554"/>
                  <a:pt x="34484" y="242888"/>
                  <a:pt x="57238" y="228600"/>
                </a:cubicBezTo>
                <a:cubicBezTo>
                  <a:pt x="79992" y="214313"/>
                  <a:pt x="129205" y="29104"/>
                  <a:pt x="136613" y="6350"/>
                </a:cubicBezTo>
                <a:cubicBezTo>
                  <a:pt x="144021" y="-16404"/>
                  <a:pt x="117034" y="89429"/>
                  <a:pt x="101688" y="92075"/>
                </a:cubicBezTo>
                <a:cubicBezTo>
                  <a:pt x="86342" y="94721"/>
                  <a:pt x="42421" y="0"/>
                  <a:pt x="381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2356C872-B416-F20C-85F5-DE9700C71A00}"/>
              </a:ext>
            </a:extLst>
          </p:cNvPr>
          <p:cNvSpPr/>
          <p:nvPr/>
        </p:nvSpPr>
        <p:spPr>
          <a:xfrm>
            <a:off x="2842682" y="7342695"/>
            <a:ext cx="211711" cy="844533"/>
          </a:xfrm>
          <a:custGeom>
            <a:avLst/>
            <a:gdLst>
              <a:gd name="connsiteX0" fmla="*/ 91018 w 211711"/>
              <a:gd name="connsiteY0" fmla="*/ 99505 h 844533"/>
              <a:gd name="connsiteX1" fmla="*/ 113243 w 211711"/>
              <a:gd name="connsiteY1" fmla="*/ 239205 h 844533"/>
              <a:gd name="connsiteX2" fmla="*/ 116418 w 211711"/>
              <a:gd name="connsiteY2" fmla="*/ 378905 h 844533"/>
              <a:gd name="connsiteX3" fmla="*/ 138643 w 211711"/>
              <a:gd name="connsiteY3" fmla="*/ 347155 h 844533"/>
              <a:gd name="connsiteX4" fmla="*/ 56093 w 211711"/>
              <a:gd name="connsiteY4" fmla="*/ 610680 h 844533"/>
              <a:gd name="connsiteX5" fmla="*/ 100543 w 211711"/>
              <a:gd name="connsiteY5" fmla="*/ 528130 h 844533"/>
              <a:gd name="connsiteX6" fmla="*/ 27518 w 211711"/>
              <a:gd name="connsiteY6" fmla="*/ 699580 h 844533"/>
              <a:gd name="connsiteX7" fmla="*/ 11643 w 211711"/>
              <a:gd name="connsiteY7" fmla="*/ 842455 h 844533"/>
              <a:gd name="connsiteX8" fmla="*/ 14818 w 211711"/>
              <a:gd name="connsiteY8" fmla="*/ 753555 h 844533"/>
              <a:gd name="connsiteX9" fmla="*/ 192618 w 211711"/>
              <a:gd name="connsiteY9" fmla="*/ 366205 h 844533"/>
              <a:gd name="connsiteX10" fmla="*/ 84668 w 211711"/>
              <a:gd name="connsiteY10" fmla="*/ 524955 h 844533"/>
              <a:gd name="connsiteX11" fmla="*/ 106893 w 211711"/>
              <a:gd name="connsiteY11" fmla="*/ 407480 h 844533"/>
              <a:gd name="connsiteX12" fmla="*/ 211668 w 211711"/>
              <a:gd name="connsiteY12" fmla="*/ 1080 h 844533"/>
              <a:gd name="connsiteX13" fmla="*/ 119593 w 211711"/>
              <a:gd name="connsiteY13" fmla="*/ 283655 h 844533"/>
              <a:gd name="connsiteX14" fmla="*/ 91018 w 211711"/>
              <a:gd name="connsiteY14" fmla="*/ 99505 h 844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711" h="844533">
                <a:moveTo>
                  <a:pt x="91018" y="99505"/>
                </a:moveTo>
                <a:cubicBezTo>
                  <a:pt x="89960" y="92097"/>
                  <a:pt x="109010" y="192638"/>
                  <a:pt x="113243" y="239205"/>
                </a:cubicBezTo>
                <a:cubicBezTo>
                  <a:pt x="117476" y="285772"/>
                  <a:pt x="112185" y="360913"/>
                  <a:pt x="116418" y="378905"/>
                </a:cubicBezTo>
                <a:cubicBezTo>
                  <a:pt x="120651" y="396897"/>
                  <a:pt x="148697" y="308526"/>
                  <a:pt x="138643" y="347155"/>
                </a:cubicBezTo>
                <a:cubicBezTo>
                  <a:pt x="128589" y="385784"/>
                  <a:pt x="62443" y="580518"/>
                  <a:pt x="56093" y="610680"/>
                </a:cubicBezTo>
                <a:cubicBezTo>
                  <a:pt x="49743" y="640842"/>
                  <a:pt x="105306" y="513313"/>
                  <a:pt x="100543" y="528130"/>
                </a:cubicBezTo>
                <a:cubicBezTo>
                  <a:pt x="95780" y="542947"/>
                  <a:pt x="42335" y="647193"/>
                  <a:pt x="27518" y="699580"/>
                </a:cubicBezTo>
                <a:cubicBezTo>
                  <a:pt x="12701" y="751967"/>
                  <a:pt x="13760" y="833459"/>
                  <a:pt x="11643" y="842455"/>
                </a:cubicBezTo>
                <a:cubicBezTo>
                  <a:pt x="9526" y="851451"/>
                  <a:pt x="-15345" y="832930"/>
                  <a:pt x="14818" y="753555"/>
                </a:cubicBezTo>
                <a:cubicBezTo>
                  <a:pt x="44980" y="674180"/>
                  <a:pt x="180976" y="404305"/>
                  <a:pt x="192618" y="366205"/>
                </a:cubicBezTo>
                <a:cubicBezTo>
                  <a:pt x="204260" y="328105"/>
                  <a:pt x="98956" y="518076"/>
                  <a:pt x="84668" y="524955"/>
                </a:cubicBezTo>
                <a:cubicBezTo>
                  <a:pt x="70380" y="531834"/>
                  <a:pt x="85726" y="494792"/>
                  <a:pt x="106893" y="407480"/>
                </a:cubicBezTo>
                <a:cubicBezTo>
                  <a:pt x="128060" y="320168"/>
                  <a:pt x="209551" y="21717"/>
                  <a:pt x="211668" y="1080"/>
                </a:cubicBezTo>
                <a:cubicBezTo>
                  <a:pt x="213785" y="-19557"/>
                  <a:pt x="137585" y="261959"/>
                  <a:pt x="119593" y="283655"/>
                </a:cubicBezTo>
                <a:cubicBezTo>
                  <a:pt x="101601" y="305351"/>
                  <a:pt x="92076" y="106913"/>
                  <a:pt x="91018" y="995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804B276B-E411-BCB5-BCE2-7E01E47B1233}"/>
              </a:ext>
            </a:extLst>
          </p:cNvPr>
          <p:cNvSpPr/>
          <p:nvPr/>
        </p:nvSpPr>
        <p:spPr>
          <a:xfrm>
            <a:off x="2085701" y="7298863"/>
            <a:ext cx="517276" cy="1011550"/>
          </a:xfrm>
          <a:custGeom>
            <a:avLst/>
            <a:gdLst>
              <a:gd name="connsiteX0" fmla="*/ 35199 w 517276"/>
              <a:gd name="connsiteY0" fmla="*/ 462 h 1011550"/>
              <a:gd name="connsiteX1" fmla="*/ 22499 w 517276"/>
              <a:gd name="connsiteY1" fmla="*/ 171912 h 1011550"/>
              <a:gd name="connsiteX2" fmla="*/ 85999 w 517276"/>
              <a:gd name="connsiteY2" fmla="*/ 365587 h 1011550"/>
              <a:gd name="connsiteX3" fmla="*/ 60599 w 517276"/>
              <a:gd name="connsiteY3" fmla="*/ 333837 h 1011550"/>
              <a:gd name="connsiteX4" fmla="*/ 263799 w 517276"/>
              <a:gd name="connsiteY4" fmla="*/ 667212 h 1011550"/>
              <a:gd name="connsiteX5" fmla="*/ 232049 w 517276"/>
              <a:gd name="connsiteY5" fmla="*/ 641812 h 1011550"/>
              <a:gd name="connsiteX6" fmla="*/ 371749 w 517276"/>
              <a:gd name="connsiteY6" fmla="*/ 825962 h 1011550"/>
              <a:gd name="connsiteX7" fmla="*/ 314599 w 517276"/>
              <a:gd name="connsiteY7" fmla="*/ 781512 h 1011550"/>
              <a:gd name="connsiteX8" fmla="*/ 505099 w 517276"/>
              <a:gd name="connsiteY8" fmla="*/ 1000587 h 1011550"/>
              <a:gd name="connsiteX9" fmla="*/ 482874 w 517276"/>
              <a:gd name="connsiteY9" fmla="*/ 968837 h 1011550"/>
              <a:gd name="connsiteX10" fmla="*/ 359049 w 517276"/>
              <a:gd name="connsiteY10" fmla="*/ 883112 h 1011550"/>
              <a:gd name="connsiteX11" fmla="*/ 200299 w 517276"/>
              <a:gd name="connsiteY11" fmla="*/ 597362 h 1011550"/>
              <a:gd name="connsiteX12" fmla="*/ 228874 w 517276"/>
              <a:gd name="connsiteY12" fmla="*/ 632287 h 1011550"/>
              <a:gd name="connsiteX13" fmla="*/ 270149 w 517276"/>
              <a:gd name="connsiteY13" fmla="*/ 464012 h 1011550"/>
              <a:gd name="connsiteX14" fmla="*/ 190774 w 517276"/>
              <a:gd name="connsiteY14" fmla="*/ 546562 h 1011550"/>
              <a:gd name="connsiteX15" fmla="*/ 203474 w 517276"/>
              <a:gd name="connsiteY15" fmla="*/ 394162 h 1011550"/>
              <a:gd name="connsiteX16" fmla="*/ 136799 w 517276"/>
              <a:gd name="connsiteY16" fmla="*/ 508462 h 1011550"/>
              <a:gd name="connsiteX17" fmla="*/ 105049 w 517276"/>
              <a:gd name="connsiteY17" fmla="*/ 292562 h 1011550"/>
              <a:gd name="connsiteX18" fmla="*/ 73299 w 517276"/>
              <a:gd name="connsiteY18" fmla="*/ 384637 h 1011550"/>
              <a:gd name="connsiteX19" fmla="*/ 57424 w 517276"/>
              <a:gd name="connsiteY19" fmla="*/ 235412 h 1011550"/>
              <a:gd name="connsiteX20" fmla="*/ 274 w 517276"/>
              <a:gd name="connsiteY20" fmla="*/ 124287 h 1011550"/>
              <a:gd name="connsiteX21" fmla="*/ 35199 w 517276"/>
              <a:gd name="connsiteY21" fmla="*/ 462 h 1011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17276" h="1011550">
                <a:moveTo>
                  <a:pt x="35199" y="462"/>
                </a:moveTo>
                <a:cubicBezTo>
                  <a:pt x="38903" y="8399"/>
                  <a:pt x="14032" y="111058"/>
                  <a:pt x="22499" y="171912"/>
                </a:cubicBezTo>
                <a:cubicBezTo>
                  <a:pt x="30966" y="232766"/>
                  <a:pt x="79649" y="338600"/>
                  <a:pt x="85999" y="365587"/>
                </a:cubicBezTo>
                <a:cubicBezTo>
                  <a:pt x="92349" y="392574"/>
                  <a:pt x="30966" y="283566"/>
                  <a:pt x="60599" y="333837"/>
                </a:cubicBezTo>
                <a:cubicBezTo>
                  <a:pt x="90232" y="384108"/>
                  <a:pt x="235224" y="615883"/>
                  <a:pt x="263799" y="667212"/>
                </a:cubicBezTo>
                <a:cubicBezTo>
                  <a:pt x="292374" y="718541"/>
                  <a:pt x="214057" y="615354"/>
                  <a:pt x="232049" y="641812"/>
                </a:cubicBezTo>
                <a:cubicBezTo>
                  <a:pt x="250041" y="668270"/>
                  <a:pt x="357991" y="802679"/>
                  <a:pt x="371749" y="825962"/>
                </a:cubicBezTo>
                <a:cubicBezTo>
                  <a:pt x="385507" y="849245"/>
                  <a:pt x="292374" y="752408"/>
                  <a:pt x="314599" y="781512"/>
                </a:cubicBezTo>
                <a:cubicBezTo>
                  <a:pt x="336824" y="810616"/>
                  <a:pt x="477053" y="969366"/>
                  <a:pt x="505099" y="1000587"/>
                </a:cubicBezTo>
                <a:cubicBezTo>
                  <a:pt x="533145" y="1031808"/>
                  <a:pt x="507216" y="988416"/>
                  <a:pt x="482874" y="968837"/>
                </a:cubicBezTo>
                <a:cubicBezTo>
                  <a:pt x="458532" y="949258"/>
                  <a:pt x="406145" y="945024"/>
                  <a:pt x="359049" y="883112"/>
                </a:cubicBezTo>
                <a:cubicBezTo>
                  <a:pt x="311953" y="821200"/>
                  <a:pt x="221995" y="639166"/>
                  <a:pt x="200299" y="597362"/>
                </a:cubicBezTo>
                <a:cubicBezTo>
                  <a:pt x="178603" y="555558"/>
                  <a:pt x="217232" y="654512"/>
                  <a:pt x="228874" y="632287"/>
                </a:cubicBezTo>
                <a:cubicBezTo>
                  <a:pt x="240516" y="610062"/>
                  <a:pt x="276499" y="478300"/>
                  <a:pt x="270149" y="464012"/>
                </a:cubicBezTo>
                <a:cubicBezTo>
                  <a:pt x="263799" y="449724"/>
                  <a:pt x="201887" y="558204"/>
                  <a:pt x="190774" y="546562"/>
                </a:cubicBezTo>
                <a:cubicBezTo>
                  <a:pt x="179662" y="534920"/>
                  <a:pt x="212470" y="400512"/>
                  <a:pt x="203474" y="394162"/>
                </a:cubicBezTo>
                <a:cubicBezTo>
                  <a:pt x="194478" y="387812"/>
                  <a:pt x="153203" y="525395"/>
                  <a:pt x="136799" y="508462"/>
                </a:cubicBezTo>
                <a:cubicBezTo>
                  <a:pt x="120395" y="491529"/>
                  <a:pt x="115632" y="313200"/>
                  <a:pt x="105049" y="292562"/>
                </a:cubicBezTo>
                <a:cubicBezTo>
                  <a:pt x="94466" y="271925"/>
                  <a:pt x="81236" y="394162"/>
                  <a:pt x="73299" y="384637"/>
                </a:cubicBezTo>
                <a:cubicBezTo>
                  <a:pt x="65362" y="375112"/>
                  <a:pt x="69595" y="278804"/>
                  <a:pt x="57424" y="235412"/>
                </a:cubicBezTo>
                <a:cubicBezTo>
                  <a:pt x="45253" y="192020"/>
                  <a:pt x="3978" y="159741"/>
                  <a:pt x="274" y="124287"/>
                </a:cubicBezTo>
                <a:cubicBezTo>
                  <a:pt x="-3430" y="88833"/>
                  <a:pt x="31495" y="-7475"/>
                  <a:pt x="35199" y="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CBC524C0-5CAF-1345-9AC6-6CF5F358DD9E}"/>
              </a:ext>
            </a:extLst>
          </p:cNvPr>
          <p:cNvSpPr/>
          <p:nvPr/>
        </p:nvSpPr>
        <p:spPr>
          <a:xfrm>
            <a:off x="2075772" y="6510229"/>
            <a:ext cx="531195" cy="427317"/>
          </a:xfrm>
          <a:custGeom>
            <a:avLst/>
            <a:gdLst>
              <a:gd name="connsiteX0" fmla="*/ 530903 w 531195"/>
              <a:gd name="connsiteY0" fmla="*/ 46146 h 427317"/>
              <a:gd name="connsiteX1" fmla="*/ 26078 w 531195"/>
              <a:gd name="connsiteY1" fmla="*/ 160446 h 427317"/>
              <a:gd name="connsiteX2" fmla="*/ 67353 w 531195"/>
              <a:gd name="connsiteY2" fmla="*/ 147746 h 427317"/>
              <a:gd name="connsiteX3" fmla="*/ 22903 w 531195"/>
              <a:gd name="connsiteY3" fmla="*/ 277921 h 427317"/>
              <a:gd name="connsiteX4" fmla="*/ 22903 w 531195"/>
              <a:gd name="connsiteY4" fmla="*/ 427146 h 427317"/>
              <a:gd name="connsiteX5" fmla="*/ 29253 w 531195"/>
              <a:gd name="connsiteY5" fmla="*/ 306496 h 427317"/>
              <a:gd name="connsiteX6" fmla="*/ 38778 w 531195"/>
              <a:gd name="connsiteY6" fmla="*/ 249346 h 427317"/>
              <a:gd name="connsiteX7" fmla="*/ 226103 w 531195"/>
              <a:gd name="connsiteY7" fmla="*/ 157271 h 427317"/>
              <a:gd name="connsiteX8" fmla="*/ 102278 w 531195"/>
              <a:gd name="connsiteY8" fmla="*/ 198546 h 427317"/>
              <a:gd name="connsiteX9" fmla="*/ 165778 w 531195"/>
              <a:gd name="connsiteY9" fmla="*/ 1696 h 427317"/>
              <a:gd name="connsiteX10" fmla="*/ 99103 w 531195"/>
              <a:gd name="connsiteY10" fmla="*/ 112821 h 427317"/>
              <a:gd name="connsiteX11" fmla="*/ 248328 w 531195"/>
              <a:gd name="connsiteY11" fmla="*/ 77896 h 427317"/>
              <a:gd name="connsiteX12" fmla="*/ 330878 w 531195"/>
              <a:gd name="connsiteY12" fmla="*/ 1696 h 427317"/>
              <a:gd name="connsiteX13" fmla="*/ 286428 w 531195"/>
              <a:gd name="connsiteY13" fmla="*/ 23921 h 427317"/>
              <a:gd name="connsiteX14" fmla="*/ 140378 w 531195"/>
              <a:gd name="connsiteY14" fmla="*/ 11221 h 427317"/>
              <a:gd name="connsiteX15" fmla="*/ 283253 w 531195"/>
              <a:gd name="connsiteY15" fmla="*/ 55671 h 427317"/>
              <a:gd name="connsiteX16" fmla="*/ 102278 w 531195"/>
              <a:gd name="connsiteY16" fmla="*/ 112821 h 427317"/>
              <a:gd name="connsiteX17" fmla="*/ 530903 w 531195"/>
              <a:gd name="connsiteY17" fmla="*/ 46146 h 427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31195" h="427317">
                <a:moveTo>
                  <a:pt x="530903" y="46146"/>
                </a:moveTo>
                <a:cubicBezTo>
                  <a:pt x="518203" y="54083"/>
                  <a:pt x="103336" y="143513"/>
                  <a:pt x="26078" y="160446"/>
                </a:cubicBezTo>
                <a:cubicBezTo>
                  <a:pt x="-51180" y="177379"/>
                  <a:pt x="67882" y="128167"/>
                  <a:pt x="67353" y="147746"/>
                </a:cubicBezTo>
                <a:cubicBezTo>
                  <a:pt x="66824" y="167325"/>
                  <a:pt x="30311" y="231354"/>
                  <a:pt x="22903" y="277921"/>
                </a:cubicBezTo>
                <a:cubicBezTo>
                  <a:pt x="15495" y="324488"/>
                  <a:pt x="21845" y="422384"/>
                  <a:pt x="22903" y="427146"/>
                </a:cubicBezTo>
                <a:cubicBezTo>
                  <a:pt x="23961" y="431908"/>
                  <a:pt x="26607" y="336129"/>
                  <a:pt x="29253" y="306496"/>
                </a:cubicBezTo>
                <a:cubicBezTo>
                  <a:pt x="31899" y="276863"/>
                  <a:pt x="5970" y="274217"/>
                  <a:pt x="38778" y="249346"/>
                </a:cubicBezTo>
                <a:cubicBezTo>
                  <a:pt x="71586" y="224475"/>
                  <a:pt x="215520" y="165738"/>
                  <a:pt x="226103" y="157271"/>
                </a:cubicBezTo>
                <a:cubicBezTo>
                  <a:pt x="236686" y="148804"/>
                  <a:pt x="112332" y="224475"/>
                  <a:pt x="102278" y="198546"/>
                </a:cubicBezTo>
                <a:cubicBezTo>
                  <a:pt x="92224" y="172617"/>
                  <a:pt x="166307" y="15983"/>
                  <a:pt x="165778" y="1696"/>
                </a:cubicBezTo>
                <a:cubicBezTo>
                  <a:pt x="165249" y="-12592"/>
                  <a:pt x="85345" y="100121"/>
                  <a:pt x="99103" y="112821"/>
                </a:cubicBezTo>
                <a:cubicBezTo>
                  <a:pt x="112861" y="125521"/>
                  <a:pt x="209699" y="96417"/>
                  <a:pt x="248328" y="77896"/>
                </a:cubicBezTo>
                <a:cubicBezTo>
                  <a:pt x="286957" y="59375"/>
                  <a:pt x="324528" y="10692"/>
                  <a:pt x="330878" y="1696"/>
                </a:cubicBezTo>
                <a:cubicBezTo>
                  <a:pt x="337228" y="-7300"/>
                  <a:pt x="318178" y="22333"/>
                  <a:pt x="286428" y="23921"/>
                </a:cubicBezTo>
                <a:cubicBezTo>
                  <a:pt x="254678" y="25509"/>
                  <a:pt x="140907" y="5929"/>
                  <a:pt x="140378" y="11221"/>
                </a:cubicBezTo>
                <a:cubicBezTo>
                  <a:pt x="139849" y="16513"/>
                  <a:pt x="289603" y="38738"/>
                  <a:pt x="283253" y="55671"/>
                </a:cubicBezTo>
                <a:cubicBezTo>
                  <a:pt x="276903" y="72604"/>
                  <a:pt x="65236" y="112292"/>
                  <a:pt x="102278" y="112821"/>
                </a:cubicBezTo>
                <a:cubicBezTo>
                  <a:pt x="139320" y="113350"/>
                  <a:pt x="543603" y="38209"/>
                  <a:pt x="530903" y="461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24544F5C-1CE7-8F21-1883-553390857FE6}"/>
              </a:ext>
            </a:extLst>
          </p:cNvPr>
          <p:cNvSpPr/>
          <p:nvPr/>
        </p:nvSpPr>
        <p:spPr>
          <a:xfrm>
            <a:off x="2253872" y="6581554"/>
            <a:ext cx="511556" cy="254304"/>
          </a:xfrm>
          <a:custGeom>
            <a:avLst/>
            <a:gdLst>
              <a:gd name="connsiteX0" fmla="*/ 378 w 511556"/>
              <a:gd name="connsiteY0" fmla="*/ 73246 h 254304"/>
              <a:gd name="connsiteX1" fmla="*/ 187703 w 511556"/>
              <a:gd name="connsiteY1" fmla="*/ 95471 h 254304"/>
              <a:gd name="connsiteX2" fmla="*/ 254378 w 511556"/>
              <a:gd name="connsiteY2" fmla="*/ 120871 h 254304"/>
              <a:gd name="connsiteX3" fmla="*/ 124203 w 511556"/>
              <a:gd name="connsiteY3" fmla="*/ 221 h 254304"/>
              <a:gd name="connsiteX4" fmla="*/ 267078 w 511556"/>
              <a:gd name="connsiteY4" fmla="*/ 155796 h 254304"/>
              <a:gd name="connsiteX5" fmla="*/ 340103 w 511556"/>
              <a:gd name="connsiteY5" fmla="*/ 190721 h 254304"/>
              <a:gd name="connsiteX6" fmla="*/ 270253 w 511556"/>
              <a:gd name="connsiteY6" fmla="*/ 149446 h 254304"/>
              <a:gd name="connsiteX7" fmla="*/ 314703 w 511556"/>
              <a:gd name="connsiteY7" fmla="*/ 139921 h 254304"/>
              <a:gd name="connsiteX8" fmla="*/ 409953 w 511556"/>
              <a:gd name="connsiteY8" fmla="*/ 95471 h 254304"/>
              <a:gd name="connsiteX9" fmla="*/ 333753 w 511556"/>
              <a:gd name="connsiteY9" fmla="*/ 162146 h 254304"/>
              <a:gd name="connsiteX10" fmla="*/ 425828 w 511556"/>
              <a:gd name="connsiteY10" fmla="*/ 228821 h 254304"/>
              <a:gd name="connsiteX11" fmla="*/ 511553 w 511556"/>
              <a:gd name="connsiteY11" fmla="*/ 190721 h 254304"/>
              <a:gd name="connsiteX12" fmla="*/ 422653 w 511556"/>
              <a:gd name="connsiteY12" fmla="*/ 212946 h 254304"/>
              <a:gd name="connsiteX13" fmla="*/ 222628 w 511556"/>
              <a:gd name="connsiteY13" fmla="*/ 149446 h 254304"/>
              <a:gd name="connsiteX14" fmla="*/ 51178 w 511556"/>
              <a:gd name="connsiteY14" fmla="*/ 244696 h 254304"/>
              <a:gd name="connsiteX15" fmla="*/ 48003 w 511556"/>
              <a:gd name="connsiteY15" fmla="*/ 231996 h 254304"/>
              <a:gd name="connsiteX16" fmla="*/ 292478 w 511556"/>
              <a:gd name="connsiteY16" fmla="*/ 76421 h 254304"/>
              <a:gd name="connsiteX17" fmla="*/ 371853 w 511556"/>
              <a:gd name="connsiteY17" fmla="*/ 54196 h 254304"/>
              <a:gd name="connsiteX18" fmla="*/ 241678 w 511556"/>
              <a:gd name="connsiteY18" fmla="*/ 85946 h 254304"/>
              <a:gd name="connsiteX19" fmla="*/ 378 w 511556"/>
              <a:gd name="connsiteY19" fmla="*/ 73246 h 254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11556" h="254304">
                <a:moveTo>
                  <a:pt x="378" y="73246"/>
                </a:moveTo>
                <a:cubicBezTo>
                  <a:pt x="-8618" y="74833"/>
                  <a:pt x="145370" y="87534"/>
                  <a:pt x="187703" y="95471"/>
                </a:cubicBezTo>
                <a:cubicBezTo>
                  <a:pt x="230036" y="103408"/>
                  <a:pt x="264961" y="136746"/>
                  <a:pt x="254378" y="120871"/>
                </a:cubicBezTo>
                <a:cubicBezTo>
                  <a:pt x="243795" y="104996"/>
                  <a:pt x="122086" y="-5600"/>
                  <a:pt x="124203" y="221"/>
                </a:cubicBezTo>
                <a:cubicBezTo>
                  <a:pt x="126320" y="6042"/>
                  <a:pt x="231095" y="124046"/>
                  <a:pt x="267078" y="155796"/>
                </a:cubicBezTo>
                <a:cubicBezTo>
                  <a:pt x="303061" y="187546"/>
                  <a:pt x="339574" y="191779"/>
                  <a:pt x="340103" y="190721"/>
                </a:cubicBezTo>
                <a:cubicBezTo>
                  <a:pt x="340632" y="189663"/>
                  <a:pt x="274486" y="157913"/>
                  <a:pt x="270253" y="149446"/>
                </a:cubicBezTo>
                <a:cubicBezTo>
                  <a:pt x="266020" y="140979"/>
                  <a:pt x="291420" y="148917"/>
                  <a:pt x="314703" y="139921"/>
                </a:cubicBezTo>
                <a:cubicBezTo>
                  <a:pt x="337986" y="130925"/>
                  <a:pt x="406778" y="91767"/>
                  <a:pt x="409953" y="95471"/>
                </a:cubicBezTo>
                <a:cubicBezTo>
                  <a:pt x="413128" y="99175"/>
                  <a:pt x="331107" y="139921"/>
                  <a:pt x="333753" y="162146"/>
                </a:cubicBezTo>
                <a:cubicBezTo>
                  <a:pt x="336399" y="184371"/>
                  <a:pt x="396195" y="224059"/>
                  <a:pt x="425828" y="228821"/>
                </a:cubicBezTo>
                <a:cubicBezTo>
                  <a:pt x="455461" y="233583"/>
                  <a:pt x="512082" y="193367"/>
                  <a:pt x="511553" y="190721"/>
                </a:cubicBezTo>
                <a:cubicBezTo>
                  <a:pt x="511024" y="188075"/>
                  <a:pt x="470807" y="219825"/>
                  <a:pt x="422653" y="212946"/>
                </a:cubicBezTo>
                <a:cubicBezTo>
                  <a:pt x="374499" y="206067"/>
                  <a:pt x="284541" y="144154"/>
                  <a:pt x="222628" y="149446"/>
                </a:cubicBezTo>
                <a:cubicBezTo>
                  <a:pt x="160716" y="154738"/>
                  <a:pt x="80282" y="230938"/>
                  <a:pt x="51178" y="244696"/>
                </a:cubicBezTo>
                <a:cubicBezTo>
                  <a:pt x="22074" y="258454"/>
                  <a:pt x="7786" y="260042"/>
                  <a:pt x="48003" y="231996"/>
                </a:cubicBezTo>
                <a:cubicBezTo>
                  <a:pt x="88220" y="203950"/>
                  <a:pt x="238503" y="106054"/>
                  <a:pt x="292478" y="76421"/>
                </a:cubicBezTo>
                <a:cubicBezTo>
                  <a:pt x="346453" y="46788"/>
                  <a:pt x="380320" y="52609"/>
                  <a:pt x="371853" y="54196"/>
                </a:cubicBezTo>
                <a:cubicBezTo>
                  <a:pt x="363386" y="55783"/>
                  <a:pt x="308882" y="80654"/>
                  <a:pt x="241678" y="85946"/>
                </a:cubicBezTo>
                <a:cubicBezTo>
                  <a:pt x="174474" y="91238"/>
                  <a:pt x="9374" y="71659"/>
                  <a:pt x="378" y="732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6BB1C9D4-E4A5-A6F5-3FF5-812F908C983D}"/>
              </a:ext>
            </a:extLst>
          </p:cNvPr>
          <p:cNvSpPr/>
          <p:nvPr/>
        </p:nvSpPr>
        <p:spPr>
          <a:xfrm>
            <a:off x="2031829" y="6686353"/>
            <a:ext cx="263741" cy="1013070"/>
          </a:xfrm>
          <a:custGeom>
            <a:avLst/>
            <a:gdLst>
              <a:gd name="connsiteX0" fmla="*/ 114471 w 263741"/>
              <a:gd name="connsiteY0" fmla="*/ 197 h 1013070"/>
              <a:gd name="connsiteX1" fmla="*/ 108121 w 263741"/>
              <a:gd name="connsiteY1" fmla="*/ 428822 h 1013070"/>
              <a:gd name="connsiteX2" fmla="*/ 120821 w 263741"/>
              <a:gd name="connsiteY2" fmla="*/ 339922 h 1013070"/>
              <a:gd name="connsiteX3" fmla="*/ 136696 w 263741"/>
              <a:gd name="connsiteY3" fmla="*/ 562172 h 1013070"/>
              <a:gd name="connsiteX4" fmla="*/ 162096 w 263741"/>
              <a:gd name="connsiteY4" fmla="*/ 755847 h 1013070"/>
              <a:gd name="connsiteX5" fmla="*/ 162096 w 263741"/>
              <a:gd name="connsiteY5" fmla="*/ 720922 h 1013070"/>
              <a:gd name="connsiteX6" fmla="*/ 263696 w 263741"/>
              <a:gd name="connsiteY6" fmla="*/ 1013022 h 1013070"/>
              <a:gd name="connsiteX7" fmla="*/ 174796 w 263741"/>
              <a:gd name="connsiteY7" fmla="*/ 743147 h 1013070"/>
              <a:gd name="connsiteX8" fmla="*/ 149396 w 263741"/>
              <a:gd name="connsiteY8" fmla="*/ 638372 h 1013070"/>
              <a:gd name="connsiteX9" fmla="*/ 133521 w 263741"/>
              <a:gd name="connsiteY9" fmla="*/ 638372 h 1013070"/>
              <a:gd name="connsiteX10" fmla="*/ 127171 w 263741"/>
              <a:gd name="connsiteY10" fmla="*/ 463747 h 1013070"/>
              <a:gd name="connsiteX11" fmla="*/ 92246 w 263741"/>
              <a:gd name="connsiteY11" fmla="*/ 473272 h 1013070"/>
              <a:gd name="connsiteX12" fmla="*/ 89071 w 263741"/>
              <a:gd name="connsiteY12" fmla="*/ 352622 h 1013070"/>
              <a:gd name="connsiteX13" fmla="*/ 47796 w 263741"/>
              <a:gd name="connsiteY13" fmla="*/ 390722 h 1013070"/>
              <a:gd name="connsiteX14" fmla="*/ 70021 w 263741"/>
              <a:gd name="connsiteY14" fmla="*/ 336747 h 1013070"/>
              <a:gd name="connsiteX15" fmla="*/ 171 w 263741"/>
              <a:gd name="connsiteY15" fmla="*/ 158947 h 1013070"/>
              <a:gd name="connsiteX16" fmla="*/ 50971 w 263741"/>
              <a:gd name="connsiteY16" fmla="*/ 301822 h 1013070"/>
              <a:gd name="connsiteX17" fmla="*/ 73196 w 263741"/>
              <a:gd name="connsiteY17" fmla="*/ 241497 h 1013070"/>
              <a:gd name="connsiteX18" fmla="*/ 92246 w 263741"/>
              <a:gd name="connsiteY18" fmla="*/ 371672 h 1013070"/>
              <a:gd name="connsiteX19" fmla="*/ 114471 w 263741"/>
              <a:gd name="connsiteY19" fmla="*/ 197 h 101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63741" h="1013070">
                <a:moveTo>
                  <a:pt x="114471" y="197"/>
                </a:moveTo>
                <a:cubicBezTo>
                  <a:pt x="117117" y="9722"/>
                  <a:pt x="107063" y="372201"/>
                  <a:pt x="108121" y="428822"/>
                </a:cubicBezTo>
                <a:cubicBezTo>
                  <a:pt x="109179" y="485443"/>
                  <a:pt x="116059" y="317697"/>
                  <a:pt x="120821" y="339922"/>
                </a:cubicBezTo>
                <a:cubicBezTo>
                  <a:pt x="125584" y="362147"/>
                  <a:pt x="129817" y="492851"/>
                  <a:pt x="136696" y="562172"/>
                </a:cubicBezTo>
                <a:cubicBezTo>
                  <a:pt x="143575" y="631493"/>
                  <a:pt x="157863" y="729389"/>
                  <a:pt x="162096" y="755847"/>
                </a:cubicBezTo>
                <a:cubicBezTo>
                  <a:pt x="166329" y="782305"/>
                  <a:pt x="145163" y="678060"/>
                  <a:pt x="162096" y="720922"/>
                </a:cubicBezTo>
                <a:cubicBezTo>
                  <a:pt x="179029" y="763784"/>
                  <a:pt x="261579" y="1009318"/>
                  <a:pt x="263696" y="1013022"/>
                </a:cubicBezTo>
                <a:cubicBezTo>
                  <a:pt x="265813" y="1016726"/>
                  <a:pt x="193846" y="805589"/>
                  <a:pt x="174796" y="743147"/>
                </a:cubicBezTo>
                <a:cubicBezTo>
                  <a:pt x="155746" y="680705"/>
                  <a:pt x="156275" y="655834"/>
                  <a:pt x="149396" y="638372"/>
                </a:cubicBezTo>
                <a:cubicBezTo>
                  <a:pt x="142517" y="620910"/>
                  <a:pt x="137225" y="667476"/>
                  <a:pt x="133521" y="638372"/>
                </a:cubicBezTo>
                <a:cubicBezTo>
                  <a:pt x="129817" y="609268"/>
                  <a:pt x="134050" y="491264"/>
                  <a:pt x="127171" y="463747"/>
                </a:cubicBezTo>
                <a:cubicBezTo>
                  <a:pt x="120292" y="436230"/>
                  <a:pt x="98596" y="491793"/>
                  <a:pt x="92246" y="473272"/>
                </a:cubicBezTo>
                <a:cubicBezTo>
                  <a:pt x="85896" y="454751"/>
                  <a:pt x="96479" y="366380"/>
                  <a:pt x="89071" y="352622"/>
                </a:cubicBezTo>
                <a:cubicBezTo>
                  <a:pt x="81663" y="338864"/>
                  <a:pt x="50971" y="393368"/>
                  <a:pt x="47796" y="390722"/>
                </a:cubicBezTo>
                <a:cubicBezTo>
                  <a:pt x="44621" y="388076"/>
                  <a:pt x="77958" y="375376"/>
                  <a:pt x="70021" y="336747"/>
                </a:cubicBezTo>
                <a:cubicBezTo>
                  <a:pt x="62083" y="298118"/>
                  <a:pt x="3346" y="164768"/>
                  <a:pt x="171" y="158947"/>
                </a:cubicBezTo>
                <a:cubicBezTo>
                  <a:pt x="-3004" y="153126"/>
                  <a:pt x="38800" y="288064"/>
                  <a:pt x="50971" y="301822"/>
                </a:cubicBezTo>
                <a:cubicBezTo>
                  <a:pt x="63142" y="315580"/>
                  <a:pt x="66317" y="229855"/>
                  <a:pt x="73196" y="241497"/>
                </a:cubicBezTo>
                <a:cubicBezTo>
                  <a:pt x="80075" y="253139"/>
                  <a:pt x="84838" y="414005"/>
                  <a:pt x="92246" y="371672"/>
                </a:cubicBezTo>
                <a:cubicBezTo>
                  <a:pt x="99654" y="329339"/>
                  <a:pt x="111825" y="-9328"/>
                  <a:pt x="114471" y="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C1861A3F-26FA-016C-527B-96E9E6795F4B}"/>
              </a:ext>
            </a:extLst>
          </p:cNvPr>
          <p:cNvSpPr/>
          <p:nvPr/>
        </p:nvSpPr>
        <p:spPr>
          <a:xfrm>
            <a:off x="2719379" y="7013046"/>
            <a:ext cx="171861" cy="1240744"/>
          </a:xfrm>
          <a:custGeom>
            <a:avLst/>
            <a:gdLst>
              <a:gd name="connsiteX0" fmla="*/ 80971 w 171861"/>
              <a:gd name="connsiteY0" fmla="*/ 529 h 1240744"/>
              <a:gd name="connsiteX1" fmla="*/ 7946 w 171861"/>
              <a:gd name="connsiteY1" fmla="*/ 165629 h 1240744"/>
              <a:gd name="connsiteX2" fmla="*/ 39696 w 171861"/>
              <a:gd name="connsiteY2" fmla="*/ 410104 h 1240744"/>
              <a:gd name="connsiteX3" fmla="*/ 80971 w 171861"/>
              <a:gd name="connsiteY3" fmla="*/ 352954 h 1240744"/>
              <a:gd name="connsiteX4" fmla="*/ 84146 w 171861"/>
              <a:gd name="connsiteY4" fmla="*/ 499004 h 1240744"/>
              <a:gd name="connsiteX5" fmla="*/ 169871 w 171861"/>
              <a:gd name="connsiteY5" fmla="*/ 438679 h 1240744"/>
              <a:gd name="connsiteX6" fmla="*/ 122246 w 171861"/>
              <a:gd name="connsiteY6" fmla="*/ 499004 h 1240744"/>
              <a:gd name="connsiteX7" fmla="*/ 100021 w 171861"/>
              <a:gd name="connsiteY7" fmla="*/ 660929 h 1240744"/>
              <a:gd name="connsiteX8" fmla="*/ 150821 w 171861"/>
              <a:gd name="connsiteY8" fmla="*/ 645054 h 1240744"/>
              <a:gd name="connsiteX9" fmla="*/ 169871 w 171861"/>
              <a:gd name="connsiteY9" fmla="*/ 838729 h 1240744"/>
              <a:gd name="connsiteX10" fmla="*/ 106371 w 171861"/>
              <a:gd name="connsiteY10" fmla="*/ 1238779 h 1240744"/>
              <a:gd name="connsiteX11" fmla="*/ 150821 w 171861"/>
              <a:gd name="connsiteY11" fmla="*/ 984779 h 1240744"/>
              <a:gd name="connsiteX12" fmla="*/ 160346 w 171861"/>
              <a:gd name="connsiteY12" fmla="*/ 819679 h 1240744"/>
              <a:gd name="connsiteX13" fmla="*/ 39696 w 171861"/>
              <a:gd name="connsiteY13" fmla="*/ 603779 h 1240744"/>
              <a:gd name="connsiteX14" fmla="*/ 80971 w 171861"/>
              <a:gd name="connsiteY14" fmla="*/ 629179 h 1240744"/>
              <a:gd name="connsiteX15" fmla="*/ 131771 w 171861"/>
              <a:gd name="connsiteY15" fmla="*/ 330729 h 1240744"/>
              <a:gd name="connsiteX16" fmla="*/ 100021 w 171861"/>
              <a:gd name="connsiteY16" fmla="*/ 381529 h 1240744"/>
              <a:gd name="connsiteX17" fmla="*/ 122246 w 171861"/>
              <a:gd name="connsiteY17" fmla="*/ 146579 h 1240744"/>
              <a:gd name="connsiteX18" fmla="*/ 26996 w 171861"/>
              <a:gd name="connsiteY18" fmla="*/ 229129 h 1240744"/>
              <a:gd name="connsiteX19" fmla="*/ 17471 w 171861"/>
              <a:gd name="connsiteY19" fmla="*/ 124354 h 1240744"/>
              <a:gd name="connsiteX20" fmla="*/ 134946 w 171861"/>
              <a:gd name="connsiteY20" fmla="*/ 92604 h 1240744"/>
              <a:gd name="connsiteX21" fmla="*/ 1596 w 171861"/>
              <a:gd name="connsiteY21" fmla="*/ 111654 h 1240744"/>
              <a:gd name="connsiteX22" fmla="*/ 80971 w 171861"/>
              <a:gd name="connsiteY22" fmla="*/ 529 h 1240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71861" h="1240744">
                <a:moveTo>
                  <a:pt x="80971" y="529"/>
                </a:moveTo>
                <a:cubicBezTo>
                  <a:pt x="82029" y="9525"/>
                  <a:pt x="14825" y="97367"/>
                  <a:pt x="7946" y="165629"/>
                </a:cubicBezTo>
                <a:cubicBezTo>
                  <a:pt x="1067" y="233891"/>
                  <a:pt x="27525" y="378883"/>
                  <a:pt x="39696" y="410104"/>
                </a:cubicBezTo>
                <a:cubicBezTo>
                  <a:pt x="51867" y="441325"/>
                  <a:pt x="73563" y="338137"/>
                  <a:pt x="80971" y="352954"/>
                </a:cubicBezTo>
                <a:cubicBezTo>
                  <a:pt x="88379" y="367771"/>
                  <a:pt x="69329" y="484717"/>
                  <a:pt x="84146" y="499004"/>
                </a:cubicBezTo>
                <a:cubicBezTo>
                  <a:pt x="98963" y="513291"/>
                  <a:pt x="163521" y="438679"/>
                  <a:pt x="169871" y="438679"/>
                </a:cubicBezTo>
                <a:cubicBezTo>
                  <a:pt x="176221" y="438679"/>
                  <a:pt x="133888" y="461962"/>
                  <a:pt x="122246" y="499004"/>
                </a:cubicBezTo>
                <a:cubicBezTo>
                  <a:pt x="110604" y="536046"/>
                  <a:pt x="95259" y="636587"/>
                  <a:pt x="100021" y="660929"/>
                </a:cubicBezTo>
                <a:cubicBezTo>
                  <a:pt x="104783" y="685271"/>
                  <a:pt x="139179" y="615421"/>
                  <a:pt x="150821" y="645054"/>
                </a:cubicBezTo>
                <a:cubicBezTo>
                  <a:pt x="162463" y="674687"/>
                  <a:pt x="177279" y="739775"/>
                  <a:pt x="169871" y="838729"/>
                </a:cubicBezTo>
                <a:cubicBezTo>
                  <a:pt x="162463" y="937683"/>
                  <a:pt x="109546" y="1214437"/>
                  <a:pt x="106371" y="1238779"/>
                </a:cubicBezTo>
                <a:cubicBezTo>
                  <a:pt x="103196" y="1263121"/>
                  <a:pt x="141825" y="1054629"/>
                  <a:pt x="150821" y="984779"/>
                </a:cubicBezTo>
                <a:cubicBezTo>
                  <a:pt x="159817" y="914929"/>
                  <a:pt x="178867" y="883179"/>
                  <a:pt x="160346" y="819679"/>
                </a:cubicBezTo>
                <a:cubicBezTo>
                  <a:pt x="141825" y="756179"/>
                  <a:pt x="52925" y="635529"/>
                  <a:pt x="39696" y="603779"/>
                </a:cubicBezTo>
                <a:cubicBezTo>
                  <a:pt x="26467" y="572029"/>
                  <a:pt x="65625" y="674687"/>
                  <a:pt x="80971" y="629179"/>
                </a:cubicBezTo>
                <a:cubicBezTo>
                  <a:pt x="96317" y="583671"/>
                  <a:pt x="128596" y="372004"/>
                  <a:pt x="131771" y="330729"/>
                </a:cubicBezTo>
                <a:cubicBezTo>
                  <a:pt x="134946" y="289454"/>
                  <a:pt x="101609" y="412221"/>
                  <a:pt x="100021" y="381529"/>
                </a:cubicBezTo>
                <a:cubicBezTo>
                  <a:pt x="98434" y="350837"/>
                  <a:pt x="134417" y="171979"/>
                  <a:pt x="122246" y="146579"/>
                </a:cubicBezTo>
                <a:cubicBezTo>
                  <a:pt x="110075" y="121179"/>
                  <a:pt x="44458" y="232833"/>
                  <a:pt x="26996" y="229129"/>
                </a:cubicBezTo>
                <a:cubicBezTo>
                  <a:pt x="9534" y="225425"/>
                  <a:pt x="-521" y="147108"/>
                  <a:pt x="17471" y="124354"/>
                </a:cubicBezTo>
                <a:cubicBezTo>
                  <a:pt x="35463" y="101600"/>
                  <a:pt x="137592" y="94721"/>
                  <a:pt x="134946" y="92604"/>
                </a:cubicBezTo>
                <a:cubicBezTo>
                  <a:pt x="132300" y="90487"/>
                  <a:pt x="16412" y="123296"/>
                  <a:pt x="1596" y="111654"/>
                </a:cubicBezTo>
                <a:cubicBezTo>
                  <a:pt x="-13220" y="100012"/>
                  <a:pt x="79913" y="-8467"/>
                  <a:pt x="80971" y="5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36618A1C-CB18-8657-FA48-80FB79DB9754}"/>
              </a:ext>
            </a:extLst>
          </p:cNvPr>
          <p:cNvSpPr/>
          <p:nvPr/>
        </p:nvSpPr>
        <p:spPr>
          <a:xfrm>
            <a:off x="2300368" y="7359169"/>
            <a:ext cx="570346" cy="833713"/>
          </a:xfrm>
          <a:custGeom>
            <a:avLst/>
            <a:gdLst>
              <a:gd name="connsiteX0" fmla="*/ 90407 w 570346"/>
              <a:gd name="connsiteY0" fmla="*/ 464031 h 833713"/>
              <a:gd name="connsiteX1" fmla="*/ 163432 w 570346"/>
              <a:gd name="connsiteY1" fmla="*/ 552931 h 833713"/>
              <a:gd name="connsiteX2" fmla="*/ 144382 w 570346"/>
              <a:gd name="connsiteY2" fmla="*/ 756131 h 833713"/>
              <a:gd name="connsiteX3" fmla="*/ 220582 w 570346"/>
              <a:gd name="connsiteY3" fmla="*/ 692631 h 833713"/>
              <a:gd name="connsiteX4" fmla="*/ 192007 w 570346"/>
              <a:gd name="connsiteY4" fmla="*/ 832331 h 833713"/>
              <a:gd name="connsiteX5" fmla="*/ 293607 w 570346"/>
              <a:gd name="connsiteY5" fmla="*/ 591031 h 833713"/>
              <a:gd name="connsiteX6" fmla="*/ 290432 w 570346"/>
              <a:gd name="connsiteY6" fmla="*/ 394181 h 833713"/>
              <a:gd name="connsiteX7" fmla="*/ 439657 w 570346"/>
              <a:gd name="connsiteY7" fmla="*/ 524356 h 833713"/>
              <a:gd name="connsiteX8" fmla="*/ 430132 w 570346"/>
              <a:gd name="connsiteY8" fmla="*/ 425931 h 833713"/>
              <a:gd name="connsiteX9" fmla="*/ 411082 w 570346"/>
              <a:gd name="connsiteY9" fmla="*/ 213206 h 833713"/>
              <a:gd name="connsiteX10" fmla="*/ 446007 w 570346"/>
              <a:gd name="connsiteY10" fmla="*/ 502131 h 833713"/>
              <a:gd name="connsiteX11" fmla="*/ 569832 w 570346"/>
              <a:gd name="connsiteY11" fmla="*/ 629131 h 833713"/>
              <a:gd name="connsiteX12" fmla="*/ 480932 w 570346"/>
              <a:gd name="connsiteY12" fmla="*/ 629131 h 833713"/>
              <a:gd name="connsiteX13" fmla="*/ 268207 w 570346"/>
              <a:gd name="connsiteY13" fmla="*/ 791056 h 833713"/>
              <a:gd name="connsiteX14" fmla="*/ 512682 w 570346"/>
              <a:gd name="connsiteY14" fmla="*/ 562456 h 833713"/>
              <a:gd name="connsiteX15" fmla="*/ 369807 w 570346"/>
              <a:gd name="connsiteY15" fmla="*/ 584681 h 833713"/>
              <a:gd name="connsiteX16" fmla="*/ 426957 w 570346"/>
              <a:gd name="connsiteY16" fmla="*/ 391006 h 833713"/>
              <a:gd name="connsiteX17" fmla="*/ 366632 w 570346"/>
              <a:gd name="connsiteY17" fmla="*/ 473556 h 833713"/>
              <a:gd name="connsiteX18" fmla="*/ 239632 w 570346"/>
              <a:gd name="connsiteY18" fmla="*/ 533881 h 833713"/>
              <a:gd name="connsiteX19" fmla="*/ 271382 w 570346"/>
              <a:gd name="connsiteY19" fmla="*/ 562456 h 833713"/>
              <a:gd name="connsiteX20" fmla="*/ 328532 w 570346"/>
              <a:gd name="connsiteY20" fmla="*/ 492606 h 833713"/>
              <a:gd name="connsiteX21" fmla="*/ 1507 w 570346"/>
              <a:gd name="connsiteY21" fmla="*/ 481 h 833713"/>
              <a:gd name="connsiteX22" fmla="*/ 249157 w 570346"/>
              <a:gd name="connsiteY22" fmla="*/ 403706 h 833713"/>
              <a:gd name="connsiteX23" fmla="*/ 214232 w 570346"/>
              <a:gd name="connsiteY23" fmla="*/ 518006 h 833713"/>
              <a:gd name="connsiteX24" fmla="*/ 1507 w 570346"/>
              <a:gd name="connsiteY24" fmla="*/ 635481 h 833713"/>
              <a:gd name="connsiteX25" fmla="*/ 118982 w 570346"/>
              <a:gd name="connsiteY25" fmla="*/ 584681 h 833713"/>
              <a:gd name="connsiteX26" fmla="*/ 90407 w 570346"/>
              <a:gd name="connsiteY26" fmla="*/ 464031 h 833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70346" h="833713">
                <a:moveTo>
                  <a:pt x="90407" y="464031"/>
                </a:moveTo>
                <a:cubicBezTo>
                  <a:pt x="97815" y="458739"/>
                  <a:pt x="154436" y="504248"/>
                  <a:pt x="163432" y="552931"/>
                </a:cubicBezTo>
                <a:cubicBezTo>
                  <a:pt x="172428" y="601614"/>
                  <a:pt x="134857" y="732848"/>
                  <a:pt x="144382" y="756131"/>
                </a:cubicBezTo>
                <a:cubicBezTo>
                  <a:pt x="153907" y="779414"/>
                  <a:pt x="212645" y="679931"/>
                  <a:pt x="220582" y="692631"/>
                </a:cubicBezTo>
                <a:cubicBezTo>
                  <a:pt x="228519" y="705331"/>
                  <a:pt x="179836" y="849264"/>
                  <a:pt x="192007" y="832331"/>
                </a:cubicBezTo>
                <a:cubicBezTo>
                  <a:pt x="204178" y="815398"/>
                  <a:pt x="277203" y="664056"/>
                  <a:pt x="293607" y="591031"/>
                </a:cubicBezTo>
                <a:cubicBezTo>
                  <a:pt x="310011" y="518006"/>
                  <a:pt x="266090" y="405293"/>
                  <a:pt x="290432" y="394181"/>
                </a:cubicBezTo>
                <a:cubicBezTo>
                  <a:pt x="314774" y="383069"/>
                  <a:pt x="416374" y="519064"/>
                  <a:pt x="439657" y="524356"/>
                </a:cubicBezTo>
                <a:cubicBezTo>
                  <a:pt x="462940" y="529648"/>
                  <a:pt x="434895" y="477789"/>
                  <a:pt x="430132" y="425931"/>
                </a:cubicBezTo>
                <a:cubicBezTo>
                  <a:pt x="425370" y="374073"/>
                  <a:pt x="408436" y="200506"/>
                  <a:pt x="411082" y="213206"/>
                </a:cubicBezTo>
                <a:cubicBezTo>
                  <a:pt x="413728" y="225906"/>
                  <a:pt x="419549" y="432810"/>
                  <a:pt x="446007" y="502131"/>
                </a:cubicBezTo>
                <a:cubicBezTo>
                  <a:pt x="472465" y="571452"/>
                  <a:pt x="564011" y="607964"/>
                  <a:pt x="569832" y="629131"/>
                </a:cubicBezTo>
                <a:cubicBezTo>
                  <a:pt x="575653" y="650298"/>
                  <a:pt x="531203" y="602143"/>
                  <a:pt x="480932" y="629131"/>
                </a:cubicBezTo>
                <a:cubicBezTo>
                  <a:pt x="430661" y="656119"/>
                  <a:pt x="262915" y="802169"/>
                  <a:pt x="268207" y="791056"/>
                </a:cubicBezTo>
                <a:cubicBezTo>
                  <a:pt x="273499" y="779944"/>
                  <a:pt x="495749" y="596852"/>
                  <a:pt x="512682" y="562456"/>
                </a:cubicBezTo>
                <a:cubicBezTo>
                  <a:pt x="529615" y="528060"/>
                  <a:pt x="384094" y="613256"/>
                  <a:pt x="369807" y="584681"/>
                </a:cubicBezTo>
                <a:cubicBezTo>
                  <a:pt x="355520" y="556106"/>
                  <a:pt x="427486" y="409527"/>
                  <a:pt x="426957" y="391006"/>
                </a:cubicBezTo>
                <a:cubicBezTo>
                  <a:pt x="426428" y="372485"/>
                  <a:pt x="397853" y="449744"/>
                  <a:pt x="366632" y="473556"/>
                </a:cubicBezTo>
                <a:cubicBezTo>
                  <a:pt x="335411" y="497368"/>
                  <a:pt x="255507" y="519064"/>
                  <a:pt x="239632" y="533881"/>
                </a:cubicBezTo>
                <a:cubicBezTo>
                  <a:pt x="223757" y="548698"/>
                  <a:pt x="256565" y="569335"/>
                  <a:pt x="271382" y="562456"/>
                </a:cubicBezTo>
                <a:cubicBezTo>
                  <a:pt x="286199" y="555577"/>
                  <a:pt x="373511" y="586268"/>
                  <a:pt x="328532" y="492606"/>
                </a:cubicBezTo>
                <a:cubicBezTo>
                  <a:pt x="283553" y="398944"/>
                  <a:pt x="14736" y="15298"/>
                  <a:pt x="1507" y="481"/>
                </a:cubicBezTo>
                <a:cubicBezTo>
                  <a:pt x="-11722" y="-14336"/>
                  <a:pt x="213703" y="317452"/>
                  <a:pt x="249157" y="403706"/>
                </a:cubicBezTo>
                <a:cubicBezTo>
                  <a:pt x="284611" y="489960"/>
                  <a:pt x="255507" y="479377"/>
                  <a:pt x="214232" y="518006"/>
                </a:cubicBezTo>
                <a:cubicBezTo>
                  <a:pt x="172957" y="556635"/>
                  <a:pt x="17382" y="624369"/>
                  <a:pt x="1507" y="635481"/>
                </a:cubicBezTo>
                <a:cubicBezTo>
                  <a:pt x="-14368" y="646594"/>
                  <a:pt x="99932" y="608493"/>
                  <a:pt x="118982" y="584681"/>
                </a:cubicBezTo>
                <a:cubicBezTo>
                  <a:pt x="138032" y="560869"/>
                  <a:pt x="82999" y="469323"/>
                  <a:pt x="90407" y="4640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322EAFBB-BD5B-D46B-607B-13C43007ED98}"/>
              </a:ext>
            </a:extLst>
          </p:cNvPr>
          <p:cNvSpPr/>
          <p:nvPr/>
        </p:nvSpPr>
        <p:spPr>
          <a:xfrm>
            <a:off x="2187296" y="6613870"/>
            <a:ext cx="276525" cy="717717"/>
          </a:xfrm>
          <a:custGeom>
            <a:avLst/>
            <a:gdLst>
              <a:gd name="connsiteX0" fmla="*/ 276504 w 276525"/>
              <a:gd name="connsiteY0" fmla="*/ 110780 h 717717"/>
              <a:gd name="connsiteX1" fmla="*/ 89179 w 276525"/>
              <a:gd name="connsiteY1" fmla="*/ 120305 h 717717"/>
              <a:gd name="connsiteX2" fmla="*/ 279 w 276525"/>
              <a:gd name="connsiteY2" fmla="*/ 345730 h 717717"/>
              <a:gd name="connsiteX3" fmla="*/ 60604 w 276525"/>
              <a:gd name="connsiteY3" fmla="*/ 301280 h 717717"/>
              <a:gd name="connsiteX4" fmla="*/ 44729 w 276525"/>
              <a:gd name="connsiteY4" fmla="*/ 621955 h 717717"/>
              <a:gd name="connsiteX5" fmla="*/ 47904 w 276525"/>
              <a:gd name="connsiteY5" fmla="*/ 714030 h 717717"/>
              <a:gd name="connsiteX6" fmla="*/ 51079 w 276525"/>
              <a:gd name="connsiteY6" fmla="*/ 523530 h 717717"/>
              <a:gd name="connsiteX7" fmla="*/ 35204 w 276525"/>
              <a:gd name="connsiteY7" fmla="*/ 371130 h 717717"/>
              <a:gd name="connsiteX8" fmla="*/ 16154 w 276525"/>
              <a:gd name="connsiteY8" fmla="*/ 310805 h 717717"/>
              <a:gd name="connsiteX9" fmla="*/ 19329 w 276525"/>
              <a:gd name="connsiteY9" fmla="*/ 75855 h 717717"/>
              <a:gd name="connsiteX10" fmla="*/ 25679 w 276525"/>
              <a:gd name="connsiteY10" fmla="*/ 190155 h 717717"/>
              <a:gd name="connsiteX11" fmla="*/ 139979 w 276525"/>
              <a:gd name="connsiteY11" fmla="*/ 2830 h 717717"/>
              <a:gd name="connsiteX12" fmla="*/ 101879 w 276525"/>
              <a:gd name="connsiteY12" fmla="*/ 79030 h 717717"/>
              <a:gd name="connsiteX13" fmla="*/ 276504 w 276525"/>
              <a:gd name="connsiteY13" fmla="*/ 110780 h 717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76525" h="717717">
                <a:moveTo>
                  <a:pt x="276504" y="110780"/>
                </a:moveTo>
                <a:cubicBezTo>
                  <a:pt x="274387" y="117659"/>
                  <a:pt x="135216" y="81147"/>
                  <a:pt x="89179" y="120305"/>
                </a:cubicBezTo>
                <a:cubicBezTo>
                  <a:pt x="43141" y="159463"/>
                  <a:pt x="5041" y="315568"/>
                  <a:pt x="279" y="345730"/>
                </a:cubicBezTo>
                <a:cubicBezTo>
                  <a:pt x="-4484" y="375893"/>
                  <a:pt x="53196" y="255243"/>
                  <a:pt x="60604" y="301280"/>
                </a:cubicBezTo>
                <a:cubicBezTo>
                  <a:pt x="68012" y="347318"/>
                  <a:pt x="46846" y="553163"/>
                  <a:pt x="44729" y="621955"/>
                </a:cubicBezTo>
                <a:cubicBezTo>
                  <a:pt x="42612" y="690747"/>
                  <a:pt x="46846" y="730434"/>
                  <a:pt x="47904" y="714030"/>
                </a:cubicBezTo>
                <a:cubicBezTo>
                  <a:pt x="48962" y="697626"/>
                  <a:pt x="53196" y="580680"/>
                  <a:pt x="51079" y="523530"/>
                </a:cubicBezTo>
                <a:cubicBezTo>
                  <a:pt x="48962" y="466380"/>
                  <a:pt x="41025" y="406584"/>
                  <a:pt x="35204" y="371130"/>
                </a:cubicBezTo>
                <a:cubicBezTo>
                  <a:pt x="29383" y="335676"/>
                  <a:pt x="18800" y="360018"/>
                  <a:pt x="16154" y="310805"/>
                </a:cubicBezTo>
                <a:cubicBezTo>
                  <a:pt x="13508" y="261593"/>
                  <a:pt x="17741" y="95963"/>
                  <a:pt x="19329" y="75855"/>
                </a:cubicBezTo>
                <a:cubicBezTo>
                  <a:pt x="20916" y="55747"/>
                  <a:pt x="5571" y="202326"/>
                  <a:pt x="25679" y="190155"/>
                </a:cubicBezTo>
                <a:cubicBezTo>
                  <a:pt x="45787" y="177984"/>
                  <a:pt x="127279" y="21351"/>
                  <a:pt x="139979" y="2830"/>
                </a:cubicBezTo>
                <a:cubicBezTo>
                  <a:pt x="152679" y="-15691"/>
                  <a:pt x="77008" y="62097"/>
                  <a:pt x="101879" y="79030"/>
                </a:cubicBezTo>
                <a:cubicBezTo>
                  <a:pt x="126750" y="95963"/>
                  <a:pt x="278621" y="103901"/>
                  <a:pt x="276504" y="110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D21949B2-8FC0-9327-AE34-86D11D2651E3}"/>
              </a:ext>
            </a:extLst>
          </p:cNvPr>
          <p:cNvSpPr/>
          <p:nvPr/>
        </p:nvSpPr>
        <p:spPr>
          <a:xfrm>
            <a:off x="6466869" y="7085498"/>
            <a:ext cx="74719" cy="499328"/>
          </a:xfrm>
          <a:custGeom>
            <a:avLst/>
            <a:gdLst>
              <a:gd name="connsiteX0" fmla="*/ 1664 w 74719"/>
              <a:gd name="connsiteY0" fmla="*/ 161 h 499328"/>
              <a:gd name="connsiteX1" fmla="*/ 20479 w 74719"/>
              <a:gd name="connsiteY1" fmla="*/ 316250 h 499328"/>
              <a:gd name="connsiteX2" fmla="*/ 39294 w 74719"/>
              <a:gd name="connsiteY2" fmla="*/ 128102 h 499328"/>
              <a:gd name="connsiteX3" fmla="*/ 73161 w 74719"/>
              <a:gd name="connsiteY3" fmla="*/ 489346 h 499328"/>
              <a:gd name="connsiteX4" fmla="*/ 65635 w 74719"/>
              <a:gd name="connsiteY4" fmla="*/ 365169 h 499328"/>
              <a:gd name="connsiteX5" fmla="*/ 1664 w 74719"/>
              <a:gd name="connsiteY5" fmla="*/ 161 h 499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719" h="499328">
                <a:moveTo>
                  <a:pt x="1664" y="161"/>
                </a:moveTo>
                <a:cubicBezTo>
                  <a:pt x="-5862" y="-7992"/>
                  <a:pt x="14207" y="294927"/>
                  <a:pt x="20479" y="316250"/>
                </a:cubicBezTo>
                <a:cubicBezTo>
                  <a:pt x="26751" y="337573"/>
                  <a:pt x="30514" y="99253"/>
                  <a:pt x="39294" y="128102"/>
                </a:cubicBezTo>
                <a:cubicBezTo>
                  <a:pt x="48074" y="156951"/>
                  <a:pt x="68771" y="449835"/>
                  <a:pt x="73161" y="489346"/>
                </a:cubicBezTo>
                <a:cubicBezTo>
                  <a:pt x="77551" y="528857"/>
                  <a:pt x="71907" y="443564"/>
                  <a:pt x="65635" y="365169"/>
                </a:cubicBezTo>
                <a:cubicBezTo>
                  <a:pt x="59363" y="286774"/>
                  <a:pt x="9190" y="8314"/>
                  <a:pt x="1664" y="1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3A63B7DB-9423-47F3-5C6F-20AB5270C05D}"/>
              </a:ext>
            </a:extLst>
          </p:cNvPr>
          <p:cNvSpPr/>
          <p:nvPr/>
        </p:nvSpPr>
        <p:spPr>
          <a:xfrm>
            <a:off x="5313264" y="7488287"/>
            <a:ext cx="892364" cy="105407"/>
          </a:xfrm>
          <a:custGeom>
            <a:avLst/>
            <a:gdLst>
              <a:gd name="connsiteX0" fmla="*/ 891862 w 892364"/>
              <a:gd name="connsiteY0" fmla="*/ 33876 h 105407"/>
              <a:gd name="connsiteX1" fmla="*/ 444069 w 892364"/>
              <a:gd name="connsiteY1" fmla="*/ 63980 h 105407"/>
              <a:gd name="connsiteX2" fmla="*/ 477936 w 892364"/>
              <a:gd name="connsiteY2" fmla="*/ 52691 h 105407"/>
              <a:gd name="connsiteX3" fmla="*/ 349995 w 892364"/>
              <a:gd name="connsiteY3" fmla="*/ 90320 h 105407"/>
              <a:gd name="connsiteX4" fmla="*/ 398914 w 892364"/>
              <a:gd name="connsiteY4" fmla="*/ 52691 h 105407"/>
              <a:gd name="connsiteX5" fmla="*/ 267210 w 892364"/>
              <a:gd name="connsiteY5" fmla="*/ 101609 h 105407"/>
              <a:gd name="connsiteX6" fmla="*/ 312366 w 892364"/>
              <a:gd name="connsiteY6" fmla="*/ 56454 h 105407"/>
              <a:gd name="connsiteX7" fmla="*/ 158084 w 892364"/>
              <a:gd name="connsiteY7" fmla="*/ 94083 h 105407"/>
              <a:gd name="connsiteX8" fmla="*/ 199477 w 892364"/>
              <a:gd name="connsiteY8" fmla="*/ 56454 h 105407"/>
              <a:gd name="connsiteX9" fmla="*/ 40 w 892364"/>
              <a:gd name="connsiteY9" fmla="*/ 105372 h 105407"/>
              <a:gd name="connsiteX10" fmla="*/ 184425 w 892364"/>
              <a:gd name="connsiteY10" fmla="*/ 63980 h 105407"/>
              <a:gd name="connsiteX11" fmla="*/ 436543 w 892364"/>
              <a:gd name="connsiteY11" fmla="*/ 41402 h 105407"/>
              <a:gd name="connsiteX12" fmla="*/ 293551 w 892364"/>
              <a:gd name="connsiteY12" fmla="*/ 37639 h 105407"/>
              <a:gd name="connsiteX13" fmla="*/ 545669 w 892364"/>
              <a:gd name="connsiteY13" fmla="*/ 41402 h 105407"/>
              <a:gd name="connsiteX14" fmla="*/ 425255 w 892364"/>
              <a:gd name="connsiteY14" fmla="*/ 9 h 105407"/>
              <a:gd name="connsiteX15" fmla="*/ 530617 w 892364"/>
              <a:gd name="connsiteY15" fmla="*/ 37639 h 105407"/>
              <a:gd name="connsiteX16" fmla="*/ 891862 w 892364"/>
              <a:gd name="connsiteY16" fmla="*/ 33876 h 105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92364" h="105407">
                <a:moveTo>
                  <a:pt x="891862" y="33876"/>
                </a:moveTo>
                <a:cubicBezTo>
                  <a:pt x="877437" y="38266"/>
                  <a:pt x="513057" y="60844"/>
                  <a:pt x="444069" y="63980"/>
                </a:cubicBezTo>
                <a:cubicBezTo>
                  <a:pt x="375081" y="67116"/>
                  <a:pt x="493615" y="48301"/>
                  <a:pt x="477936" y="52691"/>
                </a:cubicBezTo>
                <a:cubicBezTo>
                  <a:pt x="462257" y="57081"/>
                  <a:pt x="363165" y="90320"/>
                  <a:pt x="349995" y="90320"/>
                </a:cubicBezTo>
                <a:cubicBezTo>
                  <a:pt x="336825" y="90320"/>
                  <a:pt x="412711" y="50810"/>
                  <a:pt x="398914" y="52691"/>
                </a:cubicBezTo>
                <a:cubicBezTo>
                  <a:pt x="385117" y="54572"/>
                  <a:pt x="281635" y="100982"/>
                  <a:pt x="267210" y="101609"/>
                </a:cubicBezTo>
                <a:cubicBezTo>
                  <a:pt x="252785" y="102236"/>
                  <a:pt x="330554" y="57708"/>
                  <a:pt x="312366" y="56454"/>
                </a:cubicBezTo>
                <a:cubicBezTo>
                  <a:pt x="294178" y="55200"/>
                  <a:pt x="176899" y="94083"/>
                  <a:pt x="158084" y="94083"/>
                </a:cubicBezTo>
                <a:cubicBezTo>
                  <a:pt x="139269" y="94083"/>
                  <a:pt x="225818" y="54573"/>
                  <a:pt x="199477" y="56454"/>
                </a:cubicBezTo>
                <a:cubicBezTo>
                  <a:pt x="173136" y="58335"/>
                  <a:pt x="2549" y="104118"/>
                  <a:pt x="40" y="105372"/>
                </a:cubicBezTo>
                <a:cubicBezTo>
                  <a:pt x="-2469" y="106626"/>
                  <a:pt x="111675" y="74642"/>
                  <a:pt x="184425" y="63980"/>
                </a:cubicBezTo>
                <a:cubicBezTo>
                  <a:pt x="257175" y="53318"/>
                  <a:pt x="418355" y="45792"/>
                  <a:pt x="436543" y="41402"/>
                </a:cubicBezTo>
                <a:cubicBezTo>
                  <a:pt x="454731" y="37012"/>
                  <a:pt x="275363" y="37639"/>
                  <a:pt x="293551" y="37639"/>
                </a:cubicBezTo>
                <a:cubicBezTo>
                  <a:pt x="311739" y="37639"/>
                  <a:pt x="523718" y="47674"/>
                  <a:pt x="545669" y="41402"/>
                </a:cubicBezTo>
                <a:cubicBezTo>
                  <a:pt x="567620" y="35130"/>
                  <a:pt x="427764" y="636"/>
                  <a:pt x="425255" y="9"/>
                </a:cubicBezTo>
                <a:cubicBezTo>
                  <a:pt x="422746" y="-618"/>
                  <a:pt x="455358" y="31367"/>
                  <a:pt x="530617" y="37639"/>
                </a:cubicBezTo>
                <a:cubicBezTo>
                  <a:pt x="605876" y="43911"/>
                  <a:pt x="906287" y="29486"/>
                  <a:pt x="891862" y="338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8FE49517-33ED-214F-12E1-22D9CE480655}"/>
              </a:ext>
            </a:extLst>
          </p:cNvPr>
          <p:cNvSpPr/>
          <p:nvPr/>
        </p:nvSpPr>
        <p:spPr>
          <a:xfrm>
            <a:off x="5909700" y="7427402"/>
            <a:ext cx="289302" cy="224771"/>
          </a:xfrm>
          <a:custGeom>
            <a:avLst/>
            <a:gdLst>
              <a:gd name="connsiteX0" fmla="*/ 287900 w 289302"/>
              <a:gd name="connsiteY0" fmla="*/ 687 h 224771"/>
              <a:gd name="connsiteX1" fmla="*/ 5678 w 289302"/>
              <a:gd name="connsiteY1" fmla="*/ 218939 h 224771"/>
              <a:gd name="connsiteX2" fmla="*/ 111041 w 289302"/>
              <a:gd name="connsiteY2" fmla="*/ 151205 h 224771"/>
              <a:gd name="connsiteX3" fmla="*/ 287900 w 289302"/>
              <a:gd name="connsiteY3" fmla="*/ 687 h 224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302" h="224771">
                <a:moveTo>
                  <a:pt x="287900" y="687"/>
                </a:moveTo>
                <a:cubicBezTo>
                  <a:pt x="270340" y="11976"/>
                  <a:pt x="35154" y="193853"/>
                  <a:pt x="5678" y="218939"/>
                </a:cubicBezTo>
                <a:cubicBezTo>
                  <a:pt x="-23798" y="244025"/>
                  <a:pt x="69021" y="181936"/>
                  <a:pt x="111041" y="151205"/>
                </a:cubicBezTo>
                <a:cubicBezTo>
                  <a:pt x="153061" y="120474"/>
                  <a:pt x="305460" y="-10602"/>
                  <a:pt x="287900" y="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EFA4942A-877E-CB63-48CD-38853AC02F14}"/>
              </a:ext>
            </a:extLst>
          </p:cNvPr>
          <p:cNvSpPr/>
          <p:nvPr/>
        </p:nvSpPr>
        <p:spPr>
          <a:xfrm>
            <a:off x="5164015" y="7548469"/>
            <a:ext cx="789182" cy="68056"/>
          </a:xfrm>
          <a:custGeom>
            <a:avLst/>
            <a:gdLst>
              <a:gd name="connsiteX0" fmla="*/ 6296 w 789182"/>
              <a:gd name="connsiteY0" fmla="*/ 67768 h 68056"/>
              <a:gd name="connsiteX1" fmla="*/ 390118 w 789182"/>
              <a:gd name="connsiteY1" fmla="*/ 18850 h 68056"/>
              <a:gd name="connsiteX2" fmla="*/ 341200 w 789182"/>
              <a:gd name="connsiteY2" fmla="*/ 52716 h 68056"/>
              <a:gd name="connsiteX3" fmla="*/ 627185 w 789182"/>
              <a:gd name="connsiteY3" fmla="*/ 37664 h 68056"/>
              <a:gd name="connsiteX4" fmla="*/ 566978 w 789182"/>
              <a:gd name="connsiteY4" fmla="*/ 48953 h 68056"/>
              <a:gd name="connsiteX5" fmla="*/ 788992 w 789182"/>
              <a:gd name="connsiteY5" fmla="*/ 35 h 68056"/>
              <a:gd name="connsiteX6" fmla="*/ 600844 w 789182"/>
              <a:gd name="connsiteY6" fmla="*/ 41427 h 68056"/>
              <a:gd name="connsiteX7" fmla="*/ 352489 w 789182"/>
              <a:gd name="connsiteY7" fmla="*/ 64005 h 68056"/>
              <a:gd name="connsiteX8" fmla="*/ 390118 w 789182"/>
              <a:gd name="connsiteY8" fmla="*/ 48953 h 68056"/>
              <a:gd name="connsiteX9" fmla="*/ 307333 w 789182"/>
              <a:gd name="connsiteY9" fmla="*/ 56479 h 68056"/>
              <a:gd name="connsiteX10" fmla="*/ 360015 w 789182"/>
              <a:gd name="connsiteY10" fmla="*/ 30138 h 68056"/>
              <a:gd name="connsiteX11" fmla="*/ 168104 w 789182"/>
              <a:gd name="connsiteY11" fmla="*/ 37664 h 68056"/>
              <a:gd name="connsiteX12" fmla="*/ 6296 w 789182"/>
              <a:gd name="connsiteY12" fmla="*/ 67768 h 68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89182" h="68056">
                <a:moveTo>
                  <a:pt x="6296" y="67768"/>
                </a:moveTo>
                <a:cubicBezTo>
                  <a:pt x="43298" y="64632"/>
                  <a:pt x="334301" y="21359"/>
                  <a:pt x="390118" y="18850"/>
                </a:cubicBezTo>
                <a:cubicBezTo>
                  <a:pt x="445935" y="16341"/>
                  <a:pt x="301689" y="49580"/>
                  <a:pt x="341200" y="52716"/>
                </a:cubicBezTo>
                <a:cubicBezTo>
                  <a:pt x="380711" y="55852"/>
                  <a:pt x="589555" y="38291"/>
                  <a:pt x="627185" y="37664"/>
                </a:cubicBezTo>
                <a:cubicBezTo>
                  <a:pt x="664815" y="37037"/>
                  <a:pt x="540010" y="55224"/>
                  <a:pt x="566978" y="48953"/>
                </a:cubicBezTo>
                <a:cubicBezTo>
                  <a:pt x="593946" y="42681"/>
                  <a:pt x="788992" y="35"/>
                  <a:pt x="788992" y="35"/>
                </a:cubicBezTo>
                <a:cubicBezTo>
                  <a:pt x="794636" y="-1219"/>
                  <a:pt x="673594" y="30765"/>
                  <a:pt x="600844" y="41427"/>
                </a:cubicBezTo>
                <a:cubicBezTo>
                  <a:pt x="528094" y="52089"/>
                  <a:pt x="387610" y="62751"/>
                  <a:pt x="352489" y="64005"/>
                </a:cubicBezTo>
                <a:cubicBezTo>
                  <a:pt x="317368" y="65259"/>
                  <a:pt x="397644" y="50207"/>
                  <a:pt x="390118" y="48953"/>
                </a:cubicBezTo>
                <a:cubicBezTo>
                  <a:pt x="382592" y="47699"/>
                  <a:pt x="312350" y="59615"/>
                  <a:pt x="307333" y="56479"/>
                </a:cubicBezTo>
                <a:cubicBezTo>
                  <a:pt x="302316" y="53343"/>
                  <a:pt x="383220" y="33274"/>
                  <a:pt x="360015" y="30138"/>
                </a:cubicBezTo>
                <a:cubicBezTo>
                  <a:pt x="336810" y="27002"/>
                  <a:pt x="231447" y="27629"/>
                  <a:pt x="168104" y="37664"/>
                </a:cubicBezTo>
                <a:cubicBezTo>
                  <a:pt x="104761" y="47699"/>
                  <a:pt x="-30706" y="70904"/>
                  <a:pt x="6296" y="677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0EA9DE70-CAFA-1FC8-1808-EC3DEEF2EFB0}"/>
              </a:ext>
            </a:extLst>
          </p:cNvPr>
          <p:cNvSpPr/>
          <p:nvPr/>
        </p:nvSpPr>
        <p:spPr>
          <a:xfrm>
            <a:off x="5185168" y="7601142"/>
            <a:ext cx="508109" cy="83081"/>
          </a:xfrm>
          <a:custGeom>
            <a:avLst/>
            <a:gdLst>
              <a:gd name="connsiteX0" fmla="*/ 195 w 508109"/>
              <a:gd name="connsiteY0" fmla="*/ 64014 h 83081"/>
              <a:gd name="connsiteX1" fmla="*/ 425410 w 508109"/>
              <a:gd name="connsiteY1" fmla="*/ 30147 h 83081"/>
              <a:gd name="connsiteX2" fmla="*/ 316284 w 508109"/>
              <a:gd name="connsiteY2" fmla="*/ 82828 h 83081"/>
              <a:gd name="connsiteX3" fmla="*/ 504432 w 508109"/>
              <a:gd name="connsiteY3" fmla="*/ 3806 h 83081"/>
              <a:gd name="connsiteX4" fmla="*/ 429173 w 508109"/>
              <a:gd name="connsiteY4" fmla="*/ 26384 h 83081"/>
              <a:gd name="connsiteX5" fmla="*/ 286180 w 508109"/>
              <a:gd name="connsiteY5" fmla="*/ 37673 h 83081"/>
              <a:gd name="connsiteX6" fmla="*/ 346388 w 508109"/>
              <a:gd name="connsiteY6" fmla="*/ 43 h 83081"/>
              <a:gd name="connsiteX7" fmla="*/ 248551 w 508109"/>
              <a:gd name="connsiteY7" fmla="*/ 30147 h 83081"/>
              <a:gd name="connsiteX8" fmla="*/ 368965 w 508109"/>
              <a:gd name="connsiteY8" fmla="*/ 30147 h 83081"/>
              <a:gd name="connsiteX9" fmla="*/ 195 w 508109"/>
              <a:gd name="connsiteY9" fmla="*/ 64014 h 83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8109" h="83081">
                <a:moveTo>
                  <a:pt x="195" y="64014"/>
                </a:moveTo>
                <a:cubicBezTo>
                  <a:pt x="9602" y="64014"/>
                  <a:pt x="372729" y="27011"/>
                  <a:pt x="425410" y="30147"/>
                </a:cubicBezTo>
                <a:cubicBezTo>
                  <a:pt x="478091" y="33283"/>
                  <a:pt x="303114" y="87218"/>
                  <a:pt x="316284" y="82828"/>
                </a:cubicBezTo>
                <a:cubicBezTo>
                  <a:pt x="329454" y="78438"/>
                  <a:pt x="485617" y="13213"/>
                  <a:pt x="504432" y="3806"/>
                </a:cubicBezTo>
                <a:cubicBezTo>
                  <a:pt x="523247" y="-5601"/>
                  <a:pt x="465548" y="20740"/>
                  <a:pt x="429173" y="26384"/>
                </a:cubicBezTo>
                <a:cubicBezTo>
                  <a:pt x="392798" y="32028"/>
                  <a:pt x="299978" y="42063"/>
                  <a:pt x="286180" y="37673"/>
                </a:cubicBezTo>
                <a:cubicBezTo>
                  <a:pt x="272382" y="33283"/>
                  <a:pt x="352660" y="1297"/>
                  <a:pt x="346388" y="43"/>
                </a:cubicBezTo>
                <a:cubicBezTo>
                  <a:pt x="340116" y="-1211"/>
                  <a:pt x="244788" y="25130"/>
                  <a:pt x="248551" y="30147"/>
                </a:cubicBezTo>
                <a:cubicBezTo>
                  <a:pt x="252314" y="35164"/>
                  <a:pt x="413493" y="21994"/>
                  <a:pt x="368965" y="30147"/>
                </a:cubicBezTo>
                <a:cubicBezTo>
                  <a:pt x="324437" y="38300"/>
                  <a:pt x="-9212" y="64014"/>
                  <a:pt x="195" y="640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AB93A227-1FEE-3EFD-9CCD-8FA3F23BA321}"/>
              </a:ext>
            </a:extLst>
          </p:cNvPr>
          <p:cNvSpPr/>
          <p:nvPr/>
        </p:nvSpPr>
        <p:spPr>
          <a:xfrm>
            <a:off x="6943095" y="7311230"/>
            <a:ext cx="289400" cy="105870"/>
          </a:xfrm>
          <a:custGeom>
            <a:avLst/>
            <a:gdLst>
              <a:gd name="connsiteX0" fmla="*/ 289320 w 289400"/>
              <a:gd name="connsiteY0" fmla="*/ 207 h 105870"/>
              <a:gd name="connsiteX1" fmla="*/ 7098 w 289400"/>
              <a:gd name="connsiteY1" fmla="*/ 98044 h 105870"/>
              <a:gd name="connsiteX2" fmla="*/ 78594 w 289400"/>
              <a:gd name="connsiteY2" fmla="*/ 94281 h 105870"/>
              <a:gd name="connsiteX3" fmla="*/ 56016 w 289400"/>
              <a:gd name="connsiteY3" fmla="*/ 101807 h 105870"/>
              <a:gd name="connsiteX4" fmla="*/ 180194 w 289400"/>
              <a:gd name="connsiteY4" fmla="*/ 105570 h 105870"/>
              <a:gd name="connsiteX5" fmla="*/ 14624 w 289400"/>
              <a:gd name="connsiteY5" fmla="*/ 101807 h 105870"/>
              <a:gd name="connsiteX6" fmla="*/ 86120 w 289400"/>
              <a:gd name="connsiteY6" fmla="*/ 71703 h 105870"/>
              <a:gd name="connsiteX7" fmla="*/ 37201 w 289400"/>
              <a:gd name="connsiteY7" fmla="*/ 71703 h 105870"/>
              <a:gd name="connsiteX8" fmla="*/ 289320 w 289400"/>
              <a:gd name="connsiteY8" fmla="*/ 207 h 105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9400" h="105870">
                <a:moveTo>
                  <a:pt x="289320" y="207"/>
                </a:moveTo>
                <a:cubicBezTo>
                  <a:pt x="284303" y="4597"/>
                  <a:pt x="42219" y="82365"/>
                  <a:pt x="7098" y="98044"/>
                </a:cubicBezTo>
                <a:cubicBezTo>
                  <a:pt x="-28023" y="113723"/>
                  <a:pt x="78594" y="94281"/>
                  <a:pt x="78594" y="94281"/>
                </a:cubicBezTo>
                <a:cubicBezTo>
                  <a:pt x="86747" y="94908"/>
                  <a:pt x="39083" y="99926"/>
                  <a:pt x="56016" y="101807"/>
                </a:cubicBezTo>
                <a:cubicBezTo>
                  <a:pt x="72949" y="103688"/>
                  <a:pt x="187093" y="105570"/>
                  <a:pt x="180194" y="105570"/>
                </a:cubicBezTo>
                <a:cubicBezTo>
                  <a:pt x="173295" y="105570"/>
                  <a:pt x="30303" y="107451"/>
                  <a:pt x="14624" y="101807"/>
                </a:cubicBezTo>
                <a:cubicBezTo>
                  <a:pt x="-1055" y="96163"/>
                  <a:pt x="82357" y="76720"/>
                  <a:pt x="86120" y="71703"/>
                </a:cubicBezTo>
                <a:cubicBezTo>
                  <a:pt x="89883" y="66686"/>
                  <a:pt x="10860" y="81110"/>
                  <a:pt x="37201" y="71703"/>
                </a:cubicBezTo>
                <a:cubicBezTo>
                  <a:pt x="63542" y="62296"/>
                  <a:pt x="294337" y="-4183"/>
                  <a:pt x="289320" y="2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A7F89399-0F65-E54B-88A8-D347C02339E7}"/>
              </a:ext>
            </a:extLst>
          </p:cNvPr>
          <p:cNvSpPr/>
          <p:nvPr/>
        </p:nvSpPr>
        <p:spPr>
          <a:xfrm>
            <a:off x="6886222" y="7423965"/>
            <a:ext cx="593907" cy="156752"/>
          </a:xfrm>
          <a:custGeom>
            <a:avLst/>
            <a:gdLst>
              <a:gd name="connsiteX0" fmla="*/ 0 w 593907"/>
              <a:gd name="connsiteY0" fmla="*/ 7887 h 156752"/>
              <a:gd name="connsiteX1" fmla="*/ 428978 w 593907"/>
              <a:gd name="connsiteY1" fmla="*/ 41754 h 156752"/>
              <a:gd name="connsiteX2" fmla="*/ 349956 w 593907"/>
              <a:gd name="connsiteY2" fmla="*/ 7887 h 156752"/>
              <a:gd name="connsiteX3" fmla="*/ 470371 w 593907"/>
              <a:gd name="connsiteY3" fmla="*/ 30465 h 156752"/>
              <a:gd name="connsiteX4" fmla="*/ 579497 w 593907"/>
              <a:gd name="connsiteY4" fmla="*/ 7887 h 156752"/>
              <a:gd name="connsiteX5" fmla="*/ 587022 w 593907"/>
              <a:gd name="connsiteY5" fmla="*/ 15413 h 156752"/>
              <a:gd name="connsiteX6" fmla="*/ 526815 w 593907"/>
              <a:gd name="connsiteY6" fmla="*/ 101961 h 156752"/>
              <a:gd name="connsiteX7" fmla="*/ 485422 w 593907"/>
              <a:gd name="connsiteY7" fmla="*/ 154642 h 156752"/>
              <a:gd name="connsiteX8" fmla="*/ 568208 w 593907"/>
              <a:gd name="connsiteY8" fmla="*/ 30465 h 156752"/>
              <a:gd name="connsiteX9" fmla="*/ 413926 w 593907"/>
              <a:gd name="connsiteY9" fmla="*/ 37991 h 156752"/>
              <a:gd name="connsiteX10" fmla="*/ 184385 w 593907"/>
              <a:gd name="connsiteY10" fmla="*/ 361 h 156752"/>
              <a:gd name="connsiteX11" fmla="*/ 293511 w 593907"/>
              <a:gd name="connsiteY11" fmla="*/ 19176 h 156752"/>
              <a:gd name="connsiteX12" fmla="*/ 127941 w 593907"/>
              <a:gd name="connsiteY12" fmla="*/ 22939 h 156752"/>
              <a:gd name="connsiteX13" fmla="*/ 327378 w 593907"/>
              <a:gd name="connsiteY13" fmla="*/ 22939 h 156752"/>
              <a:gd name="connsiteX14" fmla="*/ 0 w 593907"/>
              <a:gd name="connsiteY14" fmla="*/ 7887 h 156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3907" h="156752">
                <a:moveTo>
                  <a:pt x="0" y="7887"/>
                </a:moveTo>
                <a:cubicBezTo>
                  <a:pt x="185326" y="24820"/>
                  <a:pt x="370652" y="41754"/>
                  <a:pt x="428978" y="41754"/>
                </a:cubicBezTo>
                <a:cubicBezTo>
                  <a:pt x="487304" y="41754"/>
                  <a:pt x="343057" y="9769"/>
                  <a:pt x="349956" y="7887"/>
                </a:cubicBezTo>
                <a:cubicBezTo>
                  <a:pt x="356855" y="6005"/>
                  <a:pt x="432114" y="30465"/>
                  <a:pt x="470371" y="30465"/>
                </a:cubicBezTo>
                <a:cubicBezTo>
                  <a:pt x="508628" y="30465"/>
                  <a:pt x="560055" y="10396"/>
                  <a:pt x="579497" y="7887"/>
                </a:cubicBezTo>
                <a:cubicBezTo>
                  <a:pt x="598939" y="5378"/>
                  <a:pt x="595802" y="-266"/>
                  <a:pt x="587022" y="15413"/>
                </a:cubicBezTo>
                <a:cubicBezTo>
                  <a:pt x="578242" y="31092"/>
                  <a:pt x="543748" y="78756"/>
                  <a:pt x="526815" y="101961"/>
                </a:cubicBezTo>
                <a:cubicBezTo>
                  <a:pt x="509882" y="125166"/>
                  <a:pt x="478523" y="166558"/>
                  <a:pt x="485422" y="154642"/>
                </a:cubicBezTo>
                <a:cubicBezTo>
                  <a:pt x="492321" y="142726"/>
                  <a:pt x="580124" y="49907"/>
                  <a:pt x="568208" y="30465"/>
                </a:cubicBezTo>
                <a:cubicBezTo>
                  <a:pt x="556292" y="11023"/>
                  <a:pt x="477897" y="43008"/>
                  <a:pt x="413926" y="37991"/>
                </a:cubicBezTo>
                <a:cubicBezTo>
                  <a:pt x="349955" y="32974"/>
                  <a:pt x="204454" y="3497"/>
                  <a:pt x="184385" y="361"/>
                </a:cubicBezTo>
                <a:cubicBezTo>
                  <a:pt x="164316" y="-2775"/>
                  <a:pt x="302918" y="15413"/>
                  <a:pt x="293511" y="19176"/>
                </a:cubicBezTo>
                <a:cubicBezTo>
                  <a:pt x="284104" y="22939"/>
                  <a:pt x="122297" y="22312"/>
                  <a:pt x="127941" y="22939"/>
                </a:cubicBezTo>
                <a:cubicBezTo>
                  <a:pt x="133586" y="23566"/>
                  <a:pt x="327378" y="22939"/>
                  <a:pt x="327378" y="22939"/>
                </a:cubicBezTo>
                <a:lnTo>
                  <a:pt x="0" y="788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93237DD1-F90E-0F84-AE76-B2E761EBFEF8}"/>
              </a:ext>
            </a:extLst>
          </p:cNvPr>
          <p:cNvSpPr/>
          <p:nvPr/>
        </p:nvSpPr>
        <p:spPr>
          <a:xfrm>
            <a:off x="6901274" y="7488296"/>
            <a:ext cx="185229" cy="146076"/>
          </a:xfrm>
          <a:custGeom>
            <a:avLst/>
            <a:gdLst>
              <a:gd name="connsiteX0" fmla="*/ 0 w 185229"/>
              <a:gd name="connsiteY0" fmla="*/ 0 h 146076"/>
              <a:gd name="connsiteX1" fmla="*/ 180622 w 185229"/>
              <a:gd name="connsiteY1" fmla="*/ 142993 h 146076"/>
              <a:gd name="connsiteX2" fmla="*/ 135467 w 185229"/>
              <a:gd name="connsiteY2" fmla="*/ 101600 h 146076"/>
              <a:gd name="connsiteX3" fmla="*/ 116652 w 185229"/>
              <a:gd name="connsiteY3" fmla="*/ 90311 h 146076"/>
              <a:gd name="connsiteX4" fmla="*/ 0 w 185229"/>
              <a:gd name="connsiteY4" fmla="*/ 0 h 146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229" h="146076">
                <a:moveTo>
                  <a:pt x="0" y="0"/>
                </a:moveTo>
                <a:lnTo>
                  <a:pt x="180622" y="142993"/>
                </a:lnTo>
                <a:cubicBezTo>
                  <a:pt x="203200" y="159926"/>
                  <a:pt x="135467" y="101600"/>
                  <a:pt x="135467" y="101600"/>
                </a:cubicBezTo>
                <a:cubicBezTo>
                  <a:pt x="124805" y="92820"/>
                  <a:pt x="116652" y="90311"/>
                  <a:pt x="116652" y="90311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E570AAFB-C019-1349-DB8C-35E22962DB12}"/>
              </a:ext>
            </a:extLst>
          </p:cNvPr>
          <p:cNvSpPr/>
          <p:nvPr/>
        </p:nvSpPr>
        <p:spPr>
          <a:xfrm>
            <a:off x="6972770" y="7484533"/>
            <a:ext cx="407338" cy="64668"/>
          </a:xfrm>
          <a:custGeom>
            <a:avLst/>
            <a:gdLst>
              <a:gd name="connsiteX0" fmla="*/ 0 w 407338"/>
              <a:gd name="connsiteY0" fmla="*/ 0 h 64668"/>
              <a:gd name="connsiteX1" fmla="*/ 282223 w 407338"/>
              <a:gd name="connsiteY1" fmla="*/ 60208 h 64668"/>
              <a:gd name="connsiteX2" fmla="*/ 210726 w 407338"/>
              <a:gd name="connsiteY2" fmla="*/ 60208 h 64668"/>
              <a:gd name="connsiteX3" fmla="*/ 406400 w 407338"/>
              <a:gd name="connsiteY3" fmla="*/ 60208 h 64668"/>
              <a:gd name="connsiteX4" fmla="*/ 289749 w 407338"/>
              <a:gd name="connsiteY4" fmla="*/ 45156 h 64668"/>
              <a:gd name="connsiteX5" fmla="*/ 161808 w 407338"/>
              <a:gd name="connsiteY5" fmla="*/ 30104 h 64668"/>
              <a:gd name="connsiteX6" fmla="*/ 252119 w 407338"/>
              <a:gd name="connsiteY6" fmla="*/ 52682 h 64668"/>
              <a:gd name="connsiteX7" fmla="*/ 0 w 407338"/>
              <a:gd name="connsiteY7" fmla="*/ 0 h 64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338" h="64668">
                <a:moveTo>
                  <a:pt x="0" y="0"/>
                </a:moveTo>
                <a:cubicBezTo>
                  <a:pt x="5017" y="1254"/>
                  <a:pt x="247102" y="50173"/>
                  <a:pt x="282223" y="60208"/>
                </a:cubicBezTo>
                <a:cubicBezTo>
                  <a:pt x="317344" y="70243"/>
                  <a:pt x="210726" y="60208"/>
                  <a:pt x="210726" y="60208"/>
                </a:cubicBezTo>
                <a:cubicBezTo>
                  <a:pt x="231422" y="60208"/>
                  <a:pt x="393230" y="62717"/>
                  <a:pt x="406400" y="60208"/>
                </a:cubicBezTo>
                <a:cubicBezTo>
                  <a:pt x="419570" y="57699"/>
                  <a:pt x="289749" y="45156"/>
                  <a:pt x="289749" y="45156"/>
                </a:cubicBezTo>
                <a:cubicBezTo>
                  <a:pt x="248984" y="40139"/>
                  <a:pt x="168080" y="28850"/>
                  <a:pt x="161808" y="30104"/>
                </a:cubicBezTo>
                <a:cubicBezTo>
                  <a:pt x="155536" y="31358"/>
                  <a:pt x="279714" y="58327"/>
                  <a:pt x="252119" y="52682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9B7594CA-ECAB-95D7-9DC5-0B2D246BB867}"/>
              </a:ext>
            </a:extLst>
          </p:cNvPr>
          <p:cNvSpPr/>
          <p:nvPr/>
        </p:nvSpPr>
        <p:spPr>
          <a:xfrm>
            <a:off x="4839224" y="6508820"/>
            <a:ext cx="356731" cy="329218"/>
          </a:xfrm>
          <a:custGeom>
            <a:avLst/>
            <a:gdLst>
              <a:gd name="connsiteX0" fmla="*/ 355923 w 356731"/>
              <a:gd name="connsiteY0" fmla="*/ 353 h 329218"/>
              <a:gd name="connsiteX1" fmla="*/ 20643 w 356731"/>
              <a:gd name="connsiteY1" fmla="*/ 264513 h 329218"/>
              <a:gd name="connsiteX2" fmla="*/ 115469 w 356731"/>
              <a:gd name="connsiteY2" fmla="*/ 206940 h 329218"/>
              <a:gd name="connsiteX3" fmla="*/ 323 w 356731"/>
              <a:gd name="connsiteY3" fmla="*/ 328860 h 329218"/>
              <a:gd name="connsiteX4" fmla="*/ 84989 w 356731"/>
              <a:gd name="connsiteY4" fmla="*/ 244193 h 329218"/>
              <a:gd name="connsiteX5" fmla="*/ 203523 w 356731"/>
              <a:gd name="connsiteY5" fmla="*/ 240807 h 329218"/>
              <a:gd name="connsiteX6" fmla="*/ 129016 w 356731"/>
              <a:gd name="connsiteY6" fmla="*/ 230647 h 329218"/>
              <a:gd name="connsiteX7" fmla="*/ 328829 w 356731"/>
              <a:gd name="connsiteY7" fmla="*/ 217100 h 329218"/>
              <a:gd name="connsiteX8" fmla="*/ 210296 w 356731"/>
              <a:gd name="connsiteY8" fmla="*/ 203553 h 329218"/>
              <a:gd name="connsiteX9" fmla="*/ 37576 w 356731"/>
              <a:gd name="connsiteY9" fmla="*/ 240807 h 329218"/>
              <a:gd name="connsiteX10" fmla="*/ 135789 w 356731"/>
              <a:gd name="connsiteY10" fmla="*/ 200167 h 329218"/>
              <a:gd name="connsiteX11" fmla="*/ 115469 w 356731"/>
              <a:gd name="connsiteY11" fmla="*/ 206940 h 329218"/>
              <a:gd name="connsiteX12" fmla="*/ 355923 w 356731"/>
              <a:gd name="connsiteY12" fmla="*/ 353 h 32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6731" h="329218">
                <a:moveTo>
                  <a:pt x="355923" y="353"/>
                </a:moveTo>
                <a:cubicBezTo>
                  <a:pt x="340119" y="9948"/>
                  <a:pt x="60719" y="230082"/>
                  <a:pt x="20643" y="264513"/>
                </a:cubicBezTo>
                <a:cubicBezTo>
                  <a:pt x="-19433" y="298944"/>
                  <a:pt x="118856" y="196216"/>
                  <a:pt x="115469" y="206940"/>
                </a:cubicBezTo>
                <a:cubicBezTo>
                  <a:pt x="112082" y="217665"/>
                  <a:pt x="5403" y="322651"/>
                  <a:pt x="323" y="328860"/>
                </a:cubicBezTo>
                <a:cubicBezTo>
                  <a:pt x="-4757" y="335069"/>
                  <a:pt x="51122" y="258868"/>
                  <a:pt x="84989" y="244193"/>
                </a:cubicBezTo>
                <a:cubicBezTo>
                  <a:pt x="118856" y="229518"/>
                  <a:pt x="196185" y="243065"/>
                  <a:pt x="203523" y="240807"/>
                </a:cubicBezTo>
                <a:cubicBezTo>
                  <a:pt x="210861" y="238549"/>
                  <a:pt x="108132" y="234598"/>
                  <a:pt x="129016" y="230647"/>
                </a:cubicBezTo>
                <a:cubicBezTo>
                  <a:pt x="149900" y="226696"/>
                  <a:pt x="315282" y="221616"/>
                  <a:pt x="328829" y="217100"/>
                </a:cubicBezTo>
                <a:cubicBezTo>
                  <a:pt x="342376" y="212584"/>
                  <a:pt x="258838" y="199602"/>
                  <a:pt x="210296" y="203553"/>
                </a:cubicBezTo>
                <a:cubicBezTo>
                  <a:pt x="161754" y="207504"/>
                  <a:pt x="49994" y="241371"/>
                  <a:pt x="37576" y="240807"/>
                </a:cubicBezTo>
                <a:cubicBezTo>
                  <a:pt x="25158" y="240243"/>
                  <a:pt x="122807" y="205812"/>
                  <a:pt x="135789" y="200167"/>
                </a:cubicBezTo>
                <a:cubicBezTo>
                  <a:pt x="148771" y="194522"/>
                  <a:pt x="79909" y="234598"/>
                  <a:pt x="115469" y="206940"/>
                </a:cubicBezTo>
                <a:cubicBezTo>
                  <a:pt x="151029" y="179282"/>
                  <a:pt x="371727" y="-9242"/>
                  <a:pt x="355923" y="3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418DCD4B-59D9-CA5B-E836-E9F0A118130E}"/>
              </a:ext>
            </a:extLst>
          </p:cNvPr>
          <p:cNvSpPr/>
          <p:nvPr/>
        </p:nvSpPr>
        <p:spPr>
          <a:xfrm>
            <a:off x="5022986" y="6582316"/>
            <a:ext cx="592321" cy="211361"/>
          </a:xfrm>
          <a:custGeom>
            <a:avLst/>
            <a:gdLst>
              <a:gd name="connsiteX0" fmla="*/ 2827 w 592321"/>
              <a:gd name="connsiteY0" fmla="*/ 163924 h 211361"/>
              <a:gd name="connsiteX1" fmla="*/ 392294 w 592321"/>
              <a:gd name="connsiteY1" fmla="*/ 4751 h 211361"/>
              <a:gd name="connsiteX2" fmla="*/ 314401 w 592321"/>
              <a:gd name="connsiteY2" fmla="*/ 45391 h 211361"/>
              <a:gd name="connsiteX3" fmla="*/ 239894 w 592321"/>
              <a:gd name="connsiteY3" fmla="*/ 82644 h 211361"/>
              <a:gd name="connsiteX4" fmla="*/ 592107 w 592321"/>
              <a:gd name="connsiteY4" fmla="*/ 21684 h 211361"/>
              <a:gd name="connsiteX5" fmla="*/ 294081 w 592321"/>
              <a:gd name="connsiteY5" fmla="*/ 79257 h 211361"/>
              <a:gd name="connsiteX6" fmla="*/ 426161 w 592321"/>
              <a:gd name="connsiteY6" fmla="*/ 96191 h 211361"/>
              <a:gd name="connsiteX7" fmla="*/ 233121 w 592321"/>
              <a:gd name="connsiteY7" fmla="*/ 211337 h 211361"/>
              <a:gd name="connsiteX8" fmla="*/ 429547 w 592321"/>
              <a:gd name="connsiteY8" fmla="*/ 106351 h 211361"/>
              <a:gd name="connsiteX9" fmla="*/ 297467 w 592321"/>
              <a:gd name="connsiteY9" fmla="*/ 92804 h 211361"/>
              <a:gd name="connsiteX10" fmla="*/ 114587 w 592321"/>
              <a:gd name="connsiteY10" fmla="*/ 72484 h 211361"/>
              <a:gd name="connsiteX11" fmla="*/ 209414 w 592321"/>
              <a:gd name="connsiteY11" fmla="*/ 72484 h 211361"/>
              <a:gd name="connsiteX12" fmla="*/ 2827 w 592321"/>
              <a:gd name="connsiteY12" fmla="*/ 163924 h 21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2321" h="211361">
                <a:moveTo>
                  <a:pt x="2827" y="163924"/>
                </a:moveTo>
                <a:cubicBezTo>
                  <a:pt x="33307" y="152635"/>
                  <a:pt x="340365" y="24506"/>
                  <a:pt x="392294" y="4751"/>
                </a:cubicBezTo>
                <a:cubicBezTo>
                  <a:pt x="444223" y="-15004"/>
                  <a:pt x="339801" y="32409"/>
                  <a:pt x="314401" y="45391"/>
                </a:cubicBezTo>
                <a:cubicBezTo>
                  <a:pt x="289001" y="58373"/>
                  <a:pt x="193610" y="86595"/>
                  <a:pt x="239894" y="82644"/>
                </a:cubicBezTo>
                <a:cubicBezTo>
                  <a:pt x="286178" y="78693"/>
                  <a:pt x="583076" y="22248"/>
                  <a:pt x="592107" y="21684"/>
                </a:cubicBezTo>
                <a:cubicBezTo>
                  <a:pt x="601138" y="21119"/>
                  <a:pt x="321739" y="66839"/>
                  <a:pt x="294081" y="79257"/>
                </a:cubicBezTo>
                <a:cubicBezTo>
                  <a:pt x="266423" y="91675"/>
                  <a:pt x="436321" y="74178"/>
                  <a:pt x="426161" y="96191"/>
                </a:cubicBezTo>
                <a:cubicBezTo>
                  <a:pt x="416001" y="118204"/>
                  <a:pt x="232557" y="209644"/>
                  <a:pt x="233121" y="211337"/>
                </a:cubicBezTo>
                <a:cubicBezTo>
                  <a:pt x="233685" y="213030"/>
                  <a:pt x="418823" y="126106"/>
                  <a:pt x="429547" y="106351"/>
                </a:cubicBezTo>
                <a:cubicBezTo>
                  <a:pt x="440271" y="86596"/>
                  <a:pt x="297467" y="92804"/>
                  <a:pt x="297467" y="92804"/>
                </a:cubicBezTo>
                <a:cubicBezTo>
                  <a:pt x="244974" y="87160"/>
                  <a:pt x="129263" y="75871"/>
                  <a:pt x="114587" y="72484"/>
                </a:cubicBezTo>
                <a:cubicBezTo>
                  <a:pt x="99911" y="69097"/>
                  <a:pt x="220703" y="58373"/>
                  <a:pt x="209414" y="72484"/>
                </a:cubicBezTo>
                <a:cubicBezTo>
                  <a:pt x="198125" y="86595"/>
                  <a:pt x="-27653" y="175213"/>
                  <a:pt x="2827" y="1639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D9D894B3-6450-2135-16C1-3F8B4D4D3818}"/>
              </a:ext>
            </a:extLst>
          </p:cNvPr>
          <p:cNvSpPr/>
          <p:nvPr/>
        </p:nvSpPr>
        <p:spPr>
          <a:xfrm>
            <a:off x="5546870" y="6661208"/>
            <a:ext cx="361307" cy="24136"/>
          </a:xfrm>
          <a:custGeom>
            <a:avLst/>
            <a:gdLst>
              <a:gd name="connsiteX0" fmla="*/ 490 w 361307"/>
              <a:gd name="connsiteY0" fmla="*/ 24072 h 24136"/>
              <a:gd name="connsiteX1" fmla="*/ 345930 w 361307"/>
              <a:gd name="connsiteY1" fmla="*/ 7139 h 24136"/>
              <a:gd name="connsiteX2" fmla="*/ 271423 w 361307"/>
              <a:gd name="connsiteY2" fmla="*/ 365 h 24136"/>
              <a:gd name="connsiteX3" fmla="*/ 490 w 361307"/>
              <a:gd name="connsiteY3" fmla="*/ 24072 h 2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307" h="24136">
                <a:moveTo>
                  <a:pt x="490" y="24072"/>
                </a:moveTo>
                <a:cubicBezTo>
                  <a:pt x="12908" y="25201"/>
                  <a:pt x="300775" y="11090"/>
                  <a:pt x="345930" y="7139"/>
                </a:cubicBezTo>
                <a:cubicBezTo>
                  <a:pt x="391085" y="3188"/>
                  <a:pt x="327867" y="-1328"/>
                  <a:pt x="271423" y="365"/>
                </a:cubicBezTo>
                <a:cubicBezTo>
                  <a:pt x="214979" y="2058"/>
                  <a:pt x="-11928" y="22943"/>
                  <a:pt x="490" y="240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4674944A-A379-B611-B1E2-E66A45BF75C8}"/>
              </a:ext>
            </a:extLst>
          </p:cNvPr>
          <p:cNvSpPr/>
          <p:nvPr/>
        </p:nvSpPr>
        <p:spPr>
          <a:xfrm>
            <a:off x="7462049" y="5486302"/>
            <a:ext cx="151657" cy="889306"/>
          </a:xfrm>
          <a:custGeom>
            <a:avLst/>
            <a:gdLst>
              <a:gd name="connsiteX0" fmla="*/ 24 w 151657"/>
              <a:gd name="connsiteY0" fmla="*/ 98 h 889306"/>
              <a:gd name="connsiteX1" fmla="*/ 94780 w 151657"/>
              <a:gd name="connsiteY1" fmla="*/ 336483 h 889306"/>
              <a:gd name="connsiteX2" fmla="*/ 90042 w 151657"/>
              <a:gd name="connsiteY2" fmla="*/ 265416 h 889306"/>
              <a:gd name="connsiteX3" fmla="*/ 113731 w 151657"/>
              <a:gd name="connsiteY3" fmla="*/ 568637 h 889306"/>
              <a:gd name="connsiteX4" fmla="*/ 127945 w 151657"/>
              <a:gd name="connsiteY4" fmla="*/ 402813 h 889306"/>
              <a:gd name="connsiteX5" fmla="*/ 108993 w 151657"/>
              <a:gd name="connsiteY5" fmla="*/ 881333 h 889306"/>
              <a:gd name="connsiteX6" fmla="*/ 118469 w 151657"/>
              <a:gd name="connsiteY6" fmla="*/ 668131 h 889306"/>
              <a:gd name="connsiteX7" fmla="*/ 151634 w 151657"/>
              <a:gd name="connsiteY7" fmla="*/ 232251 h 889306"/>
              <a:gd name="connsiteX8" fmla="*/ 123207 w 151657"/>
              <a:gd name="connsiteY8" fmla="*/ 454929 h 889306"/>
              <a:gd name="connsiteX9" fmla="*/ 94780 w 151657"/>
              <a:gd name="connsiteY9" fmla="*/ 265416 h 889306"/>
              <a:gd name="connsiteX10" fmla="*/ 90042 w 151657"/>
              <a:gd name="connsiteY10" fmla="*/ 417026 h 889306"/>
              <a:gd name="connsiteX11" fmla="*/ 24 w 151657"/>
              <a:gd name="connsiteY11" fmla="*/ 180135 h 889306"/>
              <a:gd name="connsiteX12" fmla="*/ 99518 w 151657"/>
              <a:gd name="connsiteY12" fmla="*/ 374386 h 889306"/>
              <a:gd name="connsiteX13" fmla="*/ 24 w 151657"/>
              <a:gd name="connsiteY13" fmla="*/ 98 h 889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1657" h="889306">
                <a:moveTo>
                  <a:pt x="24" y="98"/>
                </a:moveTo>
                <a:cubicBezTo>
                  <a:pt x="-766" y="-6219"/>
                  <a:pt x="79777" y="292263"/>
                  <a:pt x="94780" y="336483"/>
                </a:cubicBezTo>
                <a:cubicBezTo>
                  <a:pt x="109783" y="380703"/>
                  <a:pt x="86884" y="226724"/>
                  <a:pt x="90042" y="265416"/>
                </a:cubicBezTo>
                <a:cubicBezTo>
                  <a:pt x="93201" y="304108"/>
                  <a:pt x="107414" y="545738"/>
                  <a:pt x="113731" y="568637"/>
                </a:cubicBezTo>
                <a:cubicBezTo>
                  <a:pt x="120048" y="591537"/>
                  <a:pt x="128735" y="350697"/>
                  <a:pt x="127945" y="402813"/>
                </a:cubicBezTo>
                <a:cubicBezTo>
                  <a:pt x="127155" y="454929"/>
                  <a:pt x="110572" y="837113"/>
                  <a:pt x="108993" y="881333"/>
                </a:cubicBezTo>
                <a:cubicBezTo>
                  <a:pt x="107414" y="925553"/>
                  <a:pt x="111362" y="776311"/>
                  <a:pt x="118469" y="668131"/>
                </a:cubicBezTo>
                <a:cubicBezTo>
                  <a:pt x="125576" y="559951"/>
                  <a:pt x="150844" y="267785"/>
                  <a:pt x="151634" y="232251"/>
                </a:cubicBezTo>
                <a:cubicBezTo>
                  <a:pt x="152424" y="196717"/>
                  <a:pt x="132682" y="449402"/>
                  <a:pt x="123207" y="454929"/>
                </a:cubicBezTo>
                <a:cubicBezTo>
                  <a:pt x="113732" y="460456"/>
                  <a:pt x="100307" y="271733"/>
                  <a:pt x="94780" y="265416"/>
                </a:cubicBezTo>
                <a:cubicBezTo>
                  <a:pt x="89253" y="259099"/>
                  <a:pt x="105835" y="431240"/>
                  <a:pt x="90042" y="417026"/>
                </a:cubicBezTo>
                <a:cubicBezTo>
                  <a:pt x="74249" y="402813"/>
                  <a:pt x="-1555" y="187242"/>
                  <a:pt x="24" y="180135"/>
                </a:cubicBezTo>
                <a:cubicBezTo>
                  <a:pt x="1603" y="173028"/>
                  <a:pt x="97939" y="404392"/>
                  <a:pt x="99518" y="374386"/>
                </a:cubicBezTo>
                <a:cubicBezTo>
                  <a:pt x="101097" y="344380"/>
                  <a:pt x="814" y="6415"/>
                  <a:pt x="24" y="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3C1B4017-6F92-5B24-101A-E5DF29A790E2}"/>
              </a:ext>
            </a:extLst>
          </p:cNvPr>
          <p:cNvSpPr/>
          <p:nvPr/>
        </p:nvSpPr>
        <p:spPr>
          <a:xfrm>
            <a:off x="7566052" y="8006836"/>
            <a:ext cx="166776" cy="483401"/>
          </a:xfrm>
          <a:custGeom>
            <a:avLst/>
            <a:gdLst>
              <a:gd name="connsiteX0" fmla="*/ 61844 w 166776"/>
              <a:gd name="connsiteY0" fmla="*/ 9562 h 483401"/>
              <a:gd name="connsiteX1" fmla="*/ 113960 w 166776"/>
              <a:gd name="connsiteY1" fmla="*/ 279618 h 483401"/>
              <a:gd name="connsiteX2" fmla="*/ 9728 w 166776"/>
              <a:gd name="connsiteY2" fmla="*/ 483344 h 483401"/>
              <a:gd name="connsiteX3" fmla="*/ 123436 w 166776"/>
              <a:gd name="connsiteY3" fmla="*/ 260667 h 483401"/>
              <a:gd name="connsiteX4" fmla="*/ 128174 w 166776"/>
              <a:gd name="connsiteY4" fmla="*/ 222764 h 483401"/>
              <a:gd name="connsiteX5" fmla="*/ 253 w 166776"/>
              <a:gd name="connsiteY5" fmla="*/ 86 h 483401"/>
              <a:gd name="connsiteX6" fmla="*/ 166076 w 166776"/>
              <a:gd name="connsiteY6" fmla="*/ 194337 h 483401"/>
              <a:gd name="connsiteX7" fmla="*/ 61844 w 166776"/>
              <a:gd name="connsiteY7" fmla="*/ 9562 h 483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6776" h="483401">
                <a:moveTo>
                  <a:pt x="61844" y="9562"/>
                </a:moveTo>
                <a:cubicBezTo>
                  <a:pt x="53158" y="23776"/>
                  <a:pt x="122646" y="200654"/>
                  <a:pt x="113960" y="279618"/>
                </a:cubicBezTo>
                <a:cubicBezTo>
                  <a:pt x="105274" y="358582"/>
                  <a:pt x="8149" y="486502"/>
                  <a:pt x="9728" y="483344"/>
                </a:cubicBezTo>
                <a:cubicBezTo>
                  <a:pt x="11307" y="480186"/>
                  <a:pt x="103695" y="304097"/>
                  <a:pt x="123436" y="260667"/>
                </a:cubicBezTo>
                <a:cubicBezTo>
                  <a:pt x="143177" y="217237"/>
                  <a:pt x="148705" y="266194"/>
                  <a:pt x="128174" y="222764"/>
                </a:cubicBezTo>
                <a:cubicBezTo>
                  <a:pt x="107644" y="179334"/>
                  <a:pt x="-6064" y="4824"/>
                  <a:pt x="253" y="86"/>
                </a:cubicBezTo>
                <a:cubicBezTo>
                  <a:pt x="6570" y="-4652"/>
                  <a:pt x="155811" y="186441"/>
                  <a:pt x="166076" y="194337"/>
                </a:cubicBezTo>
                <a:cubicBezTo>
                  <a:pt x="176341" y="202233"/>
                  <a:pt x="70530" y="-4652"/>
                  <a:pt x="61844" y="95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0B51426C-5710-F9D8-8217-BD05CF33C5FB}"/>
              </a:ext>
            </a:extLst>
          </p:cNvPr>
          <p:cNvSpPr/>
          <p:nvPr/>
        </p:nvSpPr>
        <p:spPr>
          <a:xfrm>
            <a:off x="7139901" y="8555415"/>
            <a:ext cx="469104" cy="826021"/>
          </a:xfrm>
          <a:custGeom>
            <a:avLst/>
            <a:gdLst>
              <a:gd name="connsiteX0" fmla="*/ 469044 w 469104"/>
              <a:gd name="connsiteY0" fmla="*/ 1095 h 826021"/>
              <a:gd name="connsiteX1" fmla="*/ 232153 w 469104"/>
              <a:gd name="connsiteY1" fmla="*/ 280626 h 826021"/>
              <a:gd name="connsiteX2" fmla="*/ 322172 w 469104"/>
              <a:gd name="connsiteY2" fmla="*/ 242724 h 826021"/>
              <a:gd name="connsiteX3" fmla="*/ 241629 w 469104"/>
              <a:gd name="connsiteY3" fmla="*/ 323267 h 826021"/>
              <a:gd name="connsiteX4" fmla="*/ 80543 w 469104"/>
              <a:gd name="connsiteY4" fmla="*/ 598061 h 826021"/>
              <a:gd name="connsiteX5" fmla="*/ 170561 w 469104"/>
              <a:gd name="connsiteY5" fmla="*/ 484353 h 826021"/>
              <a:gd name="connsiteX6" fmla="*/ 0 w 469104"/>
              <a:gd name="connsiteY6" fmla="*/ 825476 h 826021"/>
              <a:gd name="connsiteX7" fmla="*/ 170561 w 469104"/>
              <a:gd name="connsiteY7" fmla="*/ 564896 h 826021"/>
              <a:gd name="connsiteX8" fmla="*/ 108969 w 469104"/>
              <a:gd name="connsiteY8" fmla="*/ 612274 h 826021"/>
              <a:gd name="connsiteX9" fmla="*/ 241629 w 469104"/>
              <a:gd name="connsiteY9" fmla="*/ 370645 h 826021"/>
              <a:gd name="connsiteX10" fmla="*/ 151610 w 469104"/>
              <a:gd name="connsiteY10" fmla="*/ 460664 h 826021"/>
              <a:gd name="connsiteX11" fmla="*/ 336385 w 469104"/>
              <a:gd name="connsiteY11" fmla="*/ 204821 h 826021"/>
              <a:gd name="connsiteX12" fmla="*/ 217939 w 469104"/>
              <a:gd name="connsiteY12" fmla="*/ 261675 h 826021"/>
              <a:gd name="connsiteX13" fmla="*/ 307958 w 469104"/>
              <a:gd name="connsiteY13" fmla="*/ 162181 h 826021"/>
              <a:gd name="connsiteX14" fmla="*/ 255842 w 469104"/>
              <a:gd name="connsiteY14" fmla="*/ 181132 h 826021"/>
              <a:gd name="connsiteX15" fmla="*/ 469044 w 469104"/>
              <a:gd name="connsiteY15" fmla="*/ 1095 h 82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69104" h="826021">
                <a:moveTo>
                  <a:pt x="469044" y="1095"/>
                </a:moveTo>
                <a:cubicBezTo>
                  <a:pt x="465096" y="17677"/>
                  <a:pt x="256632" y="240355"/>
                  <a:pt x="232153" y="280626"/>
                </a:cubicBezTo>
                <a:cubicBezTo>
                  <a:pt x="207674" y="320897"/>
                  <a:pt x="320593" y="235617"/>
                  <a:pt x="322172" y="242724"/>
                </a:cubicBezTo>
                <a:cubicBezTo>
                  <a:pt x="323751" y="249831"/>
                  <a:pt x="281901" y="264044"/>
                  <a:pt x="241629" y="323267"/>
                </a:cubicBezTo>
                <a:cubicBezTo>
                  <a:pt x="201357" y="382490"/>
                  <a:pt x="92388" y="571214"/>
                  <a:pt x="80543" y="598061"/>
                </a:cubicBezTo>
                <a:cubicBezTo>
                  <a:pt x="68698" y="624908"/>
                  <a:pt x="183985" y="446451"/>
                  <a:pt x="170561" y="484353"/>
                </a:cubicBezTo>
                <a:cubicBezTo>
                  <a:pt x="157137" y="522255"/>
                  <a:pt x="0" y="812052"/>
                  <a:pt x="0" y="825476"/>
                </a:cubicBezTo>
                <a:cubicBezTo>
                  <a:pt x="0" y="838900"/>
                  <a:pt x="152399" y="600430"/>
                  <a:pt x="170561" y="564896"/>
                </a:cubicBezTo>
                <a:cubicBezTo>
                  <a:pt x="188722" y="529362"/>
                  <a:pt x="97124" y="644649"/>
                  <a:pt x="108969" y="612274"/>
                </a:cubicBezTo>
                <a:cubicBezTo>
                  <a:pt x="120814" y="579899"/>
                  <a:pt x="234522" y="395913"/>
                  <a:pt x="241629" y="370645"/>
                </a:cubicBezTo>
                <a:cubicBezTo>
                  <a:pt x="248736" y="345377"/>
                  <a:pt x="135817" y="488301"/>
                  <a:pt x="151610" y="460664"/>
                </a:cubicBezTo>
                <a:cubicBezTo>
                  <a:pt x="167403" y="433027"/>
                  <a:pt x="325330" y="237986"/>
                  <a:pt x="336385" y="204821"/>
                </a:cubicBezTo>
                <a:cubicBezTo>
                  <a:pt x="347440" y="171656"/>
                  <a:pt x="222677" y="268782"/>
                  <a:pt x="217939" y="261675"/>
                </a:cubicBezTo>
                <a:cubicBezTo>
                  <a:pt x="213201" y="254568"/>
                  <a:pt x="301641" y="175605"/>
                  <a:pt x="307958" y="162181"/>
                </a:cubicBezTo>
                <a:cubicBezTo>
                  <a:pt x="314275" y="148757"/>
                  <a:pt x="229784" y="200873"/>
                  <a:pt x="255842" y="181132"/>
                </a:cubicBezTo>
                <a:cubicBezTo>
                  <a:pt x="281900" y="161391"/>
                  <a:pt x="472992" y="-15487"/>
                  <a:pt x="469044" y="10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416F91D1-480D-DA64-F091-12F958BEF8CD}"/>
              </a:ext>
            </a:extLst>
          </p:cNvPr>
          <p:cNvSpPr/>
          <p:nvPr/>
        </p:nvSpPr>
        <p:spPr>
          <a:xfrm>
            <a:off x="6642429" y="9499272"/>
            <a:ext cx="431314" cy="895516"/>
          </a:xfrm>
          <a:custGeom>
            <a:avLst/>
            <a:gdLst>
              <a:gd name="connsiteX0" fmla="*/ 431142 w 431314"/>
              <a:gd name="connsiteY0" fmla="*/ 65 h 895516"/>
              <a:gd name="connsiteX1" fmla="*/ 184775 w 431314"/>
              <a:gd name="connsiteY1" fmla="*/ 402780 h 895516"/>
              <a:gd name="connsiteX2" fmla="*/ 198989 w 431314"/>
              <a:gd name="connsiteY2" fmla="*/ 360139 h 895516"/>
              <a:gd name="connsiteX3" fmla="*/ 61592 w 431314"/>
              <a:gd name="connsiteY3" fmla="*/ 663360 h 895516"/>
              <a:gd name="connsiteX4" fmla="*/ 104232 w 431314"/>
              <a:gd name="connsiteY4" fmla="*/ 597031 h 895516"/>
              <a:gd name="connsiteX5" fmla="*/ 23689 w 431314"/>
              <a:gd name="connsiteY5" fmla="*/ 814970 h 895516"/>
              <a:gd name="connsiteX6" fmla="*/ 75805 w 431314"/>
              <a:gd name="connsiteY6" fmla="*/ 706001 h 895516"/>
              <a:gd name="connsiteX7" fmla="*/ 0 w 431314"/>
              <a:gd name="connsiteY7" fmla="*/ 895513 h 895516"/>
              <a:gd name="connsiteX8" fmla="*/ 75805 w 431314"/>
              <a:gd name="connsiteY8" fmla="*/ 710738 h 895516"/>
              <a:gd name="connsiteX9" fmla="*/ 161086 w 431314"/>
              <a:gd name="connsiteY9" fmla="*/ 540177 h 895516"/>
              <a:gd name="connsiteX10" fmla="*/ 123183 w 431314"/>
              <a:gd name="connsiteY10" fmla="*/ 563866 h 895516"/>
              <a:gd name="connsiteX11" fmla="*/ 232153 w 431314"/>
              <a:gd name="connsiteY11" fmla="*/ 279596 h 895516"/>
              <a:gd name="connsiteX12" fmla="*/ 170562 w 431314"/>
              <a:gd name="connsiteY12" fmla="*/ 364877 h 895516"/>
              <a:gd name="connsiteX13" fmla="*/ 260580 w 431314"/>
              <a:gd name="connsiteY13" fmla="*/ 227480 h 895516"/>
              <a:gd name="connsiteX14" fmla="*/ 142135 w 431314"/>
              <a:gd name="connsiteY14" fmla="*/ 369615 h 895516"/>
              <a:gd name="connsiteX15" fmla="*/ 431142 w 431314"/>
              <a:gd name="connsiteY15" fmla="*/ 65 h 895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31314" h="895516">
                <a:moveTo>
                  <a:pt x="431142" y="65"/>
                </a:moveTo>
                <a:cubicBezTo>
                  <a:pt x="438249" y="5592"/>
                  <a:pt x="223467" y="342768"/>
                  <a:pt x="184775" y="402780"/>
                </a:cubicBezTo>
                <a:cubicBezTo>
                  <a:pt x="146083" y="462792"/>
                  <a:pt x="219519" y="316709"/>
                  <a:pt x="198989" y="360139"/>
                </a:cubicBezTo>
                <a:cubicBezTo>
                  <a:pt x="178459" y="403569"/>
                  <a:pt x="77385" y="623878"/>
                  <a:pt x="61592" y="663360"/>
                </a:cubicBezTo>
                <a:cubicBezTo>
                  <a:pt x="45799" y="702842"/>
                  <a:pt x="110549" y="571763"/>
                  <a:pt x="104232" y="597031"/>
                </a:cubicBezTo>
                <a:cubicBezTo>
                  <a:pt x="97915" y="622299"/>
                  <a:pt x="28427" y="796808"/>
                  <a:pt x="23689" y="814970"/>
                </a:cubicBezTo>
                <a:cubicBezTo>
                  <a:pt x="18951" y="833132"/>
                  <a:pt x="79753" y="692577"/>
                  <a:pt x="75805" y="706001"/>
                </a:cubicBezTo>
                <a:cubicBezTo>
                  <a:pt x="71857" y="719425"/>
                  <a:pt x="0" y="894724"/>
                  <a:pt x="0" y="895513"/>
                </a:cubicBezTo>
                <a:cubicBezTo>
                  <a:pt x="0" y="896302"/>
                  <a:pt x="48957" y="769960"/>
                  <a:pt x="75805" y="710738"/>
                </a:cubicBezTo>
                <a:cubicBezTo>
                  <a:pt x="102653" y="651516"/>
                  <a:pt x="153190" y="564656"/>
                  <a:pt x="161086" y="540177"/>
                </a:cubicBezTo>
                <a:cubicBezTo>
                  <a:pt x="168982" y="515698"/>
                  <a:pt x="111339" y="607296"/>
                  <a:pt x="123183" y="563866"/>
                </a:cubicBezTo>
                <a:cubicBezTo>
                  <a:pt x="135027" y="520436"/>
                  <a:pt x="224257" y="312761"/>
                  <a:pt x="232153" y="279596"/>
                </a:cubicBezTo>
                <a:cubicBezTo>
                  <a:pt x="240049" y="246431"/>
                  <a:pt x="165824" y="373563"/>
                  <a:pt x="170562" y="364877"/>
                </a:cubicBezTo>
                <a:cubicBezTo>
                  <a:pt x="175300" y="356191"/>
                  <a:pt x="265318" y="226690"/>
                  <a:pt x="260580" y="227480"/>
                </a:cubicBezTo>
                <a:cubicBezTo>
                  <a:pt x="255842" y="228270"/>
                  <a:pt x="112129" y="401200"/>
                  <a:pt x="142135" y="369615"/>
                </a:cubicBezTo>
                <a:cubicBezTo>
                  <a:pt x="172141" y="338030"/>
                  <a:pt x="424035" y="-5462"/>
                  <a:pt x="431142" y="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3622DADC-C06E-FD45-6E69-A435C64AC98D}"/>
              </a:ext>
            </a:extLst>
          </p:cNvPr>
          <p:cNvSpPr/>
          <p:nvPr/>
        </p:nvSpPr>
        <p:spPr>
          <a:xfrm>
            <a:off x="6127182" y="10016998"/>
            <a:ext cx="547344" cy="511014"/>
          </a:xfrm>
          <a:custGeom>
            <a:avLst/>
            <a:gdLst>
              <a:gd name="connsiteX0" fmla="*/ 543493 w 547344"/>
              <a:gd name="connsiteY0" fmla="*/ 127 h 511014"/>
              <a:gd name="connsiteX1" fmla="*/ 530793 w 547344"/>
              <a:gd name="connsiteY1" fmla="*/ 152527 h 511014"/>
              <a:gd name="connsiteX2" fmla="*/ 419668 w 547344"/>
              <a:gd name="connsiteY2" fmla="*/ 327152 h 511014"/>
              <a:gd name="connsiteX3" fmla="*/ 489518 w 547344"/>
              <a:gd name="connsiteY3" fmla="*/ 289052 h 511014"/>
              <a:gd name="connsiteX4" fmla="*/ 432368 w 547344"/>
              <a:gd name="connsiteY4" fmla="*/ 406527 h 511014"/>
              <a:gd name="connsiteX5" fmla="*/ 422843 w 547344"/>
              <a:gd name="connsiteY5" fmla="*/ 438277 h 511014"/>
              <a:gd name="connsiteX6" fmla="*/ 483168 w 547344"/>
              <a:gd name="connsiteY6" fmla="*/ 409702 h 511014"/>
              <a:gd name="connsiteX7" fmla="*/ 318068 w 547344"/>
              <a:gd name="connsiteY7" fmla="*/ 463677 h 511014"/>
              <a:gd name="connsiteX8" fmla="*/ 429193 w 547344"/>
              <a:gd name="connsiteY8" fmla="*/ 463677 h 511014"/>
              <a:gd name="connsiteX9" fmla="*/ 86293 w 547344"/>
              <a:gd name="connsiteY9" fmla="*/ 498602 h 511014"/>
              <a:gd name="connsiteX10" fmla="*/ 216468 w 547344"/>
              <a:gd name="connsiteY10" fmla="*/ 504952 h 511014"/>
              <a:gd name="connsiteX11" fmla="*/ 3743 w 547344"/>
              <a:gd name="connsiteY11" fmla="*/ 508127 h 511014"/>
              <a:gd name="connsiteX12" fmla="*/ 432368 w 547344"/>
              <a:gd name="connsiteY12" fmla="*/ 460502 h 511014"/>
              <a:gd name="connsiteX13" fmla="*/ 368868 w 547344"/>
              <a:gd name="connsiteY13" fmla="*/ 463677 h 511014"/>
              <a:gd name="connsiteX14" fmla="*/ 518093 w 547344"/>
              <a:gd name="connsiteY14" fmla="*/ 323977 h 511014"/>
              <a:gd name="connsiteX15" fmla="*/ 451418 w 547344"/>
              <a:gd name="connsiteY15" fmla="*/ 323977 h 511014"/>
              <a:gd name="connsiteX16" fmla="*/ 445068 w 547344"/>
              <a:gd name="connsiteY16" fmla="*/ 282702 h 511014"/>
              <a:gd name="connsiteX17" fmla="*/ 400618 w 547344"/>
              <a:gd name="connsiteY17" fmla="*/ 320802 h 511014"/>
              <a:gd name="connsiteX18" fmla="*/ 546668 w 547344"/>
              <a:gd name="connsiteY18" fmla="*/ 196977 h 511014"/>
              <a:gd name="connsiteX19" fmla="*/ 457768 w 547344"/>
              <a:gd name="connsiteY19" fmla="*/ 231902 h 511014"/>
              <a:gd name="connsiteX20" fmla="*/ 521268 w 547344"/>
              <a:gd name="connsiteY20" fmla="*/ 177927 h 511014"/>
              <a:gd name="connsiteX21" fmla="*/ 543493 w 547344"/>
              <a:gd name="connsiteY21" fmla="*/ 127 h 511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47344" h="511014">
                <a:moveTo>
                  <a:pt x="543493" y="127"/>
                </a:moveTo>
                <a:cubicBezTo>
                  <a:pt x="545080" y="-4106"/>
                  <a:pt x="551431" y="98023"/>
                  <a:pt x="530793" y="152527"/>
                </a:cubicBezTo>
                <a:cubicBezTo>
                  <a:pt x="510155" y="207031"/>
                  <a:pt x="426547" y="304398"/>
                  <a:pt x="419668" y="327152"/>
                </a:cubicBezTo>
                <a:cubicBezTo>
                  <a:pt x="412789" y="349906"/>
                  <a:pt x="487401" y="275823"/>
                  <a:pt x="489518" y="289052"/>
                </a:cubicBezTo>
                <a:cubicBezTo>
                  <a:pt x="491635" y="302281"/>
                  <a:pt x="443480" y="381656"/>
                  <a:pt x="432368" y="406527"/>
                </a:cubicBezTo>
                <a:cubicBezTo>
                  <a:pt x="421256" y="431398"/>
                  <a:pt x="414376" y="437748"/>
                  <a:pt x="422843" y="438277"/>
                </a:cubicBezTo>
                <a:cubicBezTo>
                  <a:pt x="431310" y="438806"/>
                  <a:pt x="500630" y="405469"/>
                  <a:pt x="483168" y="409702"/>
                </a:cubicBezTo>
                <a:cubicBezTo>
                  <a:pt x="465706" y="413935"/>
                  <a:pt x="327064" y="454681"/>
                  <a:pt x="318068" y="463677"/>
                </a:cubicBezTo>
                <a:cubicBezTo>
                  <a:pt x="309072" y="472673"/>
                  <a:pt x="467822" y="457856"/>
                  <a:pt x="429193" y="463677"/>
                </a:cubicBezTo>
                <a:cubicBezTo>
                  <a:pt x="390564" y="469498"/>
                  <a:pt x="121747" y="491723"/>
                  <a:pt x="86293" y="498602"/>
                </a:cubicBezTo>
                <a:cubicBezTo>
                  <a:pt x="50839" y="505481"/>
                  <a:pt x="230226" y="503365"/>
                  <a:pt x="216468" y="504952"/>
                </a:cubicBezTo>
                <a:cubicBezTo>
                  <a:pt x="202710" y="506539"/>
                  <a:pt x="-32240" y="515535"/>
                  <a:pt x="3743" y="508127"/>
                </a:cubicBezTo>
                <a:cubicBezTo>
                  <a:pt x="39726" y="500719"/>
                  <a:pt x="371514" y="467910"/>
                  <a:pt x="432368" y="460502"/>
                </a:cubicBezTo>
                <a:cubicBezTo>
                  <a:pt x="493222" y="453094"/>
                  <a:pt x="354580" y="486431"/>
                  <a:pt x="368868" y="463677"/>
                </a:cubicBezTo>
                <a:cubicBezTo>
                  <a:pt x="383155" y="440923"/>
                  <a:pt x="504335" y="347260"/>
                  <a:pt x="518093" y="323977"/>
                </a:cubicBezTo>
                <a:cubicBezTo>
                  <a:pt x="531851" y="300694"/>
                  <a:pt x="463589" y="330856"/>
                  <a:pt x="451418" y="323977"/>
                </a:cubicBezTo>
                <a:cubicBezTo>
                  <a:pt x="439247" y="317098"/>
                  <a:pt x="453535" y="283231"/>
                  <a:pt x="445068" y="282702"/>
                </a:cubicBezTo>
                <a:cubicBezTo>
                  <a:pt x="436601" y="282173"/>
                  <a:pt x="400618" y="320802"/>
                  <a:pt x="400618" y="320802"/>
                </a:cubicBezTo>
                <a:cubicBezTo>
                  <a:pt x="417551" y="306515"/>
                  <a:pt x="537143" y="211794"/>
                  <a:pt x="546668" y="196977"/>
                </a:cubicBezTo>
                <a:cubicBezTo>
                  <a:pt x="556193" y="182160"/>
                  <a:pt x="462001" y="235077"/>
                  <a:pt x="457768" y="231902"/>
                </a:cubicBezTo>
                <a:cubicBezTo>
                  <a:pt x="453535" y="228727"/>
                  <a:pt x="508039" y="210206"/>
                  <a:pt x="521268" y="177927"/>
                </a:cubicBezTo>
                <a:cubicBezTo>
                  <a:pt x="534497" y="145648"/>
                  <a:pt x="541906" y="4360"/>
                  <a:pt x="543493" y="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9C25B76F-F65A-F901-1506-6CA97831FA8B}"/>
              </a:ext>
            </a:extLst>
          </p:cNvPr>
          <p:cNvSpPr/>
          <p:nvPr/>
        </p:nvSpPr>
        <p:spPr>
          <a:xfrm>
            <a:off x="5792675" y="10298722"/>
            <a:ext cx="620825" cy="233350"/>
          </a:xfrm>
          <a:custGeom>
            <a:avLst/>
            <a:gdLst>
              <a:gd name="connsiteX0" fmla="*/ 1700 w 620825"/>
              <a:gd name="connsiteY0" fmla="*/ 978 h 233350"/>
              <a:gd name="connsiteX1" fmla="*/ 160450 w 620825"/>
              <a:gd name="connsiteY1" fmla="*/ 124803 h 233350"/>
              <a:gd name="connsiteX2" fmla="*/ 284275 w 620825"/>
              <a:gd name="connsiteY2" fmla="*/ 188303 h 233350"/>
              <a:gd name="connsiteX3" fmla="*/ 208075 w 620825"/>
              <a:gd name="connsiteY3" fmla="*/ 188303 h 233350"/>
              <a:gd name="connsiteX4" fmla="*/ 423975 w 620825"/>
              <a:gd name="connsiteY4" fmla="*/ 197828 h 233350"/>
              <a:gd name="connsiteX5" fmla="*/ 335075 w 620825"/>
              <a:gd name="connsiteY5" fmla="*/ 226403 h 233350"/>
              <a:gd name="connsiteX6" fmla="*/ 620825 w 620825"/>
              <a:gd name="connsiteY6" fmla="*/ 210528 h 233350"/>
              <a:gd name="connsiteX7" fmla="*/ 300150 w 620825"/>
              <a:gd name="connsiteY7" fmla="*/ 232753 h 233350"/>
              <a:gd name="connsiteX8" fmla="*/ 125525 w 620825"/>
              <a:gd name="connsiteY8" fmla="*/ 226403 h 233350"/>
              <a:gd name="connsiteX9" fmla="*/ 319200 w 620825"/>
              <a:gd name="connsiteY9" fmla="*/ 220053 h 233350"/>
              <a:gd name="connsiteX10" fmla="*/ 268400 w 620825"/>
              <a:gd name="connsiteY10" fmla="*/ 197828 h 233350"/>
              <a:gd name="connsiteX11" fmla="*/ 1700 w 620825"/>
              <a:gd name="connsiteY11" fmla="*/ 978 h 2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20825" h="233350">
                <a:moveTo>
                  <a:pt x="1700" y="978"/>
                </a:moveTo>
                <a:cubicBezTo>
                  <a:pt x="-16292" y="-11193"/>
                  <a:pt x="113354" y="93582"/>
                  <a:pt x="160450" y="124803"/>
                </a:cubicBezTo>
                <a:cubicBezTo>
                  <a:pt x="207546" y="156024"/>
                  <a:pt x="276338" y="177720"/>
                  <a:pt x="284275" y="188303"/>
                </a:cubicBezTo>
                <a:cubicBezTo>
                  <a:pt x="292212" y="198886"/>
                  <a:pt x="184792" y="186716"/>
                  <a:pt x="208075" y="188303"/>
                </a:cubicBezTo>
                <a:cubicBezTo>
                  <a:pt x="231358" y="189891"/>
                  <a:pt x="402808" y="191478"/>
                  <a:pt x="423975" y="197828"/>
                </a:cubicBezTo>
                <a:cubicBezTo>
                  <a:pt x="445142" y="204178"/>
                  <a:pt x="302267" y="224286"/>
                  <a:pt x="335075" y="226403"/>
                </a:cubicBezTo>
                <a:lnTo>
                  <a:pt x="620825" y="210528"/>
                </a:lnTo>
                <a:cubicBezTo>
                  <a:pt x="615004" y="211586"/>
                  <a:pt x="382700" y="230107"/>
                  <a:pt x="300150" y="232753"/>
                </a:cubicBezTo>
                <a:cubicBezTo>
                  <a:pt x="217600" y="235399"/>
                  <a:pt x="122350" y="228520"/>
                  <a:pt x="125525" y="226403"/>
                </a:cubicBezTo>
                <a:cubicBezTo>
                  <a:pt x="128700" y="224286"/>
                  <a:pt x="295388" y="224815"/>
                  <a:pt x="319200" y="220053"/>
                </a:cubicBezTo>
                <a:cubicBezTo>
                  <a:pt x="343012" y="215291"/>
                  <a:pt x="318671" y="230636"/>
                  <a:pt x="268400" y="197828"/>
                </a:cubicBezTo>
                <a:cubicBezTo>
                  <a:pt x="218129" y="165020"/>
                  <a:pt x="19692" y="13149"/>
                  <a:pt x="1700" y="9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11E18E25-F014-7A7C-4B5A-B080B4B175C7}"/>
              </a:ext>
            </a:extLst>
          </p:cNvPr>
          <p:cNvSpPr/>
          <p:nvPr/>
        </p:nvSpPr>
        <p:spPr>
          <a:xfrm>
            <a:off x="5495305" y="10115498"/>
            <a:ext cx="299095" cy="322376"/>
          </a:xfrm>
          <a:custGeom>
            <a:avLst/>
            <a:gdLst>
              <a:gd name="connsiteX0" fmla="*/ 299070 w 299095"/>
              <a:gd name="connsiteY0" fmla="*/ 52 h 322376"/>
              <a:gd name="connsiteX1" fmla="*/ 226045 w 299095"/>
              <a:gd name="connsiteY1" fmla="*/ 139752 h 322376"/>
              <a:gd name="connsiteX2" fmla="*/ 292720 w 299095"/>
              <a:gd name="connsiteY2" fmla="*/ 260402 h 322376"/>
              <a:gd name="connsiteX3" fmla="*/ 143495 w 299095"/>
              <a:gd name="connsiteY3" fmla="*/ 215952 h 322376"/>
              <a:gd name="connsiteX4" fmla="*/ 264145 w 299095"/>
              <a:gd name="connsiteY4" fmla="*/ 320727 h 322376"/>
              <a:gd name="connsiteX5" fmla="*/ 620 w 299095"/>
              <a:gd name="connsiteY5" fmla="*/ 117527 h 322376"/>
              <a:gd name="connsiteX6" fmla="*/ 191120 w 299095"/>
              <a:gd name="connsiteY6" fmla="*/ 260402 h 322376"/>
              <a:gd name="connsiteX7" fmla="*/ 194295 w 299095"/>
              <a:gd name="connsiteY7" fmla="*/ 209602 h 322376"/>
              <a:gd name="connsiteX8" fmla="*/ 149845 w 299095"/>
              <a:gd name="connsiteY8" fmla="*/ 41327 h 322376"/>
              <a:gd name="connsiteX9" fmla="*/ 213345 w 299095"/>
              <a:gd name="connsiteY9" fmla="*/ 247702 h 322376"/>
              <a:gd name="connsiteX10" fmla="*/ 270495 w 299095"/>
              <a:gd name="connsiteY10" fmla="*/ 228652 h 322376"/>
              <a:gd name="connsiteX11" fmla="*/ 216520 w 299095"/>
              <a:gd name="connsiteY11" fmla="*/ 155627 h 322376"/>
              <a:gd name="connsiteX12" fmla="*/ 299070 w 299095"/>
              <a:gd name="connsiteY12" fmla="*/ 52 h 322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095" h="322376">
                <a:moveTo>
                  <a:pt x="299070" y="52"/>
                </a:moveTo>
                <a:cubicBezTo>
                  <a:pt x="300658" y="-2594"/>
                  <a:pt x="227103" y="96360"/>
                  <a:pt x="226045" y="139752"/>
                </a:cubicBezTo>
                <a:cubicBezTo>
                  <a:pt x="224987" y="183144"/>
                  <a:pt x="306478" y="247702"/>
                  <a:pt x="292720" y="260402"/>
                </a:cubicBezTo>
                <a:cubicBezTo>
                  <a:pt x="278962" y="273102"/>
                  <a:pt x="148257" y="205898"/>
                  <a:pt x="143495" y="215952"/>
                </a:cubicBezTo>
                <a:cubicBezTo>
                  <a:pt x="138732" y="226006"/>
                  <a:pt x="287957" y="337131"/>
                  <a:pt x="264145" y="320727"/>
                </a:cubicBezTo>
                <a:cubicBezTo>
                  <a:pt x="240333" y="304323"/>
                  <a:pt x="12791" y="127581"/>
                  <a:pt x="620" y="117527"/>
                </a:cubicBezTo>
                <a:cubicBezTo>
                  <a:pt x="-11551" y="107473"/>
                  <a:pt x="158841" y="245056"/>
                  <a:pt x="191120" y="260402"/>
                </a:cubicBezTo>
                <a:cubicBezTo>
                  <a:pt x="223399" y="275748"/>
                  <a:pt x="201174" y="246114"/>
                  <a:pt x="194295" y="209602"/>
                </a:cubicBezTo>
                <a:cubicBezTo>
                  <a:pt x="187416" y="173090"/>
                  <a:pt x="146670" y="34977"/>
                  <a:pt x="149845" y="41327"/>
                </a:cubicBezTo>
                <a:cubicBezTo>
                  <a:pt x="153020" y="47677"/>
                  <a:pt x="193237" y="216481"/>
                  <a:pt x="213345" y="247702"/>
                </a:cubicBezTo>
                <a:cubicBezTo>
                  <a:pt x="233453" y="278923"/>
                  <a:pt x="269966" y="243998"/>
                  <a:pt x="270495" y="228652"/>
                </a:cubicBezTo>
                <a:cubicBezTo>
                  <a:pt x="271024" y="213306"/>
                  <a:pt x="214403" y="187906"/>
                  <a:pt x="216520" y="155627"/>
                </a:cubicBezTo>
                <a:cubicBezTo>
                  <a:pt x="218637" y="123348"/>
                  <a:pt x="297482" y="2698"/>
                  <a:pt x="299070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80F4D8B2-843C-8327-4D88-84BA8F8A3CBC}"/>
              </a:ext>
            </a:extLst>
          </p:cNvPr>
          <p:cNvSpPr/>
          <p:nvPr/>
        </p:nvSpPr>
        <p:spPr>
          <a:xfrm>
            <a:off x="4615365" y="9537280"/>
            <a:ext cx="1144172" cy="949799"/>
          </a:xfrm>
          <a:custGeom>
            <a:avLst/>
            <a:gdLst>
              <a:gd name="connsiteX0" fmla="*/ 1085 w 1144172"/>
              <a:gd name="connsiteY0" fmla="*/ 420 h 949799"/>
              <a:gd name="connsiteX1" fmla="*/ 585285 w 1144172"/>
              <a:gd name="connsiteY1" fmla="*/ 381420 h 949799"/>
              <a:gd name="connsiteX2" fmla="*/ 547185 w 1144172"/>
              <a:gd name="connsiteY2" fmla="*/ 419520 h 949799"/>
              <a:gd name="connsiteX3" fmla="*/ 775785 w 1144172"/>
              <a:gd name="connsiteY3" fmla="*/ 568745 h 949799"/>
              <a:gd name="connsiteX4" fmla="*/ 674185 w 1144172"/>
              <a:gd name="connsiteY4" fmla="*/ 546520 h 949799"/>
              <a:gd name="connsiteX5" fmla="*/ 950410 w 1144172"/>
              <a:gd name="connsiteY5" fmla="*/ 683045 h 949799"/>
              <a:gd name="connsiteX6" fmla="*/ 864685 w 1144172"/>
              <a:gd name="connsiteY6" fmla="*/ 654470 h 949799"/>
              <a:gd name="connsiteX7" fmla="*/ 1140910 w 1144172"/>
              <a:gd name="connsiteY7" fmla="*/ 946570 h 949799"/>
              <a:gd name="connsiteX8" fmla="*/ 1001210 w 1144172"/>
              <a:gd name="connsiteY8" fmla="*/ 794170 h 949799"/>
              <a:gd name="connsiteX9" fmla="*/ 775785 w 1144172"/>
              <a:gd name="connsiteY9" fmla="*/ 540170 h 949799"/>
              <a:gd name="connsiteX10" fmla="*/ 772610 w 1144172"/>
              <a:gd name="connsiteY10" fmla="*/ 549695 h 949799"/>
              <a:gd name="connsiteX11" fmla="*/ 550360 w 1144172"/>
              <a:gd name="connsiteY11" fmla="*/ 387770 h 949799"/>
              <a:gd name="connsiteX12" fmla="*/ 632910 w 1144172"/>
              <a:gd name="connsiteY12" fmla="*/ 409995 h 949799"/>
              <a:gd name="connsiteX13" fmla="*/ 324935 w 1144172"/>
              <a:gd name="connsiteY13" fmla="*/ 257595 h 949799"/>
              <a:gd name="connsiteX14" fmla="*/ 436060 w 1144172"/>
              <a:gd name="connsiteY14" fmla="*/ 305220 h 949799"/>
              <a:gd name="connsiteX15" fmla="*/ 1085 w 1144172"/>
              <a:gd name="connsiteY15" fmla="*/ 420 h 949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44172" h="949799">
                <a:moveTo>
                  <a:pt x="1085" y="420"/>
                </a:moveTo>
                <a:cubicBezTo>
                  <a:pt x="25956" y="13120"/>
                  <a:pt x="494268" y="311570"/>
                  <a:pt x="585285" y="381420"/>
                </a:cubicBezTo>
                <a:cubicBezTo>
                  <a:pt x="676302" y="451270"/>
                  <a:pt x="515435" y="388299"/>
                  <a:pt x="547185" y="419520"/>
                </a:cubicBezTo>
                <a:cubicBezTo>
                  <a:pt x="578935" y="450741"/>
                  <a:pt x="754618" y="547578"/>
                  <a:pt x="775785" y="568745"/>
                </a:cubicBezTo>
                <a:cubicBezTo>
                  <a:pt x="796952" y="589912"/>
                  <a:pt x="645081" y="527470"/>
                  <a:pt x="674185" y="546520"/>
                </a:cubicBezTo>
                <a:cubicBezTo>
                  <a:pt x="703289" y="565570"/>
                  <a:pt x="918660" y="665053"/>
                  <a:pt x="950410" y="683045"/>
                </a:cubicBezTo>
                <a:cubicBezTo>
                  <a:pt x="982160" y="701037"/>
                  <a:pt x="832935" y="610549"/>
                  <a:pt x="864685" y="654470"/>
                </a:cubicBezTo>
                <a:cubicBezTo>
                  <a:pt x="896435" y="698391"/>
                  <a:pt x="1118156" y="923287"/>
                  <a:pt x="1140910" y="946570"/>
                </a:cubicBezTo>
                <a:cubicBezTo>
                  <a:pt x="1163664" y="969853"/>
                  <a:pt x="1062064" y="861903"/>
                  <a:pt x="1001210" y="794170"/>
                </a:cubicBezTo>
                <a:cubicBezTo>
                  <a:pt x="940356" y="726437"/>
                  <a:pt x="775785" y="540170"/>
                  <a:pt x="775785" y="540170"/>
                </a:cubicBezTo>
                <a:cubicBezTo>
                  <a:pt x="737685" y="499424"/>
                  <a:pt x="810181" y="575095"/>
                  <a:pt x="772610" y="549695"/>
                </a:cubicBezTo>
                <a:cubicBezTo>
                  <a:pt x="735039" y="524295"/>
                  <a:pt x="573643" y="411053"/>
                  <a:pt x="550360" y="387770"/>
                </a:cubicBezTo>
                <a:cubicBezTo>
                  <a:pt x="527077" y="364487"/>
                  <a:pt x="670481" y="431691"/>
                  <a:pt x="632910" y="409995"/>
                </a:cubicBezTo>
                <a:cubicBezTo>
                  <a:pt x="595339" y="388299"/>
                  <a:pt x="357743" y="275057"/>
                  <a:pt x="324935" y="257595"/>
                </a:cubicBezTo>
                <a:cubicBezTo>
                  <a:pt x="292127" y="240133"/>
                  <a:pt x="485802" y="343849"/>
                  <a:pt x="436060" y="305220"/>
                </a:cubicBezTo>
                <a:cubicBezTo>
                  <a:pt x="386318" y="266591"/>
                  <a:pt x="-23786" y="-12280"/>
                  <a:pt x="1085" y="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B46DE244-3770-4C05-31EE-EA2B48304E08}"/>
              </a:ext>
            </a:extLst>
          </p:cNvPr>
          <p:cNvSpPr/>
          <p:nvPr/>
        </p:nvSpPr>
        <p:spPr>
          <a:xfrm>
            <a:off x="4079631" y="9405085"/>
            <a:ext cx="1297932" cy="958817"/>
          </a:xfrm>
          <a:custGeom>
            <a:avLst/>
            <a:gdLst>
              <a:gd name="connsiteX0" fmla="*/ 0 w 1297932"/>
              <a:gd name="connsiteY0" fmla="*/ 172 h 958817"/>
              <a:gd name="connsiteX1" fmla="*/ 713433 w 1297932"/>
              <a:gd name="connsiteY1" fmla="*/ 542783 h 958817"/>
              <a:gd name="connsiteX2" fmla="*/ 633046 w 1297932"/>
              <a:gd name="connsiteY2" fmla="*/ 562880 h 958817"/>
              <a:gd name="connsiteX3" fmla="*/ 994787 w 1297932"/>
              <a:gd name="connsiteY3" fmla="*/ 713605 h 958817"/>
              <a:gd name="connsiteX4" fmla="*/ 1296237 w 1297932"/>
              <a:gd name="connsiteY4" fmla="*/ 954766 h 958817"/>
              <a:gd name="connsiteX5" fmla="*/ 1075173 w 1297932"/>
              <a:gd name="connsiteY5" fmla="*/ 834185 h 958817"/>
              <a:gd name="connsiteX6" fmla="*/ 281354 w 1297932"/>
              <a:gd name="connsiteY6" fmla="*/ 452348 h 958817"/>
              <a:gd name="connsiteX7" fmla="*/ 1075173 w 1297932"/>
              <a:gd name="connsiteY7" fmla="*/ 804040 h 958817"/>
              <a:gd name="connsiteX8" fmla="*/ 753626 w 1297932"/>
              <a:gd name="connsiteY8" fmla="*/ 593025 h 958817"/>
              <a:gd name="connsiteX9" fmla="*/ 452176 w 1297932"/>
              <a:gd name="connsiteY9" fmla="*/ 371961 h 958817"/>
              <a:gd name="connsiteX10" fmla="*/ 713433 w 1297932"/>
              <a:gd name="connsiteY10" fmla="*/ 482493 h 958817"/>
              <a:gd name="connsiteX11" fmla="*/ 0 w 1297932"/>
              <a:gd name="connsiteY11" fmla="*/ 172 h 958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97932" h="958817">
                <a:moveTo>
                  <a:pt x="0" y="172"/>
                </a:moveTo>
                <a:cubicBezTo>
                  <a:pt x="0" y="10220"/>
                  <a:pt x="607925" y="448998"/>
                  <a:pt x="713433" y="542783"/>
                </a:cubicBezTo>
                <a:cubicBezTo>
                  <a:pt x="818941" y="636568"/>
                  <a:pt x="586154" y="534410"/>
                  <a:pt x="633046" y="562880"/>
                </a:cubicBezTo>
                <a:cubicBezTo>
                  <a:pt x="679938" y="591350"/>
                  <a:pt x="884255" y="648291"/>
                  <a:pt x="994787" y="713605"/>
                </a:cubicBezTo>
                <a:cubicBezTo>
                  <a:pt x="1105319" y="778919"/>
                  <a:pt x="1282839" y="934669"/>
                  <a:pt x="1296237" y="954766"/>
                </a:cubicBezTo>
                <a:cubicBezTo>
                  <a:pt x="1309635" y="974863"/>
                  <a:pt x="1244320" y="917921"/>
                  <a:pt x="1075173" y="834185"/>
                </a:cubicBezTo>
                <a:cubicBezTo>
                  <a:pt x="906026" y="750449"/>
                  <a:pt x="281354" y="457372"/>
                  <a:pt x="281354" y="452348"/>
                </a:cubicBezTo>
                <a:cubicBezTo>
                  <a:pt x="281354" y="447324"/>
                  <a:pt x="996461" y="780594"/>
                  <a:pt x="1075173" y="804040"/>
                </a:cubicBezTo>
                <a:cubicBezTo>
                  <a:pt x="1153885" y="827486"/>
                  <a:pt x="857459" y="665038"/>
                  <a:pt x="753626" y="593025"/>
                </a:cubicBezTo>
                <a:cubicBezTo>
                  <a:pt x="649793" y="521012"/>
                  <a:pt x="458875" y="390383"/>
                  <a:pt x="452176" y="371961"/>
                </a:cubicBezTo>
                <a:cubicBezTo>
                  <a:pt x="445477" y="353539"/>
                  <a:pt x="788796" y="542783"/>
                  <a:pt x="713433" y="482493"/>
                </a:cubicBezTo>
                <a:cubicBezTo>
                  <a:pt x="638070" y="422203"/>
                  <a:pt x="0" y="-9876"/>
                  <a:pt x="0" y="1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A719418B-05F8-53A3-BBF1-0F6FD2982350}"/>
              </a:ext>
            </a:extLst>
          </p:cNvPr>
          <p:cNvSpPr/>
          <p:nvPr/>
        </p:nvSpPr>
        <p:spPr>
          <a:xfrm>
            <a:off x="3862814" y="8711912"/>
            <a:ext cx="118289" cy="457656"/>
          </a:xfrm>
          <a:custGeom>
            <a:avLst/>
            <a:gdLst>
              <a:gd name="connsiteX0" fmla="*/ 5801 w 118289"/>
              <a:gd name="connsiteY0" fmla="*/ 9 h 457656"/>
              <a:gd name="connsiteX1" fmla="*/ 35946 w 118289"/>
              <a:gd name="connsiteY1" fmla="*/ 301459 h 457656"/>
              <a:gd name="connsiteX2" fmla="*/ 116333 w 118289"/>
              <a:gd name="connsiteY2" fmla="*/ 452185 h 457656"/>
              <a:gd name="connsiteX3" fmla="*/ 86188 w 118289"/>
              <a:gd name="connsiteY3" fmla="*/ 411991 h 457656"/>
              <a:gd name="connsiteX4" fmla="*/ 5801 w 118289"/>
              <a:gd name="connsiteY4" fmla="*/ 291411 h 457656"/>
              <a:gd name="connsiteX5" fmla="*/ 5801 w 118289"/>
              <a:gd name="connsiteY5" fmla="*/ 9 h 457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289" h="457656">
                <a:moveTo>
                  <a:pt x="5801" y="9"/>
                </a:moveTo>
                <a:cubicBezTo>
                  <a:pt x="10825" y="1684"/>
                  <a:pt x="17524" y="226096"/>
                  <a:pt x="35946" y="301459"/>
                </a:cubicBezTo>
                <a:cubicBezTo>
                  <a:pt x="54368" y="376822"/>
                  <a:pt x="116333" y="452185"/>
                  <a:pt x="116333" y="452185"/>
                </a:cubicBezTo>
                <a:cubicBezTo>
                  <a:pt x="124707" y="470607"/>
                  <a:pt x="104610" y="438787"/>
                  <a:pt x="86188" y="411991"/>
                </a:cubicBezTo>
                <a:cubicBezTo>
                  <a:pt x="67766" y="385195"/>
                  <a:pt x="15849" y="355051"/>
                  <a:pt x="5801" y="291411"/>
                </a:cubicBezTo>
                <a:cubicBezTo>
                  <a:pt x="-4247" y="227772"/>
                  <a:pt x="777" y="-1666"/>
                  <a:pt x="5801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A6376C8C-94EF-9AAD-B65B-ECF0DD32E750}"/>
              </a:ext>
            </a:extLst>
          </p:cNvPr>
          <p:cNvSpPr/>
          <p:nvPr/>
        </p:nvSpPr>
        <p:spPr>
          <a:xfrm>
            <a:off x="7553261" y="7390933"/>
            <a:ext cx="163403" cy="778246"/>
          </a:xfrm>
          <a:custGeom>
            <a:avLst/>
            <a:gdLst>
              <a:gd name="connsiteX0" fmla="*/ 47689 w 163403"/>
              <a:gd name="connsiteY0" fmla="*/ 6817 h 778246"/>
              <a:gd name="connsiteX1" fmla="*/ 155639 w 163403"/>
              <a:gd name="connsiteY1" fmla="*/ 543392 h 778246"/>
              <a:gd name="connsiteX2" fmla="*/ 133414 w 163403"/>
              <a:gd name="connsiteY2" fmla="*/ 451317 h 778246"/>
              <a:gd name="connsiteX3" fmla="*/ 149289 w 163403"/>
              <a:gd name="connsiteY3" fmla="*/ 752942 h 778246"/>
              <a:gd name="connsiteX4" fmla="*/ 152464 w 163403"/>
              <a:gd name="connsiteY4" fmla="*/ 708492 h 778246"/>
              <a:gd name="connsiteX5" fmla="*/ 64 w 163403"/>
              <a:gd name="connsiteY5" fmla="*/ 286217 h 778246"/>
              <a:gd name="connsiteX6" fmla="*/ 133414 w 163403"/>
              <a:gd name="connsiteY6" fmla="*/ 619592 h 778246"/>
              <a:gd name="connsiteX7" fmla="*/ 123889 w 163403"/>
              <a:gd name="connsiteY7" fmla="*/ 495767 h 778246"/>
              <a:gd name="connsiteX8" fmla="*/ 88964 w 163403"/>
              <a:gd name="connsiteY8" fmla="*/ 286217 h 778246"/>
              <a:gd name="connsiteX9" fmla="*/ 114364 w 163403"/>
              <a:gd name="connsiteY9" fmla="*/ 149692 h 778246"/>
              <a:gd name="connsiteX10" fmla="*/ 127064 w 163403"/>
              <a:gd name="connsiteY10" fmla="*/ 235417 h 778246"/>
              <a:gd name="connsiteX11" fmla="*/ 47689 w 163403"/>
              <a:gd name="connsiteY11" fmla="*/ 6817 h 77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3403" h="778246">
                <a:moveTo>
                  <a:pt x="47689" y="6817"/>
                </a:moveTo>
                <a:cubicBezTo>
                  <a:pt x="52451" y="58146"/>
                  <a:pt x="141352" y="469309"/>
                  <a:pt x="155639" y="543392"/>
                </a:cubicBezTo>
                <a:cubicBezTo>
                  <a:pt x="169926" y="617475"/>
                  <a:pt x="134472" y="416392"/>
                  <a:pt x="133414" y="451317"/>
                </a:cubicBezTo>
                <a:cubicBezTo>
                  <a:pt x="132356" y="486242"/>
                  <a:pt x="146114" y="710080"/>
                  <a:pt x="149289" y="752942"/>
                </a:cubicBezTo>
                <a:cubicBezTo>
                  <a:pt x="152464" y="795804"/>
                  <a:pt x="177335" y="786279"/>
                  <a:pt x="152464" y="708492"/>
                </a:cubicBezTo>
                <a:cubicBezTo>
                  <a:pt x="127593" y="630705"/>
                  <a:pt x="3239" y="301034"/>
                  <a:pt x="64" y="286217"/>
                </a:cubicBezTo>
                <a:cubicBezTo>
                  <a:pt x="-3111" y="271400"/>
                  <a:pt x="112776" y="584667"/>
                  <a:pt x="133414" y="619592"/>
                </a:cubicBezTo>
                <a:cubicBezTo>
                  <a:pt x="154052" y="654517"/>
                  <a:pt x="131297" y="551329"/>
                  <a:pt x="123889" y="495767"/>
                </a:cubicBezTo>
                <a:cubicBezTo>
                  <a:pt x="116481" y="440205"/>
                  <a:pt x="90551" y="343896"/>
                  <a:pt x="88964" y="286217"/>
                </a:cubicBezTo>
                <a:cubicBezTo>
                  <a:pt x="87377" y="228538"/>
                  <a:pt x="108014" y="158159"/>
                  <a:pt x="114364" y="149692"/>
                </a:cubicBezTo>
                <a:cubicBezTo>
                  <a:pt x="120714" y="141225"/>
                  <a:pt x="138176" y="260817"/>
                  <a:pt x="127064" y="235417"/>
                </a:cubicBezTo>
                <a:cubicBezTo>
                  <a:pt x="115952" y="210017"/>
                  <a:pt x="42927" y="-44512"/>
                  <a:pt x="47689" y="6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83FCB121-B112-663B-4A01-6C2E0C1D88B6}"/>
              </a:ext>
            </a:extLst>
          </p:cNvPr>
          <p:cNvSpPr/>
          <p:nvPr/>
        </p:nvSpPr>
        <p:spPr>
          <a:xfrm>
            <a:off x="7581839" y="6590572"/>
            <a:ext cx="147351" cy="996670"/>
          </a:xfrm>
          <a:custGeom>
            <a:avLst/>
            <a:gdLst>
              <a:gd name="connsiteX0" fmla="*/ 146111 w 147351"/>
              <a:gd name="connsiteY0" fmla="*/ 3903 h 996670"/>
              <a:gd name="connsiteX1" fmla="*/ 63561 w 147351"/>
              <a:gd name="connsiteY1" fmla="*/ 454753 h 996670"/>
              <a:gd name="connsiteX2" fmla="*/ 60386 w 147351"/>
              <a:gd name="connsiteY2" fmla="*/ 677003 h 996670"/>
              <a:gd name="connsiteX3" fmla="*/ 44511 w 147351"/>
              <a:gd name="connsiteY3" fmla="*/ 600803 h 996670"/>
              <a:gd name="connsiteX4" fmla="*/ 79436 w 147351"/>
              <a:gd name="connsiteY4" fmla="*/ 988153 h 996670"/>
              <a:gd name="connsiteX5" fmla="*/ 69911 w 147351"/>
              <a:gd name="connsiteY5" fmla="*/ 851628 h 996670"/>
              <a:gd name="connsiteX6" fmla="*/ 61 w 147351"/>
              <a:gd name="connsiteY6" fmla="*/ 654778 h 996670"/>
              <a:gd name="connsiteX7" fmla="*/ 57211 w 147351"/>
              <a:gd name="connsiteY7" fmla="*/ 842103 h 996670"/>
              <a:gd name="connsiteX8" fmla="*/ 38161 w 147351"/>
              <a:gd name="connsiteY8" fmla="*/ 645253 h 996670"/>
              <a:gd name="connsiteX9" fmla="*/ 82611 w 147351"/>
              <a:gd name="connsiteY9" fmla="*/ 356328 h 996670"/>
              <a:gd name="connsiteX10" fmla="*/ 133411 w 147351"/>
              <a:gd name="connsiteY10" fmla="*/ 178528 h 996670"/>
              <a:gd name="connsiteX11" fmla="*/ 114361 w 147351"/>
              <a:gd name="connsiteY11" fmla="*/ 232503 h 996670"/>
              <a:gd name="connsiteX12" fmla="*/ 146111 w 147351"/>
              <a:gd name="connsiteY12" fmla="*/ 3903 h 996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7351" h="996670">
                <a:moveTo>
                  <a:pt x="146111" y="3903"/>
                </a:moveTo>
                <a:cubicBezTo>
                  <a:pt x="137644" y="40945"/>
                  <a:pt x="77848" y="342570"/>
                  <a:pt x="63561" y="454753"/>
                </a:cubicBezTo>
                <a:cubicBezTo>
                  <a:pt x="49274" y="566936"/>
                  <a:pt x="63561" y="652661"/>
                  <a:pt x="60386" y="677003"/>
                </a:cubicBezTo>
                <a:cubicBezTo>
                  <a:pt x="57211" y="701345"/>
                  <a:pt x="41336" y="548945"/>
                  <a:pt x="44511" y="600803"/>
                </a:cubicBezTo>
                <a:cubicBezTo>
                  <a:pt x="47686" y="652661"/>
                  <a:pt x="75203" y="946349"/>
                  <a:pt x="79436" y="988153"/>
                </a:cubicBezTo>
                <a:cubicBezTo>
                  <a:pt x="83669" y="1029957"/>
                  <a:pt x="83140" y="907190"/>
                  <a:pt x="69911" y="851628"/>
                </a:cubicBezTo>
                <a:cubicBezTo>
                  <a:pt x="56682" y="796066"/>
                  <a:pt x="2178" y="656366"/>
                  <a:pt x="61" y="654778"/>
                </a:cubicBezTo>
                <a:cubicBezTo>
                  <a:pt x="-2056" y="653190"/>
                  <a:pt x="50861" y="843691"/>
                  <a:pt x="57211" y="842103"/>
                </a:cubicBezTo>
                <a:cubicBezTo>
                  <a:pt x="63561" y="840516"/>
                  <a:pt x="33928" y="726215"/>
                  <a:pt x="38161" y="645253"/>
                </a:cubicBezTo>
                <a:cubicBezTo>
                  <a:pt x="42394" y="564291"/>
                  <a:pt x="66736" y="434115"/>
                  <a:pt x="82611" y="356328"/>
                </a:cubicBezTo>
                <a:cubicBezTo>
                  <a:pt x="98486" y="278541"/>
                  <a:pt x="128119" y="199165"/>
                  <a:pt x="133411" y="178528"/>
                </a:cubicBezTo>
                <a:cubicBezTo>
                  <a:pt x="138703" y="157891"/>
                  <a:pt x="111715" y="260020"/>
                  <a:pt x="114361" y="232503"/>
                </a:cubicBezTo>
                <a:cubicBezTo>
                  <a:pt x="117007" y="204986"/>
                  <a:pt x="154578" y="-33139"/>
                  <a:pt x="146111" y="39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B92DEA85-058D-D4A0-5FD7-0B09F8005E8A}"/>
              </a:ext>
            </a:extLst>
          </p:cNvPr>
          <p:cNvSpPr/>
          <p:nvPr/>
        </p:nvSpPr>
        <p:spPr>
          <a:xfrm>
            <a:off x="3769231" y="7742586"/>
            <a:ext cx="231735" cy="1047738"/>
          </a:xfrm>
          <a:custGeom>
            <a:avLst/>
            <a:gdLst>
              <a:gd name="connsiteX0" fmla="*/ 21500 w 231735"/>
              <a:gd name="connsiteY0" fmla="*/ 35 h 1047738"/>
              <a:gd name="connsiteX1" fmla="*/ 53031 w 231735"/>
              <a:gd name="connsiteY1" fmla="*/ 301331 h 1047738"/>
              <a:gd name="connsiteX2" fmla="*/ 35514 w 231735"/>
              <a:gd name="connsiteY2" fmla="*/ 508035 h 1047738"/>
              <a:gd name="connsiteX3" fmla="*/ 56535 w 231735"/>
              <a:gd name="connsiteY3" fmla="*/ 476504 h 1047738"/>
              <a:gd name="connsiteX4" fmla="*/ 479 w 231735"/>
              <a:gd name="connsiteY4" fmla="*/ 833855 h 1047738"/>
              <a:gd name="connsiteX5" fmla="*/ 28507 w 231735"/>
              <a:gd name="connsiteY5" fmla="*/ 784807 h 1047738"/>
              <a:gd name="connsiteX6" fmla="*/ 10990 w 231735"/>
              <a:gd name="connsiteY6" fmla="*/ 1044062 h 1047738"/>
              <a:gd name="connsiteX7" fmla="*/ 10990 w 231735"/>
              <a:gd name="connsiteY7" fmla="*/ 921442 h 1047738"/>
              <a:gd name="connsiteX8" fmla="*/ 32010 w 231735"/>
              <a:gd name="connsiteY8" fmla="*/ 700724 h 1047738"/>
              <a:gd name="connsiteX9" fmla="*/ 46024 w 231735"/>
              <a:gd name="connsiteY9" fmla="*/ 322352 h 1047738"/>
              <a:gd name="connsiteX10" fmla="*/ 49528 w 231735"/>
              <a:gd name="connsiteY10" fmla="*/ 455483 h 1047738"/>
              <a:gd name="connsiteX11" fmla="*/ 231707 w 231735"/>
              <a:gd name="connsiteY11" fmla="*/ 105138 h 1047738"/>
              <a:gd name="connsiteX12" fmla="*/ 63541 w 231735"/>
              <a:gd name="connsiteY12" fmla="*/ 409938 h 1047738"/>
              <a:gd name="connsiteX13" fmla="*/ 60038 w 231735"/>
              <a:gd name="connsiteY13" fmla="*/ 318848 h 1047738"/>
              <a:gd name="connsiteX14" fmla="*/ 3983 w 231735"/>
              <a:gd name="connsiteY14" fmla="*/ 210242 h 1047738"/>
              <a:gd name="connsiteX15" fmla="*/ 32010 w 231735"/>
              <a:gd name="connsiteY15" fmla="*/ 280311 h 1047738"/>
              <a:gd name="connsiteX16" fmla="*/ 21500 w 231735"/>
              <a:gd name="connsiteY16" fmla="*/ 35 h 1047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31735" h="1047738">
                <a:moveTo>
                  <a:pt x="21500" y="35"/>
                </a:moveTo>
                <a:cubicBezTo>
                  <a:pt x="25003" y="3538"/>
                  <a:pt x="50695" y="216664"/>
                  <a:pt x="53031" y="301331"/>
                </a:cubicBezTo>
                <a:cubicBezTo>
                  <a:pt x="55367" y="385998"/>
                  <a:pt x="34930" y="478840"/>
                  <a:pt x="35514" y="508035"/>
                </a:cubicBezTo>
                <a:cubicBezTo>
                  <a:pt x="36098" y="537230"/>
                  <a:pt x="62374" y="422201"/>
                  <a:pt x="56535" y="476504"/>
                </a:cubicBezTo>
                <a:cubicBezTo>
                  <a:pt x="50696" y="530807"/>
                  <a:pt x="5150" y="782471"/>
                  <a:pt x="479" y="833855"/>
                </a:cubicBezTo>
                <a:cubicBezTo>
                  <a:pt x="-4192" y="885239"/>
                  <a:pt x="26755" y="749773"/>
                  <a:pt x="28507" y="784807"/>
                </a:cubicBezTo>
                <a:cubicBezTo>
                  <a:pt x="30259" y="819841"/>
                  <a:pt x="13909" y="1021290"/>
                  <a:pt x="10990" y="1044062"/>
                </a:cubicBezTo>
                <a:cubicBezTo>
                  <a:pt x="8071" y="1066834"/>
                  <a:pt x="7487" y="978665"/>
                  <a:pt x="10990" y="921442"/>
                </a:cubicBezTo>
                <a:cubicBezTo>
                  <a:pt x="14493" y="864219"/>
                  <a:pt x="26171" y="800572"/>
                  <a:pt x="32010" y="700724"/>
                </a:cubicBezTo>
                <a:cubicBezTo>
                  <a:pt x="37849" y="600876"/>
                  <a:pt x="43104" y="363225"/>
                  <a:pt x="46024" y="322352"/>
                </a:cubicBezTo>
                <a:cubicBezTo>
                  <a:pt x="48944" y="281479"/>
                  <a:pt x="18581" y="491685"/>
                  <a:pt x="49528" y="455483"/>
                </a:cubicBezTo>
                <a:cubicBezTo>
                  <a:pt x="80475" y="419281"/>
                  <a:pt x="229372" y="112729"/>
                  <a:pt x="231707" y="105138"/>
                </a:cubicBezTo>
                <a:cubicBezTo>
                  <a:pt x="234042" y="97547"/>
                  <a:pt x="92152" y="374320"/>
                  <a:pt x="63541" y="409938"/>
                </a:cubicBezTo>
                <a:cubicBezTo>
                  <a:pt x="34930" y="445556"/>
                  <a:pt x="69964" y="352131"/>
                  <a:pt x="60038" y="318848"/>
                </a:cubicBezTo>
                <a:cubicBezTo>
                  <a:pt x="50112" y="285565"/>
                  <a:pt x="8654" y="216665"/>
                  <a:pt x="3983" y="210242"/>
                </a:cubicBezTo>
                <a:cubicBezTo>
                  <a:pt x="-688" y="203819"/>
                  <a:pt x="27923" y="310090"/>
                  <a:pt x="32010" y="280311"/>
                </a:cubicBezTo>
                <a:cubicBezTo>
                  <a:pt x="36097" y="250532"/>
                  <a:pt x="17997" y="-3468"/>
                  <a:pt x="21500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6ADFEB92-E4EB-D738-7A07-57B935C1DC18}"/>
              </a:ext>
            </a:extLst>
          </p:cNvPr>
          <p:cNvSpPr/>
          <p:nvPr/>
        </p:nvSpPr>
        <p:spPr>
          <a:xfrm>
            <a:off x="6388100" y="6467468"/>
            <a:ext cx="95250" cy="180986"/>
          </a:xfrm>
          <a:custGeom>
            <a:avLst/>
            <a:gdLst>
              <a:gd name="connsiteX0" fmla="*/ 0 w 95250"/>
              <a:gd name="connsiteY0" fmla="*/ 7 h 180986"/>
              <a:gd name="connsiteX1" fmla="*/ 82550 w 95250"/>
              <a:gd name="connsiteY1" fmla="*/ 130182 h 180986"/>
              <a:gd name="connsiteX2" fmla="*/ 88900 w 95250"/>
              <a:gd name="connsiteY2" fmla="*/ 180982 h 180986"/>
              <a:gd name="connsiteX3" fmla="*/ 95250 w 95250"/>
              <a:gd name="connsiteY3" fmla="*/ 133357 h 180986"/>
              <a:gd name="connsiteX4" fmla="*/ 82550 w 95250"/>
              <a:gd name="connsiteY4" fmla="*/ 123832 h 180986"/>
              <a:gd name="connsiteX5" fmla="*/ 0 w 95250"/>
              <a:gd name="connsiteY5" fmla="*/ 7 h 180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250" h="180986">
                <a:moveTo>
                  <a:pt x="0" y="7"/>
                </a:moveTo>
                <a:cubicBezTo>
                  <a:pt x="0" y="1065"/>
                  <a:pt x="67733" y="100020"/>
                  <a:pt x="82550" y="130182"/>
                </a:cubicBezTo>
                <a:cubicBezTo>
                  <a:pt x="97367" y="160344"/>
                  <a:pt x="86783" y="180453"/>
                  <a:pt x="88900" y="180982"/>
                </a:cubicBezTo>
                <a:cubicBezTo>
                  <a:pt x="91017" y="181511"/>
                  <a:pt x="95250" y="133357"/>
                  <a:pt x="95250" y="133357"/>
                </a:cubicBezTo>
                <a:cubicBezTo>
                  <a:pt x="94192" y="123832"/>
                  <a:pt x="96837" y="141294"/>
                  <a:pt x="82550" y="123832"/>
                </a:cubicBezTo>
                <a:cubicBezTo>
                  <a:pt x="68263" y="106370"/>
                  <a:pt x="0" y="-1051"/>
                  <a:pt x="0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7391DE82-67B6-5F7A-C2EA-5AB79BAC2A6D}"/>
              </a:ext>
            </a:extLst>
          </p:cNvPr>
          <p:cNvSpPr/>
          <p:nvPr/>
        </p:nvSpPr>
        <p:spPr>
          <a:xfrm>
            <a:off x="6988175" y="6343590"/>
            <a:ext cx="19205" cy="127173"/>
          </a:xfrm>
          <a:custGeom>
            <a:avLst/>
            <a:gdLst>
              <a:gd name="connsiteX0" fmla="*/ 0 w 19205"/>
              <a:gd name="connsiteY0" fmla="*/ 60 h 127173"/>
              <a:gd name="connsiteX1" fmla="*/ 19050 w 19205"/>
              <a:gd name="connsiteY1" fmla="*/ 73085 h 127173"/>
              <a:gd name="connsiteX2" fmla="*/ 9525 w 19205"/>
              <a:gd name="connsiteY2" fmla="*/ 127060 h 127173"/>
              <a:gd name="connsiteX3" fmla="*/ 19050 w 19205"/>
              <a:gd name="connsiteY3" fmla="*/ 85785 h 127173"/>
              <a:gd name="connsiteX4" fmla="*/ 0 w 19205"/>
              <a:gd name="connsiteY4" fmla="*/ 60 h 127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05" h="127173">
                <a:moveTo>
                  <a:pt x="0" y="60"/>
                </a:moveTo>
                <a:cubicBezTo>
                  <a:pt x="0" y="-2057"/>
                  <a:pt x="17463" y="51918"/>
                  <a:pt x="19050" y="73085"/>
                </a:cubicBezTo>
                <a:cubicBezTo>
                  <a:pt x="20637" y="94252"/>
                  <a:pt x="9525" y="124943"/>
                  <a:pt x="9525" y="127060"/>
                </a:cubicBezTo>
                <a:cubicBezTo>
                  <a:pt x="9525" y="129177"/>
                  <a:pt x="16933" y="101131"/>
                  <a:pt x="19050" y="85785"/>
                </a:cubicBezTo>
                <a:cubicBezTo>
                  <a:pt x="21167" y="70439"/>
                  <a:pt x="0" y="2177"/>
                  <a:pt x="0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FC85685F-460D-74C2-B41A-C5B7E9125789}"/>
              </a:ext>
            </a:extLst>
          </p:cNvPr>
          <p:cNvSpPr/>
          <p:nvPr/>
        </p:nvSpPr>
        <p:spPr>
          <a:xfrm>
            <a:off x="6550731" y="6086000"/>
            <a:ext cx="50153" cy="163903"/>
          </a:xfrm>
          <a:custGeom>
            <a:avLst/>
            <a:gdLst>
              <a:gd name="connsiteX0" fmla="*/ 50094 w 50153"/>
              <a:gd name="connsiteY0" fmla="*/ 475 h 163903"/>
              <a:gd name="connsiteX1" fmla="*/ 2469 w 50153"/>
              <a:gd name="connsiteY1" fmla="*/ 159225 h 163903"/>
              <a:gd name="connsiteX2" fmla="*/ 11994 w 50153"/>
              <a:gd name="connsiteY2" fmla="*/ 111600 h 163903"/>
              <a:gd name="connsiteX3" fmla="*/ 50094 w 50153"/>
              <a:gd name="connsiteY3" fmla="*/ 475 h 16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153" h="163903">
                <a:moveTo>
                  <a:pt x="50094" y="475"/>
                </a:moveTo>
                <a:cubicBezTo>
                  <a:pt x="48506" y="8413"/>
                  <a:pt x="8819" y="140704"/>
                  <a:pt x="2469" y="159225"/>
                </a:cubicBezTo>
                <a:cubicBezTo>
                  <a:pt x="-3881" y="177746"/>
                  <a:pt x="2998" y="137000"/>
                  <a:pt x="11994" y="111600"/>
                </a:cubicBezTo>
                <a:cubicBezTo>
                  <a:pt x="20990" y="86200"/>
                  <a:pt x="51682" y="-7463"/>
                  <a:pt x="50094" y="4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F1D09D1B-4D13-64B4-C64F-5D3B8DFDD371}"/>
              </a:ext>
            </a:extLst>
          </p:cNvPr>
          <p:cNvSpPr/>
          <p:nvPr/>
        </p:nvSpPr>
        <p:spPr>
          <a:xfrm>
            <a:off x="7232598" y="6139914"/>
            <a:ext cx="22842" cy="133903"/>
          </a:xfrm>
          <a:custGeom>
            <a:avLst/>
            <a:gdLst>
              <a:gd name="connsiteX0" fmla="*/ 52 w 22842"/>
              <a:gd name="connsiteY0" fmla="*/ 536 h 133903"/>
              <a:gd name="connsiteX1" fmla="*/ 22277 w 22842"/>
              <a:gd name="connsiteY1" fmla="*/ 130711 h 133903"/>
              <a:gd name="connsiteX2" fmla="*/ 15927 w 22842"/>
              <a:gd name="connsiteY2" fmla="*/ 86261 h 133903"/>
              <a:gd name="connsiteX3" fmla="*/ 52 w 22842"/>
              <a:gd name="connsiteY3" fmla="*/ 536 h 13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42" h="133903">
                <a:moveTo>
                  <a:pt x="52" y="536"/>
                </a:moveTo>
                <a:cubicBezTo>
                  <a:pt x="1110" y="7944"/>
                  <a:pt x="19631" y="116424"/>
                  <a:pt x="22277" y="130711"/>
                </a:cubicBezTo>
                <a:cubicBezTo>
                  <a:pt x="24923" y="144998"/>
                  <a:pt x="17514" y="107957"/>
                  <a:pt x="15927" y="86261"/>
                </a:cubicBezTo>
                <a:cubicBezTo>
                  <a:pt x="14340" y="64565"/>
                  <a:pt x="-1006" y="-6872"/>
                  <a:pt x="52" y="5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EA00C755-C10C-7087-B10E-194443B8EAC7}"/>
              </a:ext>
            </a:extLst>
          </p:cNvPr>
          <p:cNvSpPr/>
          <p:nvPr/>
        </p:nvSpPr>
        <p:spPr>
          <a:xfrm>
            <a:off x="6168571" y="5454337"/>
            <a:ext cx="92712" cy="151443"/>
          </a:xfrm>
          <a:custGeom>
            <a:avLst/>
            <a:gdLst>
              <a:gd name="connsiteX0" fmla="*/ 92529 w 92712"/>
              <a:gd name="connsiteY0" fmla="*/ 313 h 151443"/>
              <a:gd name="connsiteX1" fmla="*/ 3629 w 92712"/>
              <a:gd name="connsiteY1" fmla="*/ 146363 h 151443"/>
              <a:gd name="connsiteX2" fmla="*/ 25854 w 92712"/>
              <a:gd name="connsiteY2" fmla="*/ 108263 h 151443"/>
              <a:gd name="connsiteX3" fmla="*/ 92529 w 92712"/>
              <a:gd name="connsiteY3" fmla="*/ 313 h 151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712" h="151443">
                <a:moveTo>
                  <a:pt x="92529" y="313"/>
                </a:moveTo>
                <a:cubicBezTo>
                  <a:pt x="88825" y="6663"/>
                  <a:pt x="14741" y="128372"/>
                  <a:pt x="3629" y="146363"/>
                </a:cubicBezTo>
                <a:cubicBezTo>
                  <a:pt x="-7483" y="164354"/>
                  <a:pt x="8921" y="130488"/>
                  <a:pt x="25854" y="108263"/>
                </a:cubicBezTo>
                <a:cubicBezTo>
                  <a:pt x="42787" y="86038"/>
                  <a:pt x="96233" y="-6037"/>
                  <a:pt x="92529" y="3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DC84B9EB-525C-153D-70B2-56521E783538}"/>
              </a:ext>
            </a:extLst>
          </p:cNvPr>
          <p:cNvSpPr/>
          <p:nvPr/>
        </p:nvSpPr>
        <p:spPr>
          <a:xfrm>
            <a:off x="7143745" y="5372016"/>
            <a:ext cx="56057" cy="228105"/>
          </a:xfrm>
          <a:custGeom>
            <a:avLst/>
            <a:gdLst>
              <a:gd name="connsiteX0" fmla="*/ 5 w 56057"/>
              <a:gd name="connsiteY0" fmla="*/ 84 h 228105"/>
              <a:gd name="connsiteX1" fmla="*/ 50805 w 56057"/>
              <a:gd name="connsiteY1" fmla="*/ 212809 h 228105"/>
              <a:gd name="connsiteX2" fmla="*/ 47630 w 56057"/>
              <a:gd name="connsiteY2" fmla="*/ 187409 h 228105"/>
              <a:gd name="connsiteX3" fmla="*/ 5 w 56057"/>
              <a:gd name="connsiteY3" fmla="*/ 84 h 22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057" h="228105">
                <a:moveTo>
                  <a:pt x="5" y="84"/>
                </a:moveTo>
                <a:cubicBezTo>
                  <a:pt x="534" y="4317"/>
                  <a:pt x="42868" y="181588"/>
                  <a:pt x="50805" y="212809"/>
                </a:cubicBezTo>
                <a:cubicBezTo>
                  <a:pt x="58742" y="244030"/>
                  <a:pt x="57684" y="223392"/>
                  <a:pt x="47630" y="187409"/>
                </a:cubicBezTo>
                <a:cubicBezTo>
                  <a:pt x="37576" y="151426"/>
                  <a:pt x="-524" y="-4149"/>
                  <a:pt x="5" y="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A404A02E-2CB2-468C-68BB-7009123220D3}"/>
              </a:ext>
            </a:extLst>
          </p:cNvPr>
          <p:cNvSpPr/>
          <p:nvPr/>
        </p:nvSpPr>
        <p:spPr>
          <a:xfrm>
            <a:off x="6150943" y="5417854"/>
            <a:ext cx="150572" cy="206019"/>
          </a:xfrm>
          <a:custGeom>
            <a:avLst/>
            <a:gdLst>
              <a:gd name="connsiteX0" fmla="*/ 150540 w 150572"/>
              <a:gd name="connsiteY0" fmla="*/ 52 h 206019"/>
              <a:gd name="connsiteX1" fmla="*/ 16976 w 150572"/>
              <a:gd name="connsiteY1" fmla="*/ 202110 h 206019"/>
              <a:gd name="connsiteX2" fmla="*/ 51223 w 150572"/>
              <a:gd name="connsiteY2" fmla="*/ 137040 h 206019"/>
              <a:gd name="connsiteX3" fmla="*/ 3277 w 150572"/>
              <a:gd name="connsiteY3" fmla="*/ 181562 h 206019"/>
              <a:gd name="connsiteX4" fmla="*/ 150540 w 150572"/>
              <a:gd name="connsiteY4" fmla="*/ 52 h 206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72" h="206019">
                <a:moveTo>
                  <a:pt x="150540" y="52"/>
                </a:moveTo>
                <a:cubicBezTo>
                  <a:pt x="152823" y="3477"/>
                  <a:pt x="33529" y="179279"/>
                  <a:pt x="16976" y="202110"/>
                </a:cubicBezTo>
                <a:cubicBezTo>
                  <a:pt x="423" y="224941"/>
                  <a:pt x="53506" y="140465"/>
                  <a:pt x="51223" y="137040"/>
                </a:cubicBezTo>
                <a:cubicBezTo>
                  <a:pt x="48940" y="133615"/>
                  <a:pt x="-14988" y="201540"/>
                  <a:pt x="3277" y="181562"/>
                </a:cubicBezTo>
                <a:cubicBezTo>
                  <a:pt x="21542" y="161584"/>
                  <a:pt x="148257" y="-3373"/>
                  <a:pt x="150540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7EFA7619-3283-4CE4-781D-A75B8D0232DC}"/>
              </a:ext>
            </a:extLst>
          </p:cNvPr>
          <p:cNvSpPr/>
          <p:nvPr/>
        </p:nvSpPr>
        <p:spPr>
          <a:xfrm>
            <a:off x="7202184" y="5222697"/>
            <a:ext cx="92506" cy="135764"/>
          </a:xfrm>
          <a:custGeom>
            <a:avLst/>
            <a:gdLst>
              <a:gd name="connsiteX0" fmla="*/ 0 w 92506"/>
              <a:gd name="connsiteY0" fmla="*/ 0 h 135764"/>
              <a:gd name="connsiteX1" fmla="*/ 89043 w 92506"/>
              <a:gd name="connsiteY1" fmla="*/ 130139 h 135764"/>
              <a:gd name="connsiteX2" fmla="*/ 68495 w 92506"/>
              <a:gd name="connsiteY2" fmla="*/ 102741 h 135764"/>
              <a:gd name="connsiteX3" fmla="*/ 0 w 92506"/>
              <a:gd name="connsiteY3" fmla="*/ 0 h 135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506" h="135764">
                <a:moveTo>
                  <a:pt x="0" y="0"/>
                </a:moveTo>
                <a:cubicBezTo>
                  <a:pt x="3425" y="4566"/>
                  <a:pt x="77627" y="113016"/>
                  <a:pt x="89043" y="130139"/>
                </a:cubicBezTo>
                <a:cubicBezTo>
                  <a:pt x="100459" y="147263"/>
                  <a:pt x="81052" y="121577"/>
                  <a:pt x="68495" y="102741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79F24BD3-D17E-752E-FA81-113C1D30A75E}"/>
              </a:ext>
            </a:extLst>
          </p:cNvPr>
          <p:cNvSpPr/>
          <p:nvPr/>
        </p:nvSpPr>
        <p:spPr>
          <a:xfrm>
            <a:off x="7346043" y="6143279"/>
            <a:ext cx="113271" cy="197445"/>
          </a:xfrm>
          <a:custGeom>
            <a:avLst/>
            <a:gdLst>
              <a:gd name="connsiteX0" fmla="*/ 112995 w 113271"/>
              <a:gd name="connsiteY0" fmla="*/ 667 h 197445"/>
              <a:gd name="connsiteX1" fmla="*/ 3404 w 113271"/>
              <a:gd name="connsiteY1" fmla="*/ 192451 h 197445"/>
              <a:gd name="connsiteX2" fmla="*/ 34227 w 113271"/>
              <a:gd name="connsiteY2" fmla="*/ 130806 h 197445"/>
              <a:gd name="connsiteX3" fmla="*/ 112995 w 113271"/>
              <a:gd name="connsiteY3" fmla="*/ 667 h 197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271" h="197445">
                <a:moveTo>
                  <a:pt x="112995" y="667"/>
                </a:moveTo>
                <a:cubicBezTo>
                  <a:pt x="107858" y="10941"/>
                  <a:pt x="16532" y="170761"/>
                  <a:pt x="3404" y="192451"/>
                </a:cubicBezTo>
                <a:cubicBezTo>
                  <a:pt x="-9724" y="214141"/>
                  <a:pt x="18245" y="159916"/>
                  <a:pt x="34227" y="130806"/>
                </a:cubicBezTo>
                <a:cubicBezTo>
                  <a:pt x="50209" y="101696"/>
                  <a:pt x="118132" y="-9607"/>
                  <a:pt x="112995" y="6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2A90CE20-A701-1C95-FFBF-083DB7CFAA17}"/>
              </a:ext>
            </a:extLst>
          </p:cNvPr>
          <p:cNvSpPr/>
          <p:nvPr/>
        </p:nvSpPr>
        <p:spPr>
          <a:xfrm>
            <a:off x="7318625" y="5534346"/>
            <a:ext cx="71919" cy="236306"/>
          </a:xfrm>
          <a:custGeom>
            <a:avLst/>
            <a:gdLst>
              <a:gd name="connsiteX0" fmla="*/ 0 w 71919"/>
              <a:gd name="connsiteY0" fmla="*/ 0 h 236306"/>
              <a:gd name="connsiteX1" fmla="*/ 71919 w 71919"/>
              <a:gd name="connsiteY1" fmla="*/ 236306 h 236306"/>
              <a:gd name="connsiteX2" fmla="*/ 71919 w 71919"/>
              <a:gd name="connsiteY2" fmla="*/ 236306 h 236306"/>
              <a:gd name="connsiteX3" fmla="*/ 44521 w 71919"/>
              <a:gd name="connsiteY3" fmla="*/ 126715 h 236306"/>
              <a:gd name="connsiteX4" fmla="*/ 0 w 71919"/>
              <a:gd name="connsiteY4" fmla="*/ 0 h 23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919" h="236306">
                <a:moveTo>
                  <a:pt x="0" y="0"/>
                </a:moveTo>
                <a:lnTo>
                  <a:pt x="71919" y="236306"/>
                </a:lnTo>
                <a:lnTo>
                  <a:pt x="71919" y="236306"/>
                </a:lnTo>
                <a:cubicBezTo>
                  <a:pt x="67353" y="218041"/>
                  <a:pt x="57078" y="163245"/>
                  <a:pt x="44521" y="126715"/>
                </a:cubicBezTo>
                <a:cubicBezTo>
                  <a:pt x="31964" y="90185"/>
                  <a:pt x="14269" y="53654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5C11048F-DE57-956A-9B81-5788FEAE6AD5}"/>
              </a:ext>
            </a:extLst>
          </p:cNvPr>
          <p:cNvSpPr/>
          <p:nvPr/>
        </p:nvSpPr>
        <p:spPr>
          <a:xfrm>
            <a:off x="6208977" y="6349425"/>
            <a:ext cx="24068" cy="133575"/>
          </a:xfrm>
          <a:custGeom>
            <a:avLst/>
            <a:gdLst>
              <a:gd name="connsiteX0" fmla="*/ 24012 w 24068"/>
              <a:gd name="connsiteY0" fmla="*/ 4 h 133575"/>
              <a:gd name="connsiteX1" fmla="*/ 6888 w 24068"/>
              <a:gd name="connsiteY1" fmla="*/ 78773 h 133575"/>
              <a:gd name="connsiteX2" fmla="*/ 13738 w 24068"/>
              <a:gd name="connsiteY2" fmla="*/ 133568 h 133575"/>
              <a:gd name="connsiteX3" fmla="*/ 39 w 24068"/>
              <a:gd name="connsiteY3" fmla="*/ 75348 h 133575"/>
              <a:gd name="connsiteX4" fmla="*/ 24012 w 24068"/>
              <a:gd name="connsiteY4" fmla="*/ 4 h 13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068" h="133575">
                <a:moveTo>
                  <a:pt x="24012" y="4"/>
                </a:moveTo>
                <a:cubicBezTo>
                  <a:pt x="25154" y="575"/>
                  <a:pt x="8600" y="56512"/>
                  <a:pt x="6888" y="78773"/>
                </a:cubicBezTo>
                <a:cubicBezTo>
                  <a:pt x="5176" y="101034"/>
                  <a:pt x="14879" y="134139"/>
                  <a:pt x="13738" y="133568"/>
                </a:cubicBezTo>
                <a:cubicBezTo>
                  <a:pt x="12596" y="132997"/>
                  <a:pt x="1181" y="95896"/>
                  <a:pt x="39" y="75348"/>
                </a:cubicBezTo>
                <a:cubicBezTo>
                  <a:pt x="-1103" y="54800"/>
                  <a:pt x="22870" y="-567"/>
                  <a:pt x="24012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F11A6FAE-4319-826F-7B54-F1DA71F7E089}"/>
              </a:ext>
            </a:extLst>
          </p:cNvPr>
          <p:cNvSpPr/>
          <p:nvPr/>
        </p:nvSpPr>
        <p:spPr>
          <a:xfrm>
            <a:off x="7431632" y="7883665"/>
            <a:ext cx="34598" cy="109785"/>
          </a:xfrm>
          <a:custGeom>
            <a:avLst/>
            <a:gdLst>
              <a:gd name="connsiteX0" fmla="*/ 8 w 34598"/>
              <a:gd name="connsiteY0" fmla="*/ 38 h 109785"/>
              <a:gd name="connsiteX1" fmla="*/ 30831 w 34598"/>
              <a:gd name="connsiteY1" fmla="*/ 71957 h 109785"/>
              <a:gd name="connsiteX2" fmla="*/ 13707 w 34598"/>
              <a:gd name="connsiteY2" fmla="*/ 109629 h 109785"/>
              <a:gd name="connsiteX3" fmla="*/ 34256 w 34598"/>
              <a:gd name="connsiteY3" fmla="*/ 82232 h 109785"/>
              <a:gd name="connsiteX4" fmla="*/ 8 w 34598"/>
              <a:gd name="connsiteY4" fmla="*/ 38 h 109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98" h="109785">
                <a:moveTo>
                  <a:pt x="8" y="38"/>
                </a:moveTo>
                <a:cubicBezTo>
                  <a:pt x="-563" y="-1675"/>
                  <a:pt x="28548" y="53692"/>
                  <a:pt x="30831" y="71957"/>
                </a:cubicBezTo>
                <a:cubicBezTo>
                  <a:pt x="33114" y="90222"/>
                  <a:pt x="13136" y="107917"/>
                  <a:pt x="13707" y="109629"/>
                </a:cubicBezTo>
                <a:cubicBezTo>
                  <a:pt x="14278" y="111342"/>
                  <a:pt x="37681" y="98785"/>
                  <a:pt x="34256" y="82232"/>
                </a:cubicBezTo>
                <a:cubicBezTo>
                  <a:pt x="30831" y="65679"/>
                  <a:pt x="579" y="1751"/>
                  <a:pt x="8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964C9CFD-B7A2-C239-53E4-7A6C214C023D}"/>
              </a:ext>
            </a:extLst>
          </p:cNvPr>
          <p:cNvSpPr/>
          <p:nvPr/>
        </p:nvSpPr>
        <p:spPr>
          <a:xfrm>
            <a:off x="5767184" y="8150600"/>
            <a:ext cx="31166" cy="213595"/>
          </a:xfrm>
          <a:custGeom>
            <a:avLst/>
            <a:gdLst>
              <a:gd name="connsiteX0" fmla="*/ 20591 w 31166"/>
              <a:gd name="connsiteY0" fmla="*/ 231 h 213595"/>
              <a:gd name="connsiteX1" fmla="*/ 24016 w 31166"/>
              <a:gd name="connsiteY1" fmla="*/ 164618 h 213595"/>
              <a:gd name="connsiteX2" fmla="*/ 43 w 31166"/>
              <a:gd name="connsiteY2" fmla="*/ 212564 h 213595"/>
              <a:gd name="connsiteX3" fmla="*/ 30865 w 31166"/>
              <a:gd name="connsiteY3" fmla="*/ 130371 h 213595"/>
              <a:gd name="connsiteX4" fmla="*/ 20591 w 31166"/>
              <a:gd name="connsiteY4" fmla="*/ 231 h 213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66" h="213595">
                <a:moveTo>
                  <a:pt x="20591" y="231"/>
                </a:moveTo>
                <a:cubicBezTo>
                  <a:pt x="19450" y="5939"/>
                  <a:pt x="27441" y="129229"/>
                  <a:pt x="24016" y="164618"/>
                </a:cubicBezTo>
                <a:cubicBezTo>
                  <a:pt x="20591" y="200007"/>
                  <a:pt x="-1098" y="218272"/>
                  <a:pt x="43" y="212564"/>
                </a:cubicBezTo>
                <a:cubicBezTo>
                  <a:pt x="1184" y="206856"/>
                  <a:pt x="28582" y="164618"/>
                  <a:pt x="30865" y="130371"/>
                </a:cubicBezTo>
                <a:cubicBezTo>
                  <a:pt x="33148" y="96124"/>
                  <a:pt x="21732" y="-5477"/>
                  <a:pt x="20591" y="2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CCECFED4-D4AE-99C0-83A6-68D551D939E0}"/>
              </a:ext>
            </a:extLst>
          </p:cNvPr>
          <p:cNvSpPr/>
          <p:nvPr/>
        </p:nvSpPr>
        <p:spPr>
          <a:xfrm>
            <a:off x="7417420" y="8140536"/>
            <a:ext cx="106691" cy="185115"/>
          </a:xfrm>
          <a:custGeom>
            <a:avLst/>
            <a:gdLst>
              <a:gd name="connsiteX0" fmla="*/ 106688 w 106691"/>
              <a:gd name="connsiteY0" fmla="*/ 21 h 185115"/>
              <a:gd name="connsiteX1" fmla="*/ 14220 w 106691"/>
              <a:gd name="connsiteY1" fmla="*/ 143860 h 185115"/>
              <a:gd name="connsiteX2" fmla="*/ 3946 w 106691"/>
              <a:gd name="connsiteY2" fmla="*/ 184956 h 185115"/>
              <a:gd name="connsiteX3" fmla="*/ 10796 w 106691"/>
              <a:gd name="connsiteY3" fmla="*/ 133585 h 185115"/>
              <a:gd name="connsiteX4" fmla="*/ 106688 w 106691"/>
              <a:gd name="connsiteY4" fmla="*/ 21 h 185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691" h="185115">
                <a:moveTo>
                  <a:pt x="106688" y="21"/>
                </a:moveTo>
                <a:cubicBezTo>
                  <a:pt x="107259" y="1734"/>
                  <a:pt x="31344" y="113038"/>
                  <a:pt x="14220" y="143860"/>
                </a:cubicBezTo>
                <a:cubicBezTo>
                  <a:pt x="-2904" y="174682"/>
                  <a:pt x="4517" y="186669"/>
                  <a:pt x="3946" y="184956"/>
                </a:cubicBezTo>
                <a:cubicBezTo>
                  <a:pt x="3375" y="183244"/>
                  <a:pt x="-8040" y="166120"/>
                  <a:pt x="10796" y="133585"/>
                </a:cubicBezTo>
                <a:cubicBezTo>
                  <a:pt x="29632" y="101050"/>
                  <a:pt x="106117" y="-1692"/>
                  <a:pt x="106688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53715156-2C70-7DAC-E039-6BB85AD4AB5A}"/>
              </a:ext>
            </a:extLst>
          </p:cNvPr>
          <p:cNvSpPr/>
          <p:nvPr/>
        </p:nvSpPr>
        <p:spPr>
          <a:xfrm>
            <a:off x="7280880" y="8530173"/>
            <a:ext cx="37908" cy="135145"/>
          </a:xfrm>
          <a:custGeom>
            <a:avLst/>
            <a:gdLst>
              <a:gd name="connsiteX0" fmla="*/ 37745 w 37908"/>
              <a:gd name="connsiteY0" fmla="*/ 802 h 135145"/>
              <a:gd name="connsiteX1" fmla="*/ 13772 w 37908"/>
              <a:gd name="connsiteY1" fmla="*/ 48748 h 135145"/>
              <a:gd name="connsiteX2" fmla="*/ 13772 w 37908"/>
              <a:gd name="connsiteY2" fmla="*/ 134366 h 135145"/>
              <a:gd name="connsiteX3" fmla="*/ 73 w 37908"/>
              <a:gd name="connsiteY3" fmla="*/ 86420 h 135145"/>
              <a:gd name="connsiteX4" fmla="*/ 37745 w 37908"/>
              <a:gd name="connsiteY4" fmla="*/ 802 h 13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08" h="135145">
                <a:moveTo>
                  <a:pt x="37745" y="802"/>
                </a:moveTo>
                <a:cubicBezTo>
                  <a:pt x="40028" y="-5477"/>
                  <a:pt x="17767" y="26487"/>
                  <a:pt x="13772" y="48748"/>
                </a:cubicBezTo>
                <a:cubicBezTo>
                  <a:pt x="9777" y="71009"/>
                  <a:pt x="16055" y="128087"/>
                  <a:pt x="13772" y="134366"/>
                </a:cubicBezTo>
                <a:cubicBezTo>
                  <a:pt x="11489" y="140645"/>
                  <a:pt x="-1068" y="107539"/>
                  <a:pt x="73" y="86420"/>
                </a:cubicBezTo>
                <a:cubicBezTo>
                  <a:pt x="1214" y="65301"/>
                  <a:pt x="35462" y="7081"/>
                  <a:pt x="37745" y="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FD6BED6E-4574-AEDC-8AFE-5C548109B313}"/>
              </a:ext>
            </a:extLst>
          </p:cNvPr>
          <p:cNvSpPr/>
          <p:nvPr/>
        </p:nvSpPr>
        <p:spPr>
          <a:xfrm>
            <a:off x="5431597" y="8260336"/>
            <a:ext cx="38371" cy="103046"/>
          </a:xfrm>
          <a:custGeom>
            <a:avLst/>
            <a:gdLst>
              <a:gd name="connsiteX0" fmla="*/ 7 w 38371"/>
              <a:gd name="connsiteY0" fmla="*/ 86 h 103046"/>
              <a:gd name="connsiteX1" fmla="*/ 34255 w 38371"/>
              <a:gd name="connsiteY1" fmla="*/ 72006 h 103046"/>
              <a:gd name="connsiteX2" fmla="*/ 17131 w 38371"/>
              <a:gd name="connsiteY2" fmla="*/ 102828 h 103046"/>
              <a:gd name="connsiteX3" fmla="*/ 37679 w 38371"/>
              <a:gd name="connsiteY3" fmla="*/ 58307 h 103046"/>
              <a:gd name="connsiteX4" fmla="*/ 7 w 38371"/>
              <a:gd name="connsiteY4" fmla="*/ 86 h 103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371" h="103046">
                <a:moveTo>
                  <a:pt x="7" y="86"/>
                </a:moveTo>
                <a:cubicBezTo>
                  <a:pt x="-564" y="2369"/>
                  <a:pt x="31401" y="54882"/>
                  <a:pt x="34255" y="72006"/>
                </a:cubicBezTo>
                <a:cubicBezTo>
                  <a:pt x="37109" y="89130"/>
                  <a:pt x="16560" y="105111"/>
                  <a:pt x="17131" y="102828"/>
                </a:cubicBezTo>
                <a:cubicBezTo>
                  <a:pt x="17702" y="100545"/>
                  <a:pt x="42816" y="75431"/>
                  <a:pt x="37679" y="58307"/>
                </a:cubicBezTo>
                <a:cubicBezTo>
                  <a:pt x="32542" y="41183"/>
                  <a:pt x="578" y="-2197"/>
                  <a:pt x="7" y="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1D6A4C4E-F8E0-091F-1749-8D0ACFF80DD4}"/>
              </a:ext>
            </a:extLst>
          </p:cNvPr>
          <p:cNvSpPr/>
          <p:nvPr/>
        </p:nvSpPr>
        <p:spPr>
          <a:xfrm>
            <a:off x="5341223" y="9109753"/>
            <a:ext cx="52769" cy="109591"/>
          </a:xfrm>
          <a:custGeom>
            <a:avLst/>
            <a:gdLst>
              <a:gd name="connsiteX0" fmla="*/ 52710 w 52769"/>
              <a:gd name="connsiteY0" fmla="*/ 0 h 109591"/>
              <a:gd name="connsiteX1" fmla="*/ 11613 w 52769"/>
              <a:gd name="connsiteY1" fmla="*/ 61645 h 109591"/>
              <a:gd name="connsiteX2" fmla="*/ 11613 w 52769"/>
              <a:gd name="connsiteY2" fmla="*/ 109591 h 109591"/>
              <a:gd name="connsiteX3" fmla="*/ 1339 w 52769"/>
              <a:gd name="connsiteY3" fmla="*/ 61645 h 109591"/>
              <a:gd name="connsiteX4" fmla="*/ 52710 w 52769"/>
              <a:gd name="connsiteY4" fmla="*/ 0 h 109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769" h="109591">
                <a:moveTo>
                  <a:pt x="52710" y="0"/>
                </a:moveTo>
                <a:cubicBezTo>
                  <a:pt x="54422" y="0"/>
                  <a:pt x="18462" y="43380"/>
                  <a:pt x="11613" y="61645"/>
                </a:cubicBezTo>
                <a:cubicBezTo>
                  <a:pt x="4763" y="79910"/>
                  <a:pt x="13325" y="109591"/>
                  <a:pt x="11613" y="109591"/>
                </a:cubicBezTo>
                <a:cubicBezTo>
                  <a:pt x="9901" y="109591"/>
                  <a:pt x="-4369" y="79339"/>
                  <a:pt x="1339" y="61645"/>
                </a:cubicBezTo>
                <a:cubicBezTo>
                  <a:pt x="7047" y="43951"/>
                  <a:pt x="50998" y="0"/>
                  <a:pt x="5271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C81675CF-5874-294E-9FF2-35CE97C07BC5}"/>
              </a:ext>
            </a:extLst>
          </p:cNvPr>
          <p:cNvSpPr/>
          <p:nvPr/>
        </p:nvSpPr>
        <p:spPr>
          <a:xfrm>
            <a:off x="6411002" y="9972778"/>
            <a:ext cx="37750" cy="119876"/>
          </a:xfrm>
          <a:custGeom>
            <a:avLst/>
            <a:gdLst>
              <a:gd name="connsiteX0" fmla="*/ 72 w 37750"/>
              <a:gd name="connsiteY0" fmla="*/ 4 h 119876"/>
              <a:gd name="connsiteX1" fmla="*/ 27470 w 37750"/>
              <a:gd name="connsiteY1" fmla="*/ 68498 h 119876"/>
              <a:gd name="connsiteX2" fmla="*/ 72 w 37750"/>
              <a:gd name="connsiteY2" fmla="*/ 119869 h 119876"/>
              <a:gd name="connsiteX3" fmla="*/ 37744 w 37750"/>
              <a:gd name="connsiteY3" fmla="*/ 71923 h 119876"/>
              <a:gd name="connsiteX4" fmla="*/ 72 w 37750"/>
              <a:gd name="connsiteY4" fmla="*/ 4 h 119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50" h="119876">
                <a:moveTo>
                  <a:pt x="72" y="4"/>
                </a:moveTo>
                <a:cubicBezTo>
                  <a:pt x="-1640" y="-567"/>
                  <a:pt x="27470" y="48521"/>
                  <a:pt x="27470" y="68498"/>
                </a:cubicBezTo>
                <a:cubicBezTo>
                  <a:pt x="27470" y="88475"/>
                  <a:pt x="-1640" y="119298"/>
                  <a:pt x="72" y="119869"/>
                </a:cubicBezTo>
                <a:cubicBezTo>
                  <a:pt x="1784" y="120440"/>
                  <a:pt x="37173" y="88476"/>
                  <a:pt x="37744" y="71923"/>
                </a:cubicBezTo>
                <a:cubicBezTo>
                  <a:pt x="38315" y="55370"/>
                  <a:pt x="1784" y="575"/>
                  <a:pt x="72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E549DEDC-6D5E-8D3A-AA19-FDF8E74AB38A}"/>
              </a:ext>
            </a:extLst>
          </p:cNvPr>
          <p:cNvSpPr/>
          <p:nvPr/>
        </p:nvSpPr>
        <p:spPr>
          <a:xfrm>
            <a:off x="6000072" y="10191960"/>
            <a:ext cx="40518" cy="130150"/>
          </a:xfrm>
          <a:custGeom>
            <a:avLst/>
            <a:gdLst>
              <a:gd name="connsiteX0" fmla="*/ 36 w 40518"/>
              <a:gd name="connsiteY0" fmla="*/ 4 h 130150"/>
              <a:gd name="connsiteX1" fmla="*/ 30858 w 40518"/>
              <a:gd name="connsiteY1" fmla="*/ 75348 h 130150"/>
              <a:gd name="connsiteX2" fmla="*/ 37708 w 40518"/>
              <a:gd name="connsiteY2" fmla="*/ 130143 h 130150"/>
              <a:gd name="connsiteX3" fmla="*/ 37708 w 40518"/>
              <a:gd name="connsiteY3" fmla="*/ 78773 h 130150"/>
              <a:gd name="connsiteX4" fmla="*/ 36 w 40518"/>
              <a:gd name="connsiteY4" fmla="*/ 4 h 13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518" h="130150">
                <a:moveTo>
                  <a:pt x="36" y="4"/>
                </a:moveTo>
                <a:cubicBezTo>
                  <a:pt x="-1106" y="-567"/>
                  <a:pt x="24579" y="53658"/>
                  <a:pt x="30858" y="75348"/>
                </a:cubicBezTo>
                <a:cubicBezTo>
                  <a:pt x="37137" y="97038"/>
                  <a:pt x="36566" y="129572"/>
                  <a:pt x="37708" y="130143"/>
                </a:cubicBezTo>
                <a:cubicBezTo>
                  <a:pt x="38850" y="130714"/>
                  <a:pt x="43416" y="100463"/>
                  <a:pt x="37708" y="78773"/>
                </a:cubicBezTo>
                <a:cubicBezTo>
                  <a:pt x="32000" y="57083"/>
                  <a:pt x="1178" y="575"/>
                  <a:pt x="36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EF7FE755-4F74-AF45-3F14-6BE6D35843CF}"/>
              </a:ext>
            </a:extLst>
          </p:cNvPr>
          <p:cNvSpPr/>
          <p:nvPr/>
        </p:nvSpPr>
        <p:spPr>
          <a:xfrm>
            <a:off x="6481840" y="10130315"/>
            <a:ext cx="59379" cy="189498"/>
          </a:xfrm>
          <a:custGeom>
            <a:avLst/>
            <a:gdLst>
              <a:gd name="connsiteX0" fmla="*/ 59373 w 59379"/>
              <a:gd name="connsiteY0" fmla="*/ 4 h 189498"/>
              <a:gd name="connsiteX1" fmla="*/ 14852 w 59379"/>
              <a:gd name="connsiteY1" fmla="*/ 89047 h 189498"/>
              <a:gd name="connsiteX2" fmla="*/ 14852 w 59379"/>
              <a:gd name="connsiteY2" fmla="*/ 188364 h 189498"/>
              <a:gd name="connsiteX3" fmla="*/ 1153 w 59379"/>
              <a:gd name="connsiteY3" fmla="*/ 140418 h 189498"/>
              <a:gd name="connsiteX4" fmla="*/ 1153 w 59379"/>
              <a:gd name="connsiteY4" fmla="*/ 102746 h 189498"/>
              <a:gd name="connsiteX5" fmla="*/ 4578 w 59379"/>
              <a:gd name="connsiteY5" fmla="*/ 143842 h 189498"/>
              <a:gd name="connsiteX6" fmla="*/ 11427 w 59379"/>
              <a:gd name="connsiteY6" fmla="*/ 92472 h 189498"/>
              <a:gd name="connsiteX7" fmla="*/ 59373 w 59379"/>
              <a:gd name="connsiteY7" fmla="*/ 4 h 189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379" h="189498">
                <a:moveTo>
                  <a:pt x="59373" y="4"/>
                </a:moveTo>
                <a:cubicBezTo>
                  <a:pt x="59944" y="-567"/>
                  <a:pt x="22272" y="57654"/>
                  <a:pt x="14852" y="89047"/>
                </a:cubicBezTo>
                <a:cubicBezTo>
                  <a:pt x="7432" y="120440"/>
                  <a:pt x="17135" y="179802"/>
                  <a:pt x="14852" y="188364"/>
                </a:cubicBezTo>
                <a:cubicBezTo>
                  <a:pt x="12569" y="196926"/>
                  <a:pt x="3436" y="154688"/>
                  <a:pt x="1153" y="140418"/>
                </a:cubicBezTo>
                <a:cubicBezTo>
                  <a:pt x="-1130" y="126148"/>
                  <a:pt x="582" y="102175"/>
                  <a:pt x="1153" y="102746"/>
                </a:cubicBezTo>
                <a:cubicBezTo>
                  <a:pt x="1724" y="103317"/>
                  <a:pt x="2866" y="145554"/>
                  <a:pt x="4578" y="143842"/>
                </a:cubicBezTo>
                <a:cubicBezTo>
                  <a:pt x="6290" y="142130"/>
                  <a:pt x="4007" y="112449"/>
                  <a:pt x="11427" y="92472"/>
                </a:cubicBezTo>
                <a:cubicBezTo>
                  <a:pt x="18847" y="72495"/>
                  <a:pt x="58802" y="575"/>
                  <a:pt x="59373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0F71436B-95D7-0B26-9D69-8A8B3CAF3B20}"/>
              </a:ext>
            </a:extLst>
          </p:cNvPr>
          <p:cNvSpPr/>
          <p:nvPr/>
        </p:nvSpPr>
        <p:spPr>
          <a:xfrm>
            <a:off x="5451037" y="9006750"/>
            <a:ext cx="117701" cy="167226"/>
          </a:xfrm>
          <a:custGeom>
            <a:avLst/>
            <a:gdLst>
              <a:gd name="connsiteX0" fmla="*/ 117556 w 117701"/>
              <a:gd name="connsiteY0" fmla="*/ 261 h 167226"/>
              <a:gd name="connsiteX1" fmla="*/ 4541 w 117701"/>
              <a:gd name="connsiteY1" fmla="*/ 161223 h 167226"/>
              <a:gd name="connsiteX2" fmla="*/ 28514 w 117701"/>
              <a:gd name="connsiteY2" fmla="*/ 123551 h 167226"/>
              <a:gd name="connsiteX3" fmla="*/ 117556 w 117701"/>
              <a:gd name="connsiteY3" fmla="*/ 261 h 167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701" h="167226">
                <a:moveTo>
                  <a:pt x="117556" y="261"/>
                </a:moveTo>
                <a:cubicBezTo>
                  <a:pt x="113561" y="6539"/>
                  <a:pt x="19381" y="140675"/>
                  <a:pt x="4541" y="161223"/>
                </a:cubicBezTo>
                <a:cubicBezTo>
                  <a:pt x="-10299" y="181771"/>
                  <a:pt x="14815" y="144670"/>
                  <a:pt x="28514" y="123551"/>
                </a:cubicBezTo>
                <a:cubicBezTo>
                  <a:pt x="42213" y="102432"/>
                  <a:pt x="121551" y="-6017"/>
                  <a:pt x="117556" y="2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4D5D13F7-B601-988E-AAB2-9662FB8E1AB3}"/>
              </a:ext>
            </a:extLst>
          </p:cNvPr>
          <p:cNvSpPr/>
          <p:nvPr/>
        </p:nvSpPr>
        <p:spPr>
          <a:xfrm>
            <a:off x="5489762" y="9219344"/>
            <a:ext cx="217383" cy="126826"/>
          </a:xfrm>
          <a:custGeom>
            <a:avLst/>
            <a:gdLst>
              <a:gd name="connsiteX0" fmla="*/ 63 w 217383"/>
              <a:gd name="connsiteY0" fmla="*/ 0 h 126826"/>
              <a:gd name="connsiteX1" fmla="*/ 167874 w 217383"/>
              <a:gd name="connsiteY1" fmla="*/ 99317 h 126826"/>
              <a:gd name="connsiteX2" fmla="*/ 215820 w 217383"/>
              <a:gd name="connsiteY2" fmla="*/ 126714 h 126826"/>
              <a:gd name="connsiteX3" fmla="*/ 198696 w 217383"/>
              <a:gd name="connsiteY3" fmla="*/ 92467 h 126826"/>
              <a:gd name="connsiteX4" fmla="*/ 130202 w 217383"/>
              <a:gd name="connsiteY4" fmla="*/ 68494 h 126826"/>
              <a:gd name="connsiteX5" fmla="*/ 188422 w 217383"/>
              <a:gd name="connsiteY5" fmla="*/ 99317 h 126826"/>
              <a:gd name="connsiteX6" fmla="*/ 63 w 217383"/>
              <a:gd name="connsiteY6" fmla="*/ 0 h 12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7383" h="126826">
                <a:moveTo>
                  <a:pt x="63" y="0"/>
                </a:moveTo>
                <a:cubicBezTo>
                  <a:pt x="-3362" y="0"/>
                  <a:pt x="131915" y="78198"/>
                  <a:pt x="167874" y="99317"/>
                </a:cubicBezTo>
                <a:cubicBezTo>
                  <a:pt x="203834" y="120436"/>
                  <a:pt x="210683" y="127856"/>
                  <a:pt x="215820" y="126714"/>
                </a:cubicBezTo>
                <a:cubicBezTo>
                  <a:pt x="220957" y="125572"/>
                  <a:pt x="212966" y="102170"/>
                  <a:pt x="198696" y="92467"/>
                </a:cubicBezTo>
                <a:cubicBezTo>
                  <a:pt x="184426" y="82764"/>
                  <a:pt x="131914" y="67352"/>
                  <a:pt x="130202" y="68494"/>
                </a:cubicBezTo>
                <a:cubicBezTo>
                  <a:pt x="128490" y="69636"/>
                  <a:pt x="211824" y="107879"/>
                  <a:pt x="188422" y="99317"/>
                </a:cubicBezTo>
                <a:cubicBezTo>
                  <a:pt x="165020" y="90755"/>
                  <a:pt x="3488" y="0"/>
                  <a:pt x="6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76E451DA-E60F-890D-80FF-513B6B109387}"/>
              </a:ext>
            </a:extLst>
          </p:cNvPr>
          <p:cNvSpPr/>
          <p:nvPr/>
        </p:nvSpPr>
        <p:spPr>
          <a:xfrm>
            <a:off x="6222630" y="9955426"/>
            <a:ext cx="37789" cy="158292"/>
          </a:xfrm>
          <a:custGeom>
            <a:avLst/>
            <a:gdLst>
              <a:gd name="connsiteX0" fmla="*/ 37757 w 37789"/>
              <a:gd name="connsiteY0" fmla="*/ 232 h 158292"/>
              <a:gd name="connsiteX1" fmla="*/ 6934 w 37789"/>
              <a:gd name="connsiteY1" fmla="*/ 85850 h 158292"/>
              <a:gd name="connsiteX2" fmla="*/ 24058 w 37789"/>
              <a:gd name="connsiteY2" fmla="*/ 157770 h 158292"/>
              <a:gd name="connsiteX3" fmla="*/ 85 w 37789"/>
              <a:gd name="connsiteY3" fmla="*/ 113248 h 158292"/>
              <a:gd name="connsiteX4" fmla="*/ 37757 w 37789"/>
              <a:gd name="connsiteY4" fmla="*/ 232 h 158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89" h="158292">
                <a:moveTo>
                  <a:pt x="37757" y="232"/>
                </a:moveTo>
                <a:cubicBezTo>
                  <a:pt x="38899" y="-4334"/>
                  <a:pt x="9217" y="59594"/>
                  <a:pt x="6934" y="85850"/>
                </a:cubicBezTo>
                <a:cubicBezTo>
                  <a:pt x="4651" y="112106"/>
                  <a:pt x="25199" y="153204"/>
                  <a:pt x="24058" y="157770"/>
                </a:cubicBezTo>
                <a:cubicBezTo>
                  <a:pt x="22916" y="162336"/>
                  <a:pt x="-1627" y="136079"/>
                  <a:pt x="85" y="113248"/>
                </a:cubicBezTo>
                <a:cubicBezTo>
                  <a:pt x="1797" y="90417"/>
                  <a:pt x="36615" y="4798"/>
                  <a:pt x="37757" y="2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26AE7801-73F2-C583-D1B9-ACA7109A0A2A}"/>
              </a:ext>
            </a:extLst>
          </p:cNvPr>
          <p:cNvSpPr/>
          <p:nvPr/>
        </p:nvSpPr>
        <p:spPr>
          <a:xfrm>
            <a:off x="6188360" y="10267239"/>
            <a:ext cx="164841" cy="178711"/>
          </a:xfrm>
          <a:custGeom>
            <a:avLst/>
            <a:gdLst>
              <a:gd name="connsiteX0" fmla="*/ 24080 w 164841"/>
              <a:gd name="connsiteY0" fmla="*/ 69 h 178711"/>
              <a:gd name="connsiteX1" fmla="*/ 54903 w 164841"/>
              <a:gd name="connsiteY1" fmla="*/ 82262 h 178711"/>
              <a:gd name="connsiteX2" fmla="*/ 107 w 164841"/>
              <a:gd name="connsiteY2" fmla="*/ 178154 h 178711"/>
              <a:gd name="connsiteX3" fmla="*/ 44629 w 164841"/>
              <a:gd name="connsiteY3" fmla="*/ 119934 h 178711"/>
              <a:gd name="connsiteX4" fmla="*/ 164494 w 164841"/>
              <a:gd name="connsiteY4" fmla="*/ 82262 h 178711"/>
              <a:gd name="connsiteX5" fmla="*/ 78876 w 164841"/>
              <a:gd name="connsiteY5" fmla="*/ 95961 h 178711"/>
              <a:gd name="connsiteX6" fmla="*/ 24080 w 164841"/>
              <a:gd name="connsiteY6" fmla="*/ 69 h 178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4841" h="178711">
                <a:moveTo>
                  <a:pt x="24080" y="69"/>
                </a:moveTo>
                <a:cubicBezTo>
                  <a:pt x="20084" y="-2214"/>
                  <a:pt x="58898" y="52581"/>
                  <a:pt x="54903" y="82262"/>
                </a:cubicBezTo>
                <a:cubicBezTo>
                  <a:pt x="50908" y="111943"/>
                  <a:pt x="1819" y="171876"/>
                  <a:pt x="107" y="178154"/>
                </a:cubicBezTo>
                <a:cubicBezTo>
                  <a:pt x="-1605" y="184432"/>
                  <a:pt x="17231" y="135916"/>
                  <a:pt x="44629" y="119934"/>
                </a:cubicBezTo>
                <a:cubicBezTo>
                  <a:pt x="72027" y="103952"/>
                  <a:pt x="158786" y="86257"/>
                  <a:pt x="164494" y="82262"/>
                </a:cubicBezTo>
                <a:cubicBezTo>
                  <a:pt x="170202" y="78267"/>
                  <a:pt x="103991" y="110231"/>
                  <a:pt x="78876" y="95961"/>
                </a:cubicBezTo>
                <a:cubicBezTo>
                  <a:pt x="53761" y="81691"/>
                  <a:pt x="28076" y="2352"/>
                  <a:pt x="24080" y="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894E5DAD-CA76-08CF-6C83-24A44FE5BDA3}"/>
              </a:ext>
            </a:extLst>
          </p:cNvPr>
          <p:cNvSpPr/>
          <p:nvPr/>
        </p:nvSpPr>
        <p:spPr>
          <a:xfrm>
            <a:off x="5075338" y="9106303"/>
            <a:ext cx="20658" cy="212399"/>
          </a:xfrm>
          <a:custGeom>
            <a:avLst/>
            <a:gdLst>
              <a:gd name="connsiteX0" fmla="*/ 20644 w 20658"/>
              <a:gd name="connsiteY0" fmla="*/ 25 h 212399"/>
              <a:gd name="connsiteX1" fmla="*/ 3520 w 20658"/>
              <a:gd name="connsiteY1" fmla="*/ 119890 h 212399"/>
              <a:gd name="connsiteX2" fmla="*/ 13795 w 20658"/>
              <a:gd name="connsiteY2" fmla="*/ 212358 h 212399"/>
              <a:gd name="connsiteX3" fmla="*/ 96 w 20658"/>
              <a:gd name="connsiteY3" fmla="*/ 130164 h 212399"/>
              <a:gd name="connsiteX4" fmla="*/ 20644 w 20658"/>
              <a:gd name="connsiteY4" fmla="*/ 25 h 21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58" h="212399">
                <a:moveTo>
                  <a:pt x="20644" y="25"/>
                </a:moveTo>
                <a:cubicBezTo>
                  <a:pt x="21215" y="-1687"/>
                  <a:pt x="4661" y="84501"/>
                  <a:pt x="3520" y="119890"/>
                </a:cubicBezTo>
                <a:cubicBezTo>
                  <a:pt x="2379" y="155279"/>
                  <a:pt x="14366" y="210646"/>
                  <a:pt x="13795" y="212358"/>
                </a:cubicBezTo>
                <a:cubicBezTo>
                  <a:pt x="13224" y="214070"/>
                  <a:pt x="1808" y="162128"/>
                  <a:pt x="96" y="130164"/>
                </a:cubicBezTo>
                <a:cubicBezTo>
                  <a:pt x="-1616" y="98200"/>
                  <a:pt x="20073" y="1737"/>
                  <a:pt x="20644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25B6EC54-0AF7-447C-A8C4-55C4921D64A0}"/>
              </a:ext>
            </a:extLst>
          </p:cNvPr>
          <p:cNvSpPr/>
          <p:nvPr/>
        </p:nvSpPr>
        <p:spPr>
          <a:xfrm>
            <a:off x="6937368" y="8889996"/>
            <a:ext cx="35093" cy="98441"/>
          </a:xfrm>
          <a:custGeom>
            <a:avLst/>
            <a:gdLst>
              <a:gd name="connsiteX0" fmla="*/ 7 w 35093"/>
              <a:gd name="connsiteY0" fmla="*/ 4 h 98441"/>
              <a:gd name="connsiteX1" fmla="*/ 31757 w 35093"/>
              <a:gd name="connsiteY1" fmla="*/ 66679 h 98441"/>
              <a:gd name="connsiteX2" fmla="*/ 25407 w 35093"/>
              <a:gd name="connsiteY2" fmla="*/ 98429 h 98441"/>
              <a:gd name="connsiteX3" fmla="*/ 34932 w 35093"/>
              <a:gd name="connsiteY3" fmla="*/ 69854 h 98441"/>
              <a:gd name="connsiteX4" fmla="*/ 7 w 35093"/>
              <a:gd name="connsiteY4" fmla="*/ 4 h 98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93" h="98441">
                <a:moveTo>
                  <a:pt x="7" y="4"/>
                </a:moveTo>
                <a:cubicBezTo>
                  <a:pt x="-522" y="-525"/>
                  <a:pt x="27524" y="50275"/>
                  <a:pt x="31757" y="66679"/>
                </a:cubicBezTo>
                <a:cubicBezTo>
                  <a:pt x="35990" y="83083"/>
                  <a:pt x="24878" y="97900"/>
                  <a:pt x="25407" y="98429"/>
                </a:cubicBezTo>
                <a:cubicBezTo>
                  <a:pt x="25936" y="98958"/>
                  <a:pt x="36519" y="82554"/>
                  <a:pt x="34932" y="69854"/>
                </a:cubicBezTo>
                <a:cubicBezTo>
                  <a:pt x="33345" y="57154"/>
                  <a:pt x="536" y="533"/>
                  <a:pt x="7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3F256BB7-8882-D418-45F0-11719D26932D}"/>
              </a:ext>
            </a:extLst>
          </p:cNvPr>
          <p:cNvSpPr/>
          <p:nvPr/>
        </p:nvSpPr>
        <p:spPr>
          <a:xfrm>
            <a:off x="6391262" y="8915384"/>
            <a:ext cx="80506" cy="104842"/>
          </a:xfrm>
          <a:custGeom>
            <a:avLst/>
            <a:gdLst>
              <a:gd name="connsiteX0" fmla="*/ 13 w 80506"/>
              <a:gd name="connsiteY0" fmla="*/ 16 h 104842"/>
              <a:gd name="connsiteX1" fmla="*/ 69863 w 80506"/>
              <a:gd name="connsiteY1" fmla="*/ 73041 h 104842"/>
              <a:gd name="connsiteX2" fmla="*/ 69863 w 80506"/>
              <a:gd name="connsiteY2" fmla="*/ 104791 h 104842"/>
              <a:gd name="connsiteX3" fmla="*/ 76213 w 80506"/>
              <a:gd name="connsiteY3" fmla="*/ 66691 h 104842"/>
              <a:gd name="connsiteX4" fmla="*/ 13 w 80506"/>
              <a:gd name="connsiteY4" fmla="*/ 16 h 10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506" h="104842">
                <a:moveTo>
                  <a:pt x="13" y="16"/>
                </a:moveTo>
                <a:cubicBezTo>
                  <a:pt x="-1045" y="1074"/>
                  <a:pt x="58221" y="55579"/>
                  <a:pt x="69863" y="73041"/>
                </a:cubicBezTo>
                <a:cubicBezTo>
                  <a:pt x="81505" y="90503"/>
                  <a:pt x="68805" y="105849"/>
                  <a:pt x="69863" y="104791"/>
                </a:cubicBezTo>
                <a:cubicBezTo>
                  <a:pt x="70921" y="103733"/>
                  <a:pt x="88384" y="83095"/>
                  <a:pt x="76213" y="66691"/>
                </a:cubicBezTo>
                <a:cubicBezTo>
                  <a:pt x="64042" y="50287"/>
                  <a:pt x="1071" y="-1042"/>
                  <a:pt x="13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EC8BAB1E-0247-4C18-DEE4-E3054118BF96}"/>
              </a:ext>
            </a:extLst>
          </p:cNvPr>
          <p:cNvSpPr/>
          <p:nvPr/>
        </p:nvSpPr>
        <p:spPr>
          <a:xfrm>
            <a:off x="6514862" y="8801086"/>
            <a:ext cx="63742" cy="158781"/>
          </a:xfrm>
          <a:custGeom>
            <a:avLst/>
            <a:gdLst>
              <a:gd name="connsiteX0" fmla="*/ 63738 w 63742"/>
              <a:gd name="connsiteY0" fmla="*/ 14 h 158781"/>
              <a:gd name="connsiteX1" fmla="*/ 6588 w 63742"/>
              <a:gd name="connsiteY1" fmla="*/ 82564 h 158781"/>
              <a:gd name="connsiteX2" fmla="*/ 3413 w 63742"/>
              <a:gd name="connsiteY2" fmla="*/ 158764 h 158781"/>
              <a:gd name="connsiteX3" fmla="*/ 3413 w 63742"/>
              <a:gd name="connsiteY3" fmla="*/ 88914 h 158781"/>
              <a:gd name="connsiteX4" fmla="*/ 63738 w 63742"/>
              <a:gd name="connsiteY4" fmla="*/ 14 h 15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42" h="158781">
                <a:moveTo>
                  <a:pt x="63738" y="14"/>
                </a:moveTo>
                <a:cubicBezTo>
                  <a:pt x="64267" y="-1044"/>
                  <a:pt x="16642" y="56106"/>
                  <a:pt x="6588" y="82564"/>
                </a:cubicBezTo>
                <a:cubicBezTo>
                  <a:pt x="-3466" y="109022"/>
                  <a:pt x="3942" y="157706"/>
                  <a:pt x="3413" y="158764"/>
                </a:cubicBezTo>
                <a:cubicBezTo>
                  <a:pt x="2884" y="159822"/>
                  <a:pt x="-3995" y="112727"/>
                  <a:pt x="3413" y="88914"/>
                </a:cubicBezTo>
                <a:cubicBezTo>
                  <a:pt x="10821" y="65102"/>
                  <a:pt x="63209" y="1072"/>
                  <a:pt x="63738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228CBF59-7053-0824-BA8E-149013C0A39E}"/>
              </a:ext>
            </a:extLst>
          </p:cNvPr>
          <p:cNvSpPr/>
          <p:nvPr/>
        </p:nvSpPr>
        <p:spPr>
          <a:xfrm>
            <a:off x="5667264" y="8988245"/>
            <a:ext cx="430485" cy="112053"/>
          </a:xfrm>
          <a:custGeom>
            <a:avLst/>
            <a:gdLst>
              <a:gd name="connsiteX0" fmla="*/ 111 w 430485"/>
              <a:gd name="connsiteY0" fmla="*/ 180 h 112053"/>
              <a:gd name="connsiteX1" fmla="*/ 343011 w 430485"/>
              <a:gd name="connsiteY1" fmla="*/ 82730 h 112053"/>
              <a:gd name="connsiteX2" fmla="*/ 317611 w 430485"/>
              <a:gd name="connsiteY2" fmla="*/ 111305 h 112053"/>
              <a:gd name="connsiteX3" fmla="*/ 428736 w 430485"/>
              <a:gd name="connsiteY3" fmla="*/ 57330 h 112053"/>
              <a:gd name="connsiteX4" fmla="*/ 377936 w 430485"/>
              <a:gd name="connsiteY4" fmla="*/ 76380 h 112053"/>
              <a:gd name="connsiteX5" fmla="*/ 276336 w 430485"/>
              <a:gd name="connsiteY5" fmla="*/ 60505 h 112053"/>
              <a:gd name="connsiteX6" fmla="*/ 304911 w 430485"/>
              <a:gd name="connsiteY6" fmla="*/ 60505 h 112053"/>
              <a:gd name="connsiteX7" fmla="*/ 111 w 430485"/>
              <a:gd name="connsiteY7" fmla="*/ 180 h 112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0485" h="112053">
                <a:moveTo>
                  <a:pt x="111" y="180"/>
                </a:moveTo>
                <a:cubicBezTo>
                  <a:pt x="6461" y="3884"/>
                  <a:pt x="290095" y="64209"/>
                  <a:pt x="343011" y="82730"/>
                </a:cubicBezTo>
                <a:cubicBezTo>
                  <a:pt x="395927" y="101251"/>
                  <a:pt x="303324" y="115538"/>
                  <a:pt x="317611" y="111305"/>
                </a:cubicBezTo>
                <a:cubicBezTo>
                  <a:pt x="331898" y="107072"/>
                  <a:pt x="418682" y="63151"/>
                  <a:pt x="428736" y="57330"/>
                </a:cubicBezTo>
                <a:cubicBezTo>
                  <a:pt x="438790" y="51509"/>
                  <a:pt x="403336" y="75851"/>
                  <a:pt x="377936" y="76380"/>
                </a:cubicBezTo>
                <a:cubicBezTo>
                  <a:pt x="352536" y="76909"/>
                  <a:pt x="288507" y="63151"/>
                  <a:pt x="276336" y="60505"/>
                </a:cubicBezTo>
                <a:cubicBezTo>
                  <a:pt x="264165" y="57859"/>
                  <a:pt x="348303" y="70030"/>
                  <a:pt x="304911" y="60505"/>
                </a:cubicBezTo>
                <a:cubicBezTo>
                  <a:pt x="261519" y="50980"/>
                  <a:pt x="-6239" y="-3524"/>
                  <a:pt x="111" y="1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AF3AFA23-46BC-DDDD-E6EA-BE5B38A5DEAA}"/>
              </a:ext>
            </a:extLst>
          </p:cNvPr>
          <p:cNvSpPr/>
          <p:nvPr/>
        </p:nvSpPr>
        <p:spPr>
          <a:xfrm>
            <a:off x="5984830" y="8883490"/>
            <a:ext cx="100924" cy="95562"/>
          </a:xfrm>
          <a:custGeom>
            <a:avLst/>
            <a:gdLst>
              <a:gd name="connsiteX0" fmla="*/ 45 w 100924"/>
              <a:gd name="connsiteY0" fmla="*/ 160 h 95562"/>
              <a:gd name="connsiteX1" fmla="*/ 95295 w 100924"/>
              <a:gd name="connsiteY1" fmla="*/ 92235 h 95562"/>
              <a:gd name="connsiteX2" fmla="*/ 82595 w 100924"/>
              <a:gd name="connsiteY2" fmla="*/ 70010 h 95562"/>
              <a:gd name="connsiteX3" fmla="*/ 45 w 100924"/>
              <a:gd name="connsiteY3" fmla="*/ 160 h 9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24" h="95562">
                <a:moveTo>
                  <a:pt x="45" y="160"/>
                </a:moveTo>
                <a:cubicBezTo>
                  <a:pt x="2162" y="3864"/>
                  <a:pt x="81537" y="80593"/>
                  <a:pt x="95295" y="92235"/>
                </a:cubicBezTo>
                <a:cubicBezTo>
                  <a:pt x="109053" y="103877"/>
                  <a:pt x="94766" y="82181"/>
                  <a:pt x="82595" y="70010"/>
                </a:cubicBezTo>
                <a:cubicBezTo>
                  <a:pt x="70424" y="57839"/>
                  <a:pt x="-2072" y="-3544"/>
                  <a:pt x="45" y="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17B4C896-157A-EAFC-35E6-F8D78A5CF883}"/>
              </a:ext>
            </a:extLst>
          </p:cNvPr>
          <p:cNvSpPr/>
          <p:nvPr/>
        </p:nvSpPr>
        <p:spPr>
          <a:xfrm>
            <a:off x="5339336" y="8591320"/>
            <a:ext cx="315344" cy="103519"/>
          </a:xfrm>
          <a:custGeom>
            <a:avLst/>
            <a:gdLst>
              <a:gd name="connsiteX0" fmla="*/ 315339 w 315344"/>
              <a:gd name="connsiteY0" fmla="*/ 230 h 103519"/>
              <a:gd name="connsiteX1" fmla="*/ 156589 w 315344"/>
              <a:gd name="connsiteY1" fmla="*/ 101830 h 103519"/>
              <a:gd name="connsiteX2" fmla="*/ 207389 w 315344"/>
              <a:gd name="connsiteY2" fmla="*/ 63730 h 103519"/>
              <a:gd name="connsiteX3" fmla="*/ 1014 w 315344"/>
              <a:gd name="connsiteY3" fmla="*/ 63730 h 103519"/>
              <a:gd name="connsiteX4" fmla="*/ 131189 w 315344"/>
              <a:gd name="connsiteY4" fmla="*/ 60555 h 103519"/>
              <a:gd name="connsiteX5" fmla="*/ 197864 w 315344"/>
              <a:gd name="connsiteY5" fmla="*/ 60555 h 103519"/>
              <a:gd name="connsiteX6" fmla="*/ 150239 w 315344"/>
              <a:gd name="connsiteY6" fmla="*/ 73255 h 103519"/>
              <a:gd name="connsiteX7" fmla="*/ 315339 w 315344"/>
              <a:gd name="connsiteY7" fmla="*/ 230 h 103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5344" h="103519">
                <a:moveTo>
                  <a:pt x="315339" y="230"/>
                </a:moveTo>
                <a:cubicBezTo>
                  <a:pt x="316397" y="4992"/>
                  <a:pt x="174581" y="91247"/>
                  <a:pt x="156589" y="101830"/>
                </a:cubicBezTo>
                <a:cubicBezTo>
                  <a:pt x="138597" y="112413"/>
                  <a:pt x="233318" y="70080"/>
                  <a:pt x="207389" y="63730"/>
                </a:cubicBezTo>
                <a:cubicBezTo>
                  <a:pt x="181460" y="57380"/>
                  <a:pt x="13714" y="64259"/>
                  <a:pt x="1014" y="63730"/>
                </a:cubicBezTo>
                <a:cubicBezTo>
                  <a:pt x="-11686" y="63201"/>
                  <a:pt x="98381" y="61084"/>
                  <a:pt x="131189" y="60555"/>
                </a:cubicBezTo>
                <a:cubicBezTo>
                  <a:pt x="163997" y="60026"/>
                  <a:pt x="194689" y="58438"/>
                  <a:pt x="197864" y="60555"/>
                </a:cubicBezTo>
                <a:cubicBezTo>
                  <a:pt x="201039" y="62672"/>
                  <a:pt x="135422" y="80663"/>
                  <a:pt x="150239" y="73255"/>
                </a:cubicBezTo>
                <a:cubicBezTo>
                  <a:pt x="165056" y="65847"/>
                  <a:pt x="314281" y="-4532"/>
                  <a:pt x="315339" y="2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AB892A1F-45C7-DC05-CE09-C8CD1F3974BE}"/>
              </a:ext>
            </a:extLst>
          </p:cNvPr>
          <p:cNvSpPr/>
          <p:nvPr/>
        </p:nvSpPr>
        <p:spPr>
          <a:xfrm>
            <a:off x="5359172" y="9420178"/>
            <a:ext cx="45214" cy="185697"/>
          </a:xfrm>
          <a:custGeom>
            <a:avLst/>
            <a:gdLst>
              <a:gd name="connsiteX0" fmla="*/ 12928 w 45214"/>
              <a:gd name="connsiteY0" fmla="*/ 47 h 185697"/>
              <a:gd name="connsiteX1" fmla="*/ 9753 w 45214"/>
              <a:gd name="connsiteY1" fmla="*/ 111172 h 185697"/>
              <a:gd name="connsiteX2" fmla="*/ 44678 w 45214"/>
              <a:gd name="connsiteY2" fmla="*/ 184197 h 185697"/>
              <a:gd name="connsiteX3" fmla="*/ 28803 w 45214"/>
              <a:gd name="connsiteY3" fmla="*/ 155622 h 185697"/>
              <a:gd name="connsiteX4" fmla="*/ 228 w 45214"/>
              <a:gd name="connsiteY4" fmla="*/ 98472 h 185697"/>
              <a:gd name="connsiteX5" fmla="*/ 12928 w 45214"/>
              <a:gd name="connsiteY5" fmla="*/ 47 h 185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214" h="185697">
                <a:moveTo>
                  <a:pt x="12928" y="47"/>
                </a:moveTo>
                <a:cubicBezTo>
                  <a:pt x="14516" y="2164"/>
                  <a:pt x="4461" y="80480"/>
                  <a:pt x="9753" y="111172"/>
                </a:cubicBezTo>
                <a:cubicBezTo>
                  <a:pt x="15045" y="141864"/>
                  <a:pt x="41503" y="176789"/>
                  <a:pt x="44678" y="184197"/>
                </a:cubicBezTo>
                <a:cubicBezTo>
                  <a:pt x="47853" y="191605"/>
                  <a:pt x="36211" y="169909"/>
                  <a:pt x="28803" y="155622"/>
                </a:cubicBezTo>
                <a:cubicBezTo>
                  <a:pt x="21395" y="141335"/>
                  <a:pt x="2345" y="129164"/>
                  <a:pt x="228" y="98472"/>
                </a:cubicBezTo>
                <a:cubicBezTo>
                  <a:pt x="-1889" y="67780"/>
                  <a:pt x="11340" y="-2070"/>
                  <a:pt x="12928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47DF4E9F-7ABD-9750-254A-855634584B6C}"/>
              </a:ext>
            </a:extLst>
          </p:cNvPr>
          <p:cNvSpPr/>
          <p:nvPr/>
        </p:nvSpPr>
        <p:spPr>
          <a:xfrm>
            <a:off x="5926931" y="9879947"/>
            <a:ext cx="324332" cy="113733"/>
          </a:xfrm>
          <a:custGeom>
            <a:avLst/>
            <a:gdLst>
              <a:gd name="connsiteX0" fmla="*/ 321469 w 324332"/>
              <a:gd name="connsiteY0" fmla="*/ 653 h 113733"/>
              <a:gd name="connsiteX1" fmla="*/ 3969 w 324332"/>
              <a:gd name="connsiteY1" fmla="*/ 111778 h 113733"/>
              <a:gd name="connsiteX2" fmla="*/ 153194 w 324332"/>
              <a:gd name="connsiteY2" fmla="*/ 67328 h 113733"/>
              <a:gd name="connsiteX3" fmla="*/ 321469 w 324332"/>
              <a:gd name="connsiteY3" fmla="*/ 653 h 113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332" h="113733">
                <a:moveTo>
                  <a:pt x="321469" y="653"/>
                </a:moveTo>
                <a:cubicBezTo>
                  <a:pt x="296598" y="8061"/>
                  <a:pt x="32015" y="100666"/>
                  <a:pt x="3969" y="111778"/>
                </a:cubicBezTo>
                <a:cubicBezTo>
                  <a:pt x="-24077" y="122891"/>
                  <a:pt x="103981" y="83732"/>
                  <a:pt x="153194" y="67328"/>
                </a:cubicBezTo>
                <a:cubicBezTo>
                  <a:pt x="202406" y="50924"/>
                  <a:pt x="346340" y="-6755"/>
                  <a:pt x="321469" y="6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938EEAA8-4446-FA15-A374-A3EA8B3E0978}"/>
              </a:ext>
            </a:extLst>
          </p:cNvPr>
          <p:cNvSpPr/>
          <p:nvPr/>
        </p:nvSpPr>
        <p:spPr>
          <a:xfrm>
            <a:off x="5118064" y="9499522"/>
            <a:ext cx="125626" cy="138106"/>
          </a:xfrm>
          <a:custGeom>
            <a:avLst/>
            <a:gdLst>
              <a:gd name="connsiteX0" fmla="*/ 36 w 125626"/>
              <a:gd name="connsiteY0" fmla="*/ 78 h 138106"/>
              <a:gd name="connsiteX1" fmla="*/ 117511 w 125626"/>
              <a:gd name="connsiteY1" fmla="*/ 130253 h 138106"/>
              <a:gd name="connsiteX2" fmla="*/ 104811 w 125626"/>
              <a:gd name="connsiteY2" fmla="*/ 111203 h 138106"/>
              <a:gd name="connsiteX3" fmla="*/ 36 w 125626"/>
              <a:gd name="connsiteY3" fmla="*/ 78 h 138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626" h="138106">
                <a:moveTo>
                  <a:pt x="36" y="78"/>
                </a:moveTo>
                <a:cubicBezTo>
                  <a:pt x="2153" y="3253"/>
                  <a:pt x="117511" y="130253"/>
                  <a:pt x="117511" y="130253"/>
                </a:cubicBezTo>
                <a:cubicBezTo>
                  <a:pt x="134974" y="148774"/>
                  <a:pt x="121215" y="131311"/>
                  <a:pt x="104811" y="111203"/>
                </a:cubicBezTo>
                <a:cubicBezTo>
                  <a:pt x="88407" y="91095"/>
                  <a:pt x="-2081" y="-3097"/>
                  <a:pt x="36" y="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8DA8058E-8A7E-1F41-A73B-B2306F1E4840}"/>
              </a:ext>
            </a:extLst>
          </p:cNvPr>
          <p:cNvSpPr/>
          <p:nvPr/>
        </p:nvSpPr>
        <p:spPr>
          <a:xfrm>
            <a:off x="6489658" y="7550149"/>
            <a:ext cx="58266" cy="185051"/>
          </a:xfrm>
          <a:custGeom>
            <a:avLst/>
            <a:gdLst>
              <a:gd name="connsiteX0" fmla="*/ 42 w 58266"/>
              <a:gd name="connsiteY0" fmla="*/ 1 h 185051"/>
              <a:gd name="connsiteX1" fmla="*/ 57192 w 58266"/>
              <a:gd name="connsiteY1" fmla="*/ 180976 h 185051"/>
              <a:gd name="connsiteX2" fmla="*/ 38142 w 58266"/>
              <a:gd name="connsiteY2" fmla="*/ 130176 h 185051"/>
              <a:gd name="connsiteX3" fmla="*/ 47667 w 58266"/>
              <a:gd name="connsiteY3" fmla="*/ 177801 h 185051"/>
              <a:gd name="connsiteX4" fmla="*/ 42 w 58266"/>
              <a:gd name="connsiteY4" fmla="*/ 1 h 185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266" h="185051">
                <a:moveTo>
                  <a:pt x="42" y="1"/>
                </a:moveTo>
                <a:cubicBezTo>
                  <a:pt x="1629" y="530"/>
                  <a:pt x="50842" y="159280"/>
                  <a:pt x="57192" y="180976"/>
                </a:cubicBezTo>
                <a:cubicBezTo>
                  <a:pt x="63542" y="202672"/>
                  <a:pt x="39729" y="130705"/>
                  <a:pt x="38142" y="130176"/>
                </a:cubicBezTo>
                <a:cubicBezTo>
                  <a:pt x="36555" y="129647"/>
                  <a:pt x="54017" y="194205"/>
                  <a:pt x="47667" y="177801"/>
                </a:cubicBezTo>
                <a:cubicBezTo>
                  <a:pt x="41317" y="161397"/>
                  <a:pt x="-1545" y="-528"/>
                  <a:pt x="42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072D317C-9BF6-2128-72A9-EC3C1A9F8040}"/>
              </a:ext>
            </a:extLst>
          </p:cNvPr>
          <p:cNvSpPr/>
          <p:nvPr/>
        </p:nvSpPr>
        <p:spPr>
          <a:xfrm>
            <a:off x="6438782" y="7680231"/>
            <a:ext cx="186841" cy="554757"/>
          </a:xfrm>
          <a:custGeom>
            <a:avLst/>
            <a:gdLst>
              <a:gd name="connsiteX0" fmla="*/ 123943 w 186841"/>
              <a:gd name="connsiteY0" fmla="*/ 66769 h 554757"/>
              <a:gd name="connsiteX1" fmla="*/ 101718 w 186841"/>
              <a:gd name="connsiteY1" fmla="*/ 250919 h 554757"/>
              <a:gd name="connsiteX2" fmla="*/ 101718 w 186841"/>
              <a:gd name="connsiteY2" fmla="*/ 225519 h 554757"/>
              <a:gd name="connsiteX3" fmla="*/ 142993 w 186841"/>
              <a:gd name="connsiteY3" fmla="*/ 390619 h 554757"/>
              <a:gd name="connsiteX4" fmla="*/ 123943 w 186841"/>
              <a:gd name="connsiteY4" fmla="*/ 342994 h 554757"/>
              <a:gd name="connsiteX5" fmla="*/ 181093 w 186841"/>
              <a:gd name="connsiteY5" fmla="*/ 552544 h 554757"/>
              <a:gd name="connsiteX6" fmla="*/ 171568 w 186841"/>
              <a:gd name="connsiteY6" fmla="*/ 457294 h 554757"/>
              <a:gd name="connsiteX7" fmla="*/ 63618 w 186841"/>
              <a:gd name="connsiteY7" fmla="*/ 527144 h 554757"/>
              <a:gd name="connsiteX8" fmla="*/ 139818 w 186841"/>
              <a:gd name="connsiteY8" fmla="*/ 473169 h 554757"/>
              <a:gd name="connsiteX9" fmla="*/ 133468 w 186841"/>
              <a:gd name="connsiteY9" fmla="*/ 403319 h 554757"/>
              <a:gd name="connsiteX10" fmla="*/ 44568 w 186841"/>
              <a:gd name="connsiteY10" fmla="*/ 447769 h 554757"/>
              <a:gd name="connsiteX11" fmla="*/ 136643 w 186841"/>
              <a:gd name="connsiteY11" fmla="*/ 400144 h 554757"/>
              <a:gd name="connsiteX12" fmla="*/ 127118 w 186841"/>
              <a:gd name="connsiteY12" fmla="*/ 349344 h 554757"/>
              <a:gd name="connsiteX13" fmla="*/ 25518 w 186841"/>
              <a:gd name="connsiteY13" fmla="*/ 235044 h 554757"/>
              <a:gd name="connsiteX14" fmla="*/ 95368 w 186841"/>
              <a:gd name="connsiteY14" fmla="*/ 317594 h 554757"/>
              <a:gd name="connsiteX15" fmla="*/ 95368 w 186841"/>
              <a:gd name="connsiteY15" fmla="*/ 263619 h 554757"/>
              <a:gd name="connsiteX16" fmla="*/ 118 w 186841"/>
              <a:gd name="connsiteY16" fmla="*/ 94 h 554757"/>
              <a:gd name="connsiteX17" fmla="*/ 76318 w 186841"/>
              <a:gd name="connsiteY17" fmla="*/ 231869 h 554757"/>
              <a:gd name="connsiteX18" fmla="*/ 123943 w 186841"/>
              <a:gd name="connsiteY18" fmla="*/ 66769 h 554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86841" h="554757">
                <a:moveTo>
                  <a:pt x="123943" y="66769"/>
                </a:moveTo>
                <a:cubicBezTo>
                  <a:pt x="128176" y="69944"/>
                  <a:pt x="105422" y="224461"/>
                  <a:pt x="101718" y="250919"/>
                </a:cubicBezTo>
                <a:cubicBezTo>
                  <a:pt x="98014" y="277377"/>
                  <a:pt x="94839" y="202236"/>
                  <a:pt x="101718" y="225519"/>
                </a:cubicBezTo>
                <a:cubicBezTo>
                  <a:pt x="108597" y="248802"/>
                  <a:pt x="139289" y="371040"/>
                  <a:pt x="142993" y="390619"/>
                </a:cubicBezTo>
                <a:cubicBezTo>
                  <a:pt x="146697" y="410198"/>
                  <a:pt x="117593" y="316007"/>
                  <a:pt x="123943" y="342994"/>
                </a:cubicBezTo>
                <a:cubicBezTo>
                  <a:pt x="130293" y="369981"/>
                  <a:pt x="173156" y="533494"/>
                  <a:pt x="181093" y="552544"/>
                </a:cubicBezTo>
                <a:cubicBezTo>
                  <a:pt x="189030" y="571594"/>
                  <a:pt x="191147" y="461527"/>
                  <a:pt x="171568" y="457294"/>
                </a:cubicBezTo>
                <a:cubicBezTo>
                  <a:pt x="151989" y="453061"/>
                  <a:pt x="68910" y="524498"/>
                  <a:pt x="63618" y="527144"/>
                </a:cubicBezTo>
                <a:cubicBezTo>
                  <a:pt x="58326" y="529790"/>
                  <a:pt x="128176" y="493806"/>
                  <a:pt x="139818" y="473169"/>
                </a:cubicBezTo>
                <a:cubicBezTo>
                  <a:pt x="151460" y="452532"/>
                  <a:pt x="149343" y="407552"/>
                  <a:pt x="133468" y="403319"/>
                </a:cubicBezTo>
                <a:cubicBezTo>
                  <a:pt x="117593" y="399086"/>
                  <a:pt x="44039" y="448298"/>
                  <a:pt x="44568" y="447769"/>
                </a:cubicBezTo>
                <a:cubicBezTo>
                  <a:pt x="45097" y="447240"/>
                  <a:pt x="122885" y="416548"/>
                  <a:pt x="136643" y="400144"/>
                </a:cubicBezTo>
                <a:cubicBezTo>
                  <a:pt x="150401" y="383740"/>
                  <a:pt x="145639" y="376861"/>
                  <a:pt x="127118" y="349344"/>
                </a:cubicBezTo>
                <a:cubicBezTo>
                  <a:pt x="108597" y="321827"/>
                  <a:pt x="30810" y="240336"/>
                  <a:pt x="25518" y="235044"/>
                </a:cubicBezTo>
                <a:cubicBezTo>
                  <a:pt x="20226" y="229752"/>
                  <a:pt x="83726" y="312832"/>
                  <a:pt x="95368" y="317594"/>
                </a:cubicBezTo>
                <a:cubicBezTo>
                  <a:pt x="107010" y="322356"/>
                  <a:pt x="111243" y="316536"/>
                  <a:pt x="95368" y="263619"/>
                </a:cubicBezTo>
                <a:cubicBezTo>
                  <a:pt x="79493" y="210702"/>
                  <a:pt x="3293" y="5386"/>
                  <a:pt x="118" y="94"/>
                </a:cubicBezTo>
                <a:cubicBezTo>
                  <a:pt x="-3057" y="-5198"/>
                  <a:pt x="58326" y="214407"/>
                  <a:pt x="76318" y="231869"/>
                </a:cubicBezTo>
                <a:cubicBezTo>
                  <a:pt x="94310" y="249331"/>
                  <a:pt x="119710" y="63594"/>
                  <a:pt x="123943" y="667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80F8A0FA-9FC3-B7BC-F1EA-7C2F5D9FF532}"/>
              </a:ext>
            </a:extLst>
          </p:cNvPr>
          <p:cNvSpPr/>
          <p:nvPr/>
        </p:nvSpPr>
        <p:spPr>
          <a:xfrm>
            <a:off x="6330950" y="7257780"/>
            <a:ext cx="54134" cy="321121"/>
          </a:xfrm>
          <a:custGeom>
            <a:avLst/>
            <a:gdLst>
              <a:gd name="connsiteX0" fmla="*/ 6350 w 54134"/>
              <a:gd name="connsiteY0" fmla="*/ 6620 h 321121"/>
              <a:gd name="connsiteX1" fmla="*/ 0 w 54134"/>
              <a:gd name="connsiteY1" fmla="*/ 314595 h 321121"/>
              <a:gd name="connsiteX2" fmla="*/ 6350 w 54134"/>
              <a:gd name="connsiteY2" fmla="*/ 209820 h 321121"/>
              <a:gd name="connsiteX3" fmla="*/ 28575 w 54134"/>
              <a:gd name="connsiteY3" fmla="*/ 127270 h 321121"/>
              <a:gd name="connsiteX4" fmla="*/ 53975 w 54134"/>
              <a:gd name="connsiteY4" fmla="*/ 193945 h 321121"/>
              <a:gd name="connsiteX5" fmla="*/ 15875 w 54134"/>
              <a:gd name="connsiteY5" fmla="*/ 108220 h 321121"/>
              <a:gd name="connsiteX6" fmla="*/ 6350 w 54134"/>
              <a:gd name="connsiteY6" fmla="*/ 6620 h 321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134" h="321121">
                <a:moveTo>
                  <a:pt x="6350" y="6620"/>
                </a:moveTo>
                <a:cubicBezTo>
                  <a:pt x="3704" y="41016"/>
                  <a:pt x="0" y="280728"/>
                  <a:pt x="0" y="314595"/>
                </a:cubicBezTo>
                <a:cubicBezTo>
                  <a:pt x="0" y="348462"/>
                  <a:pt x="1588" y="241041"/>
                  <a:pt x="6350" y="209820"/>
                </a:cubicBezTo>
                <a:cubicBezTo>
                  <a:pt x="11112" y="178599"/>
                  <a:pt x="20638" y="129916"/>
                  <a:pt x="28575" y="127270"/>
                </a:cubicBezTo>
                <a:cubicBezTo>
                  <a:pt x="36512" y="124624"/>
                  <a:pt x="56092" y="197120"/>
                  <a:pt x="53975" y="193945"/>
                </a:cubicBezTo>
                <a:cubicBezTo>
                  <a:pt x="51858" y="190770"/>
                  <a:pt x="23813" y="134678"/>
                  <a:pt x="15875" y="108220"/>
                </a:cubicBezTo>
                <a:cubicBezTo>
                  <a:pt x="7937" y="81762"/>
                  <a:pt x="8996" y="-27776"/>
                  <a:pt x="6350" y="66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CADD1346-4D03-6E1F-BC85-84CA88A2650A}"/>
              </a:ext>
            </a:extLst>
          </p:cNvPr>
          <p:cNvSpPr/>
          <p:nvPr/>
        </p:nvSpPr>
        <p:spPr>
          <a:xfrm>
            <a:off x="6316043" y="7857983"/>
            <a:ext cx="100674" cy="265663"/>
          </a:xfrm>
          <a:custGeom>
            <a:avLst/>
            <a:gdLst>
              <a:gd name="connsiteX0" fmla="*/ 100632 w 100674"/>
              <a:gd name="connsiteY0" fmla="*/ 142 h 265663"/>
              <a:gd name="connsiteX1" fmla="*/ 2207 w 100674"/>
              <a:gd name="connsiteY1" fmla="*/ 225567 h 265663"/>
              <a:gd name="connsiteX2" fmla="*/ 30782 w 100674"/>
              <a:gd name="connsiteY2" fmla="*/ 146192 h 265663"/>
              <a:gd name="connsiteX3" fmla="*/ 14907 w 100674"/>
              <a:gd name="connsiteY3" fmla="*/ 263667 h 265663"/>
              <a:gd name="connsiteX4" fmla="*/ 100632 w 100674"/>
              <a:gd name="connsiteY4" fmla="*/ 142 h 26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74" h="265663">
                <a:moveTo>
                  <a:pt x="100632" y="142"/>
                </a:moveTo>
                <a:cubicBezTo>
                  <a:pt x="98515" y="-6208"/>
                  <a:pt x="13849" y="201225"/>
                  <a:pt x="2207" y="225567"/>
                </a:cubicBezTo>
                <a:cubicBezTo>
                  <a:pt x="-9435" y="249909"/>
                  <a:pt x="28665" y="139842"/>
                  <a:pt x="30782" y="146192"/>
                </a:cubicBezTo>
                <a:cubicBezTo>
                  <a:pt x="32899" y="152542"/>
                  <a:pt x="4324" y="283246"/>
                  <a:pt x="14907" y="263667"/>
                </a:cubicBezTo>
                <a:cubicBezTo>
                  <a:pt x="25490" y="244088"/>
                  <a:pt x="102749" y="6492"/>
                  <a:pt x="100632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B4D64D62-E1C2-A980-0361-3BEC6089CF64}"/>
              </a:ext>
            </a:extLst>
          </p:cNvPr>
          <p:cNvSpPr/>
          <p:nvPr/>
        </p:nvSpPr>
        <p:spPr>
          <a:xfrm>
            <a:off x="6215125" y="9254042"/>
            <a:ext cx="618091" cy="64583"/>
          </a:xfrm>
          <a:custGeom>
            <a:avLst/>
            <a:gdLst>
              <a:gd name="connsiteX0" fmla="*/ 1525 w 618091"/>
              <a:gd name="connsiteY0" fmla="*/ 64583 h 64583"/>
              <a:gd name="connsiteX1" fmla="*/ 471425 w 618091"/>
              <a:gd name="connsiteY1" fmla="*/ 39183 h 64583"/>
              <a:gd name="connsiteX2" fmla="*/ 611125 w 618091"/>
              <a:gd name="connsiteY2" fmla="*/ 1083 h 64583"/>
              <a:gd name="connsiteX3" fmla="*/ 560325 w 618091"/>
              <a:gd name="connsiteY3" fmla="*/ 13783 h 64583"/>
              <a:gd name="connsiteX4" fmla="*/ 249175 w 618091"/>
              <a:gd name="connsiteY4" fmla="*/ 48708 h 64583"/>
              <a:gd name="connsiteX5" fmla="*/ 319025 w 618091"/>
              <a:gd name="connsiteY5" fmla="*/ 39183 h 64583"/>
              <a:gd name="connsiteX6" fmla="*/ 1525 w 618091"/>
              <a:gd name="connsiteY6" fmla="*/ 64583 h 64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8091" h="64583">
                <a:moveTo>
                  <a:pt x="1525" y="64583"/>
                </a:moveTo>
                <a:cubicBezTo>
                  <a:pt x="26925" y="64583"/>
                  <a:pt x="369825" y="49766"/>
                  <a:pt x="471425" y="39183"/>
                </a:cubicBezTo>
                <a:cubicBezTo>
                  <a:pt x="573025" y="28600"/>
                  <a:pt x="596308" y="5316"/>
                  <a:pt x="611125" y="1083"/>
                </a:cubicBezTo>
                <a:cubicBezTo>
                  <a:pt x="625942" y="-3150"/>
                  <a:pt x="620650" y="5846"/>
                  <a:pt x="560325" y="13783"/>
                </a:cubicBezTo>
                <a:cubicBezTo>
                  <a:pt x="500000" y="21720"/>
                  <a:pt x="289392" y="44475"/>
                  <a:pt x="249175" y="48708"/>
                </a:cubicBezTo>
                <a:cubicBezTo>
                  <a:pt x="208958" y="52941"/>
                  <a:pt x="362417" y="37066"/>
                  <a:pt x="319025" y="39183"/>
                </a:cubicBezTo>
                <a:cubicBezTo>
                  <a:pt x="275633" y="41300"/>
                  <a:pt x="-23875" y="64583"/>
                  <a:pt x="1525" y="645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339241D5-DCAD-249E-0C01-CE455296F09F}"/>
              </a:ext>
            </a:extLst>
          </p:cNvPr>
          <p:cNvSpPr/>
          <p:nvPr/>
        </p:nvSpPr>
        <p:spPr>
          <a:xfrm>
            <a:off x="6238493" y="9277258"/>
            <a:ext cx="105157" cy="117742"/>
          </a:xfrm>
          <a:custGeom>
            <a:avLst/>
            <a:gdLst>
              <a:gd name="connsiteX0" fmla="*/ 105157 w 105157"/>
              <a:gd name="connsiteY0" fmla="*/ 92 h 117742"/>
              <a:gd name="connsiteX1" fmla="*/ 3557 w 105157"/>
              <a:gd name="connsiteY1" fmla="*/ 76292 h 117742"/>
              <a:gd name="connsiteX2" fmla="*/ 28957 w 105157"/>
              <a:gd name="connsiteY2" fmla="*/ 54067 h 117742"/>
              <a:gd name="connsiteX3" fmla="*/ 86107 w 105157"/>
              <a:gd name="connsiteY3" fmla="*/ 117567 h 117742"/>
              <a:gd name="connsiteX4" fmla="*/ 63882 w 105157"/>
              <a:gd name="connsiteY4" fmla="*/ 73117 h 117742"/>
              <a:gd name="connsiteX5" fmla="*/ 3557 w 105157"/>
              <a:gd name="connsiteY5" fmla="*/ 76292 h 117742"/>
              <a:gd name="connsiteX6" fmla="*/ 13082 w 105157"/>
              <a:gd name="connsiteY6" fmla="*/ 57242 h 117742"/>
              <a:gd name="connsiteX7" fmla="*/ 3557 w 105157"/>
              <a:gd name="connsiteY7" fmla="*/ 60417 h 117742"/>
              <a:gd name="connsiteX8" fmla="*/ 105157 w 105157"/>
              <a:gd name="connsiteY8" fmla="*/ 92 h 117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57" h="117742">
                <a:moveTo>
                  <a:pt x="105157" y="92"/>
                </a:moveTo>
                <a:cubicBezTo>
                  <a:pt x="105157" y="2738"/>
                  <a:pt x="16257" y="67296"/>
                  <a:pt x="3557" y="76292"/>
                </a:cubicBezTo>
                <a:cubicBezTo>
                  <a:pt x="-9143" y="85288"/>
                  <a:pt x="15199" y="47188"/>
                  <a:pt x="28957" y="54067"/>
                </a:cubicBezTo>
                <a:cubicBezTo>
                  <a:pt x="42715" y="60946"/>
                  <a:pt x="80286" y="114392"/>
                  <a:pt x="86107" y="117567"/>
                </a:cubicBezTo>
                <a:cubicBezTo>
                  <a:pt x="91928" y="120742"/>
                  <a:pt x="77640" y="79996"/>
                  <a:pt x="63882" y="73117"/>
                </a:cubicBezTo>
                <a:cubicBezTo>
                  <a:pt x="50124" y="66238"/>
                  <a:pt x="12024" y="78938"/>
                  <a:pt x="3557" y="76292"/>
                </a:cubicBezTo>
                <a:cubicBezTo>
                  <a:pt x="-4910" y="73646"/>
                  <a:pt x="13082" y="57242"/>
                  <a:pt x="13082" y="57242"/>
                </a:cubicBezTo>
                <a:cubicBezTo>
                  <a:pt x="13082" y="54596"/>
                  <a:pt x="-8085" y="68355"/>
                  <a:pt x="3557" y="60417"/>
                </a:cubicBezTo>
                <a:cubicBezTo>
                  <a:pt x="15199" y="52480"/>
                  <a:pt x="105157" y="-2554"/>
                  <a:pt x="105157" y="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55445AA9-295B-B24E-128E-108F09A1B0F2}"/>
              </a:ext>
            </a:extLst>
          </p:cNvPr>
          <p:cNvSpPr/>
          <p:nvPr/>
        </p:nvSpPr>
        <p:spPr>
          <a:xfrm>
            <a:off x="6429157" y="9296354"/>
            <a:ext cx="76418" cy="163156"/>
          </a:xfrm>
          <a:custGeom>
            <a:avLst/>
            <a:gdLst>
              <a:gd name="connsiteX0" fmla="*/ 218 w 76418"/>
              <a:gd name="connsiteY0" fmla="*/ 46 h 163156"/>
              <a:gd name="connsiteX1" fmla="*/ 38318 w 76418"/>
              <a:gd name="connsiteY1" fmla="*/ 54021 h 163156"/>
              <a:gd name="connsiteX2" fmla="*/ 54193 w 76418"/>
              <a:gd name="connsiteY2" fmla="*/ 101646 h 163156"/>
              <a:gd name="connsiteX3" fmla="*/ 63718 w 76418"/>
              <a:gd name="connsiteY3" fmla="*/ 50846 h 163156"/>
              <a:gd name="connsiteX4" fmla="*/ 51018 w 76418"/>
              <a:gd name="connsiteY4" fmla="*/ 161971 h 163156"/>
              <a:gd name="connsiteX5" fmla="*/ 60543 w 76418"/>
              <a:gd name="connsiteY5" fmla="*/ 104821 h 163156"/>
              <a:gd name="connsiteX6" fmla="*/ 76418 w 76418"/>
              <a:gd name="connsiteY6" fmla="*/ 31796 h 163156"/>
              <a:gd name="connsiteX7" fmla="*/ 57368 w 76418"/>
              <a:gd name="connsiteY7" fmla="*/ 44496 h 163156"/>
              <a:gd name="connsiteX8" fmla="*/ 218 w 76418"/>
              <a:gd name="connsiteY8" fmla="*/ 46 h 163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418" h="163156">
                <a:moveTo>
                  <a:pt x="218" y="46"/>
                </a:moveTo>
                <a:cubicBezTo>
                  <a:pt x="-2957" y="1633"/>
                  <a:pt x="29322" y="37088"/>
                  <a:pt x="38318" y="54021"/>
                </a:cubicBezTo>
                <a:cubicBezTo>
                  <a:pt x="47314" y="70954"/>
                  <a:pt x="49960" y="102175"/>
                  <a:pt x="54193" y="101646"/>
                </a:cubicBezTo>
                <a:cubicBezTo>
                  <a:pt x="58426" y="101117"/>
                  <a:pt x="64247" y="40792"/>
                  <a:pt x="63718" y="50846"/>
                </a:cubicBezTo>
                <a:cubicBezTo>
                  <a:pt x="63189" y="60900"/>
                  <a:pt x="51547" y="152975"/>
                  <a:pt x="51018" y="161971"/>
                </a:cubicBezTo>
                <a:cubicBezTo>
                  <a:pt x="50489" y="170967"/>
                  <a:pt x="56310" y="126517"/>
                  <a:pt x="60543" y="104821"/>
                </a:cubicBezTo>
                <a:cubicBezTo>
                  <a:pt x="64776" y="83125"/>
                  <a:pt x="76418" y="31796"/>
                  <a:pt x="76418" y="31796"/>
                </a:cubicBezTo>
                <a:cubicBezTo>
                  <a:pt x="75889" y="21742"/>
                  <a:pt x="66893" y="51375"/>
                  <a:pt x="57368" y="44496"/>
                </a:cubicBezTo>
                <a:cubicBezTo>
                  <a:pt x="47843" y="37617"/>
                  <a:pt x="3393" y="-1541"/>
                  <a:pt x="218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3C9DB4DB-84DD-B5E6-0D02-43C444052536}"/>
              </a:ext>
            </a:extLst>
          </p:cNvPr>
          <p:cNvSpPr/>
          <p:nvPr/>
        </p:nvSpPr>
        <p:spPr>
          <a:xfrm>
            <a:off x="6534114" y="9254885"/>
            <a:ext cx="279469" cy="160562"/>
          </a:xfrm>
          <a:custGeom>
            <a:avLst/>
            <a:gdLst>
              <a:gd name="connsiteX0" fmla="*/ 279436 w 279469"/>
              <a:gd name="connsiteY0" fmla="*/ 240 h 160562"/>
              <a:gd name="connsiteX1" fmla="*/ 155611 w 279469"/>
              <a:gd name="connsiteY1" fmla="*/ 35165 h 160562"/>
              <a:gd name="connsiteX2" fmla="*/ 36 w 279469"/>
              <a:gd name="connsiteY2" fmla="*/ 54215 h 160562"/>
              <a:gd name="connsiteX3" fmla="*/ 139736 w 279469"/>
              <a:gd name="connsiteY3" fmla="*/ 44690 h 160562"/>
              <a:gd name="connsiteX4" fmla="*/ 149261 w 279469"/>
              <a:gd name="connsiteY4" fmla="*/ 54215 h 160562"/>
              <a:gd name="connsiteX5" fmla="*/ 158786 w 279469"/>
              <a:gd name="connsiteY5" fmla="*/ 158990 h 160562"/>
              <a:gd name="connsiteX6" fmla="*/ 158786 w 279469"/>
              <a:gd name="connsiteY6" fmla="*/ 111365 h 160562"/>
              <a:gd name="connsiteX7" fmla="*/ 168311 w 279469"/>
              <a:gd name="connsiteY7" fmla="*/ 31990 h 160562"/>
              <a:gd name="connsiteX8" fmla="*/ 168311 w 279469"/>
              <a:gd name="connsiteY8" fmla="*/ 54215 h 160562"/>
              <a:gd name="connsiteX9" fmla="*/ 279436 w 279469"/>
              <a:gd name="connsiteY9" fmla="*/ 240 h 16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9469" h="160562">
                <a:moveTo>
                  <a:pt x="279436" y="240"/>
                </a:moveTo>
                <a:cubicBezTo>
                  <a:pt x="277319" y="-2935"/>
                  <a:pt x="202178" y="26169"/>
                  <a:pt x="155611" y="35165"/>
                </a:cubicBezTo>
                <a:cubicBezTo>
                  <a:pt x="109044" y="44161"/>
                  <a:pt x="2682" y="52628"/>
                  <a:pt x="36" y="54215"/>
                </a:cubicBezTo>
                <a:cubicBezTo>
                  <a:pt x="-2610" y="55803"/>
                  <a:pt x="139736" y="44690"/>
                  <a:pt x="139736" y="44690"/>
                </a:cubicBezTo>
                <a:cubicBezTo>
                  <a:pt x="164607" y="44690"/>
                  <a:pt x="146086" y="35165"/>
                  <a:pt x="149261" y="54215"/>
                </a:cubicBezTo>
                <a:cubicBezTo>
                  <a:pt x="152436" y="73265"/>
                  <a:pt x="157198" y="149465"/>
                  <a:pt x="158786" y="158990"/>
                </a:cubicBezTo>
                <a:cubicBezTo>
                  <a:pt x="160373" y="168515"/>
                  <a:pt x="157199" y="132532"/>
                  <a:pt x="158786" y="111365"/>
                </a:cubicBezTo>
                <a:cubicBezTo>
                  <a:pt x="160373" y="90198"/>
                  <a:pt x="166723" y="41515"/>
                  <a:pt x="168311" y="31990"/>
                </a:cubicBezTo>
                <a:cubicBezTo>
                  <a:pt x="169898" y="22465"/>
                  <a:pt x="152965" y="60565"/>
                  <a:pt x="168311" y="54215"/>
                </a:cubicBezTo>
                <a:cubicBezTo>
                  <a:pt x="183657" y="47865"/>
                  <a:pt x="281553" y="3415"/>
                  <a:pt x="279436" y="2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573CEA10-476A-B658-DAA7-494B017C7121}"/>
              </a:ext>
            </a:extLst>
          </p:cNvPr>
          <p:cNvSpPr/>
          <p:nvPr/>
        </p:nvSpPr>
        <p:spPr>
          <a:xfrm>
            <a:off x="6476357" y="9306123"/>
            <a:ext cx="70569" cy="158664"/>
          </a:xfrm>
          <a:custGeom>
            <a:avLst/>
            <a:gdLst>
              <a:gd name="connsiteX0" fmla="*/ 643 w 70569"/>
              <a:gd name="connsiteY0" fmla="*/ 6152 h 158664"/>
              <a:gd name="connsiteX1" fmla="*/ 35568 w 70569"/>
              <a:gd name="connsiteY1" fmla="*/ 53777 h 158664"/>
              <a:gd name="connsiteX2" fmla="*/ 32393 w 70569"/>
              <a:gd name="connsiteY2" fmla="*/ 95052 h 158664"/>
              <a:gd name="connsiteX3" fmla="*/ 19693 w 70569"/>
              <a:gd name="connsiteY3" fmla="*/ 53777 h 158664"/>
              <a:gd name="connsiteX4" fmla="*/ 19693 w 70569"/>
              <a:gd name="connsiteY4" fmla="*/ 110927 h 158664"/>
              <a:gd name="connsiteX5" fmla="*/ 26043 w 70569"/>
              <a:gd name="connsiteY5" fmla="*/ 95052 h 158664"/>
              <a:gd name="connsiteX6" fmla="*/ 41918 w 70569"/>
              <a:gd name="connsiteY6" fmla="*/ 158552 h 158664"/>
              <a:gd name="connsiteX7" fmla="*/ 29218 w 70569"/>
              <a:gd name="connsiteY7" fmla="*/ 107752 h 158664"/>
              <a:gd name="connsiteX8" fmla="*/ 70493 w 70569"/>
              <a:gd name="connsiteY8" fmla="*/ 9327 h 158664"/>
              <a:gd name="connsiteX9" fmla="*/ 643 w 70569"/>
              <a:gd name="connsiteY9" fmla="*/ 6152 h 15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69" h="158664">
                <a:moveTo>
                  <a:pt x="643" y="6152"/>
                </a:moveTo>
                <a:cubicBezTo>
                  <a:pt x="-5178" y="13560"/>
                  <a:pt x="30276" y="38960"/>
                  <a:pt x="35568" y="53777"/>
                </a:cubicBezTo>
                <a:cubicBezTo>
                  <a:pt x="40860" y="68594"/>
                  <a:pt x="35039" y="95052"/>
                  <a:pt x="32393" y="95052"/>
                </a:cubicBezTo>
                <a:cubicBezTo>
                  <a:pt x="29747" y="95052"/>
                  <a:pt x="21810" y="51131"/>
                  <a:pt x="19693" y="53777"/>
                </a:cubicBezTo>
                <a:cubicBezTo>
                  <a:pt x="17576" y="56423"/>
                  <a:pt x="18635" y="104048"/>
                  <a:pt x="19693" y="110927"/>
                </a:cubicBezTo>
                <a:cubicBezTo>
                  <a:pt x="20751" y="117806"/>
                  <a:pt x="22339" y="87115"/>
                  <a:pt x="26043" y="95052"/>
                </a:cubicBezTo>
                <a:cubicBezTo>
                  <a:pt x="29747" y="102989"/>
                  <a:pt x="41918" y="158552"/>
                  <a:pt x="41918" y="158552"/>
                </a:cubicBezTo>
                <a:cubicBezTo>
                  <a:pt x="42447" y="160669"/>
                  <a:pt x="24456" y="132623"/>
                  <a:pt x="29218" y="107752"/>
                </a:cubicBezTo>
                <a:cubicBezTo>
                  <a:pt x="33980" y="82881"/>
                  <a:pt x="67847" y="22556"/>
                  <a:pt x="70493" y="9327"/>
                </a:cubicBezTo>
                <a:cubicBezTo>
                  <a:pt x="73139" y="-3902"/>
                  <a:pt x="6464" y="-1256"/>
                  <a:pt x="643" y="6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CB83CA3E-6A2D-F643-7B85-6F3B8700C9FC}"/>
              </a:ext>
            </a:extLst>
          </p:cNvPr>
          <p:cNvSpPr/>
          <p:nvPr/>
        </p:nvSpPr>
        <p:spPr>
          <a:xfrm>
            <a:off x="6126119" y="9295282"/>
            <a:ext cx="613052" cy="51918"/>
          </a:xfrm>
          <a:custGeom>
            <a:avLst/>
            <a:gdLst>
              <a:gd name="connsiteX0" fmla="*/ 1631 w 613052"/>
              <a:gd name="connsiteY0" fmla="*/ 51918 h 51918"/>
              <a:gd name="connsiteX1" fmla="*/ 366756 w 613052"/>
              <a:gd name="connsiteY1" fmla="*/ 4293 h 51918"/>
              <a:gd name="connsiteX2" fmla="*/ 300081 w 613052"/>
              <a:gd name="connsiteY2" fmla="*/ 29693 h 51918"/>
              <a:gd name="connsiteX3" fmla="*/ 604881 w 613052"/>
              <a:gd name="connsiteY3" fmla="*/ 1118 h 51918"/>
              <a:gd name="connsiteX4" fmla="*/ 493756 w 613052"/>
              <a:gd name="connsiteY4" fmla="*/ 10643 h 51918"/>
              <a:gd name="connsiteX5" fmla="*/ 157206 w 613052"/>
              <a:gd name="connsiteY5" fmla="*/ 10643 h 51918"/>
              <a:gd name="connsiteX6" fmla="*/ 230231 w 613052"/>
              <a:gd name="connsiteY6" fmla="*/ 4293 h 51918"/>
              <a:gd name="connsiteX7" fmla="*/ 1631 w 613052"/>
              <a:gd name="connsiteY7" fmla="*/ 51918 h 5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3052" h="51918">
                <a:moveTo>
                  <a:pt x="1631" y="51918"/>
                </a:moveTo>
                <a:cubicBezTo>
                  <a:pt x="24385" y="51918"/>
                  <a:pt x="317014" y="7997"/>
                  <a:pt x="366756" y="4293"/>
                </a:cubicBezTo>
                <a:cubicBezTo>
                  <a:pt x="416498" y="589"/>
                  <a:pt x="260394" y="30222"/>
                  <a:pt x="300081" y="29693"/>
                </a:cubicBezTo>
                <a:cubicBezTo>
                  <a:pt x="339768" y="29164"/>
                  <a:pt x="572602" y="4293"/>
                  <a:pt x="604881" y="1118"/>
                </a:cubicBezTo>
                <a:cubicBezTo>
                  <a:pt x="637160" y="-2057"/>
                  <a:pt x="568368" y="9056"/>
                  <a:pt x="493756" y="10643"/>
                </a:cubicBezTo>
                <a:cubicBezTo>
                  <a:pt x="419144" y="12230"/>
                  <a:pt x="201127" y="11701"/>
                  <a:pt x="157206" y="10643"/>
                </a:cubicBezTo>
                <a:cubicBezTo>
                  <a:pt x="113285" y="9585"/>
                  <a:pt x="259335" y="-7878"/>
                  <a:pt x="230231" y="4293"/>
                </a:cubicBezTo>
                <a:cubicBezTo>
                  <a:pt x="201127" y="16464"/>
                  <a:pt x="-21123" y="51918"/>
                  <a:pt x="1631" y="519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F3DB2350-5596-A8E9-798F-F814796B5DC7}"/>
              </a:ext>
            </a:extLst>
          </p:cNvPr>
          <p:cNvSpPr/>
          <p:nvPr/>
        </p:nvSpPr>
        <p:spPr>
          <a:xfrm>
            <a:off x="6511925" y="9255825"/>
            <a:ext cx="346055" cy="113641"/>
          </a:xfrm>
          <a:custGeom>
            <a:avLst/>
            <a:gdLst>
              <a:gd name="connsiteX0" fmla="*/ 0 w 346055"/>
              <a:gd name="connsiteY0" fmla="*/ 85025 h 113641"/>
              <a:gd name="connsiteX1" fmla="*/ 327025 w 346055"/>
              <a:gd name="connsiteY1" fmla="*/ 5650 h 113641"/>
              <a:gd name="connsiteX2" fmla="*/ 295275 w 346055"/>
              <a:gd name="connsiteY2" fmla="*/ 18350 h 113641"/>
              <a:gd name="connsiteX3" fmla="*/ 196850 w 346055"/>
              <a:gd name="connsiteY3" fmla="*/ 113600 h 113641"/>
              <a:gd name="connsiteX4" fmla="*/ 282575 w 346055"/>
              <a:gd name="connsiteY4" fmla="*/ 5650 h 113641"/>
              <a:gd name="connsiteX5" fmla="*/ 241300 w 346055"/>
              <a:gd name="connsiteY5" fmla="*/ 18350 h 113641"/>
              <a:gd name="connsiteX6" fmla="*/ 0 w 346055"/>
              <a:gd name="connsiteY6" fmla="*/ 85025 h 113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6055" h="113641">
                <a:moveTo>
                  <a:pt x="0" y="85025"/>
                </a:moveTo>
                <a:lnTo>
                  <a:pt x="327025" y="5650"/>
                </a:lnTo>
                <a:cubicBezTo>
                  <a:pt x="376237" y="-5462"/>
                  <a:pt x="316971" y="358"/>
                  <a:pt x="295275" y="18350"/>
                </a:cubicBezTo>
                <a:cubicBezTo>
                  <a:pt x="273579" y="36342"/>
                  <a:pt x="198967" y="115717"/>
                  <a:pt x="196850" y="113600"/>
                </a:cubicBezTo>
                <a:cubicBezTo>
                  <a:pt x="194733" y="111483"/>
                  <a:pt x="275167" y="21525"/>
                  <a:pt x="282575" y="5650"/>
                </a:cubicBezTo>
                <a:cubicBezTo>
                  <a:pt x="289983" y="-10225"/>
                  <a:pt x="241300" y="18350"/>
                  <a:pt x="241300" y="18350"/>
                </a:cubicBezTo>
                <a:lnTo>
                  <a:pt x="0" y="8502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1BCB1540-0E42-DA1C-A911-0493FF5D3FAF}"/>
              </a:ext>
            </a:extLst>
          </p:cNvPr>
          <p:cNvSpPr/>
          <p:nvPr/>
        </p:nvSpPr>
        <p:spPr>
          <a:xfrm>
            <a:off x="6232268" y="9315247"/>
            <a:ext cx="255278" cy="57415"/>
          </a:xfrm>
          <a:custGeom>
            <a:avLst/>
            <a:gdLst>
              <a:gd name="connsiteX0" fmla="*/ 254257 w 255278"/>
              <a:gd name="connsiteY0" fmla="*/ 203 h 57415"/>
              <a:gd name="connsiteX1" fmla="*/ 136782 w 255278"/>
              <a:gd name="connsiteY1" fmla="*/ 16078 h 57415"/>
              <a:gd name="connsiteX2" fmla="*/ 76457 w 255278"/>
              <a:gd name="connsiteY2" fmla="*/ 57353 h 57415"/>
              <a:gd name="connsiteX3" fmla="*/ 95507 w 255278"/>
              <a:gd name="connsiteY3" fmla="*/ 25603 h 57415"/>
              <a:gd name="connsiteX4" fmla="*/ 63757 w 255278"/>
              <a:gd name="connsiteY4" fmla="*/ 31953 h 57415"/>
              <a:gd name="connsiteX5" fmla="*/ 82807 w 255278"/>
              <a:gd name="connsiteY5" fmla="*/ 22428 h 57415"/>
              <a:gd name="connsiteX6" fmla="*/ 257 w 255278"/>
              <a:gd name="connsiteY6" fmla="*/ 47828 h 57415"/>
              <a:gd name="connsiteX7" fmla="*/ 63757 w 255278"/>
              <a:gd name="connsiteY7" fmla="*/ 25603 h 57415"/>
              <a:gd name="connsiteX8" fmla="*/ 254257 w 255278"/>
              <a:gd name="connsiteY8" fmla="*/ 203 h 5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5278" h="57415">
                <a:moveTo>
                  <a:pt x="254257" y="203"/>
                </a:moveTo>
                <a:cubicBezTo>
                  <a:pt x="266428" y="-1384"/>
                  <a:pt x="166415" y="6553"/>
                  <a:pt x="136782" y="16078"/>
                </a:cubicBezTo>
                <a:cubicBezTo>
                  <a:pt x="107149" y="25603"/>
                  <a:pt x="83336" y="55766"/>
                  <a:pt x="76457" y="57353"/>
                </a:cubicBezTo>
                <a:cubicBezTo>
                  <a:pt x="69578" y="58940"/>
                  <a:pt x="97624" y="29836"/>
                  <a:pt x="95507" y="25603"/>
                </a:cubicBezTo>
                <a:cubicBezTo>
                  <a:pt x="93390" y="21370"/>
                  <a:pt x="65874" y="32482"/>
                  <a:pt x="63757" y="31953"/>
                </a:cubicBezTo>
                <a:cubicBezTo>
                  <a:pt x="61640" y="31424"/>
                  <a:pt x="93390" y="19782"/>
                  <a:pt x="82807" y="22428"/>
                </a:cubicBezTo>
                <a:cubicBezTo>
                  <a:pt x="72224" y="25074"/>
                  <a:pt x="3432" y="47299"/>
                  <a:pt x="257" y="47828"/>
                </a:cubicBezTo>
                <a:cubicBezTo>
                  <a:pt x="-2918" y="48357"/>
                  <a:pt x="23540" y="32482"/>
                  <a:pt x="63757" y="25603"/>
                </a:cubicBezTo>
                <a:cubicBezTo>
                  <a:pt x="103974" y="18724"/>
                  <a:pt x="242086" y="1790"/>
                  <a:pt x="254257" y="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81C7AA82-2569-97A5-AD27-F8FABD03FCB3}"/>
              </a:ext>
            </a:extLst>
          </p:cNvPr>
          <p:cNvSpPr/>
          <p:nvPr/>
        </p:nvSpPr>
        <p:spPr>
          <a:xfrm>
            <a:off x="2989853" y="8258033"/>
            <a:ext cx="55298" cy="2660834"/>
          </a:xfrm>
          <a:custGeom>
            <a:avLst/>
            <a:gdLst>
              <a:gd name="connsiteX0" fmla="*/ 235 w 55298"/>
              <a:gd name="connsiteY0" fmla="*/ 8143 h 2660834"/>
              <a:gd name="connsiteX1" fmla="*/ 27667 w 55298"/>
              <a:gd name="connsiteY1" fmla="*/ 1983247 h 2660834"/>
              <a:gd name="connsiteX2" fmla="*/ 18523 w 55298"/>
              <a:gd name="connsiteY2" fmla="*/ 1745503 h 2660834"/>
              <a:gd name="connsiteX3" fmla="*/ 27667 w 55298"/>
              <a:gd name="connsiteY3" fmla="*/ 2641615 h 2660834"/>
              <a:gd name="connsiteX4" fmla="*/ 36811 w 55298"/>
              <a:gd name="connsiteY4" fmla="*/ 2248423 h 2660834"/>
              <a:gd name="connsiteX5" fmla="*/ 55099 w 55298"/>
              <a:gd name="connsiteY5" fmla="*/ 986551 h 2660834"/>
              <a:gd name="connsiteX6" fmla="*/ 45955 w 55298"/>
              <a:gd name="connsiteY6" fmla="*/ 1270015 h 2660834"/>
              <a:gd name="connsiteX7" fmla="*/ 235 w 55298"/>
              <a:gd name="connsiteY7" fmla="*/ 8143 h 2660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298" h="2660834">
                <a:moveTo>
                  <a:pt x="235" y="8143"/>
                </a:moveTo>
                <a:cubicBezTo>
                  <a:pt x="-2813" y="127015"/>
                  <a:pt x="24619" y="1693687"/>
                  <a:pt x="27667" y="1983247"/>
                </a:cubicBezTo>
                <a:cubicBezTo>
                  <a:pt x="30715" y="2272807"/>
                  <a:pt x="18523" y="1635775"/>
                  <a:pt x="18523" y="1745503"/>
                </a:cubicBezTo>
                <a:cubicBezTo>
                  <a:pt x="18523" y="1855231"/>
                  <a:pt x="24619" y="2557795"/>
                  <a:pt x="27667" y="2641615"/>
                </a:cubicBezTo>
                <a:cubicBezTo>
                  <a:pt x="30715" y="2725435"/>
                  <a:pt x="32239" y="2524267"/>
                  <a:pt x="36811" y="2248423"/>
                </a:cubicBezTo>
                <a:cubicBezTo>
                  <a:pt x="41383" y="1972579"/>
                  <a:pt x="53575" y="1149619"/>
                  <a:pt x="55099" y="986551"/>
                </a:cubicBezTo>
                <a:cubicBezTo>
                  <a:pt x="56623" y="823483"/>
                  <a:pt x="49003" y="1431559"/>
                  <a:pt x="45955" y="1270015"/>
                </a:cubicBezTo>
                <a:cubicBezTo>
                  <a:pt x="42907" y="1108471"/>
                  <a:pt x="3283" y="-110729"/>
                  <a:pt x="235" y="8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78B2638F-DAFC-DB74-422C-FA6FE8B82CDB}"/>
              </a:ext>
            </a:extLst>
          </p:cNvPr>
          <p:cNvSpPr/>
          <p:nvPr/>
        </p:nvSpPr>
        <p:spPr>
          <a:xfrm>
            <a:off x="5951909" y="10587731"/>
            <a:ext cx="1336009" cy="311997"/>
          </a:xfrm>
          <a:custGeom>
            <a:avLst/>
            <a:gdLst>
              <a:gd name="connsiteX0" fmla="*/ 835 w 1336009"/>
              <a:gd name="connsiteY0" fmla="*/ 1021 h 311997"/>
              <a:gd name="connsiteX1" fmla="*/ 860371 w 1336009"/>
              <a:gd name="connsiteY1" fmla="*/ 138181 h 311997"/>
              <a:gd name="connsiteX2" fmla="*/ 759787 w 1336009"/>
              <a:gd name="connsiteY2" fmla="*/ 55885 h 311997"/>
              <a:gd name="connsiteX3" fmla="*/ 1335859 w 1336009"/>
              <a:gd name="connsiteY3" fmla="*/ 311917 h 311997"/>
              <a:gd name="connsiteX4" fmla="*/ 814651 w 1336009"/>
              <a:gd name="connsiteY4" fmla="*/ 83317 h 311997"/>
              <a:gd name="connsiteX5" fmla="*/ 622627 w 1336009"/>
              <a:gd name="connsiteY5" fmla="*/ 55885 h 311997"/>
              <a:gd name="connsiteX6" fmla="*/ 723211 w 1336009"/>
              <a:gd name="connsiteY6" fmla="*/ 10165 h 311997"/>
              <a:gd name="connsiteX7" fmla="*/ 357451 w 1336009"/>
              <a:gd name="connsiteY7" fmla="*/ 19309 h 311997"/>
              <a:gd name="connsiteX8" fmla="*/ 695779 w 1336009"/>
              <a:gd name="connsiteY8" fmla="*/ 74173 h 311997"/>
              <a:gd name="connsiteX9" fmla="*/ 835 w 1336009"/>
              <a:gd name="connsiteY9" fmla="*/ 1021 h 311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36009" h="311997">
                <a:moveTo>
                  <a:pt x="835" y="1021"/>
                </a:moveTo>
                <a:cubicBezTo>
                  <a:pt x="28267" y="11689"/>
                  <a:pt x="733879" y="129037"/>
                  <a:pt x="860371" y="138181"/>
                </a:cubicBezTo>
                <a:cubicBezTo>
                  <a:pt x="986863" y="147325"/>
                  <a:pt x="680539" y="26929"/>
                  <a:pt x="759787" y="55885"/>
                </a:cubicBezTo>
                <a:cubicBezTo>
                  <a:pt x="839035" y="84841"/>
                  <a:pt x="1326715" y="307345"/>
                  <a:pt x="1335859" y="311917"/>
                </a:cubicBezTo>
                <a:cubicBezTo>
                  <a:pt x="1345003" y="316489"/>
                  <a:pt x="933523" y="125989"/>
                  <a:pt x="814651" y="83317"/>
                </a:cubicBezTo>
                <a:cubicBezTo>
                  <a:pt x="695779" y="40645"/>
                  <a:pt x="637867" y="68077"/>
                  <a:pt x="622627" y="55885"/>
                </a:cubicBezTo>
                <a:cubicBezTo>
                  <a:pt x="607387" y="43693"/>
                  <a:pt x="767407" y="16261"/>
                  <a:pt x="723211" y="10165"/>
                </a:cubicBezTo>
                <a:cubicBezTo>
                  <a:pt x="679015" y="4069"/>
                  <a:pt x="362023" y="8641"/>
                  <a:pt x="357451" y="19309"/>
                </a:cubicBezTo>
                <a:cubicBezTo>
                  <a:pt x="352879" y="29977"/>
                  <a:pt x="761311" y="81793"/>
                  <a:pt x="695779" y="74173"/>
                </a:cubicBezTo>
                <a:cubicBezTo>
                  <a:pt x="630247" y="66553"/>
                  <a:pt x="-26597" y="-9647"/>
                  <a:pt x="835" y="10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BFD29667-3E01-0F4E-D2F8-9C5540D66FF1}"/>
              </a:ext>
            </a:extLst>
          </p:cNvPr>
          <p:cNvSpPr/>
          <p:nvPr/>
        </p:nvSpPr>
        <p:spPr>
          <a:xfrm>
            <a:off x="3345678" y="8823911"/>
            <a:ext cx="948042" cy="1136372"/>
          </a:xfrm>
          <a:custGeom>
            <a:avLst/>
            <a:gdLst>
              <a:gd name="connsiteX0" fmla="*/ 1026 w 948042"/>
              <a:gd name="connsiteY0" fmla="*/ 27481 h 1136372"/>
              <a:gd name="connsiteX1" fmla="*/ 549666 w 948042"/>
              <a:gd name="connsiteY1" fmla="*/ 658417 h 1136372"/>
              <a:gd name="connsiteX2" fmla="*/ 412506 w 948042"/>
              <a:gd name="connsiteY2" fmla="*/ 475537 h 1136372"/>
              <a:gd name="connsiteX3" fmla="*/ 567954 w 948042"/>
              <a:gd name="connsiteY3" fmla="*/ 49 h 1136372"/>
              <a:gd name="connsiteX4" fmla="*/ 485658 w 948042"/>
              <a:gd name="connsiteY4" fmla="*/ 448105 h 1136372"/>
              <a:gd name="connsiteX5" fmla="*/ 622818 w 948042"/>
              <a:gd name="connsiteY5" fmla="*/ 832153 h 1136372"/>
              <a:gd name="connsiteX6" fmla="*/ 567954 w 948042"/>
              <a:gd name="connsiteY6" fmla="*/ 786433 h 1136372"/>
              <a:gd name="connsiteX7" fmla="*/ 942858 w 948042"/>
              <a:gd name="connsiteY7" fmla="*/ 1133905 h 1136372"/>
              <a:gd name="connsiteX8" fmla="*/ 796554 w 948042"/>
              <a:gd name="connsiteY8" fmla="*/ 951025 h 1136372"/>
              <a:gd name="connsiteX9" fmla="*/ 394218 w 948042"/>
              <a:gd name="connsiteY9" fmla="*/ 438961 h 1136372"/>
              <a:gd name="connsiteX10" fmla="*/ 385074 w 948042"/>
              <a:gd name="connsiteY10" fmla="*/ 182929 h 1136372"/>
              <a:gd name="connsiteX11" fmla="*/ 412506 w 948042"/>
              <a:gd name="connsiteY11" fmla="*/ 438961 h 1136372"/>
              <a:gd name="connsiteX12" fmla="*/ 1026 w 948042"/>
              <a:gd name="connsiteY12" fmla="*/ 27481 h 113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8042" h="1136372">
                <a:moveTo>
                  <a:pt x="1026" y="27481"/>
                </a:moveTo>
                <a:cubicBezTo>
                  <a:pt x="23886" y="64057"/>
                  <a:pt x="481086" y="583741"/>
                  <a:pt x="549666" y="658417"/>
                </a:cubicBezTo>
                <a:cubicBezTo>
                  <a:pt x="618246" y="733093"/>
                  <a:pt x="409458" y="585265"/>
                  <a:pt x="412506" y="475537"/>
                </a:cubicBezTo>
                <a:cubicBezTo>
                  <a:pt x="415554" y="365809"/>
                  <a:pt x="555762" y="4621"/>
                  <a:pt x="567954" y="49"/>
                </a:cubicBezTo>
                <a:cubicBezTo>
                  <a:pt x="580146" y="-4523"/>
                  <a:pt x="476514" y="309421"/>
                  <a:pt x="485658" y="448105"/>
                </a:cubicBezTo>
                <a:cubicBezTo>
                  <a:pt x="494802" y="586789"/>
                  <a:pt x="622818" y="832153"/>
                  <a:pt x="622818" y="832153"/>
                </a:cubicBezTo>
                <a:cubicBezTo>
                  <a:pt x="636534" y="888541"/>
                  <a:pt x="514614" y="736141"/>
                  <a:pt x="567954" y="786433"/>
                </a:cubicBezTo>
                <a:cubicBezTo>
                  <a:pt x="621294" y="836725"/>
                  <a:pt x="904758" y="1106473"/>
                  <a:pt x="942858" y="1133905"/>
                </a:cubicBezTo>
                <a:cubicBezTo>
                  <a:pt x="980958" y="1161337"/>
                  <a:pt x="796554" y="951025"/>
                  <a:pt x="796554" y="951025"/>
                </a:cubicBezTo>
                <a:cubicBezTo>
                  <a:pt x="705114" y="835201"/>
                  <a:pt x="462798" y="566977"/>
                  <a:pt x="394218" y="438961"/>
                </a:cubicBezTo>
                <a:cubicBezTo>
                  <a:pt x="325638" y="310945"/>
                  <a:pt x="382026" y="182929"/>
                  <a:pt x="385074" y="182929"/>
                </a:cubicBezTo>
                <a:cubicBezTo>
                  <a:pt x="388122" y="182929"/>
                  <a:pt x="481086" y="466393"/>
                  <a:pt x="412506" y="438961"/>
                </a:cubicBezTo>
                <a:cubicBezTo>
                  <a:pt x="343926" y="411529"/>
                  <a:pt x="-21834" y="-9095"/>
                  <a:pt x="1026" y="274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78D1E274-EA06-DEBA-0C48-C415DF76202C}"/>
              </a:ext>
            </a:extLst>
          </p:cNvPr>
          <p:cNvSpPr/>
          <p:nvPr/>
        </p:nvSpPr>
        <p:spPr>
          <a:xfrm>
            <a:off x="4131567" y="10430525"/>
            <a:ext cx="75051" cy="1157372"/>
          </a:xfrm>
          <a:custGeom>
            <a:avLst/>
            <a:gdLst>
              <a:gd name="connsiteX0" fmla="*/ 74673 w 75051"/>
              <a:gd name="connsiteY0" fmla="*/ 39355 h 1157372"/>
              <a:gd name="connsiteX1" fmla="*/ 1521 w 75051"/>
              <a:gd name="connsiteY1" fmla="*/ 1154923 h 1157372"/>
              <a:gd name="connsiteX2" fmla="*/ 28953 w 75051"/>
              <a:gd name="connsiteY2" fmla="*/ 331963 h 1157372"/>
              <a:gd name="connsiteX3" fmla="*/ 74673 w 75051"/>
              <a:gd name="connsiteY3" fmla="*/ 39355 h 1157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051" h="1157372">
                <a:moveTo>
                  <a:pt x="74673" y="39355"/>
                </a:moveTo>
                <a:cubicBezTo>
                  <a:pt x="70101" y="176515"/>
                  <a:pt x="9141" y="1106155"/>
                  <a:pt x="1521" y="1154923"/>
                </a:cubicBezTo>
                <a:cubicBezTo>
                  <a:pt x="-6099" y="1203691"/>
                  <a:pt x="16761" y="510271"/>
                  <a:pt x="28953" y="331963"/>
                </a:cubicBezTo>
                <a:cubicBezTo>
                  <a:pt x="41145" y="153655"/>
                  <a:pt x="79245" y="-97805"/>
                  <a:pt x="74673" y="393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306BEEB7-F671-DA5B-67A6-5EC5F73CE1F8}"/>
              </a:ext>
            </a:extLst>
          </p:cNvPr>
          <p:cNvSpPr/>
          <p:nvPr/>
        </p:nvSpPr>
        <p:spPr>
          <a:xfrm>
            <a:off x="6299765" y="10511669"/>
            <a:ext cx="1094817" cy="354111"/>
          </a:xfrm>
          <a:custGeom>
            <a:avLst/>
            <a:gdLst>
              <a:gd name="connsiteX0" fmla="*/ 3184 w 1094817"/>
              <a:gd name="connsiteY0" fmla="*/ 73101 h 354111"/>
              <a:gd name="connsiteX1" fmla="*/ 563296 w 1094817"/>
              <a:gd name="connsiteY1" fmla="*/ 19115 h 354111"/>
              <a:gd name="connsiteX2" fmla="*/ 350724 w 1094817"/>
              <a:gd name="connsiteY2" fmla="*/ 59605 h 354111"/>
              <a:gd name="connsiteX3" fmla="*/ 613909 w 1094817"/>
              <a:gd name="connsiteY3" fmla="*/ 187823 h 354111"/>
              <a:gd name="connsiteX4" fmla="*/ 512684 w 1094817"/>
              <a:gd name="connsiteY4" fmla="*/ 194572 h 354111"/>
              <a:gd name="connsiteX5" fmla="*/ 1089667 w 1094817"/>
              <a:gd name="connsiteY5" fmla="*/ 353158 h 354111"/>
              <a:gd name="connsiteX6" fmla="*/ 765746 w 1094817"/>
              <a:gd name="connsiteY6" fmla="*/ 248558 h 354111"/>
              <a:gd name="connsiteX7" fmla="*/ 252873 w 1094817"/>
              <a:gd name="connsiteY7" fmla="*/ 8992 h 354111"/>
              <a:gd name="connsiteX8" fmla="*/ 330479 w 1094817"/>
              <a:gd name="connsiteY8" fmla="*/ 52856 h 354111"/>
              <a:gd name="connsiteX9" fmla="*/ 3184 w 1094817"/>
              <a:gd name="connsiteY9" fmla="*/ 73101 h 354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4817" h="354111">
                <a:moveTo>
                  <a:pt x="3184" y="73101"/>
                </a:moveTo>
                <a:cubicBezTo>
                  <a:pt x="41987" y="67478"/>
                  <a:pt x="505373" y="21364"/>
                  <a:pt x="563296" y="19115"/>
                </a:cubicBezTo>
                <a:cubicBezTo>
                  <a:pt x="621219" y="16866"/>
                  <a:pt x="342289" y="31487"/>
                  <a:pt x="350724" y="59605"/>
                </a:cubicBezTo>
                <a:cubicBezTo>
                  <a:pt x="359159" y="87723"/>
                  <a:pt x="586916" y="165329"/>
                  <a:pt x="613909" y="187823"/>
                </a:cubicBezTo>
                <a:cubicBezTo>
                  <a:pt x="640902" y="210318"/>
                  <a:pt x="433391" y="167016"/>
                  <a:pt x="512684" y="194572"/>
                </a:cubicBezTo>
                <a:cubicBezTo>
                  <a:pt x="591977" y="222128"/>
                  <a:pt x="1047490" y="344160"/>
                  <a:pt x="1089667" y="353158"/>
                </a:cubicBezTo>
                <a:cubicBezTo>
                  <a:pt x="1131844" y="362156"/>
                  <a:pt x="905212" y="305919"/>
                  <a:pt x="765746" y="248558"/>
                </a:cubicBezTo>
                <a:cubicBezTo>
                  <a:pt x="626280" y="191197"/>
                  <a:pt x="325417" y="41609"/>
                  <a:pt x="252873" y="8992"/>
                </a:cubicBezTo>
                <a:cubicBezTo>
                  <a:pt x="180329" y="-23625"/>
                  <a:pt x="368720" y="42171"/>
                  <a:pt x="330479" y="52856"/>
                </a:cubicBezTo>
                <a:cubicBezTo>
                  <a:pt x="292238" y="63541"/>
                  <a:pt x="-35619" y="78724"/>
                  <a:pt x="3184" y="73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D7D382BA-9989-F016-D103-DDFB746EAB7C}"/>
              </a:ext>
            </a:extLst>
          </p:cNvPr>
          <p:cNvSpPr/>
          <p:nvPr/>
        </p:nvSpPr>
        <p:spPr>
          <a:xfrm>
            <a:off x="5874392" y="10733215"/>
            <a:ext cx="479200" cy="587221"/>
          </a:xfrm>
          <a:custGeom>
            <a:avLst/>
            <a:gdLst>
              <a:gd name="connsiteX0" fmla="*/ 479170 w 479200"/>
              <a:gd name="connsiteY0" fmla="*/ 19 h 587221"/>
              <a:gd name="connsiteX1" fmla="*/ 172120 w 479200"/>
              <a:gd name="connsiteY1" fmla="*/ 310443 h 587221"/>
              <a:gd name="connsiteX2" fmla="*/ 273345 w 479200"/>
              <a:gd name="connsiteY2" fmla="*/ 256456 h 587221"/>
              <a:gd name="connsiteX3" fmla="*/ 38 w 479200"/>
              <a:gd name="connsiteY3" fmla="*/ 587124 h 587221"/>
              <a:gd name="connsiteX4" fmla="*/ 253100 w 479200"/>
              <a:gd name="connsiteY4" fmla="*/ 219340 h 587221"/>
              <a:gd name="connsiteX5" fmla="*/ 215984 w 479200"/>
              <a:gd name="connsiteY5" fmla="*/ 185598 h 587221"/>
              <a:gd name="connsiteX6" fmla="*/ 273345 w 479200"/>
              <a:gd name="connsiteY6" fmla="*/ 23638 h 587221"/>
              <a:gd name="connsiteX7" fmla="*/ 151875 w 479200"/>
              <a:gd name="connsiteY7" fmla="*/ 293572 h 587221"/>
              <a:gd name="connsiteX8" fmla="*/ 479170 w 479200"/>
              <a:gd name="connsiteY8" fmla="*/ 19 h 587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9200" h="587221">
                <a:moveTo>
                  <a:pt x="479170" y="19"/>
                </a:moveTo>
                <a:cubicBezTo>
                  <a:pt x="482544" y="2831"/>
                  <a:pt x="206424" y="267704"/>
                  <a:pt x="172120" y="310443"/>
                </a:cubicBezTo>
                <a:cubicBezTo>
                  <a:pt x="137816" y="353182"/>
                  <a:pt x="302025" y="210343"/>
                  <a:pt x="273345" y="256456"/>
                </a:cubicBezTo>
                <a:cubicBezTo>
                  <a:pt x="244665" y="302569"/>
                  <a:pt x="3412" y="593310"/>
                  <a:pt x="38" y="587124"/>
                </a:cubicBezTo>
                <a:cubicBezTo>
                  <a:pt x="-3336" y="580938"/>
                  <a:pt x="217109" y="286261"/>
                  <a:pt x="253100" y="219340"/>
                </a:cubicBezTo>
                <a:cubicBezTo>
                  <a:pt x="289091" y="152419"/>
                  <a:pt x="212610" y="218215"/>
                  <a:pt x="215984" y="185598"/>
                </a:cubicBezTo>
                <a:cubicBezTo>
                  <a:pt x="219358" y="152981"/>
                  <a:pt x="284030" y="5642"/>
                  <a:pt x="273345" y="23638"/>
                </a:cubicBezTo>
                <a:cubicBezTo>
                  <a:pt x="262660" y="41634"/>
                  <a:pt x="122070" y="292447"/>
                  <a:pt x="151875" y="293572"/>
                </a:cubicBezTo>
                <a:cubicBezTo>
                  <a:pt x="181680" y="294697"/>
                  <a:pt x="475796" y="-2793"/>
                  <a:pt x="479170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CF71AA95-C243-8120-C57E-CAD0F5B97CA2}"/>
              </a:ext>
            </a:extLst>
          </p:cNvPr>
          <p:cNvSpPr/>
          <p:nvPr/>
        </p:nvSpPr>
        <p:spPr>
          <a:xfrm>
            <a:off x="5525838" y="10633585"/>
            <a:ext cx="325976" cy="946919"/>
          </a:xfrm>
          <a:custGeom>
            <a:avLst/>
            <a:gdLst>
              <a:gd name="connsiteX0" fmla="*/ 324972 w 325976"/>
              <a:gd name="connsiteY0" fmla="*/ 1798 h 946919"/>
              <a:gd name="connsiteX1" fmla="*/ 85406 w 325976"/>
              <a:gd name="connsiteY1" fmla="*/ 595652 h 946919"/>
              <a:gd name="connsiteX2" fmla="*/ 142767 w 325976"/>
              <a:gd name="connsiteY2" fmla="*/ 545039 h 946919"/>
              <a:gd name="connsiteX3" fmla="*/ 1052 w 325976"/>
              <a:gd name="connsiteY3" fmla="*/ 943191 h 946919"/>
              <a:gd name="connsiteX4" fmla="*/ 230496 w 325976"/>
              <a:gd name="connsiteY4" fmla="*/ 271732 h 946919"/>
              <a:gd name="connsiteX5" fmla="*/ 173135 w 325976"/>
              <a:gd name="connsiteY5" fmla="*/ 406698 h 946919"/>
              <a:gd name="connsiteX6" fmla="*/ 324972 w 325976"/>
              <a:gd name="connsiteY6" fmla="*/ 1798 h 946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976" h="946919">
                <a:moveTo>
                  <a:pt x="324972" y="1798"/>
                </a:moveTo>
                <a:cubicBezTo>
                  <a:pt x="310351" y="33290"/>
                  <a:pt x="115773" y="505112"/>
                  <a:pt x="85406" y="595652"/>
                </a:cubicBezTo>
                <a:cubicBezTo>
                  <a:pt x="55039" y="686192"/>
                  <a:pt x="156826" y="487116"/>
                  <a:pt x="142767" y="545039"/>
                </a:cubicBezTo>
                <a:cubicBezTo>
                  <a:pt x="128708" y="602962"/>
                  <a:pt x="-13570" y="988742"/>
                  <a:pt x="1052" y="943191"/>
                </a:cubicBezTo>
                <a:cubicBezTo>
                  <a:pt x="15673" y="897640"/>
                  <a:pt x="201815" y="361148"/>
                  <a:pt x="230496" y="271732"/>
                </a:cubicBezTo>
                <a:cubicBezTo>
                  <a:pt x="259176" y="182317"/>
                  <a:pt x="156264" y="451125"/>
                  <a:pt x="173135" y="406698"/>
                </a:cubicBezTo>
                <a:cubicBezTo>
                  <a:pt x="190006" y="362271"/>
                  <a:pt x="339593" y="-29694"/>
                  <a:pt x="324972" y="17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4241471B-82D6-E14B-120D-EE4F6304572D}"/>
              </a:ext>
            </a:extLst>
          </p:cNvPr>
          <p:cNvSpPr/>
          <p:nvPr/>
        </p:nvSpPr>
        <p:spPr>
          <a:xfrm>
            <a:off x="4526574" y="10487432"/>
            <a:ext cx="930385" cy="358056"/>
          </a:xfrm>
          <a:custGeom>
            <a:avLst/>
            <a:gdLst>
              <a:gd name="connsiteX0" fmla="*/ 926084 w 930385"/>
              <a:gd name="connsiteY0" fmla="*/ 2862 h 358056"/>
              <a:gd name="connsiteX1" fmla="*/ 15058 w 930385"/>
              <a:gd name="connsiteY1" fmla="*/ 350401 h 358056"/>
              <a:gd name="connsiteX2" fmla="*/ 345727 w 930385"/>
              <a:gd name="connsiteY2" fmla="*/ 245802 h 358056"/>
              <a:gd name="connsiteX3" fmla="*/ 180393 w 930385"/>
              <a:gd name="connsiteY3" fmla="*/ 276169 h 358056"/>
              <a:gd name="connsiteX4" fmla="*/ 524558 w 930385"/>
              <a:gd name="connsiteY4" fmla="*/ 141203 h 358056"/>
              <a:gd name="connsiteX5" fmla="*/ 365972 w 930385"/>
              <a:gd name="connsiteY5" fmla="*/ 181693 h 358056"/>
              <a:gd name="connsiteX6" fmla="*/ 926084 w 930385"/>
              <a:gd name="connsiteY6" fmla="*/ 2862 h 358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0385" h="358056">
                <a:moveTo>
                  <a:pt x="926084" y="2862"/>
                </a:moveTo>
                <a:cubicBezTo>
                  <a:pt x="867598" y="30980"/>
                  <a:pt x="111784" y="309911"/>
                  <a:pt x="15058" y="350401"/>
                </a:cubicBezTo>
                <a:cubicBezTo>
                  <a:pt x="-81668" y="390891"/>
                  <a:pt x="318171" y="258174"/>
                  <a:pt x="345727" y="245802"/>
                </a:cubicBezTo>
                <a:cubicBezTo>
                  <a:pt x="373283" y="233430"/>
                  <a:pt x="150588" y="293602"/>
                  <a:pt x="180393" y="276169"/>
                </a:cubicBezTo>
                <a:cubicBezTo>
                  <a:pt x="210198" y="258736"/>
                  <a:pt x="493628" y="156949"/>
                  <a:pt x="524558" y="141203"/>
                </a:cubicBezTo>
                <a:cubicBezTo>
                  <a:pt x="555488" y="125457"/>
                  <a:pt x="303550" y="200813"/>
                  <a:pt x="365972" y="181693"/>
                </a:cubicBezTo>
                <a:cubicBezTo>
                  <a:pt x="428394" y="162573"/>
                  <a:pt x="984570" y="-25256"/>
                  <a:pt x="926084" y="28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88B28860-E792-7A59-D0C7-2C292D2E17AC}"/>
              </a:ext>
            </a:extLst>
          </p:cNvPr>
          <p:cNvSpPr/>
          <p:nvPr/>
        </p:nvSpPr>
        <p:spPr>
          <a:xfrm>
            <a:off x="5017390" y="10672499"/>
            <a:ext cx="657964" cy="597228"/>
          </a:xfrm>
          <a:custGeom>
            <a:avLst/>
            <a:gdLst>
              <a:gd name="connsiteX0" fmla="*/ 657964 w 657964"/>
              <a:gd name="connsiteY0" fmla="*/ 0 h 597228"/>
              <a:gd name="connsiteX1" fmla="*/ 0 w 657964"/>
              <a:gd name="connsiteY1" fmla="*/ 597228 h 597228"/>
              <a:gd name="connsiteX2" fmla="*/ 435268 w 657964"/>
              <a:gd name="connsiteY2" fmla="*/ 202450 h 597228"/>
              <a:gd name="connsiteX3" fmla="*/ 246315 w 657964"/>
              <a:gd name="connsiteY3" fmla="*/ 357662 h 597228"/>
              <a:gd name="connsiteX4" fmla="*/ 657964 w 657964"/>
              <a:gd name="connsiteY4" fmla="*/ 0 h 597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964" h="597228">
                <a:moveTo>
                  <a:pt x="657964" y="0"/>
                </a:moveTo>
                <a:lnTo>
                  <a:pt x="0" y="597228"/>
                </a:lnTo>
                <a:lnTo>
                  <a:pt x="435268" y="202450"/>
                </a:lnTo>
                <a:cubicBezTo>
                  <a:pt x="476320" y="162522"/>
                  <a:pt x="246315" y="357662"/>
                  <a:pt x="246315" y="357662"/>
                </a:cubicBezTo>
                <a:lnTo>
                  <a:pt x="657964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B83392B5-E024-565D-BC2A-358B7866654C}"/>
              </a:ext>
            </a:extLst>
          </p:cNvPr>
          <p:cNvSpPr/>
          <p:nvPr/>
        </p:nvSpPr>
        <p:spPr>
          <a:xfrm>
            <a:off x="5435292" y="10642111"/>
            <a:ext cx="268223" cy="537105"/>
          </a:xfrm>
          <a:custGeom>
            <a:avLst/>
            <a:gdLst>
              <a:gd name="connsiteX0" fmla="*/ 182701 w 268223"/>
              <a:gd name="connsiteY0" fmla="*/ 20 h 537105"/>
              <a:gd name="connsiteX1" fmla="*/ 226565 w 268223"/>
              <a:gd name="connsiteY1" fmla="*/ 151858 h 537105"/>
              <a:gd name="connsiteX2" fmla="*/ 128714 w 268223"/>
              <a:gd name="connsiteY2" fmla="*/ 280076 h 537105"/>
              <a:gd name="connsiteX3" fmla="*/ 246810 w 268223"/>
              <a:gd name="connsiteY3" fmla="*/ 219341 h 537105"/>
              <a:gd name="connsiteX4" fmla="*/ 196197 w 268223"/>
              <a:gd name="connsiteY4" fmla="*/ 327315 h 537105"/>
              <a:gd name="connsiteX5" fmla="*/ 495 w 268223"/>
              <a:gd name="connsiteY5" fmla="*/ 536513 h 537105"/>
              <a:gd name="connsiteX6" fmla="*/ 260307 w 268223"/>
              <a:gd name="connsiteY6" fmla="*/ 256457 h 537105"/>
              <a:gd name="connsiteX7" fmla="*/ 206320 w 268223"/>
              <a:gd name="connsiteY7" fmla="*/ 232838 h 537105"/>
              <a:gd name="connsiteX8" fmla="*/ 260307 w 268223"/>
              <a:gd name="connsiteY8" fmla="*/ 141735 h 537105"/>
              <a:gd name="connsiteX9" fmla="*/ 182701 w 268223"/>
              <a:gd name="connsiteY9" fmla="*/ 20 h 53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8223" h="537105">
                <a:moveTo>
                  <a:pt x="182701" y="20"/>
                </a:moveTo>
                <a:cubicBezTo>
                  <a:pt x="177077" y="1707"/>
                  <a:pt x="235563" y="105182"/>
                  <a:pt x="226565" y="151858"/>
                </a:cubicBezTo>
                <a:cubicBezTo>
                  <a:pt x="217567" y="198534"/>
                  <a:pt x="125340" y="268829"/>
                  <a:pt x="128714" y="280076"/>
                </a:cubicBezTo>
                <a:cubicBezTo>
                  <a:pt x="132088" y="291323"/>
                  <a:pt x="235563" y="211468"/>
                  <a:pt x="246810" y="219341"/>
                </a:cubicBezTo>
                <a:cubicBezTo>
                  <a:pt x="258057" y="227214"/>
                  <a:pt x="237249" y="274453"/>
                  <a:pt x="196197" y="327315"/>
                </a:cubicBezTo>
                <a:cubicBezTo>
                  <a:pt x="155145" y="380177"/>
                  <a:pt x="-10190" y="548323"/>
                  <a:pt x="495" y="536513"/>
                </a:cubicBezTo>
                <a:cubicBezTo>
                  <a:pt x="11180" y="524703"/>
                  <a:pt x="226003" y="307069"/>
                  <a:pt x="260307" y="256457"/>
                </a:cubicBezTo>
                <a:cubicBezTo>
                  <a:pt x="294611" y="205845"/>
                  <a:pt x="206320" y="251958"/>
                  <a:pt x="206320" y="232838"/>
                </a:cubicBezTo>
                <a:cubicBezTo>
                  <a:pt x="206320" y="213718"/>
                  <a:pt x="268743" y="179976"/>
                  <a:pt x="260307" y="141735"/>
                </a:cubicBezTo>
                <a:cubicBezTo>
                  <a:pt x="251871" y="103494"/>
                  <a:pt x="188325" y="-1667"/>
                  <a:pt x="182701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4DABC11F-F035-1EBD-A45F-C14C4E4CFDD0}"/>
              </a:ext>
            </a:extLst>
          </p:cNvPr>
          <p:cNvSpPr/>
          <p:nvPr/>
        </p:nvSpPr>
        <p:spPr>
          <a:xfrm>
            <a:off x="4786923" y="11024787"/>
            <a:ext cx="714196" cy="640053"/>
          </a:xfrm>
          <a:custGeom>
            <a:avLst/>
            <a:gdLst>
              <a:gd name="connsiteX0" fmla="*/ 712974 w 714196"/>
              <a:gd name="connsiteY0" fmla="*/ 2000 h 640053"/>
              <a:gd name="connsiteX1" fmla="*/ 135991 w 714196"/>
              <a:gd name="connsiteY1" fmla="*/ 457513 h 640053"/>
              <a:gd name="connsiteX2" fmla="*/ 200100 w 714196"/>
              <a:gd name="connsiteY2" fmla="*/ 427145 h 640053"/>
              <a:gd name="connsiteX3" fmla="*/ 7772 w 714196"/>
              <a:gd name="connsiteY3" fmla="*/ 629595 h 640053"/>
              <a:gd name="connsiteX4" fmla="*/ 510523 w 714196"/>
              <a:gd name="connsiteY4" fmla="*/ 52612 h 640053"/>
              <a:gd name="connsiteX5" fmla="*/ 294577 w 714196"/>
              <a:gd name="connsiteY5" fmla="*/ 282056 h 640053"/>
              <a:gd name="connsiteX6" fmla="*/ 712974 w 714196"/>
              <a:gd name="connsiteY6" fmla="*/ 2000 h 640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4196" h="640053">
                <a:moveTo>
                  <a:pt x="712974" y="2000"/>
                </a:moveTo>
                <a:cubicBezTo>
                  <a:pt x="686543" y="31243"/>
                  <a:pt x="221470" y="386656"/>
                  <a:pt x="135991" y="457513"/>
                </a:cubicBezTo>
                <a:cubicBezTo>
                  <a:pt x="50512" y="528370"/>
                  <a:pt x="221470" y="398465"/>
                  <a:pt x="200100" y="427145"/>
                </a:cubicBezTo>
                <a:cubicBezTo>
                  <a:pt x="178730" y="455825"/>
                  <a:pt x="-43965" y="692017"/>
                  <a:pt x="7772" y="629595"/>
                </a:cubicBezTo>
                <a:cubicBezTo>
                  <a:pt x="59509" y="567173"/>
                  <a:pt x="462722" y="110535"/>
                  <a:pt x="510523" y="52612"/>
                </a:cubicBezTo>
                <a:cubicBezTo>
                  <a:pt x="558324" y="-5311"/>
                  <a:pt x="260273" y="290491"/>
                  <a:pt x="294577" y="282056"/>
                </a:cubicBezTo>
                <a:cubicBezTo>
                  <a:pt x="328881" y="273621"/>
                  <a:pt x="739405" y="-27243"/>
                  <a:pt x="712974" y="20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95E5AC18-97EA-53A4-B68E-FA84176D3CE5}"/>
              </a:ext>
            </a:extLst>
          </p:cNvPr>
          <p:cNvSpPr/>
          <p:nvPr/>
        </p:nvSpPr>
        <p:spPr>
          <a:xfrm>
            <a:off x="3536126" y="11154639"/>
            <a:ext cx="226074" cy="611872"/>
          </a:xfrm>
          <a:custGeom>
            <a:avLst/>
            <a:gdLst>
              <a:gd name="connsiteX0" fmla="*/ 226073 w 226074"/>
              <a:gd name="connsiteY0" fmla="*/ 91469 h 611872"/>
              <a:gd name="connsiteX1" fmla="*/ 57365 w 226074"/>
              <a:gd name="connsiteY1" fmla="*/ 341157 h 611872"/>
              <a:gd name="connsiteX2" fmla="*/ 40494 w 226074"/>
              <a:gd name="connsiteY2" fmla="*/ 513240 h 611872"/>
              <a:gd name="connsiteX3" fmla="*/ 53991 w 226074"/>
              <a:gd name="connsiteY3" fmla="*/ 428886 h 611872"/>
              <a:gd name="connsiteX4" fmla="*/ 4 w 226074"/>
              <a:gd name="connsiteY4" fmla="*/ 611091 h 611872"/>
              <a:gd name="connsiteX5" fmla="*/ 57365 w 226074"/>
              <a:gd name="connsiteY5" fmla="*/ 344531 h 611872"/>
              <a:gd name="connsiteX6" fmla="*/ 57365 w 226074"/>
              <a:gd name="connsiteY6" fmla="*/ 366 h 611872"/>
              <a:gd name="connsiteX7" fmla="*/ 60739 w 226074"/>
              <a:gd name="connsiteY7" fmla="*/ 273674 h 611872"/>
              <a:gd name="connsiteX8" fmla="*/ 226073 w 226074"/>
              <a:gd name="connsiteY8" fmla="*/ 91469 h 611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074" h="611872">
                <a:moveTo>
                  <a:pt x="226073" y="91469"/>
                </a:moveTo>
                <a:cubicBezTo>
                  <a:pt x="225511" y="102716"/>
                  <a:pt x="88295" y="270862"/>
                  <a:pt x="57365" y="341157"/>
                </a:cubicBezTo>
                <a:cubicBezTo>
                  <a:pt x="26435" y="411452"/>
                  <a:pt x="41056" y="498619"/>
                  <a:pt x="40494" y="513240"/>
                </a:cubicBezTo>
                <a:cubicBezTo>
                  <a:pt x="39932" y="527861"/>
                  <a:pt x="60739" y="412578"/>
                  <a:pt x="53991" y="428886"/>
                </a:cubicBezTo>
                <a:cubicBezTo>
                  <a:pt x="47243" y="445194"/>
                  <a:pt x="-558" y="625150"/>
                  <a:pt x="4" y="611091"/>
                </a:cubicBezTo>
                <a:cubicBezTo>
                  <a:pt x="566" y="597032"/>
                  <a:pt x="47805" y="446319"/>
                  <a:pt x="57365" y="344531"/>
                </a:cubicBezTo>
                <a:cubicBezTo>
                  <a:pt x="66925" y="242743"/>
                  <a:pt x="56803" y="12175"/>
                  <a:pt x="57365" y="366"/>
                </a:cubicBezTo>
                <a:cubicBezTo>
                  <a:pt x="57927" y="-11443"/>
                  <a:pt x="30371" y="266363"/>
                  <a:pt x="60739" y="273674"/>
                </a:cubicBezTo>
                <a:cubicBezTo>
                  <a:pt x="91106" y="280985"/>
                  <a:pt x="226635" y="80222"/>
                  <a:pt x="226073" y="914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B8F11593-1067-2B05-37B6-30D09E64A611}"/>
              </a:ext>
            </a:extLst>
          </p:cNvPr>
          <p:cNvSpPr/>
          <p:nvPr/>
        </p:nvSpPr>
        <p:spPr>
          <a:xfrm>
            <a:off x="4072253" y="10222234"/>
            <a:ext cx="52710" cy="1442339"/>
          </a:xfrm>
          <a:custGeom>
            <a:avLst/>
            <a:gdLst>
              <a:gd name="connsiteX0" fmla="*/ 370 w 52710"/>
              <a:gd name="connsiteY0" fmla="*/ 1500 h 1442339"/>
              <a:gd name="connsiteX1" fmla="*/ 50982 w 52710"/>
              <a:gd name="connsiteY1" fmla="*/ 713450 h 1442339"/>
              <a:gd name="connsiteX2" fmla="*/ 37486 w 52710"/>
              <a:gd name="connsiteY2" fmla="*/ 554864 h 1442339"/>
              <a:gd name="connsiteX3" fmla="*/ 3744 w 52710"/>
              <a:gd name="connsiteY3" fmla="*/ 1442271 h 1442339"/>
              <a:gd name="connsiteX4" fmla="*/ 40860 w 52710"/>
              <a:gd name="connsiteY4" fmla="*/ 504252 h 1442339"/>
              <a:gd name="connsiteX5" fmla="*/ 23989 w 52710"/>
              <a:gd name="connsiteY5" fmla="*/ 254563 h 1442339"/>
              <a:gd name="connsiteX6" fmla="*/ 27363 w 52710"/>
              <a:gd name="connsiteY6" fmla="*/ 517748 h 1442339"/>
              <a:gd name="connsiteX7" fmla="*/ 370 w 52710"/>
              <a:gd name="connsiteY7" fmla="*/ 1500 h 1442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710" h="1442339">
                <a:moveTo>
                  <a:pt x="370" y="1500"/>
                </a:moveTo>
                <a:cubicBezTo>
                  <a:pt x="4306" y="34117"/>
                  <a:pt x="44796" y="621223"/>
                  <a:pt x="50982" y="713450"/>
                </a:cubicBezTo>
                <a:cubicBezTo>
                  <a:pt x="57168" y="805677"/>
                  <a:pt x="45359" y="433394"/>
                  <a:pt x="37486" y="554864"/>
                </a:cubicBezTo>
                <a:cubicBezTo>
                  <a:pt x="29613" y="676334"/>
                  <a:pt x="3182" y="1450706"/>
                  <a:pt x="3744" y="1442271"/>
                </a:cubicBezTo>
                <a:cubicBezTo>
                  <a:pt x="4306" y="1433836"/>
                  <a:pt x="37486" y="702203"/>
                  <a:pt x="40860" y="504252"/>
                </a:cubicBezTo>
                <a:cubicBezTo>
                  <a:pt x="44234" y="306301"/>
                  <a:pt x="26238" y="252314"/>
                  <a:pt x="23989" y="254563"/>
                </a:cubicBezTo>
                <a:cubicBezTo>
                  <a:pt x="21740" y="256812"/>
                  <a:pt x="29613" y="557113"/>
                  <a:pt x="27363" y="517748"/>
                </a:cubicBezTo>
                <a:cubicBezTo>
                  <a:pt x="25114" y="478383"/>
                  <a:pt x="-3566" y="-31117"/>
                  <a:pt x="370" y="15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477F28F5-7035-3426-DA7B-AD6B044A19B8}"/>
              </a:ext>
            </a:extLst>
          </p:cNvPr>
          <p:cNvSpPr/>
          <p:nvPr/>
        </p:nvSpPr>
        <p:spPr>
          <a:xfrm>
            <a:off x="3194033" y="10120995"/>
            <a:ext cx="422534" cy="1517161"/>
          </a:xfrm>
          <a:custGeom>
            <a:avLst/>
            <a:gdLst>
              <a:gd name="connsiteX0" fmla="*/ 368974 w 422534"/>
              <a:gd name="connsiteY0" fmla="*/ 467 h 1517161"/>
              <a:gd name="connsiteX1" fmla="*/ 379484 w 422534"/>
              <a:gd name="connsiteY1" fmla="*/ 452412 h 1517161"/>
              <a:gd name="connsiteX2" fmla="*/ 232339 w 422534"/>
              <a:gd name="connsiteY2" fmla="*/ 967419 h 1517161"/>
              <a:gd name="connsiteX3" fmla="*/ 305912 w 422534"/>
              <a:gd name="connsiteY3" fmla="*/ 820274 h 1517161"/>
              <a:gd name="connsiteX4" fmla="*/ 1112 w 422534"/>
              <a:gd name="connsiteY4" fmla="*/ 1513957 h 1517161"/>
              <a:gd name="connsiteX5" fmla="*/ 211319 w 422534"/>
              <a:gd name="connsiteY5" fmla="*/ 1062012 h 1517161"/>
              <a:gd name="connsiteX6" fmla="*/ 421526 w 422534"/>
              <a:gd name="connsiteY6" fmla="*/ 662619 h 1517161"/>
              <a:gd name="connsiteX7" fmla="*/ 295401 w 422534"/>
              <a:gd name="connsiteY7" fmla="*/ 788743 h 1517161"/>
              <a:gd name="connsiteX8" fmla="*/ 400505 w 422534"/>
              <a:gd name="connsiteY8" fmla="*/ 536495 h 1517161"/>
              <a:gd name="connsiteX9" fmla="*/ 368974 w 422534"/>
              <a:gd name="connsiteY9" fmla="*/ 467 h 1517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534" h="1517161">
                <a:moveTo>
                  <a:pt x="368974" y="467"/>
                </a:moveTo>
                <a:cubicBezTo>
                  <a:pt x="365471" y="-13547"/>
                  <a:pt x="402256" y="291253"/>
                  <a:pt x="379484" y="452412"/>
                </a:cubicBezTo>
                <a:cubicBezTo>
                  <a:pt x="356712" y="613571"/>
                  <a:pt x="244601" y="906109"/>
                  <a:pt x="232339" y="967419"/>
                </a:cubicBezTo>
                <a:cubicBezTo>
                  <a:pt x="220077" y="1028729"/>
                  <a:pt x="344450" y="729184"/>
                  <a:pt x="305912" y="820274"/>
                </a:cubicBezTo>
                <a:cubicBezTo>
                  <a:pt x="267374" y="911364"/>
                  <a:pt x="16877" y="1473667"/>
                  <a:pt x="1112" y="1513957"/>
                </a:cubicBezTo>
                <a:cubicBezTo>
                  <a:pt x="-14653" y="1554247"/>
                  <a:pt x="141250" y="1203902"/>
                  <a:pt x="211319" y="1062012"/>
                </a:cubicBezTo>
                <a:cubicBezTo>
                  <a:pt x="281388" y="920122"/>
                  <a:pt x="407512" y="708164"/>
                  <a:pt x="421526" y="662619"/>
                </a:cubicBezTo>
                <a:cubicBezTo>
                  <a:pt x="435540" y="617074"/>
                  <a:pt x="298905" y="809764"/>
                  <a:pt x="295401" y="788743"/>
                </a:cubicBezTo>
                <a:cubicBezTo>
                  <a:pt x="291897" y="767722"/>
                  <a:pt x="384739" y="671378"/>
                  <a:pt x="400505" y="536495"/>
                </a:cubicBezTo>
                <a:cubicBezTo>
                  <a:pt x="416271" y="401612"/>
                  <a:pt x="372477" y="14481"/>
                  <a:pt x="368974" y="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FCA3FFA4-EDDB-0E3A-C4E3-1B9F216C444C}"/>
              </a:ext>
            </a:extLst>
          </p:cNvPr>
          <p:cNvSpPr/>
          <p:nvPr/>
        </p:nvSpPr>
        <p:spPr>
          <a:xfrm>
            <a:off x="4200624" y="4426226"/>
            <a:ext cx="2398959" cy="2128707"/>
          </a:xfrm>
          <a:custGeom>
            <a:avLst/>
            <a:gdLst>
              <a:gd name="connsiteX0" fmla="*/ 2398959 w 2398959"/>
              <a:gd name="connsiteY0" fmla="*/ 0 h 2128707"/>
              <a:gd name="connsiteX1" fmla="*/ 1391793 w 2398959"/>
              <a:gd name="connsiteY1" fmla="*/ 549965 h 2128707"/>
              <a:gd name="connsiteX2" fmla="*/ 1597202 w 2398959"/>
              <a:gd name="connsiteY2" fmla="*/ 457200 h 2128707"/>
              <a:gd name="connsiteX3" fmla="*/ 1093619 w 2398959"/>
              <a:gd name="connsiteY3" fmla="*/ 848139 h 2128707"/>
              <a:gd name="connsiteX4" fmla="*/ 1166506 w 2398959"/>
              <a:gd name="connsiteY4" fmla="*/ 755374 h 2128707"/>
              <a:gd name="connsiteX5" fmla="*/ 570159 w 2398959"/>
              <a:gd name="connsiteY5" fmla="*/ 1437861 h 2128707"/>
              <a:gd name="connsiteX6" fmla="*/ 656298 w 2398959"/>
              <a:gd name="connsiteY6" fmla="*/ 1265583 h 2128707"/>
              <a:gd name="connsiteX7" fmla="*/ 258733 w 2398959"/>
              <a:gd name="connsiteY7" fmla="*/ 1729409 h 2128707"/>
              <a:gd name="connsiteX8" fmla="*/ 344872 w 2398959"/>
              <a:gd name="connsiteY8" fmla="*/ 1649896 h 2128707"/>
              <a:gd name="connsiteX9" fmla="*/ 6941 w 2398959"/>
              <a:gd name="connsiteY9" fmla="*/ 2120348 h 2128707"/>
              <a:gd name="connsiteX10" fmla="*/ 709306 w 2398959"/>
              <a:gd name="connsiteY10" fmla="*/ 1186070 h 2128707"/>
              <a:gd name="connsiteX11" fmla="*/ 629793 w 2398959"/>
              <a:gd name="connsiteY11" fmla="*/ 1318591 h 2128707"/>
              <a:gd name="connsiteX12" fmla="*/ 1424924 w 2398959"/>
              <a:gd name="connsiteY12" fmla="*/ 430696 h 2128707"/>
              <a:gd name="connsiteX13" fmla="*/ 1067115 w 2398959"/>
              <a:gd name="connsiteY13" fmla="*/ 808383 h 2128707"/>
              <a:gd name="connsiteX14" fmla="*/ 1875498 w 2398959"/>
              <a:gd name="connsiteY14" fmla="*/ 119270 h 2128707"/>
              <a:gd name="connsiteX15" fmla="*/ 1504437 w 2398959"/>
              <a:gd name="connsiteY15" fmla="*/ 443948 h 2128707"/>
              <a:gd name="connsiteX16" fmla="*/ 1862246 w 2398959"/>
              <a:gd name="connsiteY16" fmla="*/ 218661 h 2128707"/>
              <a:gd name="connsiteX17" fmla="*/ 1405046 w 2398959"/>
              <a:gd name="connsiteY17" fmla="*/ 377687 h 2128707"/>
              <a:gd name="connsiteX18" fmla="*/ 2398959 w 2398959"/>
              <a:gd name="connsiteY18" fmla="*/ 0 h 2128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398959" h="2128707">
                <a:moveTo>
                  <a:pt x="2398959" y="0"/>
                </a:moveTo>
                <a:lnTo>
                  <a:pt x="1391793" y="549965"/>
                </a:lnTo>
                <a:cubicBezTo>
                  <a:pt x="1258167" y="626165"/>
                  <a:pt x="1646898" y="407504"/>
                  <a:pt x="1597202" y="457200"/>
                </a:cubicBezTo>
                <a:cubicBezTo>
                  <a:pt x="1547506" y="506896"/>
                  <a:pt x="1165402" y="798443"/>
                  <a:pt x="1093619" y="848139"/>
                </a:cubicBezTo>
                <a:cubicBezTo>
                  <a:pt x="1021836" y="897835"/>
                  <a:pt x="1253749" y="657087"/>
                  <a:pt x="1166506" y="755374"/>
                </a:cubicBezTo>
                <a:cubicBezTo>
                  <a:pt x="1079263" y="853661"/>
                  <a:pt x="655194" y="1352826"/>
                  <a:pt x="570159" y="1437861"/>
                </a:cubicBezTo>
                <a:cubicBezTo>
                  <a:pt x="485124" y="1522896"/>
                  <a:pt x="708202" y="1216992"/>
                  <a:pt x="656298" y="1265583"/>
                </a:cubicBezTo>
                <a:cubicBezTo>
                  <a:pt x="604394" y="1314174"/>
                  <a:pt x="310637" y="1665357"/>
                  <a:pt x="258733" y="1729409"/>
                </a:cubicBezTo>
                <a:cubicBezTo>
                  <a:pt x="206829" y="1793461"/>
                  <a:pt x="386837" y="1584739"/>
                  <a:pt x="344872" y="1649896"/>
                </a:cubicBezTo>
                <a:cubicBezTo>
                  <a:pt x="302907" y="1715053"/>
                  <a:pt x="-53798" y="2197652"/>
                  <a:pt x="6941" y="2120348"/>
                </a:cubicBezTo>
                <a:cubicBezTo>
                  <a:pt x="67680" y="2043044"/>
                  <a:pt x="605497" y="1319696"/>
                  <a:pt x="709306" y="1186070"/>
                </a:cubicBezTo>
                <a:cubicBezTo>
                  <a:pt x="813115" y="1052444"/>
                  <a:pt x="510523" y="1444487"/>
                  <a:pt x="629793" y="1318591"/>
                </a:cubicBezTo>
                <a:cubicBezTo>
                  <a:pt x="749063" y="1192695"/>
                  <a:pt x="1352037" y="515731"/>
                  <a:pt x="1424924" y="430696"/>
                </a:cubicBezTo>
                <a:cubicBezTo>
                  <a:pt x="1497811" y="345661"/>
                  <a:pt x="992019" y="860287"/>
                  <a:pt x="1067115" y="808383"/>
                </a:cubicBezTo>
                <a:cubicBezTo>
                  <a:pt x="1142211" y="756479"/>
                  <a:pt x="1802611" y="180009"/>
                  <a:pt x="1875498" y="119270"/>
                </a:cubicBezTo>
                <a:cubicBezTo>
                  <a:pt x="1948385" y="58531"/>
                  <a:pt x="1506646" y="427383"/>
                  <a:pt x="1504437" y="443948"/>
                </a:cubicBezTo>
                <a:cubicBezTo>
                  <a:pt x="1502228" y="460513"/>
                  <a:pt x="1878811" y="229704"/>
                  <a:pt x="1862246" y="218661"/>
                </a:cubicBezTo>
                <a:cubicBezTo>
                  <a:pt x="1845681" y="207618"/>
                  <a:pt x="1405046" y="377687"/>
                  <a:pt x="1405046" y="377687"/>
                </a:cubicBezTo>
                <a:lnTo>
                  <a:pt x="239895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CDC678F8-AFED-D516-2A72-56700D4E6676}"/>
              </a:ext>
            </a:extLst>
          </p:cNvPr>
          <p:cNvSpPr/>
          <p:nvPr/>
        </p:nvSpPr>
        <p:spPr>
          <a:xfrm>
            <a:off x="3485300" y="6091442"/>
            <a:ext cx="902330" cy="1846898"/>
          </a:xfrm>
          <a:custGeom>
            <a:avLst/>
            <a:gdLst>
              <a:gd name="connsiteX0" fmla="*/ 901170 w 902330"/>
              <a:gd name="connsiteY0" fmla="*/ 4558 h 1846898"/>
              <a:gd name="connsiteX1" fmla="*/ 344578 w 902330"/>
              <a:gd name="connsiteY1" fmla="*/ 1144245 h 1846898"/>
              <a:gd name="connsiteX2" fmla="*/ 430717 w 902330"/>
              <a:gd name="connsiteY2" fmla="*/ 852697 h 1846898"/>
              <a:gd name="connsiteX3" fmla="*/ 22 w 902330"/>
              <a:gd name="connsiteY3" fmla="*/ 1846610 h 1846898"/>
              <a:gd name="connsiteX4" fmla="*/ 410839 w 902330"/>
              <a:gd name="connsiteY4" fmla="*/ 958715 h 1846898"/>
              <a:gd name="connsiteX5" fmla="*/ 304822 w 902330"/>
              <a:gd name="connsiteY5" fmla="*/ 1217132 h 1846898"/>
              <a:gd name="connsiteX6" fmla="*/ 709013 w 902330"/>
              <a:gd name="connsiteY6" fmla="*/ 455132 h 1846898"/>
              <a:gd name="connsiteX7" fmla="*/ 496978 w 902330"/>
              <a:gd name="connsiteY7" fmla="*/ 733428 h 1846898"/>
              <a:gd name="connsiteX8" fmla="*/ 901170 w 902330"/>
              <a:gd name="connsiteY8" fmla="*/ 4558 h 1846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2330" h="1846898">
                <a:moveTo>
                  <a:pt x="901170" y="4558"/>
                </a:moveTo>
                <a:cubicBezTo>
                  <a:pt x="875770" y="73028"/>
                  <a:pt x="422987" y="1002889"/>
                  <a:pt x="344578" y="1144245"/>
                </a:cubicBezTo>
                <a:cubicBezTo>
                  <a:pt x="266169" y="1285601"/>
                  <a:pt x="488143" y="735636"/>
                  <a:pt x="430717" y="852697"/>
                </a:cubicBezTo>
                <a:cubicBezTo>
                  <a:pt x="373291" y="969758"/>
                  <a:pt x="3335" y="1828940"/>
                  <a:pt x="22" y="1846610"/>
                </a:cubicBezTo>
                <a:cubicBezTo>
                  <a:pt x="-3291" y="1864280"/>
                  <a:pt x="360039" y="1063628"/>
                  <a:pt x="410839" y="958715"/>
                </a:cubicBezTo>
                <a:cubicBezTo>
                  <a:pt x="461639" y="853802"/>
                  <a:pt x="255126" y="1301062"/>
                  <a:pt x="304822" y="1217132"/>
                </a:cubicBezTo>
                <a:cubicBezTo>
                  <a:pt x="354518" y="1133202"/>
                  <a:pt x="676987" y="535749"/>
                  <a:pt x="709013" y="455132"/>
                </a:cubicBezTo>
                <a:cubicBezTo>
                  <a:pt x="741039" y="374515"/>
                  <a:pt x="467161" y="806315"/>
                  <a:pt x="496978" y="733428"/>
                </a:cubicBezTo>
                <a:cubicBezTo>
                  <a:pt x="526795" y="660541"/>
                  <a:pt x="926570" y="-63912"/>
                  <a:pt x="901170" y="45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897C620D-2425-F825-E56D-118C463AD287}"/>
              </a:ext>
            </a:extLst>
          </p:cNvPr>
          <p:cNvSpPr/>
          <p:nvPr/>
        </p:nvSpPr>
        <p:spPr>
          <a:xfrm>
            <a:off x="3077453" y="6007650"/>
            <a:ext cx="1495445" cy="2216087"/>
          </a:xfrm>
          <a:custGeom>
            <a:avLst/>
            <a:gdLst>
              <a:gd name="connsiteX0" fmla="*/ 1494547 w 1495445"/>
              <a:gd name="connsiteY0" fmla="*/ 2211 h 2216087"/>
              <a:gd name="connsiteX1" fmla="*/ 387990 w 1495445"/>
              <a:gd name="connsiteY1" fmla="*/ 1446698 h 2216087"/>
              <a:gd name="connsiteX2" fmla="*/ 487382 w 1495445"/>
              <a:gd name="connsiteY2" fmla="*/ 1287672 h 2216087"/>
              <a:gd name="connsiteX3" fmla="*/ 3677 w 1495445"/>
              <a:gd name="connsiteY3" fmla="*/ 2208698 h 2216087"/>
              <a:gd name="connsiteX4" fmla="*/ 785556 w 1495445"/>
              <a:gd name="connsiteY4" fmla="*/ 704576 h 2216087"/>
              <a:gd name="connsiteX5" fmla="*/ 480756 w 1495445"/>
              <a:gd name="connsiteY5" fmla="*/ 1214785 h 2216087"/>
              <a:gd name="connsiteX6" fmla="*/ 805434 w 1495445"/>
              <a:gd name="connsiteY6" fmla="*/ 770837 h 2216087"/>
              <a:gd name="connsiteX7" fmla="*/ 580147 w 1495445"/>
              <a:gd name="connsiteY7" fmla="*/ 1108767 h 2216087"/>
              <a:gd name="connsiteX8" fmla="*/ 1494547 w 1495445"/>
              <a:gd name="connsiteY8" fmla="*/ 2211 h 2216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95445" h="2216087">
                <a:moveTo>
                  <a:pt x="1494547" y="2211"/>
                </a:moveTo>
                <a:cubicBezTo>
                  <a:pt x="1462521" y="58533"/>
                  <a:pt x="555851" y="1232455"/>
                  <a:pt x="387990" y="1446698"/>
                </a:cubicBezTo>
                <a:cubicBezTo>
                  <a:pt x="220129" y="1660942"/>
                  <a:pt x="551434" y="1160672"/>
                  <a:pt x="487382" y="1287672"/>
                </a:cubicBezTo>
                <a:cubicBezTo>
                  <a:pt x="423330" y="1414672"/>
                  <a:pt x="-46019" y="2305881"/>
                  <a:pt x="3677" y="2208698"/>
                </a:cubicBezTo>
                <a:cubicBezTo>
                  <a:pt x="53373" y="2111515"/>
                  <a:pt x="706043" y="870228"/>
                  <a:pt x="785556" y="704576"/>
                </a:cubicBezTo>
                <a:cubicBezTo>
                  <a:pt x="865069" y="538924"/>
                  <a:pt x="477443" y="1203742"/>
                  <a:pt x="480756" y="1214785"/>
                </a:cubicBezTo>
                <a:cubicBezTo>
                  <a:pt x="484069" y="1225828"/>
                  <a:pt x="788869" y="788507"/>
                  <a:pt x="805434" y="770837"/>
                </a:cubicBezTo>
                <a:cubicBezTo>
                  <a:pt x="821999" y="753167"/>
                  <a:pt x="467504" y="1234663"/>
                  <a:pt x="580147" y="1108767"/>
                </a:cubicBezTo>
                <a:cubicBezTo>
                  <a:pt x="692790" y="982871"/>
                  <a:pt x="1526573" y="-54111"/>
                  <a:pt x="1494547" y="22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DB5EBB48-3187-0B68-1E9D-E9D90B3BE4FE}"/>
              </a:ext>
            </a:extLst>
          </p:cNvPr>
          <p:cNvSpPr/>
          <p:nvPr/>
        </p:nvSpPr>
        <p:spPr>
          <a:xfrm>
            <a:off x="4038376" y="4199959"/>
            <a:ext cx="2422273" cy="2087580"/>
          </a:xfrm>
          <a:custGeom>
            <a:avLst/>
            <a:gdLst>
              <a:gd name="connsiteX0" fmla="*/ 2422059 w 2422273"/>
              <a:gd name="connsiteY0" fmla="*/ 67241 h 2087580"/>
              <a:gd name="connsiteX1" fmla="*/ 1388389 w 2422273"/>
              <a:gd name="connsiteY1" fmla="*/ 550945 h 2087580"/>
              <a:gd name="connsiteX2" fmla="*/ 1567294 w 2422273"/>
              <a:gd name="connsiteY2" fmla="*/ 438302 h 2087580"/>
              <a:gd name="connsiteX3" fmla="*/ 745659 w 2422273"/>
              <a:gd name="connsiteY3" fmla="*/ 1127415 h 2087580"/>
              <a:gd name="connsiteX4" fmla="*/ 884807 w 2422273"/>
              <a:gd name="connsiteY4" fmla="*/ 908754 h 2087580"/>
              <a:gd name="connsiteX5" fmla="*/ 49920 w 2422273"/>
              <a:gd name="connsiteY5" fmla="*/ 2041815 h 2087580"/>
              <a:gd name="connsiteX6" fmla="*/ 222198 w 2422273"/>
              <a:gd name="connsiteY6" fmla="*/ 1723763 h 2087580"/>
              <a:gd name="connsiteX7" fmla="*/ 1269120 w 2422273"/>
              <a:gd name="connsiteY7" fmla="*/ 425050 h 2087580"/>
              <a:gd name="connsiteX8" fmla="*/ 831798 w 2422273"/>
              <a:gd name="connsiteY8" fmla="*/ 1014771 h 2087580"/>
              <a:gd name="connsiteX9" fmla="*/ 2024494 w 2422273"/>
              <a:gd name="connsiteY9" fmla="*/ 53989 h 2087580"/>
              <a:gd name="connsiteX10" fmla="*/ 1448024 w 2422273"/>
              <a:gd name="connsiteY10" fmla="*/ 444928 h 2087580"/>
              <a:gd name="connsiteX11" fmla="*/ 2402181 w 2422273"/>
              <a:gd name="connsiteY11" fmla="*/ 980 h 2087580"/>
              <a:gd name="connsiteX12" fmla="*/ 1487781 w 2422273"/>
              <a:gd name="connsiteY12" fmla="*/ 319032 h 2087580"/>
              <a:gd name="connsiteX13" fmla="*/ 2422059 w 2422273"/>
              <a:gd name="connsiteY13" fmla="*/ 67241 h 2087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22273" h="2087580">
                <a:moveTo>
                  <a:pt x="2422059" y="67241"/>
                </a:moveTo>
                <a:cubicBezTo>
                  <a:pt x="2405494" y="105893"/>
                  <a:pt x="1530850" y="489102"/>
                  <a:pt x="1388389" y="550945"/>
                </a:cubicBezTo>
                <a:cubicBezTo>
                  <a:pt x="1245928" y="612788"/>
                  <a:pt x="1674416" y="342224"/>
                  <a:pt x="1567294" y="438302"/>
                </a:cubicBezTo>
                <a:cubicBezTo>
                  <a:pt x="1460172" y="534380"/>
                  <a:pt x="859407" y="1049006"/>
                  <a:pt x="745659" y="1127415"/>
                </a:cubicBezTo>
                <a:cubicBezTo>
                  <a:pt x="631911" y="1205824"/>
                  <a:pt x="1000763" y="756354"/>
                  <a:pt x="884807" y="908754"/>
                </a:cubicBezTo>
                <a:cubicBezTo>
                  <a:pt x="768851" y="1061154"/>
                  <a:pt x="160355" y="1905980"/>
                  <a:pt x="49920" y="2041815"/>
                </a:cubicBezTo>
                <a:cubicBezTo>
                  <a:pt x="-60515" y="2177650"/>
                  <a:pt x="18998" y="1993224"/>
                  <a:pt x="222198" y="1723763"/>
                </a:cubicBezTo>
                <a:cubicBezTo>
                  <a:pt x="425398" y="1454302"/>
                  <a:pt x="1167520" y="543215"/>
                  <a:pt x="1269120" y="425050"/>
                </a:cubicBezTo>
                <a:cubicBezTo>
                  <a:pt x="1370720" y="306885"/>
                  <a:pt x="705902" y="1076615"/>
                  <a:pt x="831798" y="1014771"/>
                </a:cubicBezTo>
                <a:cubicBezTo>
                  <a:pt x="957694" y="952928"/>
                  <a:pt x="1921790" y="148963"/>
                  <a:pt x="2024494" y="53989"/>
                </a:cubicBezTo>
                <a:cubicBezTo>
                  <a:pt x="2127198" y="-40985"/>
                  <a:pt x="1385076" y="453763"/>
                  <a:pt x="1448024" y="444928"/>
                </a:cubicBezTo>
                <a:cubicBezTo>
                  <a:pt x="1510972" y="436093"/>
                  <a:pt x="2395555" y="21963"/>
                  <a:pt x="2402181" y="980"/>
                </a:cubicBezTo>
                <a:cubicBezTo>
                  <a:pt x="2408807" y="-20003"/>
                  <a:pt x="1485572" y="302467"/>
                  <a:pt x="1487781" y="319032"/>
                </a:cubicBezTo>
                <a:cubicBezTo>
                  <a:pt x="1489990" y="335597"/>
                  <a:pt x="2438624" y="28589"/>
                  <a:pt x="2422059" y="672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E81752A4-2CB7-B5CC-F475-6305848F4DA8}"/>
              </a:ext>
            </a:extLst>
          </p:cNvPr>
          <p:cNvSpPr/>
          <p:nvPr/>
        </p:nvSpPr>
        <p:spPr>
          <a:xfrm>
            <a:off x="3167197" y="4843396"/>
            <a:ext cx="1483824" cy="3134909"/>
          </a:xfrm>
          <a:custGeom>
            <a:avLst/>
            <a:gdLst>
              <a:gd name="connsiteX0" fmla="*/ 1418055 w 1483824"/>
              <a:gd name="connsiteY0" fmla="*/ 179178 h 3134909"/>
              <a:gd name="connsiteX1" fmla="*/ 530160 w 1483824"/>
              <a:gd name="connsiteY1" fmla="*/ 2007978 h 3134909"/>
              <a:gd name="connsiteX2" fmla="*/ 695812 w 1483824"/>
              <a:gd name="connsiteY2" fmla="*/ 1643543 h 3134909"/>
              <a:gd name="connsiteX3" fmla="*/ 13325 w 1483824"/>
              <a:gd name="connsiteY3" fmla="*/ 3107908 h 3134909"/>
              <a:gd name="connsiteX4" fmla="*/ 298246 w 1483824"/>
              <a:gd name="connsiteY4" fmla="*/ 2471804 h 3134909"/>
              <a:gd name="connsiteX5" fmla="*/ 954229 w 1483824"/>
              <a:gd name="connsiteY5" fmla="*/ 974308 h 3134909"/>
              <a:gd name="connsiteX6" fmla="*/ 801829 w 1483824"/>
              <a:gd name="connsiteY6" fmla="*/ 1544152 h 3134909"/>
              <a:gd name="connsiteX7" fmla="*/ 1424681 w 1483824"/>
              <a:gd name="connsiteY7" fmla="*/ 112917 h 3134909"/>
              <a:gd name="connsiteX8" fmla="*/ 1418055 w 1483824"/>
              <a:gd name="connsiteY8" fmla="*/ 99665 h 3134909"/>
              <a:gd name="connsiteX9" fmla="*/ 1418055 w 1483824"/>
              <a:gd name="connsiteY9" fmla="*/ 179178 h 313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83824" h="3134909">
                <a:moveTo>
                  <a:pt x="1418055" y="179178"/>
                </a:moveTo>
                <a:cubicBezTo>
                  <a:pt x="1270073" y="497230"/>
                  <a:pt x="650534" y="1763917"/>
                  <a:pt x="530160" y="2007978"/>
                </a:cubicBezTo>
                <a:cubicBezTo>
                  <a:pt x="409786" y="2252039"/>
                  <a:pt x="781951" y="1460221"/>
                  <a:pt x="695812" y="1643543"/>
                </a:cubicBezTo>
                <a:cubicBezTo>
                  <a:pt x="609673" y="1826865"/>
                  <a:pt x="79586" y="2969865"/>
                  <a:pt x="13325" y="3107908"/>
                </a:cubicBezTo>
                <a:cubicBezTo>
                  <a:pt x="-52936" y="3245951"/>
                  <a:pt x="141429" y="2827404"/>
                  <a:pt x="298246" y="2471804"/>
                </a:cubicBezTo>
                <a:cubicBezTo>
                  <a:pt x="455063" y="2116204"/>
                  <a:pt x="870299" y="1128917"/>
                  <a:pt x="954229" y="974308"/>
                </a:cubicBezTo>
                <a:cubicBezTo>
                  <a:pt x="1038159" y="819699"/>
                  <a:pt x="723420" y="1687717"/>
                  <a:pt x="801829" y="1544152"/>
                </a:cubicBezTo>
                <a:cubicBezTo>
                  <a:pt x="880238" y="1400587"/>
                  <a:pt x="1321977" y="353665"/>
                  <a:pt x="1424681" y="112917"/>
                </a:cubicBezTo>
                <a:cubicBezTo>
                  <a:pt x="1527385" y="-127831"/>
                  <a:pt x="1418055" y="89726"/>
                  <a:pt x="1418055" y="99665"/>
                </a:cubicBezTo>
                <a:cubicBezTo>
                  <a:pt x="1418055" y="109604"/>
                  <a:pt x="1566037" y="-138874"/>
                  <a:pt x="1418055" y="179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7359AAA4-A415-DA2F-4C64-5BEE1BA7D5CA}"/>
              </a:ext>
            </a:extLst>
          </p:cNvPr>
          <p:cNvSpPr/>
          <p:nvPr/>
        </p:nvSpPr>
        <p:spPr>
          <a:xfrm>
            <a:off x="3027669" y="5753686"/>
            <a:ext cx="919983" cy="2465571"/>
          </a:xfrm>
          <a:custGeom>
            <a:avLst/>
            <a:gdLst>
              <a:gd name="connsiteX0" fmla="*/ 914853 w 919983"/>
              <a:gd name="connsiteY0" fmla="*/ 11010 h 2465571"/>
              <a:gd name="connsiteX1" fmla="*/ 292001 w 919983"/>
              <a:gd name="connsiteY1" fmla="*/ 1654279 h 2465571"/>
              <a:gd name="connsiteX2" fmla="*/ 345009 w 919983"/>
              <a:gd name="connsiteY2" fmla="*/ 1409114 h 2465571"/>
              <a:gd name="connsiteX3" fmla="*/ 13705 w 919983"/>
              <a:gd name="connsiteY3" fmla="*/ 2376523 h 2465571"/>
              <a:gd name="connsiteX4" fmla="*/ 66714 w 919983"/>
              <a:gd name="connsiteY4" fmla="*/ 2263879 h 2465571"/>
              <a:gd name="connsiteX5" fmla="*/ 99844 w 919983"/>
              <a:gd name="connsiteY5" fmla="*/ 978418 h 2465571"/>
              <a:gd name="connsiteX6" fmla="*/ 139601 w 919983"/>
              <a:gd name="connsiteY6" fmla="*/ 2157862 h 2465571"/>
              <a:gd name="connsiteX7" fmla="*/ 225740 w 919983"/>
              <a:gd name="connsiteY7" fmla="*/ 1872940 h 2465571"/>
              <a:gd name="connsiteX8" fmla="*/ 404644 w 919983"/>
              <a:gd name="connsiteY8" fmla="*/ 1157323 h 2465571"/>
              <a:gd name="connsiteX9" fmla="*/ 179357 w 919983"/>
              <a:gd name="connsiteY9" fmla="*/ 1654279 h 2465571"/>
              <a:gd name="connsiteX10" fmla="*/ 875096 w 919983"/>
              <a:gd name="connsiteY10" fmla="*/ 315810 h 2465571"/>
              <a:gd name="connsiteX11" fmla="*/ 603427 w 919983"/>
              <a:gd name="connsiteY11" fmla="*/ 905531 h 2465571"/>
              <a:gd name="connsiteX12" fmla="*/ 914853 w 919983"/>
              <a:gd name="connsiteY12" fmla="*/ 11010 h 2465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9983" h="2465571">
                <a:moveTo>
                  <a:pt x="914853" y="11010"/>
                </a:moveTo>
                <a:cubicBezTo>
                  <a:pt x="862949" y="135801"/>
                  <a:pt x="386975" y="1421262"/>
                  <a:pt x="292001" y="1654279"/>
                </a:cubicBezTo>
                <a:cubicBezTo>
                  <a:pt x="197027" y="1887296"/>
                  <a:pt x="391392" y="1288740"/>
                  <a:pt x="345009" y="1409114"/>
                </a:cubicBezTo>
                <a:cubicBezTo>
                  <a:pt x="298626" y="1529488"/>
                  <a:pt x="60087" y="2234062"/>
                  <a:pt x="13705" y="2376523"/>
                </a:cubicBezTo>
                <a:cubicBezTo>
                  <a:pt x="-32677" y="2518984"/>
                  <a:pt x="52358" y="2496896"/>
                  <a:pt x="66714" y="2263879"/>
                </a:cubicBezTo>
                <a:cubicBezTo>
                  <a:pt x="81070" y="2030862"/>
                  <a:pt x="87696" y="996088"/>
                  <a:pt x="99844" y="978418"/>
                </a:cubicBezTo>
                <a:cubicBezTo>
                  <a:pt x="111992" y="960749"/>
                  <a:pt x="118618" y="2008775"/>
                  <a:pt x="139601" y="2157862"/>
                </a:cubicBezTo>
                <a:cubicBezTo>
                  <a:pt x="160584" y="2306949"/>
                  <a:pt x="181566" y="2039696"/>
                  <a:pt x="225740" y="1872940"/>
                </a:cubicBezTo>
                <a:cubicBezTo>
                  <a:pt x="269914" y="1706184"/>
                  <a:pt x="412374" y="1193766"/>
                  <a:pt x="404644" y="1157323"/>
                </a:cubicBezTo>
                <a:cubicBezTo>
                  <a:pt x="396914" y="1120880"/>
                  <a:pt x="100948" y="1794531"/>
                  <a:pt x="179357" y="1654279"/>
                </a:cubicBezTo>
                <a:cubicBezTo>
                  <a:pt x="257766" y="1514027"/>
                  <a:pt x="804418" y="440601"/>
                  <a:pt x="875096" y="315810"/>
                </a:cubicBezTo>
                <a:cubicBezTo>
                  <a:pt x="945774" y="191019"/>
                  <a:pt x="599010" y="948601"/>
                  <a:pt x="603427" y="905531"/>
                </a:cubicBezTo>
                <a:cubicBezTo>
                  <a:pt x="607844" y="862461"/>
                  <a:pt x="966757" y="-113781"/>
                  <a:pt x="914853" y="110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480D6522-85E1-EC73-37F5-2886E53CE2D5}"/>
              </a:ext>
            </a:extLst>
          </p:cNvPr>
          <p:cNvSpPr/>
          <p:nvPr/>
        </p:nvSpPr>
        <p:spPr>
          <a:xfrm>
            <a:off x="1628801" y="2875386"/>
            <a:ext cx="4079781" cy="1113755"/>
          </a:xfrm>
          <a:custGeom>
            <a:avLst/>
            <a:gdLst>
              <a:gd name="connsiteX0" fmla="*/ 4069634 w 4079781"/>
              <a:gd name="connsiteY0" fmla="*/ 265379 h 1113755"/>
              <a:gd name="connsiteX1" fmla="*/ 1896277 w 4079781"/>
              <a:gd name="connsiteY1" fmla="*/ 344892 h 1113755"/>
              <a:gd name="connsiteX2" fmla="*/ 2452869 w 4079781"/>
              <a:gd name="connsiteY2" fmla="*/ 238875 h 1113755"/>
              <a:gd name="connsiteX3" fmla="*/ 597564 w 4079781"/>
              <a:gd name="connsiteY3" fmla="*/ 901484 h 1113755"/>
              <a:gd name="connsiteX4" fmla="*/ 836103 w 4079781"/>
              <a:gd name="connsiteY4" fmla="*/ 782214 h 1113755"/>
              <a:gd name="connsiteX5" fmla="*/ 40973 w 4079781"/>
              <a:gd name="connsiteY5" fmla="*/ 1100266 h 1113755"/>
              <a:gd name="connsiteX6" fmla="*/ 2320347 w 4079781"/>
              <a:gd name="connsiteY6" fmla="*/ 252127 h 1113755"/>
              <a:gd name="connsiteX7" fmla="*/ 1419199 w 4079781"/>
              <a:gd name="connsiteY7" fmla="*/ 464162 h 1113755"/>
              <a:gd name="connsiteX8" fmla="*/ 3181738 w 4079781"/>
              <a:gd name="connsiteY8" fmla="*/ 278631 h 1113755"/>
              <a:gd name="connsiteX9" fmla="*/ 3088973 w 4079781"/>
              <a:gd name="connsiteY9" fmla="*/ 132857 h 1113755"/>
              <a:gd name="connsiteX10" fmla="*/ 3870851 w 4079781"/>
              <a:gd name="connsiteY10" fmla="*/ 336 h 1113755"/>
              <a:gd name="connsiteX11" fmla="*/ 2757669 w 4079781"/>
              <a:gd name="connsiteY11" fmla="*/ 172614 h 1113755"/>
              <a:gd name="connsiteX12" fmla="*/ 4069634 w 4079781"/>
              <a:gd name="connsiteY12" fmla="*/ 265379 h 1113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79781" h="1113755">
                <a:moveTo>
                  <a:pt x="4069634" y="265379"/>
                </a:moveTo>
                <a:cubicBezTo>
                  <a:pt x="3926069" y="294092"/>
                  <a:pt x="2165738" y="349309"/>
                  <a:pt x="1896277" y="344892"/>
                </a:cubicBezTo>
                <a:cubicBezTo>
                  <a:pt x="1626816" y="340475"/>
                  <a:pt x="2669321" y="146110"/>
                  <a:pt x="2452869" y="238875"/>
                </a:cubicBezTo>
                <a:cubicBezTo>
                  <a:pt x="2236417" y="331640"/>
                  <a:pt x="867025" y="810928"/>
                  <a:pt x="597564" y="901484"/>
                </a:cubicBezTo>
                <a:cubicBezTo>
                  <a:pt x="328103" y="992041"/>
                  <a:pt x="928868" y="749084"/>
                  <a:pt x="836103" y="782214"/>
                </a:cubicBezTo>
                <a:cubicBezTo>
                  <a:pt x="743338" y="815344"/>
                  <a:pt x="-206401" y="1188614"/>
                  <a:pt x="40973" y="1100266"/>
                </a:cubicBezTo>
                <a:cubicBezTo>
                  <a:pt x="288347" y="1011918"/>
                  <a:pt x="2090643" y="358144"/>
                  <a:pt x="2320347" y="252127"/>
                </a:cubicBezTo>
                <a:cubicBezTo>
                  <a:pt x="2550051" y="146110"/>
                  <a:pt x="1275634" y="459745"/>
                  <a:pt x="1419199" y="464162"/>
                </a:cubicBezTo>
                <a:cubicBezTo>
                  <a:pt x="1562764" y="468579"/>
                  <a:pt x="2903442" y="333848"/>
                  <a:pt x="3181738" y="278631"/>
                </a:cubicBezTo>
                <a:cubicBezTo>
                  <a:pt x="3460034" y="223414"/>
                  <a:pt x="2974121" y="179239"/>
                  <a:pt x="3088973" y="132857"/>
                </a:cubicBezTo>
                <a:cubicBezTo>
                  <a:pt x="3203825" y="86475"/>
                  <a:pt x="3926068" y="-6290"/>
                  <a:pt x="3870851" y="336"/>
                </a:cubicBezTo>
                <a:cubicBezTo>
                  <a:pt x="3815634" y="6962"/>
                  <a:pt x="2728956" y="128440"/>
                  <a:pt x="2757669" y="172614"/>
                </a:cubicBezTo>
                <a:cubicBezTo>
                  <a:pt x="2786382" y="216788"/>
                  <a:pt x="4213199" y="236666"/>
                  <a:pt x="4069634" y="2653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4897A509-9D2D-6CDB-A274-571E2304DB3A}"/>
              </a:ext>
            </a:extLst>
          </p:cNvPr>
          <p:cNvSpPr/>
          <p:nvPr/>
        </p:nvSpPr>
        <p:spPr>
          <a:xfrm>
            <a:off x="6404422" y="4570804"/>
            <a:ext cx="1365180" cy="769384"/>
          </a:xfrm>
          <a:custGeom>
            <a:avLst/>
            <a:gdLst>
              <a:gd name="connsiteX0" fmla="*/ 3358 w 1365180"/>
              <a:gd name="connsiteY0" fmla="*/ 1196 h 769384"/>
              <a:gd name="connsiteX1" fmla="*/ 952659 w 1365180"/>
              <a:gd name="connsiteY1" fmla="*/ 392085 h 769384"/>
              <a:gd name="connsiteX2" fmla="*/ 833996 w 1365180"/>
              <a:gd name="connsiteY2" fmla="*/ 308323 h 769384"/>
              <a:gd name="connsiteX3" fmla="*/ 1294686 w 1365180"/>
              <a:gd name="connsiteY3" fmla="*/ 720152 h 769384"/>
              <a:gd name="connsiteX4" fmla="*/ 1196964 w 1365180"/>
              <a:gd name="connsiteY4" fmla="*/ 601489 h 769384"/>
              <a:gd name="connsiteX5" fmla="*/ 1364488 w 1365180"/>
              <a:gd name="connsiteY5" fmla="*/ 769013 h 769384"/>
              <a:gd name="connsiteX6" fmla="*/ 1120183 w 1365180"/>
              <a:gd name="connsiteY6" fmla="*/ 545648 h 769384"/>
              <a:gd name="connsiteX7" fmla="*/ 554790 w 1365180"/>
              <a:gd name="connsiteY7" fmla="*/ 182680 h 769384"/>
              <a:gd name="connsiteX8" fmla="*/ 701373 w 1365180"/>
              <a:gd name="connsiteY8" fmla="*/ 273422 h 769384"/>
              <a:gd name="connsiteX9" fmla="*/ 505929 w 1365180"/>
              <a:gd name="connsiteY9" fmla="*/ 189660 h 769384"/>
              <a:gd name="connsiteX10" fmla="*/ 631572 w 1365180"/>
              <a:gd name="connsiteY10" fmla="*/ 266442 h 769384"/>
              <a:gd name="connsiteX11" fmla="*/ 3358 w 1365180"/>
              <a:gd name="connsiteY11" fmla="*/ 1196 h 769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65180" h="769384">
                <a:moveTo>
                  <a:pt x="3358" y="1196"/>
                </a:moveTo>
                <a:cubicBezTo>
                  <a:pt x="56873" y="22137"/>
                  <a:pt x="814219" y="340897"/>
                  <a:pt x="952659" y="392085"/>
                </a:cubicBezTo>
                <a:cubicBezTo>
                  <a:pt x="1091099" y="443273"/>
                  <a:pt x="776992" y="253645"/>
                  <a:pt x="833996" y="308323"/>
                </a:cubicBezTo>
                <a:cubicBezTo>
                  <a:pt x="891001" y="363001"/>
                  <a:pt x="1234191" y="671291"/>
                  <a:pt x="1294686" y="720152"/>
                </a:cubicBezTo>
                <a:cubicBezTo>
                  <a:pt x="1355181" y="769013"/>
                  <a:pt x="1185330" y="593346"/>
                  <a:pt x="1196964" y="601489"/>
                </a:cubicBezTo>
                <a:cubicBezTo>
                  <a:pt x="1208598" y="609632"/>
                  <a:pt x="1377285" y="778320"/>
                  <a:pt x="1364488" y="769013"/>
                </a:cubicBezTo>
                <a:cubicBezTo>
                  <a:pt x="1351691" y="759706"/>
                  <a:pt x="1255133" y="643370"/>
                  <a:pt x="1120183" y="545648"/>
                </a:cubicBezTo>
                <a:cubicBezTo>
                  <a:pt x="985233" y="447926"/>
                  <a:pt x="624592" y="228051"/>
                  <a:pt x="554790" y="182680"/>
                </a:cubicBezTo>
                <a:cubicBezTo>
                  <a:pt x="484988" y="137309"/>
                  <a:pt x="709516" y="272259"/>
                  <a:pt x="701373" y="273422"/>
                </a:cubicBezTo>
                <a:cubicBezTo>
                  <a:pt x="693230" y="274585"/>
                  <a:pt x="517562" y="190823"/>
                  <a:pt x="505929" y="189660"/>
                </a:cubicBezTo>
                <a:cubicBezTo>
                  <a:pt x="494296" y="188497"/>
                  <a:pt x="710680" y="292036"/>
                  <a:pt x="631572" y="266442"/>
                </a:cubicBezTo>
                <a:cubicBezTo>
                  <a:pt x="552464" y="240848"/>
                  <a:pt x="-50157" y="-19745"/>
                  <a:pt x="3358" y="1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7257ABB5-16DE-86CE-A7F4-B83AACE27F45}"/>
              </a:ext>
            </a:extLst>
          </p:cNvPr>
          <p:cNvSpPr/>
          <p:nvPr/>
        </p:nvSpPr>
        <p:spPr>
          <a:xfrm>
            <a:off x="6428511" y="4239470"/>
            <a:ext cx="1686726" cy="978421"/>
          </a:xfrm>
          <a:custGeom>
            <a:avLst/>
            <a:gdLst>
              <a:gd name="connsiteX0" fmla="*/ 14170 w 1686726"/>
              <a:gd name="connsiteY0" fmla="*/ 227828 h 978421"/>
              <a:gd name="connsiteX1" fmla="*/ 502781 w 1686726"/>
              <a:gd name="connsiteY1" fmla="*/ 95205 h 978421"/>
              <a:gd name="connsiteX2" fmla="*/ 907629 w 1686726"/>
              <a:gd name="connsiteY2" fmla="*/ 388371 h 978421"/>
              <a:gd name="connsiteX3" fmla="*/ 719165 w 1686726"/>
              <a:gd name="connsiteY3" fmla="*/ 178967 h 978421"/>
              <a:gd name="connsiteX4" fmla="*/ 1668466 w 1686726"/>
              <a:gd name="connsiteY4" fmla="*/ 960744 h 978421"/>
              <a:gd name="connsiteX5" fmla="*/ 1284558 w 1686726"/>
              <a:gd name="connsiteY5" fmla="*/ 667577 h 978421"/>
              <a:gd name="connsiteX6" fmla="*/ 551642 w 1686726"/>
              <a:gd name="connsiteY6" fmla="*/ 18423 h 978421"/>
              <a:gd name="connsiteX7" fmla="*/ 670304 w 1686726"/>
              <a:gd name="connsiteY7" fmla="*/ 171986 h 978421"/>
              <a:gd name="connsiteX8" fmla="*/ 335257 w 1686726"/>
              <a:gd name="connsiteY8" fmla="*/ 109165 h 978421"/>
              <a:gd name="connsiteX9" fmla="*/ 146793 w 1686726"/>
              <a:gd name="connsiteY9" fmla="*/ 165006 h 978421"/>
              <a:gd name="connsiteX10" fmla="*/ 14170 w 1686726"/>
              <a:gd name="connsiteY10" fmla="*/ 227828 h 978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86726" h="978421">
                <a:moveTo>
                  <a:pt x="14170" y="227828"/>
                </a:moveTo>
                <a:cubicBezTo>
                  <a:pt x="73501" y="216195"/>
                  <a:pt x="353871" y="68448"/>
                  <a:pt x="502781" y="95205"/>
                </a:cubicBezTo>
                <a:cubicBezTo>
                  <a:pt x="651691" y="121962"/>
                  <a:pt x="871565" y="374411"/>
                  <a:pt x="907629" y="388371"/>
                </a:cubicBezTo>
                <a:cubicBezTo>
                  <a:pt x="943693" y="402331"/>
                  <a:pt x="592359" y="83572"/>
                  <a:pt x="719165" y="178967"/>
                </a:cubicBezTo>
                <a:cubicBezTo>
                  <a:pt x="845971" y="274362"/>
                  <a:pt x="1574234" y="879309"/>
                  <a:pt x="1668466" y="960744"/>
                </a:cubicBezTo>
                <a:cubicBezTo>
                  <a:pt x="1762698" y="1042179"/>
                  <a:pt x="1470695" y="824630"/>
                  <a:pt x="1284558" y="667577"/>
                </a:cubicBezTo>
                <a:cubicBezTo>
                  <a:pt x="1098421" y="510524"/>
                  <a:pt x="654018" y="101021"/>
                  <a:pt x="551642" y="18423"/>
                </a:cubicBezTo>
                <a:cubicBezTo>
                  <a:pt x="449266" y="-64176"/>
                  <a:pt x="706368" y="156862"/>
                  <a:pt x="670304" y="171986"/>
                </a:cubicBezTo>
                <a:cubicBezTo>
                  <a:pt x="634240" y="187110"/>
                  <a:pt x="422509" y="110328"/>
                  <a:pt x="335257" y="109165"/>
                </a:cubicBezTo>
                <a:cubicBezTo>
                  <a:pt x="248005" y="108002"/>
                  <a:pt x="195654" y="142902"/>
                  <a:pt x="146793" y="165006"/>
                </a:cubicBezTo>
                <a:cubicBezTo>
                  <a:pt x="97932" y="187110"/>
                  <a:pt x="-45161" y="239461"/>
                  <a:pt x="14170" y="2278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522F5269-7C09-A341-DF54-A4DEE4767A25}"/>
              </a:ext>
            </a:extLst>
          </p:cNvPr>
          <p:cNvSpPr/>
          <p:nvPr/>
        </p:nvSpPr>
        <p:spPr>
          <a:xfrm>
            <a:off x="1127597" y="3917221"/>
            <a:ext cx="883447" cy="2731009"/>
          </a:xfrm>
          <a:custGeom>
            <a:avLst/>
            <a:gdLst>
              <a:gd name="connsiteX0" fmla="*/ 872653 w 883447"/>
              <a:gd name="connsiteY0" fmla="*/ 26129 h 2731009"/>
              <a:gd name="connsiteX1" fmla="*/ 101128 w 883447"/>
              <a:gd name="connsiteY1" fmla="*/ 1469167 h 2731009"/>
              <a:gd name="connsiteX2" fmla="*/ 215428 w 883447"/>
              <a:gd name="connsiteY2" fmla="*/ 1254854 h 2731009"/>
              <a:gd name="connsiteX3" fmla="*/ 86841 w 883447"/>
              <a:gd name="connsiteY3" fmla="*/ 1640617 h 2731009"/>
              <a:gd name="connsiteX4" fmla="*/ 143991 w 883447"/>
              <a:gd name="connsiteY4" fmla="*/ 2126392 h 2731009"/>
              <a:gd name="connsiteX5" fmla="*/ 72553 w 883447"/>
              <a:gd name="connsiteY5" fmla="*/ 1797779 h 2731009"/>
              <a:gd name="connsiteX6" fmla="*/ 272578 w 883447"/>
              <a:gd name="connsiteY6" fmla="*/ 2683604 h 2731009"/>
              <a:gd name="connsiteX7" fmla="*/ 272578 w 883447"/>
              <a:gd name="connsiteY7" fmla="*/ 2483579 h 2731009"/>
              <a:gd name="connsiteX8" fmla="*/ 1116 w 883447"/>
              <a:gd name="connsiteY8" fmla="*/ 1412017 h 2731009"/>
              <a:gd name="connsiteX9" fmla="*/ 186853 w 883447"/>
              <a:gd name="connsiteY9" fmla="*/ 1654904 h 2731009"/>
              <a:gd name="connsiteX10" fmla="*/ 444028 w 883447"/>
              <a:gd name="connsiteY10" fmla="*/ 240442 h 2731009"/>
              <a:gd name="connsiteX11" fmla="*/ 429741 w 883447"/>
              <a:gd name="connsiteY11" fmla="*/ 954817 h 2731009"/>
              <a:gd name="connsiteX12" fmla="*/ 544041 w 883447"/>
              <a:gd name="connsiteY12" fmla="*/ 569054 h 2731009"/>
              <a:gd name="connsiteX13" fmla="*/ 872653 w 883447"/>
              <a:gd name="connsiteY13" fmla="*/ 26129 h 273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83447" h="2731009">
                <a:moveTo>
                  <a:pt x="872653" y="26129"/>
                </a:moveTo>
                <a:cubicBezTo>
                  <a:pt x="798834" y="176148"/>
                  <a:pt x="210665" y="1264380"/>
                  <a:pt x="101128" y="1469167"/>
                </a:cubicBezTo>
                <a:cubicBezTo>
                  <a:pt x="-8410" y="1673955"/>
                  <a:pt x="217809" y="1226279"/>
                  <a:pt x="215428" y="1254854"/>
                </a:cubicBezTo>
                <a:cubicBezTo>
                  <a:pt x="213047" y="1283429"/>
                  <a:pt x="98747" y="1495361"/>
                  <a:pt x="86841" y="1640617"/>
                </a:cubicBezTo>
                <a:cubicBezTo>
                  <a:pt x="74935" y="1785873"/>
                  <a:pt x="146372" y="2100198"/>
                  <a:pt x="143991" y="2126392"/>
                </a:cubicBezTo>
                <a:cubicBezTo>
                  <a:pt x="141610" y="2152586"/>
                  <a:pt x="51122" y="1704910"/>
                  <a:pt x="72553" y="1797779"/>
                </a:cubicBezTo>
                <a:cubicBezTo>
                  <a:pt x="93984" y="1890648"/>
                  <a:pt x="239240" y="2569304"/>
                  <a:pt x="272578" y="2683604"/>
                </a:cubicBezTo>
                <a:cubicBezTo>
                  <a:pt x="305915" y="2797904"/>
                  <a:pt x="317822" y="2695510"/>
                  <a:pt x="272578" y="2483579"/>
                </a:cubicBezTo>
                <a:cubicBezTo>
                  <a:pt x="227334" y="2271648"/>
                  <a:pt x="15403" y="1550130"/>
                  <a:pt x="1116" y="1412017"/>
                </a:cubicBezTo>
                <a:cubicBezTo>
                  <a:pt x="-13172" y="1273905"/>
                  <a:pt x="113034" y="1850166"/>
                  <a:pt x="186853" y="1654904"/>
                </a:cubicBezTo>
                <a:cubicBezTo>
                  <a:pt x="260672" y="1459642"/>
                  <a:pt x="403547" y="357123"/>
                  <a:pt x="444028" y="240442"/>
                </a:cubicBezTo>
                <a:cubicBezTo>
                  <a:pt x="484509" y="123761"/>
                  <a:pt x="413072" y="900048"/>
                  <a:pt x="429741" y="954817"/>
                </a:cubicBezTo>
                <a:cubicBezTo>
                  <a:pt x="446410" y="1009586"/>
                  <a:pt x="467841" y="723835"/>
                  <a:pt x="544041" y="569054"/>
                </a:cubicBezTo>
                <a:cubicBezTo>
                  <a:pt x="620241" y="414273"/>
                  <a:pt x="946472" y="-123890"/>
                  <a:pt x="872653" y="261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0F6EBDFD-FB1D-2D5D-A758-965DD1B75403}"/>
              </a:ext>
            </a:extLst>
          </p:cNvPr>
          <p:cNvSpPr/>
          <p:nvPr/>
        </p:nvSpPr>
        <p:spPr>
          <a:xfrm>
            <a:off x="1100017" y="5012972"/>
            <a:ext cx="711107" cy="2238604"/>
          </a:xfrm>
          <a:custGeom>
            <a:avLst/>
            <a:gdLst>
              <a:gd name="connsiteX0" fmla="*/ 121 w 711107"/>
              <a:gd name="connsiteY0" fmla="*/ 1941 h 2238604"/>
              <a:gd name="connsiteX1" fmla="*/ 42983 w 711107"/>
              <a:gd name="connsiteY1" fmla="*/ 1459266 h 2238604"/>
              <a:gd name="connsiteX2" fmla="*/ 71558 w 711107"/>
              <a:gd name="connsiteY2" fmla="*/ 1102078 h 2238604"/>
              <a:gd name="connsiteX3" fmla="*/ 685921 w 711107"/>
              <a:gd name="connsiteY3" fmla="*/ 2202216 h 2238604"/>
              <a:gd name="connsiteX4" fmla="*/ 543046 w 711107"/>
              <a:gd name="connsiteY4" fmla="*/ 1887891 h 2238604"/>
              <a:gd name="connsiteX5" fmla="*/ 85846 w 711107"/>
              <a:gd name="connsiteY5" fmla="*/ 1030641 h 2238604"/>
              <a:gd name="connsiteX6" fmla="*/ 57271 w 711107"/>
              <a:gd name="connsiteY6" fmla="*/ 1144941 h 2238604"/>
              <a:gd name="connsiteX7" fmla="*/ 121 w 711107"/>
              <a:gd name="connsiteY7" fmla="*/ 1941 h 2238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1107" h="2238604">
                <a:moveTo>
                  <a:pt x="121" y="1941"/>
                </a:moveTo>
                <a:cubicBezTo>
                  <a:pt x="-2260" y="54328"/>
                  <a:pt x="31077" y="1275910"/>
                  <a:pt x="42983" y="1459266"/>
                </a:cubicBezTo>
                <a:cubicBezTo>
                  <a:pt x="54889" y="1642622"/>
                  <a:pt x="-35598" y="978253"/>
                  <a:pt x="71558" y="1102078"/>
                </a:cubicBezTo>
                <a:cubicBezTo>
                  <a:pt x="178714" y="1225903"/>
                  <a:pt x="607340" y="2071247"/>
                  <a:pt x="685921" y="2202216"/>
                </a:cubicBezTo>
                <a:cubicBezTo>
                  <a:pt x="764502" y="2333185"/>
                  <a:pt x="643058" y="2083153"/>
                  <a:pt x="543046" y="1887891"/>
                </a:cubicBezTo>
                <a:cubicBezTo>
                  <a:pt x="443034" y="1692629"/>
                  <a:pt x="166808" y="1154466"/>
                  <a:pt x="85846" y="1030641"/>
                </a:cubicBezTo>
                <a:cubicBezTo>
                  <a:pt x="4884" y="906816"/>
                  <a:pt x="64415" y="1316391"/>
                  <a:pt x="57271" y="1144941"/>
                </a:cubicBezTo>
                <a:cubicBezTo>
                  <a:pt x="50127" y="973491"/>
                  <a:pt x="2502" y="-50446"/>
                  <a:pt x="121" y="19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>
            <a:extLst>
              <a:ext uri="{FF2B5EF4-FFF2-40B4-BE49-F238E27FC236}">
                <a16:creationId xmlns:a16="http://schemas.microsoft.com/office/drawing/2014/main" id="{EADFC475-13E2-D4C5-A78F-60EBE5BCE75F}"/>
              </a:ext>
            </a:extLst>
          </p:cNvPr>
          <p:cNvSpPr/>
          <p:nvPr/>
        </p:nvSpPr>
        <p:spPr>
          <a:xfrm>
            <a:off x="7203365" y="4920622"/>
            <a:ext cx="442797" cy="1367547"/>
          </a:xfrm>
          <a:custGeom>
            <a:avLst/>
            <a:gdLst>
              <a:gd name="connsiteX0" fmla="*/ 2 w 442797"/>
              <a:gd name="connsiteY0" fmla="*/ 34 h 1367547"/>
              <a:gd name="connsiteX1" fmla="*/ 374972 w 442797"/>
              <a:gd name="connsiteY1" fmla="*/ 506572 h 1367547"/>
              <a:gd name="connsiteX2" fmla="*/ 368393 w 442797"/>
              <a:gd name="connsiteY2" fmla="*/ 460523 h 1367547"/>
              <a:gd name="connsiteX3" fmla="*/ 440756 w 442797"/>
              <a:gd name="connsiteY3" fmla="*/ 1335453 h 1367547"/>
              <a:gd name="connsiteX4" fmla="*/ 421021 w 442797"/>
              <a:gd name="connsiteY4" fmla="*/ 1105208 h 1367547"/>
              <a:gd name="connsiteX5" fmla="*/ 401285 w 442797"/>
              <a:gd name="connsiteY5" fmla="*/ 414474 h 1367547"/>
              <a:gd name="connsiteX6" fmla="*/ 381550 w 442797"/>
              <a:gd name="connsiteY6" fmla="*/ 480259 h 1367547"/>
              <a:gd name="connsiteX7" fmla="*/ 2 w 442797"/>
              <a:gd name="connsiteY7" fmla="*/ 34 h 1367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2797" h="1367547">
                <a:moveTo>
                  <a:pt x="2" y="34"/>
                </a:moveTo>
                <a:cubicBezTo>
                  <a:pt x="-1094" y="4419"/>
                  <a:pt x="313573" y="429824"/>
                  <a:pt x="374972" y="506572"/>
                </a:cubicBezTo>
                <a:cubicBezTo>
                  <a:pt x="436371" y="583320"/>
                  <a:pt x="357429" y="322376"/>
                  <a:pt x="368393" y="460523"/>
                </a:cubicBezTo>
                <a:cubicBezTo>
                  <a:pt x="379357" y="598670"/>
                  <a:pt x="431985" y="1228006"/>
                  <a:pt x="440756" y="1335453"/>
                </a:cubicBezTo>
                <a:cubicBezTo>
                  <a:pt x="449527" y="1442900"/>
                  <a:pt x="427600" y="1258705"/>
                  <a:pt x="421021" y="1105208"/>
                </a:cubicBezTo>
                <a:cubicBezTo>
                  <a:pt x="414443" y="951712"/>
                  <a:pt x="407864" y="518632"/>
                  <a:pt x="401285" y="414474"/>
                </a:cubicBezTo>
                <a:cubicBezTo>
                  <a:pt x="394707" y="310316"/>
                  <a:pt x="446238" y="543850"/>
                  <a:pt x="381550" y="480259"/>
                </a:cubicBezTo>
                <a:cubicBezTo>
                  <a:pt x="316862" y="416668"/>
                  <a:pt x="1098" y="-4351"/>
                  <a:pt x="2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>
            <a:extLst>
              <a:ext uri="{FF2B5EF4-FFF2-40B4-BE49-F238E27FC236}">
                <a16:creationId xmlns:a16="http://schemas.microsoft.com/office/drawing/2014/main" id="{EFB1FEF2-531E-976B-3FF7-0DD02B3FD162}"/>
              </a:ext>
            </a:extLst>
          </p:cNvPr>
          <p:cNvSpPr/>
          <p:nvPr/>
        </p:nvSpPr>
        <p:spPr>
          <a:xfrm>
            <a:off x="5315339" y="3011125"/>
            <a:ext cx="1309868" cy="302449"/>
          </a:xfrm>
          <a:custGeom>
            <a:avLst/>
            <a:gdLst>
              <a:gd name="connsiteX0" fmla="*/ 22 w 1309868"/>
              <a:gd name="connsiteY0" fmla="*/ 8369 h 302449"/>
              <a:gd name="connsiteX1" fmla="*/ 809167 w 1309868"/>
              <a:gd name="connsiteY1" fmla="*/ 1790 h 302449"/>
              <a:gd name="connsiteX2" fmla="*/ 585501 w 1309868"/>
              <a:gd name="connsiteY2" fmla="*/ 21525 h 302449"/>
              <a:gd name="connsiteX3" fmla="*/ 809167 w 1309868"/>
              <a:gd name="connsiteY3" fmla="*/ 67574 h 302449"/>
              <a:gd name="connsiteX4" fmla="*/ 1059147 w 1309868"/>
              <a:gd name="connsiteY4" fmla="*/ 80731 h 302449"/>
              <a:gd name="connsiteX5" fmla="*/ 822324 w 1309868"/>
              <a:gd name="connsiteY5" fmla="*/ 153094 h 302449"/>
              <a:gd name="connsiteX6" fmla="*/ 1309127 w 1309868"/>
              <a:gd name="connsiteY6" fmla="*/ 245192 h 302449"/>
              <a:gd name="connsiteX7" fmla="*/ 940736 w 1309868"/>
              <a:gd name="connsiteY7" fmla="*/ 291240 h 302449"/>
              <a:gd name="connsiteX8" fmla="*/ 1263078 w 1309868"/>
              <a:gd name="connsiteY8" fmla="*/ 291240 h 302449"/>
              <a:gd name="connsiteX9" fmla="*/ 874952 w 1309868"/>
              <a:gd name="connsiteY9" fmla="*/ 166251 h 302449"/>
              <a:gd name="connsiteX10" fmla="*/ 782854 w 1309868"/>
              <a:gd name="connsiteY10" fmla="*/ 67574 h 302449"/>
              <a:gd name="connsiteX11" fmla="*/ 22 w 1309868"/>
              <a:gd name="connsiteY11" fmla="*/ 8369 h 302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09868" h="302449">
                <a:moveTo>
                  <a:pt x="22" y="8369"/>
                </a:moveTo>
                <a:cubicBezTo>
                  <a:pt x="4408" y="-2595"/>
                  <a:pt x="711587" y="-403"/>
                  <a:pt x="809167" y="1790"/>
                </a:cubicBezTo>
                <a:cubicBezTo>
                  <a:pt x="906747" y="3983"/>
                  <a:pt x="585501" y="10561"/>
                  <a:pt x="585501" y="21525"/>
                </a:cubicBezTo>
                <a:cubicBezTo>
                  <a:pt x="585501" y="32489"/>
                  <a:pt x="730226" y="57706"/>
                  <a:pt x="809167" y="67574"/>
                </a:cubicBezTo>
                <a:cubicBezTo>
                  <a:pt x="888108" y="77442"/>
                  <a:pt x="1056954" y="66478"/>
                  <a:pt x="1059147" y="80731"/>
                </a:cubicBezTo>
                <a:cubicBezTo>
                  <a:pt x="1061340" y="94984"/>
                  <a:pt x="780661" y="125684"/>
                  <a:pt x="822324" y="153094"/>
                </a:cubicBezTo>
                <a:cubicBezTo>
                  <a:pt x="863987" y="180504"/>
                  <a:pt x="1289392" y="222168"/>
                  <a:pt x="1309127" y="245192"/>
                </a:cubicBezTo>
                <a:cubicBezTo>
                  <a:pt x="1328862" y="268216"/>
                  <a:pt x="948411" y="283565"/>
                  <a:pt x="940736" y="291240"/>
                </a:cubicBezTo>
                <a:cubicBezTo>
                  <a:pt x="933061" y="298915"/>
                  <a:pt x="1274042" y="312072"/>
                  <a:pt x="1263078" y="291240"/>
                </a:cubicBezTo>
                <a:cubicBezTo>
                  <a:pt x="1252114" y="270409"/>
                  <a:pt x="954989" y="203529"/>
                  <a:pt x="874952" y="166251"/>
                </a:cubicBezTo>
                <a:cubicBezTo>
                  <a:pt x="794915" y="128973"/>
                  <a:pt x="926483" y="97177"/>
                  <a:pt x="782854" y="67574"/>
                </a:cubicBezTo>
                <a:cubicBezTo>
                  <a:pt x="639225" y="37971"/>
                  <a:pt x="-4364" y="19333"/>
                  <a:pt x="22" y="83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>
            <a:extLst>
              <a:ext uri="{FF2B5EF4-FFF2-40B4-BE49-F238E27FC236}">
                <a16:creationId xmlns:a16="http://schemas.microsoft.com/office/drawing/2014/main" id="{7B2C730E-8F8B-E3B6-AB96-B0D65B66ED08}"/>
              </a:ext>
            </a:extLst>
          </p:cNvPr>
          <p:cNvSpPr/>
          <p:nvPr/>
        </p:nvSpPr>
        <p:spPr>
          <a:xfrm>
            <a:off x="5874527" y="3119788"/>
            <a:ext cx="1679412" cy="913737"/>
          </a:xfrm>
          <a:custGeom>
            <a:avLst/>
            <a:gdLst>
              <a:gd name="connsiteX0" fmla="*/ 0 w 1679412"/>
              <a:gd name="connsiteY0" fmla="*/ 445714 h 913737"/>
              <a:gd name="connsiteX1" fmla="*/ 381548 w 1679412"/>
              <a:gd name="connsiteY1" fmla="*/ 261518 h 913737"/>
              <a:gd name="connsiteX2" fmla="*/ 874929 w 1679412"/>
              <a:gd name="connsiteY2" fmla="*/ 327303 h 913737"/>
              <a:gd name="connsiteX3" fmla="*/ 730204 w 1679412"/>
              <a:gd name="connsiteY3" fmla="*/ 294411 h 913737"/>
              <a:gd name="connsiteX4" fmla="*/ 730204 w 1679412"/>
              <a:gd name="connsiteY4" fmla="*/ 366773 h 913737"/>
              <a:gd name="connsiteX5" fmla="*/ 1184115 w 1679412"/>
              <a:gd name="connsiteY5" fmla="*/ 379930 h 913737"/>
              <a:gd name="connsiteX6" fmla="*/ 855194 w 1679412"/>
              <a:gd name="connsiteY6" fmla="*/ 452293 h 913737"/>
              <a:gd name="connsiteX7" fmla="*/ 690733 w 1679412"/>
              <a:gd name="connsiteY7" fmla="*/ 597018 h 913737"/>
              <a:gd name="connsiteX8" fmla="*/ 980184 w 1679412"/>
              <a:gd name="connsiteY8" fmla="*/ 445714 h 913737"/>
              <a:gd name="connsiteX9" fmla="*/ 1677496 w 1679412"/>
              <a:gd name="connsiteY9" fmla="*/ 912782 h 913737"/>
              <a:gd name="connsiteX10" fmla="*/ 1151223 w 1679412"/>
              <a:gd name="connsiteY10" fmla="*/ 550969 h 913737"/>
              <a:gd name="connsiteX11" fmla="*/ 118411 w 1679412"/>
              <a:gd name="connsiteY11" fmla="*/ 4960 h 913737"/>
              <a:gd name="connsiteX12" fmla="*/ 631528 w 1679412"/>
              <a:gd name="connsiteY12" fmla="*/ 281254 h 913737"/>
              <a:gd name="connsiteX13" fmla="*/ 249979 w 1679412"/>
              <a:gd name="connsiteY13" fmla="*/ 287832 h 913737"/>
              <a:gd name="connsiteX14" fmla="*/ 644685 w 1679412"/>
              <a:gd name="connsiteY14" fmla="*/ 156264 h 913737"/>
              <a:gd name="connsiteX15" fmla="*/ 0 w 1679412"/>
              <a:gd name="connsiteY15" fmla="*/ 445714 h 9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79412" h="913737">
                <a:moveTo>
                  <a:pt x="0" y="445714"/>
                </a:moveTo>
                <a:cubicBezTo>
                  <a:pt x="117863" y="363483"/>
                  <a:pt x="235727" y="281253"/>
                  <a:pt x="381548" y="261518"/>
                </a:cubicBezTo>
                <a:lnTo>
                  <a:pt x="874929" y="327303"/>
                </a:lnTo>
                <a:cubicBezTo>
                  <a:pt x="933038" y="332785"/>
                  <a:pt x="754325" y="287833"/>
                  <a:pt x="730204" y="294411"/>
                </a:cubicBezTo>
                <a:cubicBezTo>
                  <a:pt x="706083" y="300989"/>
                  <a:pt x="654552" y="352520"/>
                  <a:pt x="730204" y="366773"/>
                </a:cubicBezTo>
                <a:cubicBezTo>
                  <a:pt x="805856" y="381026"/>
                  <a:pt x="1163283" y="365677"/>
                  <a:pt x="1184115" y="379930"/>
                </a:cubicBezTo>
                <a:cubicBezTo>
                  <a:pt x="1204947" y="394183"/>
                  <a:pt x="937424" y="416112"/>
                  <a:pt x="855194" y="452293"/>
                </a:cubicBezTo>
                <a:cubicBezTo>
                  <a:pt x="772964" y="488474"/>
                  <a:pt x="669901" y="598114"/>
                  <a:pt x="690733" y="597018"/>
                </a:cubicBezTo>
                <a:cubicBezTo>
                  <a:pt x="711565" y="595922"/>
                  <a:pt x="815724" y="393087"/>
                  <a:pt x="980184" y="445714"/>
                </a:cubicBezTo>
                <a:cubicBezTo>
                  <a:pt x="1144644" y="498341"/>
                  <a:pt x="1648990" y="895240"/>
                  <a:pt x="1677496" y="912782"/>
                </a:cubicBezTo>
                <a:cubicBezTo>
                  <a:pt x="1706003" y="930325"/>
                  <a:pt x="1411071" y="702273"/>
                  <a:pt x="1151223" y="550969"/>
                </a:cubicBezTo>
                <a:cubicBezTo>
                  <a:pt x="891375" y="399665"/>
                  <a:pt x="205027" y="49912"/>
                  <a:pt x="118411" y="4960"/>
                </a:cubicBezTo>
                <a:cubicBezTo>
                  <a:pt x="31795" y="-39992"/>
                  <a:pt x="609600" y="234109"/>
                  <a:pt x="631528" y="281254"/>
                </a:cubicBezTo>
                <a:cubicBezTo>
                  <a:pt x="653456" y="328399"/>
                  <a:pt x="247786" y="308664"/>
                  <a:pt x="249979" y="287832"/>
                </a:cubicBezTo>
                <a:cubicBezTo>
                  <a:pt x="252172" y="267000"/>
                  <a:pt x="688541" y="134336"/>
                  <a:pt x="644685" y="156264"/>
                </a:cubicBezTo>
                <a:cubicBezTo>
                  <a:pt x="600829" y="178192"/>
                  <a:pt x="293836" y="298796"/>
                  <a:pt x="0" y="4457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>
            <a:extLst>
              <a:ext uri="{FF2B5EF4-FFF2-40B4-BE49-F238E27FC236}">
                <a16:creationId xmlns:a16="http://schemas.microsoft.com/office/drawing/2014/main" id="{DE94F47D-D9A2-7765-AD57-E4EB8E7A6094}"/>
              </a:ext>
            </a:extLst>
          </p:cNvPr>
          <p:cNvSpPr/>
          <p:nvPr/>
        </p:nvSpPr>
        <p:spPr>
          <a:xfrm>
            <a:off x="6024048" y="3340561"/>
            <a:ext cx="1799714" cy="1114606"/>
          </a:xfrm>
          <a:custGeom>
            <a:avLst/>
            <a:gdLst>
              <a:gd name="connsiteX0" fmla="*/ 1782 w 1799714"/>
              <a:gd name="connsiteY0" fmla="*/ 461764 h 1114606"/>
              <a:gd name="connsiteX1" fmla="*/ 705673 w 1799714"/>
              <a:gd name="connsiteY1" fmla="*/ 290725 h 1114606"/>
              <a:gd name="connsiteX2" fmla="*/ 1172740 w 1799714"/>
              <a:gd name="connsiteY2" fmla="*/ 507813 h 1114606"/>
              <a:gd name="connsiteX3" fmla="*/ 1047751 w 1799714"/>
              <a:gd name="connsiteY3" fmla="*/ 422294 h 1114606"/>
              <a:gd name="connsiteX4" fmla="*/ 1771376 w 1799714"/>
              <a:gd name="connsiteY4" fmla="*/ 1093292 h 1114606"/>
              <a:gd name="connsiteX5" fmla="*/ 1527975 w 1799714"/>
              <a:gd name="connsiteY5" fmla="*/ 863048 h 1114606"/>
              <a:gd name="connsiteX6" fmla="*/ 383330 w 1799714"/>
              <a:gd name="connsiteY6" fmla="*/ 27589 h 1114606"/>
              <a:gd name="connsiteX7" fmla="*/ 666202 w 1799714"/>
              <a:gd name="connsiteY7" fmla="*/ 211784 h 1114606"/>
              <a:gd name="connsiteX8" fmla="*/ 508320 w 1799714"/>
              <a:gd name="connsiteY8" fmla="*/ 323617 h 1114606"/>
              <a:gd name="connsiteX9" fmla="*/ 1782 w 1799714"/>
              <a:gd name="connsiteY9" fmla="*/ 461764 h 1114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99714" h="1114606">
                <a:moveTo>
                  <a:pt x="1782" y="461764"/>
                </a:moveTo>
                <a:cubicBezTo>
                  <a:pt x="34674" y="456282"/>
                  <a:pt x="510513" y="283050"/>
                  <a:pt x="705673" y="290725"/>
                </a:cubicBezTo>
                <a:cubicBezTo>
                  <a:pt x="900833" y="298400"/>
                  <a:pt x="1115727" y="485885"/>
                  <a:pt x="1172740" y="507813"/>
                </a:cubicBezTo>
                <a:cubicBezTo>
                  <a:pt x="1229753" y="529741"/>
                  <a:pt x="947978" y="324714"/>
                  <a:pt x="1047751" y="422294"/>
                </a:cubicBezTo>
                <a:cubicBezTo>
                  <a:pt x="1147524" y="519874"/>
                  <a:pt x="1691339" y="1019833"/>
                  <a:pt x="1771376" y="1093292"/>
                </a:cubicBezTo>
                <a:cubicBezTo>
                  <a:pt x="1851413" y="1166751"/>
                  <a:pt x="1759316" y="1040665"/>
                  <a:pt x="1527975" y="863048"/>
                </a:cubicBezTo>
                <a:cubicBezTo>
                  <a:pt x="1296634" y="685431"/>
                  <a:pt x="526959" y="136133"/>
                  <a:pt x="383330" y="27589"/>
                </a:cubicBezTo>
                <a:cubicBezTo>
                  <a:pt x="239701" y="-80955"/>
                  <a:pt x="645370" y="162446"/>
                  <a:pt x="666202" y="211784"/>
                </a:cubicBezTo>
                <a:cubicBezTo>
                  <a:pt x="687034" y="261122"/>
                  <a:pt x="615768" y="284146"/>
                  <a:pt x="508320" y="323617"/>
                </a:cubicBezTo>
                <a:cubicBezTo>
                  <a:pt x="400873" y="363087"/>
                  <a:pt x="-31110" y="467246"/>
                  <a:pt x="1782" y="4617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>
            <a:extLst>
              <a:ext uri="{FF2B5EF4-FFF2-40B4-BE49-F238E27FC236}">
                <a16:creationId xmlns:a16="http://schemas.microsoft.com/office/drawing/2014/main" id="{02729D70-62C8-8C9D-ED92-FFDD90D5351E}"/>
              </a:ext>
            </a:extLst>
          </p:cNvPr>
          <p:cNvSpPr/>
          <p:nvPr/>
        </p:nvSpPr>
        <p:spPr>
          <a:xfrm>
            <a:off x="6343774" y="3703512"/>
            <a:ext cx="1482425" cy="1398871"/>
          </a:xfrm>
          <a:custGeom>
            <a:avLst/>
            <a:gdLst>
              <a:gd name="connsiteX0" fmla="*/ 10977 w 1482425"/>
              <a:gd name="connsiteY0" fmla="*/ 480361 h 1398871"/>
              <a:gd name="connsiteX1" fmla="*/ 596456 w 1482425"/>
              <a:gd name="connsiteY1" fmla="*/ 401420 h 1398871"/>
              <a:gd name="connsiteX2" fmla="*/ 1306925 w 1482425"/>
              <a:gd name="connsiteY2" fmla="*/ 796125 h 1398871"/>
              <a:gd name="connsiteX3" fmla="*/ 1247720 w 1482425"/>
              <a:gd name="connsiteY3" fmla="*/ 769812 h 1398871"/>
              <a:gd name="connsiteX4" fmla="*/ 1477964 w 1482425"/>
              <a:gd name="connsiteY4" fmla="*/ 1388183 h 1398871"/>
              <a:gd name="connsiteX5" fmla="*/ 1405602 w 1482425"/>
              <a:gd name="connsiteY5" fmla="*/ 1177674 h 1398871"/>
              <a:gd name="connsiteX6" fmla="*/ 1096416 w 1482425"/>
              <a:gd name="connsiteY6" fmla="*/ 276430 h 1398871"/>
              <a:gd name="connsiteX7" fmla="*/ 1247720 w 1482425"/>
              <a:gd name="connsiteY7" fmla="*/ 690871 h 1398871"/>
              <a:gd name="connsiteX8" fmla="*/ 681976 w 1482425"/>
              <a:gd name="connsiteY8" fmla="*/ 329058 h 1398871"/>
              <a:gd name="connsiteX9" fmla="*/ 431996 w 1482425"/>
              <a:gd name="connsiteY9" fmla="*/ 137 h 1398871"/>
              <a:gd name="connsiteX10" fmla="*/ 839858 w 1482425"/>
              <a:gd name="connsiteY10" fmla="*/ 289587 h 1398871"/>
              <a:gd name="connsiteX11" fmla="*/ 589878 w 1482425"/>
              <a:gd name="connsiteY11" fmla="*/ 388264 h 1398871"/>
              <a:gd name="connsiteX12" fmla="*/ 241222 w 1482425"/>
              <a:gd name="connsiteY12" fmla="*/ 394842 h 1398871"/>
              <a:gd name="connsiteX13" fmla="*/ 10977 w 1482425"/>
              <a:gd name="connsiteY13" fmla="*/ 480361 h 1398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82425" h="1398871">
                <a:moveTo>
                  <a:pt x="10977" y="480361"/>
                </a:moveTo>
                <a:cubicBezTo>
                  <a:pt x="70183" y="481457"/>
                  <a:pt x="380465" y="348793"/>
                  <a:pt x="596456" y="401420"/>
                </a:cubicBezTo>
                <a:cubicBezTo>
                  <a:pt x="812447" y="454047"/>
                  <a:pt x="1198381" y="734726"/>
                  <a:pt x="1306925" y="796125"/>
                </a:cubicBezTo>
                <a:cubicBezTo>
                  <a:pt x="1415469" y="857524"/>
                  <a:pt x="1219214" y="671136"/>
                  <a:pt x="1247720" y="769812"/>
                </a:cubicBezTo>
                <a:cubicBezTo>
                  <a:pt x="1276226" y="868488"/>
                  <a:pt x="1451650" y="1320206"/>
                  <a:pt x="1477964" y="1388183"/>
                </a:cubicBezTo>
                <a:cubicBezTo>
                  <a:pt x="1504278" y="1456160"/>
                  <a:pt x="1405602" y="1177674"/>
                  <a:pt x="1405602" y="1177674"/>
                </a:cubicBezTo>
                <a:cubicBezTo>
                  <a:pt x="1342011" y="992382"/>
                  <a:pt x="1122730" y="357564"/>
                  <a:pt x="1096416" y="276430"/>
                </a:cubicBezTo>
                <a:cubicBezTo>
                  <a:pt x="1070102" y="195296"/>
                  <a:pt x="1316793" y="682100"/>
                  <a:pt x="1247720" y="690871"/>
                </a:cubicBezTo>
                <a:cubicBezTo>
                  <a:pt x="1178647" y="699642"/>
                  <a:pt x="817930" y="444180"/>
                  <a:pt x="681976" y="329058"/>
                </a:cubicBezTo>
                <a:cubicBezTo>
                  <a:pt x="546022" y="213936"/>
                  <a:pt x="405682" y="6715"/>
                  <a:pt x="431996" y="137"/>
                </a:cubicBezTo>
                <a:cubicBezTo>
                  <a:pt x="458310" y="-6442"/>
                  <a:pt x="813544" y="224899"/>
                  <a:pt x="839858" y="289587"/>
                </a:cubicBezTo>
                <a:cubicBezTo>
                  <a:pt x="866172" y="354275"/>
                  <a:pt x="689651" y="370722"/>
                  <a:pt x="589878" y="388264"/>
                </a:cubicBezTo>
                <a:cubicBezTo>
                  <a:pt x="490105" y="405806"/>
                  <a:pt x="335513" y="377300"/>
                  <a:pt x="241222" y="394842"/>
                </a:cubicBezTo>
                <a:cubicBezTo>
                  <a:pt x="146931" y="412384"/>
                  <a:pt x="-48229" y="479265"/>
                  <a:pt x="10977" y="4803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>
            <a:extLst>
              <a:ext uri="{FF2B5EF4-FFF2-40B4-BE49-F238E27FC236}">
                <a16:creationId xmlns:a16="http://schemas.microsoft.com/office/drawing/2014/main" id="{FD9BEF16-3979-DA0B-F2FA-66CBB3B6E43C}"/>
              </a:ext>
            </a:extLst>
          </p:cNvPr>
          <p:cNvSpPr/>
          <p:nvPr/>
        </p:nvSpPr>
        <p:spPr>
          <a:xfrm>
            <a:off x="5111887" y="8229483"/>
            <a:ext cx="43622" cy="261685"/>
          </a:xfrm>
          <a:custGeom>
            <a:avLst/>
            <a:gdLst>
              <a:gd name="connsiteX0" fmla="*/ 44 w 43622"/>
              <a:gd name="connsiteY0" fmla="*/ 117 h 261685"/>
              <a:gd name="connsiteX1" fmla="*/ 34879 w 43622"/>
              <a:gd name="connsiteY1" fmla="*/ 156871 h 261685"/>
              <a:gd name="connsiteX2" fmla="*/ 8753 w 43622"/>
              <a:gd name="connsiteY2" fmla="*/ 261374 h 261685"/>
              <a:gd name="connsiteX3" fmla="*/ 43587 w 43622"/>
              <a:gd name="connsiteY3" fmla="*/ 182997 h 261685"/>
              <a:gd name="connsiteX4" fmla="*/ 44 w 43622"/>
              <a:gd name="connsiteY4" fmla="*/ 117 h 261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22" h="261685">
                <a:moveTo>
                  <a:pt x="44" y="117"/>
                </a:moveTo>
                <a:cubicBezTo>
                  <a:pt x="-1407" y="-4237"/>
                  <a:pt x="33428" y="113328"/>
                  <a:pt x="34879" y="156871"/>
                </a:cubicBezTo>
                <a:cubicBezTo>
                  <a:pt x="36330" y="200414"/>
                  <a:pt x="7302" y="257020"/>
                  <a:pt x="8753" y="261374"/>
                </a:cubicBezTo>
                <a:cubicBezTo>
                  <a:pt x="10204" y="265728"/>
                  <a:pt x="42136" y="223637"/>
                  <a:pt x="43587" y="182997"/>
                </a:cubicBezTo>
                <a:cubicBezTo>
                  <a:pt x="45038" y="142357"/>
                  <a:pt x="1495" y="4471"/>
                  <a:pt x="44" y="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>
            <a:extLst>
              <a:ext uri="{FF2B5EF4-FFF2-40B4-BE49-F238E27FC236}">
                <a16:creationId xmlns:a16="http://schemas.microsoft.com/office/drawing/2014/main" id="{0556EEB5-8064-BE81-E245-708CC305B884}"/>
              </a:ext>
            </a:extLst>
          </p:cNvPr>
          <p:cNvSpPr/>
          <p:nvPr/>
        </p:nvSpPr>
        <p:spPr>
          <a:xfrm>
            <a:off x="4230610" y="7628581"/>
            <a:ext cx="97572" cy="427100"/>
          </a:xfrm>
          <a:custGeom>
            <a:avLst/>
            <a:gdLst>
              <a:gd name="connsiteX0" fmla="*/ 97550 w 97572"/>
              <a:gd name="connsiteY0" fmla="*/ 128 h 427100"/>
              <a:gd name="connsiteX1" fmla="*/ 1756 w 97572"/>
              <a:gd name="connsiteY1" fmla="*/ 270093 h 427100"/>
              <a:gd name="connsiteX2" fmla="*/ 45299 w 97572"/>
              <a:gd name="connsiteY2" fmla="*/ 426848 h 427100"/>
              <a:gd name="connsiteX3" fmla="*/ 10464 w 97572"/>
              <a:gd name="connsiteY3" fmla="*/ 304928 h 427100"/>
              <a:gd name="connsiteX4" fmla="*/ 10464 w 97572"/>
              <a:gd name="connsiteY4" fmla="*/ 235259 h 427100"/>
              <a:gd name="connsiteX5" fmla="*/ 97550 w 97572"/>
              <a:gd name="connsiteY5" fmla="*/ 128 h 427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572" h="427100">
                <a:moveTo>
                  <a:pt x="97550" y="128"/>
                </a:moveTo>
                <a:cubicBezTo>
                  <a:pt x="96099" y="5934"/>
                  <a:pt x="10464" y="198973"/>
                  <a:pt x="1756" y="270093"/>
                </a:cubicBezTo>
                <a:cubicBezTo>
                  <a:pt x="-6952" y="341213"/>
                  <a:pt x="43848" y="421042"/>
                  <a:pt x="45299" y="426848"/>
                </a:cubicBezTo>
                <a:cubicBezTo>
                  <a:pt x="46750" y="432654"/>
                  <a:pt x="16270" y="336859"/>
                  <a:pt x="10464" y="304928"/>
                </a:cubicBezTo>
                <a:cubicBezTo>
                  <a:pt x="4658" y="272997"/>
                  <a:pt x="-9856" y="283156"/>
                  <a:pt x="10464" y="235259"/>
                </a:cubicBezTo>
                <a:cubicBezTo>
                  <a:pt x="30784" y="187362"/>
                  <a:pt x="99001" y="-5678"/>
                  <a:pt x="97550" y="1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>
            <a:extLst>
              <a:ext uri="{FF2B5EF4-FFF2-40B4-BE49-F238E27FC236}">
                <a16:creationId xmlns:a16="http://schemas.microsoft.com/office/drawing/2014/main" id="{7145810F-DF0F-2959-46A7-1B782E380C4D}"/>
              </a:ext>
            </a:extLst>
          </p:cNvPr>
          <p:cNvSpPr/>
          <p:nvPr/>
        </p:nvSpPr>
        <p:spPr>
          <a:xfrm>
            <a:off x="4478372" y="5494118"/>
            <a:ext cx="851693" cy="1065273"/>
          </a:xfrm>
          <a:custGeom>
            <a:avLst/>
            <a:gdLst>
              <a:gd name="connsiteX0" fmla="*/ 851274 w 851693"/>
              <a:gd name="connsiteY0" fmla="*/ 991 h 1065273"/>
              <a:gd name="connsiteX1" fmla="*/ 23959 w 851693"/>
              <a:gd name="connsiteY1" fmla="*/ 1037311 h 1065273"/>
              <a:gd name="connsiteX2" fmla="*/ 215548 w 851693"/>
              <a:gd name="connsiteY2" fmla="*/ 776053 h 1065273"/>
              <a:gd name="connsiteX3" fmla="*/ 137171 w 851693"/>
              <a:gd name="connsiteY3" fmla="*/ 845722 h 1065273"/>
              <a:gd name="connsiteX4" fmla="*/ 851274 w 851693"/>
              <a:gd name="connsiteY4" fmla="*/ 991 h 106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1693" h="1065273">
                <a:moveTo>
                  <a:pt x="851274" y="991"/>
                </a:moveTo>
                <a:cubicBezTo>
                  <a:pt x="832405" y="32922"/>
                  <a:pt x="129913" y="908134"/>
                  <a:pt x="23959" y="1037311"/>
                </a:cubicBezTo>
                <a:cubicBezTo>
                  <a:pt x="-81995" y="1166488"/>
                  <a:pt x="196679" y="807984"/>
                  <a:pt x="215548" y="776053"/>
                </a:cubicBezTo>
                <a:cubicBezTo>
                  <a:pt x="234417" y="744122"/>
                  <a:pt x="26863" y="973448"/>
                  <a:pt x="137171" y="845722"/>
                </a:cubicBezTo>
                <a:cubicBezTo>
                  <a:pt x="247479" y="717996"/>
                  <a:pt x="870143" y="-30940"/>
                  <a:pt x="851274" y="9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>
            <a:extLst>
              <a:ext uri="{FF2B5EF4-FFF2-40B4-BE49-F238E27FC236}">
                <a16:creationId xmlns:a16="http://schemas.microsoft.com/office/drawing/2014/main" id="{17402622-5CB4-F3A1-B7C4-5A388B0E1DA5}"/>
              </a:ext>
            </a:extLst>
          </p:cNvPr>
          <p:cNvSpPr/>
          <p:nvPr/>
        </p:nvSpPr>
        <p:spPr>
          <a:xfrm>
            <a:off x="4131401" y="7219185"/>
            <a:ext cx="109754" cy="418693"/>
          </a:xfrm>
          <a:custGeom>
            <a:avLst/>
            <a:gdLst>
              <a:gd name="connsiteX0" fmla="*/ 109673 w 109754"/>
              <a:gd name="connsiteY0" fmla="*/ 221 h 418693"/>
              <a:gd name="connsiteX1" fmla="*/ 22588 w 109754"/>
              <a:gd name="connsiteY1" fmla="*/ 235352 h 418693"/>
              <a:gd name="connsiteX2" fmla="*/ 22588 w 109754"/>
              <a:gd name="connsiteY2" fmla="*/ 418232 h 418693"/>
              <a:gd name="connsiteX3" fmla="*/ 5170 w 109754"/>
              <a:gd name="connsiteY3" fmla="*/ 278895 h 418693"/>
              <a:gd name="connsiteX4" fmla="*/ 109673 w 109754"/>
              <a:gd name="connsiteY4" fmla="*/ 221 h 418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754" h="418693">
                <a:moveTo>
                  <a:pt x="109673" y="221"/>
                </a:moveTo>
                <a:cubicBezTo>
                  <a:pt x="112576" y="-7036"/>
                  <a:pt x="37102" y="165684"/>
                  <a:pt x="22588" y="235352"/>
                </a:cubicBezTo>
                <a:cubicBezTo>
                  <a:pt x="8074" y="305020"/>
                  <a:pt x="25491" y="410975"/>
                  <a:pt x="22588" y="418232"/>
                </a:cubicBezTo>
                <a:cubicBezTo>
                  <a:pt x="19685" y="425489"/>
                  <a:pt x="-12247" y="345661"/>
                  <a:pt x="5170" y="278895"/>
                </a:cubicBezTo>
                <a:cubicBezTo>
                  <a:pt x="22587" y="212129"/>
                  <a:pt x="106770" y="7478"/>
                  <a:pt x="109673" y="2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>
            <a:extLst>
              <a:ext uri="{FF2B5EF4-FFF2-40B4-BE49-F238E27FC236}">
                <a16:creationId xmlns:a16="http://schemas.microsoft.com/office/drawing/2014/main" id="{5609676F-D343-0B7F-E76A-EE0B6500737D}"/>
              </a:ext>
            </a:extLst>
          </p:cNvPr>
          <p:cNvSpPr/>
          <p:nvPr/>
        </p:nvSpPr>
        <p:spPr>
          <a:xfrm>
            <a:off x="5670572" y="4614459"/>
            <a:ext cx="1091380" cy="1974271"/>
          </a:xfrm>
          <a:custGeom>
            <a:avLst/>
            <a:gdLst>
              <a:gd name="connsiteX0" fmla="*/ 1091378 w 1091380"/>
              <a:gd name="connsiteY0" fmla="*/ 26697 h 1974271"/>
              <a:gd name="connsiteX1" fmla="*/ 461287 w 1091380"/>
              <a:gd name="connsiteY1" fmla="*/ 748996 h 1974271"/>
              <a:gd name="connsiteX2" fmla="*/ 522759 w 1091380"/>
              <a:gd name="connsiteY2" fmla="*/ 633736 h 1974271"/>
              <a:gd name="connsiteX3" fmla="*/ 276870 w 1091380"/>
              <a:gd name="connsiteY3" fmla="*/ 1117830 h 1974271"/>
              <a:gd name="connsiteX4" fmla="*/ 384446 w 1091380"/>
              <a:gd name="connsiteY4" fmla="*/ 894993 h 1974271"/>
              <a:gd name="connsiteX5" fmla="*/ 38665 w 1091380"/>
              <a:gd name="connsiteY5" fmla="*/ 1909286 h 1974271"/>
              <a:gd name="connsiteX6" fmla="*/ 54033 w 1091380"/>
              <a:gd name="connsiteY6" fmla="*/ 1724869 h 1974271"/>
              <a:gd name="connsiteX7" fmla="*/ 445919 w 1091380"/>
              <a:gd name="connsiteY7" fmla="*/ 526159 h 1974271"/>
              <a:gd name="connsiteX8" fmla="*/ 369078 w 1091380"/>
              <a:gd name="connsiteY8" fmla="*/ 887309 h 1974271"/>
              <a:gd name="connsiteX9" fmla="*/ 891593 w 1091380"/>
              <a:gd name="connsiteY9" fmla="*/ 3645 h 1974271"/>
              <a:gd name="connsiteX10" fmla="*/ 445919 w 1091380"/>
              <a:gd name="connsiteY10" fmla="*/ 564580 h 1974271"/>
              <a:gd name="connsiteX11" fmla="*/ 730228 w 1091380"/>
              <a:gd name="connsiteY11" fmla="*/ 341743 h 1974271"/>
              <a:gd name="connsiteX12" fmla="*/ 468971 w 1091380"/>
              <a:gd name="connsiteY12" fmla="*/ 572264 h 1974271"/>
              <a:gd name="connsiteX13" fmla="*/ 1091378 w 1091380"/>
              <a:gd name="connsiteY13" fmla="*/ 26697 h 1974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1380" h="1974271">
                <a:moveTo>
                  <a:pt x="1091378" y="26697"/>
                </a:moveTo>
                <a:cubicBezTo>
                  <a:pt x="1090097" y="56152"/>
                  <a:pt x="556057" y="647823"/>
                  <a:pt x="461287" y="748996"/>
                </a:cubicBezTo>
                <a:cubicBezTo>
                  <a:pt x="366517" y="850169"/>
                  <a:pt x="553495" y="572264"/>
                  <a:pt x="522759" y="633736"/>
                </a:cubicBezTo>
                <a:cubicBezTo>
                  <a:pt x="492023" y="695208"/>
                  <a:pt x="299922" y="1074287"/>
                  <a:pt x="276870" y="1117830"/>
                </a:cubicBezTo>
                <a:cubicBezTo>
                  <a:pt x="253818" y="1161373"/>
                  <a:pt x="424147" y="763084"/>
                  <a:pt x="384446" y="894993"/>
                </a:cubicBezTo>
                <a:cubicBezTo>
                  <a:pt x="344745" y="1026902"/>
                  <a:pt x="93734" y="1770973"/>
                  <a:pt x="38665" y="1909286"/>
                </a:cubicBezTo>
                <a:cubicBezTo>
                  <a:pt x="-16404" y="2047599"/>
                  <a:pt x="-13843" y="1955390"/>
                  <a:pt x="54033" y="1724869"/>
                </a:cubicBezTo>
                <a:cubicBezTo>
                  <a:pt x="121909" y="1494348"/>
                  <a:pt x="393411" y="665752"/>
                  <a:pt x="445919" y="526159"/>
                </a:cubicBezTo>
                <a:cubicBezTo>
                  <a:pt x="498427" y="386566"/>
                  <a:pt x="294799" y="974395"/>
                  <a:pt x="369078" y="887309"/>
                </a:cubicBezTo>
                <a:cubicBezTo>
                  <a:pt x="443357" y="800223"/>
                  <a:pt x="878786" y="57433"/>
                  <a:pt x="891593" y="3645"/>
                </a:cubicBezTo>
                <a:cubicBezTo>
                  <a:pt x="904400" y="-50143"/>
                  <a:pt x="472813" y="508230"/>
                  <a:pt x="445919" y="564580"/>
                </a:cubicBezTo>
                <a:cubicBezTo>
                  <a:pt x="419025" y="620930"/>
                  <a:pt x="726386" y="340462"/>
                  <a:pt x="730228" y="341743"/>
                </a:cubicBezTo>
                <a:cubicBezTo>
                  <a:pt x="734070" y="343024"/>
                  <a:pt x="410060" y="617088"/>
                  <a:pt x="468971" y="572264"/>
                </a:cubicBezTo>
                <a:cubicBezTo>
                  <a:pt x="527882" y="527441"/>
                  <a:pt x="1092659" y="-2758"/>
                  <a:pt x="1091378" y="266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>
            <a:extLst>
              <a:ext uri="{FF2B5EF4-FFF2-40B4-BE49-F238E27FC236}">
                <a16:creationId xmlns:a16="http://schemas.microsoft.com/office/drawing/2014/main" id="{3294D6E2-458D-8833-C43C-9A9ECB87A8DC}"/>
              </a:ext>
            </a:extLst>
          </p:cNvPr>
          <p:cNvSpPr/>
          <p:nvPr/>
        </p:nvSpPr>
        <p:spPr>
          <a:xfrm>
            <a:off x="4660106" y="6443260"/>
            <a:ext cx="1004166" cy="1969428"/>
          </a:xfrm>
          <a:custGeom>
            <a:avLst/>
            <a:gdLst>
              <a:gd name="connsiteX0" fmla="*/ 995343 w 1004166"/>
              <a:gd name="connsiteY0" fmla="*/ 11328 h 1969428"/>
              <a:gd name="connsiteX1" fmla="*/ 349884 w 1004166"/>
              <a:gd name="connsiteY1" fmla="*/ 1363718 h 1969428"/>
              <a:gd name="connsiteX2" fmla="*/ 426724 w 1004166"/>
              <a:gd name="connsiteY2" fmla="*/ 1240774 h 1969428"/>
              <a:gd name="connsiteX3" fmla="*/ 4102 w 1004166"/>
              <a:gd name="connsiteY3" fmla="*/ 1963073 h 1969428"/>
              <a:gd name="connsiteX4" fmla="*/ 226939 w 1004166"/>
              <a:gd name="connsiteY4" fmla="*/ 1563503 h 1969428"/>
              <a:gd name="connsiteX5" fmla="*/ 472828 w 1004166"/>
              <a:gd name="connsiteY5" fmla="*/ 1048673 h 1969428"/>
              <a:gd name="connsiteX6" fmla="*/ 426724 w 1004166"/>
              <a:gd name="connsiteY6" fmla="*/ 1302246 h 1969428"/>
              <a:gd name="connsiteX7" fmla="*/ 864714 w 1004166"/>
              <a:gd name="connsiteY7" fmla="*/ 487738 h 1969428"/>
              <a:gd name="connsiteX8" fmla="*/ 734086 w 1004166"/>
              <a:gd name="connsiteY8" fmla="*/ 702891 h 1969428"/>
              <a:gd name="connsiteX9" fmla="*/ 995343 w 1004166"/>
              <a:gd name="connsiteY9" fmla="*/ 11328 h 196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4166" h="1969428">
                <a:moveTo>
                  <a:pt x="995343" y="11328"/>
                </a:moveTo>
                <a:cubicBezTo>
                  <a:pt x="931309" y="121466"/>
                  <a:pt x="444654" y="1158810"/>
                  <a:pt x="349884" y="1363718"/>
                </a:cubicBezTo>
                <a:cubicBezTo>
                  <a:pt x="255114" y="1568626"/>
                  <a:pt x="484354" y="1140882"/>
                  <a:pt x="426724" y="1240774"/>
                </a:cubicBezTo>
                <a:cubicBezTo>
                  <a:pt x="369094" y="1340667"/>
                  <a:pt x="37399" y="1909285"/>
                  <a:pt x="4102" y="1963073"/>
                </a:cubicBezTo>
                <a:cubicBezTo>
                  <a:pt x="-29196" y="2016861"/>
                  <a:pt x="148818" y="1715903"/>
                  <a:pt x="226939" y="1563503"/>
                </a:cubicBezTo>
                <a:cubicBezTo>
                  <a:pt x="305060" y="1411103"/>
                  <a:pt x="439531" y="1092216"/>
                  <a:pt x="472828" y="1048673"/>
                </a:cubicBezTo>
                <a:cubicBezTo>
                  <a:pt x="506125" y="1005130"/>
                  <a:pt x="361410" y="1395735"/>
                  <a:pt x="426724" y="1302246"/>
                </a:cubicBezTo>
                <a:cubicBezTo>
                  <a:pt x="492038" y="1208757"/>
                  <a:pt x="813487" y="587630"/>
                  <a:pt x="864714" y="487738"/>
                </a:cubicBezTo>
                <a:cubicBezTo>
                  <a:pt x="915941" y="387846"/>
                  <a:pt x="713595" y="777170"/>
                  <a:pt x="734086" y="702891"/>
                </a:cubicBezTo>
                <a:cubicBezTo>
                  <a:pt x="754577" y="628612"/>
                  <a:pt x="1059377" y="-98810"/>
                  <a:pt x="995343" y="113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1" name="フリーフォーム 1240">
            <a:extLst>
              <a:ext uri="{FF2B5EF4-FFF2-40B4-BE49-F238E27FC236}">
                <a16:creationId xmlns:a16="http://schemas.microsoft.com/office/drawing/2014/main" id="{4AF2D7D6-FA55-6A0D-D238-4EB3FD76CF4E}"/>
              </a:ext>
            </a:extLst>
          </p:cNvPr>
          <p:cNvSpPr/>
          <p:nvPr/>
        </p:nvSpPr>
        <p:spPr>
          <a:xfrm>
            <a:off x="4431369" y="8039826"/>
            <a:ext cx="597476" cy="935024"/>
          </a:xfrm>
          <a:custGeom>
            <a:avLst/>
            <a:gdLst>
              <a:gd name="connsiteX0" fmla="*/ 593989 w 597476"/>
              <a:gd name="connsiteY0" fmla="*/ 5357 h 935024"/>
              <a:gd name="connsiteX1" fmla="*/ 17686 w 597476"/>
              <a:gd name="connsiteY1" fmla="*/ 904389 h 935024"/>
              <a:gd name="connsiteX2" fmla="*/ 155999 w 597476"/>
              <a:gd name="connsiteY2" fmla="*/ 727656 h 935024"/>
              <a:gd name="connsiteX3" fmla="*/ 240523 w 597476"/>
              <a:gd name="connsiteY3" fmla="*/ 750708 h 935024"/>
              <a:gd name="connsiteX4" fmla="*/ 255892 w 597476"/>
              <a:gd name="connsiteY4" fmla="*/ 850601 h 935024"/>
              <a:gd name="connsiteX5" fmla="*/ 209787 w 597476"/>
              <a:gd name="connsiteY5" fmla="*/ 658500 h 935024"/>
              <a:gd name="connsiteX6" fmla="*/ 294312 w 597476"/>
              <a:gd name="connsiteY6" fmla="*/ 397243 h 935024"/>
              <a:gd name="connsiteX7" fmla="*/ 363468 w 597476"/>
              <a:gd name="connsiteY7" fmla="*/ 312719 h 935024"/>
              <a:gd name="connsiteX8" fmla="*/ 263576 w 597476"/>
              <a:gd name="connsiteY8" fmla="*/ 520187 h 935024"/>
              <a:gd name="connsiteX9" fmla="*/ 593989 w 597476"/>
              <a:gd name="connsiteY9" fmla="*/ 5357 h 935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7476" h="935024">
                <a:moveTo>
                  <a:pt x="593989" y="5357"/>
                </a:moveTo>
                <a:cubicBezTo>
                  <a:pt x="553007" y="69391"/>
                  <a:pt x="90684" y="784006"/>
                  <a:pt x="17686" y="904389"/>
                </a:cubicBezTo>
                <a:cubicBezTo>
                  <a:pt x="-55312" y="1024772"/>
                  <a:pt x="118860" y="753269"/>
                  <a:pt x="155999" y="727656"/>
                </a:cubicBezTo>
                <a:cubicBezTo>
                  <a:pt x="193138" y="702043"/>
                  <a:pt x="223874" y="730217"/>
                  <a:pt x="240523" y="750708"/>
                </a:cubicBezTo>
                <a:cubicBezTo>
                  <a:pt x="257172" y="771199"/>
                  <a:pt x="261015" y="865969"/>
                  <a:pt x="255892" y="850601"/>
                </a:cubicBezTo>
                <a:cubicBezTo>
                  <a:pt x="250769" y="835233"/>
                  <a:pt x="203384" y="734060"/>
                  <a:pt x="209787" y="658500"/>
                </a:cubicBezTo>
                <a:cubicBezTo>
                  <a:pt x="216190" y="582940"/>
                  <a:pt x="268698" y="454873"/>
                  <a:pt x="294312" y="397243"/>
                </a:cubicBezTo>
                <a:cubicBezTo>
                  <a:pt x="319925" y="339613"/>
                  <a:pt x="368591" y="292228"/>
                  <a:pt x="363468" y="312719"/>
                </a:cubicBezTo>
                <a:cubicBezTo>
                  <a:pt x="358345" y="333210"/>
                  <a:pt x="225156" y="568853"/>
                  <a:pt x="263576" y="520187"/>
                </a:cubicBezTo>
                <a:cubicBezTo>
                  <a:pt x="301996" y="471521"/>
                  <a:pt x="634971" y="-58677"/>
                  <a:pt x="593989" y="53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>
            <a:extLst>
              <a:ext uri="{FF2B5EF4-FFF2-40B4-BE49-F238E27FC236}">
                <a16:creationId xmlns:a16="http://schemas.microsoft.com/office/drawing/2014/main" id="{E98CCE01-2446-05DE-9A9D-47103809CF65}"/>
              </a:ext>
            </a:extLst>
          </p:cNvPr>
          <p:cNvSpPr/>
          <p:nvPr/>
        </p:nvSpPr>
        <p:spPr>
          <a:xfrm>
            <a:off x="4648817" y="8083555"/>
            <a:ext cx="294660" cy="1656098"/>
          </a:xfrm>
          <a:custGeom>
            <a:avLst/>
            <a:gdLst>
              <a:gd name="connsiteX0" fmla="*/ 138336 w 294660"/>
              <a:gd name="connsiteY0" fmla="*/ 48 h 1656098"/>
              <a:gd name="connsiteX1" fmla="*/ 61496 w 294660"/>
              <a:gd name="connsiteY1" fmla="*/ 622455 h 1656098"/>
              <a:gd name="connsiteX2" fmla="*/ 222860 w 294660"/>
              <a:gd name="connsiteY2" fmla="*/ 1329386 h 1656098"/>
              <a:gd name="connsiteX3" fmla="*/ 122968 w 294660"/>
              <a:gd name="connsiteY3" fmla="*/ 1198758 h 1656098"/>
              <a:gd name="connsiteX4" fmla="*/ 292017 w 294660"/>
              <a:gd name="connsiteY4" fmla="*/ 1652116 h 1656098"/>
              <a:gd name="connsiteX5" fmla="*/ 215176 w 294660"/>
              <a:gd name="connsiteY5" fmla="*/ 1390858 h 1656098"/>
              <a:gd name="connsiteX6" fmla="*/ 69180 w 294660"/>
              <a:gd name="connsiteY6" fmla="*/ 899080 h 1656098"/>
              <a:gd name="connsiteX7" fmla="*/ 23 w 294660"/>
              <a:gd name="connsiteY7" fmla="*/ 476458 h 1656098"/>
              <a:gd name="connsiteX8" fmla="*/ 61496 w 294660"/>
              <a:gd name="connsiteY8" fmla="*/ 706979 h 1656098"/>
              <a:gd name="connsiteX9" fmla="*/ 61496 w 294660"/>
              <a:gd name="connsiteY9" fmla="*/ 414986 h 1656098"/>
              <a:gd name="connsiteX10" fmla="*/ 15391 w 294660"/>
              <a:gd name="connsiteY10" fmla="*/ 653191 h 1656098"/>
              <a:gd name="connsiteX11" fmla="*/ 138336 w 294660"/>
              <a:gd name="connsiteY11" fmla="*/ 48 h 1656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4660" h="1656098">
                <a:moveTo>
                  <a:pt x="138336" y="48"/>
                </a:moveTo>
                <a:cubicBezTo>
                  <a:pt x="146020" y="-5075"/>
                  <a:pt x="47409" y="400899"/>
                  <a:pt x="61496" y="622455"/>
                </a:cubicBezTo>
                <a:cubicBezTo>
                  <a:pt x="75583" y="844011"/>
                  <a:pt x="212615" y="1233336"/>
                  <a:pt x="222860" y="1329386"/>
                </a:cubicBezTo>
                <a:cubicBezTo>
                  <a:pt x="233105" y="1425437"/>
                  <a:pt x="111442" y="1144970"/>
                  <a:pt x="122968" y="1198758"/>
                </a:cubicBezTo>
                <a:cubicBezTo>
                  <a:pt x="134494" y="1252546"/>
                  <a:pt x="276649" y="1620099"/>
                  <a:pt x="292017" y="1652116"/>
                </a:cubicBezTo>
                <a:cubicBezTo>
                  <a:pt x="307385" y="1684133"/>
                  <a:pt x="252315" y="1516364"/>
                  <a:pt x="215176" y="1390858"/>
                </a:cubicBezTo>
                <a:cubicBezTo>
                  <a:pt x="178037" y="1265352"/>
                  <a:pt x="105039" y="1051480"/>
                  <a:pt x="69180" y="899080"/>
                </a:cubicBezTo>
                <a:cubicBezTo>
                  <a:pt x="33321" y="746680"/>
                  <a:pt x="1304" y="508475"/>
                  <a:pt x="23" y="476458"/>
                </a:cubicBezTo>
                <a:cubicBezTo>
                  <a:pt x="-1258" y="444441"/>
                  <a:pt x="51251" y="717224"/>
                  <a:pt x="61496" y="706979"/>
                </a:cubicBezTo>
                <a:cubicBezTo>
                  <a:pt x="71741" y="696734"/>
                  <a:pt x="69180" y="423951"/>
                  <a:pt x="61496" y="414986"/>
                </a:cubicBezTo>
                <a:cubicBezTo>
                  <a:pt x="53812" y="406021"/>
                  <a:pt x="2584" y="722347"/>
                  <a:pt x="15391" y="653191"/>
                </a:cubicBezTo>
                <a:cubicBezTo>
                  <a:pt x="28198" y="584035"/>
                  <a:pt x="130652" y="5171"/>
                  <a:pt x="138336" y="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>
            <a:extLst>
              <a:ext uri="{FF2B5EF4-FFF2-40B4-BE49-F238E27FC236}">
                <a16:creationId xmlns:a16="http://schemas.microsoft.com/office/drawing/2014/main" id="{C812EB06-4A95-D195-7A7F-4CE8C6D1ECF2}"/>
              </a:ext>
            </a:extLst>
          </p:cNvPr>
          <p:cNvSpPr/>
          <p:nvPr/>
        </p:nvSpPr>
        <p:spPr>
          <a:xfrm>
            <a:off x="5353900" y="4484684"/>
            <a:ext cx="1165028" cy="1540335"/>
          </a:xfrm>
          <a:custGeom>
            <a:avLst/>
            <a:gdLst>
              <a:gd name="connsiteX0" fmla="*/ 1162161 w 1165028"/>
              <a:gd name="connsiteY0" fmla="*/ 2792 h 1540335"/>
              <a:gd name="connsiteX1" fmla="*/ 293865 w 1165028"/>
              <a:gd name="connsiteY1" fmla="*/ 994032 h 1540335"/>
              <a:gd name="connsiteX2" fmla="*/ 455229 w 1165028"/>
              <a:gd name="connsiteY2" fmla="*/ 794247 h 1540335"/>
              <a:gd name="connsiteX3" fmla="*/ 1871 w 1165028"/>
              <a:gd name="connsiteY3" fmla="*/ 1539598 h 1540335"/>
              <a:gd name="connsiteX4" fmla="*/ 309233 w 1165028"/>
              <a:gd name="connsiteY4" fmla="*/ 924876 h 1540335"/>
              <a:gd name="connsiteX5" fmla="*/ 678066 w 1165028"/>
              <a:gd name="connsiteY5" fmla="*/ 517622 h 1540335"/>
              <a:gd name="connsiteX6" fmla="*/ 647330 w 1165028"/>
              <a:gd name="connsiteY6" fmla="*/ 571410 h 1540335"/>
              <a:gd name="connsiteX7" fmla="*/ 478282 w 1165028"/>
              <a:gd name="connsiteY7" fmla="*/ 1224553 h 1540335"/>
              <a:gd name="connsiteX8" fmla="*/ 639646 w 1165028"/>
              <a:gd name="connsiteY8" fmla="*/ 694355 h 1540335"/>
              <a:gd name="connsiteX9" fmla="*/ 678066 w 1165028"/>
              <a:gd name="connsiteY9" fmla="*/ 433098 h 1540335"/>
              <a:gd name="connsiteX10" fmla="*/ 578174 w 1165028"/>
              <a:gd name="connsiteY10" fmla="*/ 686671 h 1540335"/>
              <a:gd name="connsiteX11" fmla="*/ 1162161 w 1165028"/>
              <a:gd name="connsiteY11" fmla="*/ 2792 h 1540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5028" h="1540335">
                <a:moveTo>
                  <a:pt x="1162161" y="2792"/>
                </a:moveTo>
                <a:cubicBezTo>
                  <a:pt x="1114776" y="54019"/>
                  <a:pt x="411687" y="862123"/>
                  <a:pt x="293865" y="994032"/>
                </a:cubicBezTo>
                <a:cubicBezTo>
                  <a:pt x="176043" y="1125941"/>
                  <a:pt x="503895" y="703319"/>
                  <a:pt x="455229" y="794247"/>
                </a:cubicBezTo>
                <a:cubicBezTo>
                  <a:pt x="406563" y="885175"/>
                  <a:pt x="26204" y="1517827"/>
                  <a:pt x="1871" y="1539598"/>
                </a:cubicBezTo>
                <a:cubicBezTo>
                  <a:pt x="-22462" y="1561369"/>
                  <a:pt x="196534" y="1095205"/>
                  <a:pt x="309233" y="924876"/>
                </a:cubicBezTo>
                <a:cubicBezTo>
                  <a:pt x="421932" y="754547"/>
                  <a:pt x="621716" y="576533"/>
                  <a:pt x="678066" y="517622"/>
                </a:cubicBezTo>
                <a:cubicBezTo>
                  <a:pt x="734415" y="458711"/>
                  <a:pt x="680627" y="453588"/>
                  <a:pt x="647330" y="571410"/>
                </a:cubicBezTo>
                <a:cubicBezTo>
                  <a:pt x="614033" y="689232"/>
                  <a:pt x="479563" y="1204062"/>
                  <a:pt x="478282" y="1224553"/>
                </a:cubicBezTo>
                <a:cubicBezTo>
                  <a:pt x="477001" y="1245044"/>
                  <a:pt x="606349" y="826264"/>
                  <a:pt x="639646" y="694355"/>
                </a:cubicBezTo>
                <a:cubicBezTo>
                  <a:pt x="672943" y="562446"/>
                  <a:pt x="688311" y="434379"/>
                  <a:pt x="678066" y="433098"/>
                </a:cubicBezTo>
                <a:cubicBezTo>
                  <a:pt x="667821" y="431817"/>
                  <a:pt x="501334" y="751985"/>
                  <a:pt x="578174" y="686671"/>
                </a:cubicBezTo>
                <a:cubicBezTo>
                  <a:pt x="655014" y="621357"/>
                  <a:pt x="1209546" y="-48435"/>
                  <a:pt x="1162161" y="2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>
            <a:extLst>
              <a:ext uri="{FF2B5EF4-FFF2-40B4-BE49-F238E27FC236}">
                <a16:creationId xmlns:a16="http://schemas.microsoft.com/office/drawing/2014/main" id="{C7CD6122-47E3-6C0E-5894-DBAFAEAD5BB0}"/>
              </a:ext>
            </a:extLst>
          </p:cNvPr>
          <p:cNvSpPr/>
          <p:nvPr/>
        </p:nvSpPr>
        <p:spPr>
          <a:xfrm>
            <a:off x="4527632" y="1266840"/>
            <a:ext cx="1519211" cy="1756899"/>
          </a:xfrm>
          <a:custGeom>
            <a:avLst/>
            <a:gdLst>
              <a:gd name="connsiteX0" fmla="*/ 123 w 1519211"/>
              <a:gd name="connsiteY0" fmla="*/ 1521 h 1756899"/>
              <a:gd name="connsiteX1" fmla="*/ 383581 w 1519211"/>
              <a:gd name="connsiteY1" fmla="*/ 355483 h 1756899"/>
              <a:gd name="connsiteX2" fmla="*/ 309839 w 1519211"/>
              <a:gd name="connsiteY2" fmla="*/ 561960 h 1756899"/>
              <a:gd name="connsiteX3" fmla="*/ 634303 w 1519211"/>
              <a:gd name="connsiteY3" fmla="*/ 694695 h 1756899"/>
              <a:gd name="connsiteX4" fmla="*/ 206600 w 1519211"/>
              <a:gd name="connsiteY4" fmla="*/ 1151895 h 1756899"/>
              <a:gd name="connsiteX5" fmla="*/ 781787 w 1519211"/>
              <a:gd name="connsiteY5" fmla="*/ 1314128 h 1756899"/>
              <a:gd name="connsiteX6" fmla="*/ 368833 w 1519211"/>
              <a:gd name="connsiteY6" fmla="*/ 1402618 h 1756899"/>
              <a:gd name="connsiteX7" fmla="*/ 1519207 w 1519211"/>
              <a:gd name="connsiteY7" fmla="*/ 1756579 h 1756899"/>
              <a:gd name="connsiteX8" fmla="*/ 354084 w 1519211"/>
              <a:gd name="connsiteY8" fmla="*/ 1461612 h 1756899"/>
              <a:gd name="connsiteX9" fmla="*/ 1017762 w 1519211"/>
              <a:gd name="connsiteY9" fmla="*/ 1240386 h 1756899"/>
              <a:gd name="connsiteX10" fmla="*/ 206600 w 1519211"/>
              <a:gd name="connsiteY10" fmla="*/ 1019160 h 1756899"/>
              <a:gd name="connsiteX11" fmla="*/ 413078 w 1519211"/>
              <a:gd name="connsiteY11" fmla="*/ 517715 h 1756899"/>
              <a:gd name="connsiteX12" fmla="*/ 147607 w 1519211"/>
              <a:gd name="connsiteY12" fmla="*/ 104760 h 1756899"/>
              <a:gd name="connsiteX13" fmla="*/ 339336 w 1519211"/>
              <a:gd name="connsiteY13" fmla="*/ 222747 h 1756899"/>
              <a:gd name="connsiteX14" fmla="*/ 123 w 1519211"/>
              <a:gd name="connsiteY14" fmla="*/ 1521 h 1756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19211" h="1756899">
                <a:moveTo>
                  <a:pt x="123" y="1521"/>
                </a:moveTo>
                <a:cubicBezTo>
                  <a:pt x="7497" y="23644"/>
                  <a:pt x="331962" y="262077"/>
                  <a:pt x="383581" y="355483"/>
                </a:cubicBezTo>
                <a:cubicBezTo>
                  <a:pt x="435200" y="448889"/>
                  <a:pt x="268052" y="505425"/>
                  <a:pt x="309839" y="561960"/>
                </a:cubicBezTo>
                <a:cubicBezTo>
                  <a:pt x="351626" y="618495"/>
                  <a:pt x="651509" y="596373"/>
                  <a:pt x="634303" y="694695"/>
                </a:cubicBezTo>
                <a:cubicBezTo>
                  <a:pt x="617097" y="793017"/>
                  <a:pt x="182019" y="1048656"/>
                  <a:pt x="206600" y="1151895"/>
                </a:cubicBezTo>
                <a:cubicBezTo>
                  <a:pt x="231181" y="1255134"/>
                  <a:pt x="754748" y="1272341"/>
                  <a:pt x="781787" y="1314128"/>
                </a:cubicBezTo>
                <a:cubicBezTo>
                  <a:pt x="808826" y="1355915"/>
                  <a:pt x="245930" y="1328876"/>
                  <a:pt x="368833" y="1402618"/>
                </a:cubicBezTo>
                <a:cubicBezTo>
                  <a:pt x="491736" y="1476360"/>
                  <a:pt x="1521665" y="1746747"/>
                  <a:pt x="1519207" y="1756579"/>
                </a:cubicBezTo>
                <a:cubicBezTo>
                  <a:pt x="1516749" y="1766411"/>
                  <a:pt x="437658" y="1547644"/>
                  <a:pt x="354084" y="1461612"/>
                </a:cubicBezTo>
                <a:cubicBezTo>
                  <a:pt x="270510" y="1375580"/>
                  <a:pt x="1042343" y="1314128"/>
                  <a:pt x="1017762" y="1240386"/>
                </a:cubicBezTo>
                <a:cubicBezTo>
                  <a:pt x="993181" y="1166644"/>
                  <a:pt x="307381" y="1139605"/>
                  <a:pt x="206600" y="1019160"/>
                </a:cubicBezTo>
                <a:cubicBezTo>
                  <a:pt x="105819" y="898715"/>
                  <a:pt x="422910" y="670115"/>
                  <a:pt x="413078" y="517715"/>
                </a:cubicBezTo>
                <a:cubicBezTo>
                  <a:pt x="403246" y="365315"/>
                  <a:pt x="159897" y="153921"/>
                  <a:pt x="147607" y="104760"/>
                </a:cubicBezTo>
                <a:cubicBezTo>
                  <a:pt x="135317" y="55599"/>
                  <a:pt x="361459" y="239953"/>
                  <a:pt x="339336" y="222747"/>
                </a:cubicBezTo>
                <a:cubicBezTo>
                  <a:pt x="317213" y="205541"/>
                  <a:pt x="-7251" y="-20602"/>
                  <a:pt x="123" y="15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>
            <a:extLst>
              <a:ext uri="{FF2B5EF4-FFF2-40B4-BE49-F238E27FC236}">
                <a16:creationId xmlns:a16="http://schemas.microsoft.com/office/drawing/2014/main" id="{957BCD1A-61FA-2042-4752-7C2375B33C69}"/>
              </a:ext>
            </a:extLst>
          </p:cNvPr>
          <p:cNvSpPr/>
          <p:nvPr/>
        </p:nvSpPr>
        <p:spPr>
          <a:xfrm>
            <a:off x="2446569" y="1591090"/>
            <a:ext cx="2500895" cy="1437772"/>
          </a:xfrm>
          <a:custGeom>
            <a:avLst/>
            <a:gdLst>
              <a:gd name="connsiteX0" fmla="*/ 1063547 w 2500895"/>
              <a:gd name="connsiteY0" fmla="*/ 60729 h 1437772"/>
              <a:gd name="connsiteX1" fmla="*/ 2479392 w 2500895"/>
              <a:gd name="connsiteY1" fmla="*/ 1388084 h 1437772"/>
              <a:gd name="connsiteX2" fmla="*/ 1948450 w 2500895"/>
              <a:gd name="connsiteY2" fmla="*/ 1181607 h 1437772"/>
              <a:gd name="connsiteX3" fmla="*/ 2361405 w 2500895"/>
              <a:gd name="connsiteY3" fmla="*/ 1432329 h 1437772"/>
              <a:gd name="connsiteX4" fmla="*/ 1663 w 2500895"/>
              <a:gd name="connsiteY4" fmla="*/ 916136 h 1437772"/>
              <a:gd name="connsiteX5" fmla="*/ 1992696 w 2500895"/>
              <a:gd name="connsiteY5" fmla="*/ 1343839 h 1437772"/>
              <a:gd name="connsiteX6" fmla="*/ 2361405 w 2500895"/>
              <a:gd name="connsiteY6" fmla="*/ 1343839 h 1437772"/>
              <a:gd name="connsiteX7" fmla="*/ 1830463 w 2500895"/>
              <a:gd name="connsiteY7" fmla="*/ 827645 h 1437772"/>
              <a:gd name="connsiteX8" fmla="*/ 1491250 w 2500895"/>
              <a:gd name="connsiteY8" fmla="*/ 281955 h 1437772"/>
              <a:gd name="connsiteX9" fmla="*/ 1063547 w 2500895"/>
              <a:gd name="connsiteY9" fmla="*/ 60729 h 1437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00895" h="1437772">
                <a:moveTo>
                  <a:pt x="1063547" y="60729"/>
                </a:moveTo>
                <a:cubicBezTo>
                  <a:pt x="1228237" y="245084"/>
                  <a:pt x="2331908" y="1201271"/>
                  <a:pt x="2479392" y="1388084"/>
                </a:cubicBezTo>
                <a:cubicBezTo>
                  <a:pt x="2626876" y="1574897"/>
                  <a:pt x="1968114" y="1174233"/>
                  <a:pt x="1948450" y="1181607"/>
                </a:cubicBezTo>
                <a:cubicBezTo>
                  <a:pt x="1928786" y="1188981"/>
                  <a:pt x="2685869" y="1476574"/>
                  <a:pt x="2361405" y="1432329"/>
                </a:cubicBezTo>
                <a:cubicBezTo>
                  <a:pt x="2036941" y="1388084"/>
                  <a:pt x="63114" y="930884"/>
                  <a:pt x="1663" y="916136"/>
                </a:cubicBezTo>
                <a:cubicBezTo>
                  <a:pt x="-59788" y="901388"/>
                  <a:pt x="1599406" y="1272555"/>
                  <a:pt x="1992696" y="1343839"/>
                </a:cubicBezTo>
                <a:cubicBezTo>
                  <a:pt x="2385986" y="1415123"/>
                  <a:pt x="2388444" y="1429871"/>
                  <a:pt x="2361405" y="1343839"/>
                </a:cubicBezTo>
                <a:cubicBezTo>
                  <a:pt x="2334366" y="1257807"/>
                  <a:pt x="1975489" y="1004626"/>
                  <a:pt x="1830463" y="827645"/>
                </a:cubicBezTo>
                <a:cubicBezTo>
                  <a:pt x="1685437" y="650664"/>
                  <a:pt x="1614153" y="404858"/>
                  <a:pt x="1491250" y="281955"/>
                </a:cubicBezTo>
                <a:cubicBezTo>
                  <a:pt x="1368347" y="159052"/>
                  <a:pt x="898857" y="-123626"/>
                  <a:pt x="1063547" y="607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>
            <a:extLst>
              <a:ext uri="{FF2B5EF4-FFF2-40B4-BE49-F238E27FC236}">
                <a16:creationId xmlns:a16="http://schemas.microsoft.com/office/drawing/2014/main" id="{7476C9D9-440A-FC2D-19C5-501ADF28A014}"/>
              </a:ext>
            </a:extLst>
          </p:cNvPr>
          <p:cNvSpPr/>
          <p:nvPr/>
        </p:nvSpPr>
        <p:spPr>
          <a:xfrm>
            <a:off x="1853866" y="2213213"/>
            <a:ext cx="2902543" cy="1489908"/>
          </a:xfrm>
          <a:custGeom>
            <a:avLst/>
            <a:gdLst>
              <a:gd name="connsiteX0" fmla="*/ 2895115 w 2902543"/>
              <a:gd name="connsiteY0" fmla="*/ 559484 h 1489908"/>
              <a:gd name="connsiteX1" fmla="*/ 461631 w 2902543"/>
              <a:gd name="connsiteY1" fmla="*/ 883948 h 1489908"/>
              <a:gd name="connsiteX2" fmla="*/ 1449773 w 2902543"/>
              <a:gd name="connsiteY2" fmla="*/ 839703 h 1489908"/>
              <a:gd name="connsiteX3" fmla="*/ 1051566 w 2902543"/>
              <a:gd name="connsiteY3" fmla="*/ 618477 h 1489908"/>
              <a:gd name="connsiteX4" fmla="*/ 579618 w 2902543"/>
              <a:gd name="connsiteY4" fmla="*/ 426748 h 1489908"/>
              <a:gd name="connsiteX5" fmla="*/ 771347 w 2902543"/>
              <a:gd name="connsiteY5" fmla="*/ 500490 h 1489908"/>
              <a:gd name="connsiteX6" fmla="*/ 137166 w 2902543"/>
              <a:gd name="connsiteY6" fmla="*/ 795458 h 1489908"/>
              <a:gd name="connsiteX7" fmla="*/ 1317037 w 2902543"/>
              <a:gd name="connsiteY7" fmla="*/ 13793 h 1489908"/>
              <a:gd name="connsiteX8" fmla="*/ 992573 w 2902543"/>
              <a:gd name="connsiteY8" fmla="*/ 308761 h 1489908"/>
              <a:gd name="connsiteX9" fmla="*/ 1272792 w 2902543"/>
              <a:gd name="connsiteY9" fmla="*/ 470993 h 1489908"/>
              <a:gd name="connsiteX10" fmla="*/ 668108 w 2902543"/>
              <a:gd name="connsiteY10" fmla="*/ 736464 h 1489908"/>
              <a:gd name="connsiteX11" fmla="*/ 594366 w 2902543"/>
              <a:gd name="connsiteY11" fmla="*/ 883948 h 1489908"/>
              <a:gd name="connsiteX12" fmla="*/ 4431 w 2902543"/>
              <a:gd name="connsiteY12" fmla="*/ 1488632 h 1489908"/>
              <a:gd name="connsiteX13" fmla="*/ 387889 w 2902543"/>
              <a:gd name="connsiteY13" fmla="*/ 1031432 h 1489908"/>
              <a:gd name="connsiteX14" fmla="*/ 1494018 w 2902543"/>
              <a:gd name="connsiteY14" fmla="*/ 618477 h 1489908"/>
              <a:gd name="connsiteX15" fmla="*/ 1228547 w 2902543"/>
              <a:gd name="connsiteY15" fmla="*/ 795458 h 1489908"/>
              <a:gd name="connsiteX16" fmla="*/ 2895115 w 2902543"/>
              <a:gd name="connsiteY16" fmla="*/ 559484 h 1489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902543" h="1489908">
                <a:moveTo>
                  <a:pt x="2895115" y="559484"/>
                </a:moveTo>
                <a:cubicBezTo>
                  <a:pt x="2767296" y="574232"/>
                  <a:pt x="702521" y="837245"/>
                  <a:pt x="461631" y="883948"/>
                </a:cubicBezTo>
                <a:cubicBezTo>
                  <a:pt x="220741" y="930651"/>
                  <a:pt x="1351451" y="883948"/>
                  <a:pt x="1449773" y="839703"/>
                </a:cubicBezTo>
                <a:cubicBezTo>
                  <a:pt x="1548095" y="795458"/>
                  <a:pt x="1196592" y="687303"/>
                  <a:pt x="1051566" y="618477"/>
                </a:cubicBezTo>
                <a:cubicBezTo>
                  <a:pt x="906540" y="549651"/>
                  <a:pt x="626321" y="446412"/>
                  <a:pt x="579618" y="426748"/>
                </a:cubicBezTo>
                <a:cubicBezTo>
                  <a:pt x="532915" y="407084"/>
                  <a:pt x="845089" y="439038"/>
                  <a:pt x="771347" y="500490"/>
                </a:cubicBezTo>
                <a:cubicBezTo>
                  <a:pt x="697605" y="561942"/>
                  <a:pt x="46218" y="876574"/>
                  <a:pt x="137166" y="795458"/>
                </a:cubicBezTo>
                <a:cubicBezTo>
                  <a:pt x="228114" y="714342"/>
                  <a:pt x="1174469" y="94909"/>
                  <a:pt x="1317037" y="13793"/>
                </a:cubicBezTo>
                <a:cubicBezTo>
                  <a:pt x="1459605" y="-67323"/>
                  <a:pt x="999947" y="232561"/>
                  <a:pt x="992573" y="308761"/>
                </a:cubicBezTo>
                <a:cubicBezTo>
                  <a:pt x="985199" y="384961"/>
                  <a:pt x="1326869" y="399709"/>
                  <a:pt x="1272792" y="470993"/>
                </a:cubicBezTo>
                <a:cubicBezTo>
                  <a:pt x="1218715" y="542277"/>
                  <a:pt x="781179" y="667638"/>
                  <a:pt x="668108" y="736464"/>
                </a:cubicBezTo>
                <a:cubicBezTo>
                  <a:pt x="555037" y="805290"/>
                  <a:pt x="704979" y="758587"/>
                  <a:pt x="594366" y="883948"/>
                </a:cubicBezTo>
                <a:cubicBezTo>
                  <a:pt x="483753" y="1009309"/>
                  <a:pt x="38844" y="1464051"/>
                  <a:pt x="4431" y="1488632"/>
                </a:cubicBezTo>
                <a:cubicBezTo>
                  <a:pt x="-29982" y="1513213"/>
                  <a:pt x="139624" y="1176458"/>
                  <a:pt x="387889" y="1031432"/>
                </a:cubicBezTo>
                <a:cubicBezTo>
                  <a:pt x="636153" y="886406"/>
                  <a:pt x="1353908" y="657806"/>
                  <a:pt x="1494018" y="618477"/>
                </a:cubicBezTo>
                <a:cubicBezTo>
                  <a:pt x="1634128" y="579148"/>
                  <a:pt x="995031" y="807748"/>
                  <a:pt x="1228547" y="795458"/>
                </a:cubicBezTo>
                <a:cubicBezTo>
                  <a:pt x="1462063" y="783168"/>
                  <a:pt x="3022934" y="544736"/>
                  <a:pt x="2895115" y="559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>
            <a:extLst>
              <a:ext uri="{FF2B5EF4-FFF2-40B4-BE49-F238E27FC236}">
                <a16:creationId xmlns:a16="http://schemas.microsoft.com/office/drawing/2014/main" id="{3E6B4959-6E6F-DDD2-1627-39763EF84B97}"/>
              </a:ext>
            </a:extLst>
          </p:cNvPr>
          <p:cNvSpPr/>
          <p:nvPr/>
        </p:nvSpPr>
        <p:spPr>
          <a:xfrm>
            <a:off x="3451372" y="1263433"/>
            <a:ext cx="1631072" cy="1619587"/>
          </a:xfrm>
          <a:custGeom>
            <a:avLst/>
            <a:gdLst>
              <a:gd name="connsiteX0" fmla="*/ 896510 w 1631072"/>
              <a:gd name="connsiteY0" fmla="*/ 18520 h 1619587"/>
              <a:gd name="connsiteX1" fmla="*/ 887546 w 1631072"/>
              <a:gd name="connsiteY1" fmla="*/ 448826 h 1619587"/>
              <a:gd name="connsiteX2" fmla="*/ 1246134 w 1631072"/>
              <a:gd name="connsiteY2" fmla="*/ 879132 h 1619587"/>
              <a:gd name="connsiteX3" fmla="*/ 923404 w 1631072"/>
              <a:gd name="connsiteY3" fmla="*/ 834308 h 1619587"/>
              <a:gd name="connsiteX4" fmla="*/ 1479216 w 1631072"/>
              <a:gd name="connsiteY4" fmla="*/ 1381155 h 1619587"/>
              <a:gd name="connsiteX5" fmla="*/ 1613687 w 1631072"/>
              <a:gd name="connsiteY5" fmla="*/ 1614238 h 1619587"/>
              <a:gd name="connsiteX6" fmla="*/ 1165452 w 1631072"/>
              <a:gd name="connsiteY6" fmla="*/ 1174967 h 1619587"/>
              <a:gd name="connsiteX7" fmla="*/ 627569 w 1631072"/>
              <a:gd name="connsiteY7" fmla="*/ 206779 h 1619587"/>
              <a:gd name="connsiteX8" fmla="*/ 923404 w 1631072"/>
              <a:gd name="connsiteY8" fmla="*/ 466755 h 1619587"/>
              <a:gd name="connsiteX9" fmla="*/ 690322 w 1631072"/>
              <a:gd name="connsiteY9" fmla="*/ 126096 h 1619587"/>
              <a:gd name="connsiteX10" fmla="*/ 40 w 1631072"/>
              <a:gd name="connsiteY10" fmla="*/ 152991 h 1619587"/>
              <a:gd name="connsiteX11" fmla="*/ 654463 w 1631072"/>
              <a:gd name="connsiteY11" fmla="*/ 117132 h 1619587"/>
              <a:gd name="connsiteX12" fmla="*/ 1353710 w 1631072"/>
              <a:gd name="connsiteY12" fmla="*/ 126096 h 1619587"/>
              <a:gd name="connsiteX13" fmla="*/ 1022016 w 1631072"/>
              <a:gd name="connsiteY13" fmla="*/ 81273 h 1619587"/>
              <a:gd name="connsiteX14" fmla="*/ 896510 w 1631072"/>
              <a:gd name="connsiteY14" fmla="*/ 18520 h 161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31072" h="1619587">
                <a:moveTo>
                  <a:pt x="896510" y="18520"/>
                </a:moveTo>
                <a:cubicBezTo>
                  <a:pt x="874098" y="79779"/>
                  <a:pt x="829275" y="305391"/>
                  <a:pt x="887546" y="448826"/>
                </a:cubicBezTo>
                <a:cubicBezTo>
                  <a:pt x="945817" y="592261"/>
                  <a:pt x="1240158" y="814885"/>
                  <a:pt x="1246134" y="879132"/>
                </a:cubicBezTo>
                <a:cubicBezTo>
                  <a:pt x="1252110" y="943379"/>
                  <a:pt x="884557" y="750638"/>
                  <a:pt x="923404" y="834308"/>
                </a:cubicBezTo>
                <a:cubicBezTo>
                  <a:pt x="962251" y="917979"/>
                  <a:pt x="1364169" y="1251167"/>
                  <a:pt x="1479216" y="1381155"/>
                </a:cubicBezTo>
                <a:cubicBezTo>
                  <a:pt x="1594263" y="1511143"/>
                  <a:pt x="1665981" y="1648603"/>
                  <a:pt x="1613687" y="1614238"/>
                </a:cubicBezTo>
                <a:cubicBezTo>
                  <a:pt x="1561393" y="1579873"/>
                  <a:pt x="1329805" y="1409543"/>
                  <a:pt x="1165452" y="1174967"/>
                </a:cubicBezTo>
                <a:cubicBezTo>
                  <a:pt x="1001099" y="940391"/>
                  <a:pt x="667910" y="324814"/>
                  <a:pt x="627569" y="206779"/>
                </a:cubicBezTo>
                <a:cubicBezTo>
                  <a:pt x="587228" y="88744"/>
                  <a:pt x="912945" y="480202"/>
                  <a:pt x="923404" y="466755"/>
                </a:cubicBezTo>
                <a:cubicBezTo>
                  <a:pt x="933863" y="453308"/>
                  <a:pt x="844216" y="178390"/>
                  <a:pt x="690322" y="126096"/>
                </a:cubicBezTo>
                <a:cubicBezTo>
                  <a:pt x="536428" y="73802"/>
                  <a:pt x="6016" y="154485"/>
                  <a:pt x="40" y="152991"/>
                </a:cubicBezTo>
                <a:cubicBezTo>
                  <a:pt x="-5937" y="151497"/>
                  <a:pt x="654463" y="117132"/>
                  <a:pt x="654463" y="117132"/>
                </a:cubicBezTo>
                <a:cubicBezTo>
                  <a:pt x="880075" y="112650"/>
                  <a:pt x="1292451" y="132072"/>
                  <a:pt x="1353710" y="126096"/>
                </a:cubicBezTo>
                <a:cubicBezTo>
                  <a:pt x="1414969" y="120120"/>
                  <a:pt x="1095228" y="96214"/>
                  <a:pt x="1022016" y="81273"/>
                </a:cubicBezTo>
                <a:cubicBezTo>
                  <a:pt x="948804" y="66332"/>
                  <a:pt x="918922" y="-42739"/>
                  <a:pt x="896510" y="185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>
            <a:extLst>
              <a:ext uri="{FF2B5EF4-FFF2-40B4-BE49-F238E27FC236}">
                <a16:creationId xmlns:a16="http://schemas.microsoft.com/office/drawing/2014/main" id="{EBA490ED-22D8-0631-AD08-D6DFB11FF803}"/>
              </a:ext>
            </a:extLst>
          </p:cNvPr>
          <p:cNvSpPr/>
          <p:nvPr/>
        </p:nvSpPr>
        <p:spPr>
          <a:xfrm>
            <a:off x="2798241" y="1355908"/>
            <a:ext cx="2637112" cy="1939089"/>
          </a:xfrm>
          <a:custGeom>
            <a:avLst/>
            <a:gdLst>
              <a:gd name="connsiteX0" fmla="*/ 1424135 w 2637112"/>
              <a:gd name="connsiteY0" fmla="*/ 141198 h 1939089"/>
              <a:gd name="connsiteX1" fmla="*/ 886253 w 2637112"/>
              <a:gd name="connsiteY1" fmla="*/ 419104 h 1939089"/>
              <a:gd name="connsiteX2" fmla="*/ 1155194 w 2637112"/>
              <a:gd name="connsiteY2" fmla="*/ 517716 h 1939089"/>
              <a:gd name="connsiteX3" fmla="*/ 420088 w 2637112"/>
              <a:gd name="connsiteY3" fmla="*/ 544610 h 1939089"/>
              <a:gd name="connsiteX4" fmla="*/ 626277 w 2637112"/>
              <a:gd name="connsiteY4" fmla="*/ 562539 h 1939089"/>
              <a:gd name="connsiteX5" fmla="*/ 7712 w 2637112"/>
              <a:gd name="connsiteY5" fmla="*/ 983880 h 1939089"/>
              <a:gd name="connsiteX6" fmla="*/ 339406 w 2637112"/>
              <a:gd name="connsiteY6" fmla="*/ 768727 h 1939089"/>
              <a:gd name="connsiteX7" fmla="*/ 1191053 w 2637112"/>
              <a:gd name="connsiteY7" fmla="*/ 983880 h 1939089"/>
              <a:gd name="connsiteX8" fmla="*/ 2589547 w 2637112"/>
              <a:gd name="connsiteY8" fmla="*/ 1925174 h 1939089"/>
              <a:gd name="connsiteX9" fmla="*/ 2123383 w 2637112"/>
              <a:gd name="connsiteY9" fmla="*/ 1485904 h 1939089"/>
              <a:gd name="connsiteX10" fmla="*/ 321477 w 2637112"/>
              <a:gd name="connsiteY10" fmla="*/ 661151 h 1939089"/>
              <a:gd name="connsiteX11" fmla="*/ 823500 w 2637112"/>
              <a:gd name="connsiteY11" fmla="*/ 562539 h 1939089"/>
              <a:gd name="connsiteX12" fmla="*/ 1092441 w 2637112"/>
              <a:gd name="connsiteY12" fmla="*/ 6727 h 1939089"/>
              <a:gd name="connsiteX13" fmla="*/ 975900 w 2637112"/>
              <a:gd name="connsiteY13" fmla="*/ 248774 h 1939089"/>
              <a:gd name="connsiteX14" fmla="*/ 1424135 w 2637112"/>
              <a:gd name="connsiteY14" fmla="*/ 141198 h 1939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37112" h="1939089">
                <a:moveTo>
                  <a:pt x="1424135" y="141198"/>
                </a:moveTo>
                <a:cubicBezTo>
                  <a:pt x="1409194" y="169586"/>
                  <a:pt x="931076" y="356351"/>
                  <a:pt x="886253" y="419104"/>
                </a:cubicBezTo>
                <a:cubicBezTo>
                  <a:pt x="841429" y="481857"/>
                  <a:pt x="1232888" y="496798"/>
                  <a:pt x="1155194" y="517716"/>
                </a:cubicBezTo>
                <a:cubicBezTo>
                  <a:pt x="1077500" y="538634"/>
                  <a:pt x="508241" y="537140"/>
                  <a:pt x="420088" y="544610"/>
                </a:cubicBezTo>
                <a:cubicBezTo>
                  <a:pt x="331935" y="552080"/>
                  <a:pt x="695006" y="489327"/>
                  <a:pt x="626277" y="562539"/>
                </a:cubicBezTo>
                <a:cubicBezTo>
                  <a:pt x="557548" y="635751"/>
                  <a:pt x="55524" y="949515"/>
                  <a:pt x="7712" y="983880"/>
                </a:cubicBezTo>
                <a:cubicBezTo>
                  <a:pt x="-40100" y="1018245"/>
                  <a:pt x="142183" y="768727"/>
                  <a:pt x="339406" y="768727"/>
                </a:cubicBezTo>
                <a:cubicBezTo>
                  <a:pt x="536629" y="768727"/>
                  <a:pt x="816029" y="791139"/>
                  <a:pt x="1191053" y="983880"/>
                </a:cubicBezTo>
                <a:cubicBezTo>
                  <a:pt x="1566077" y="1176621"/>
                  <a:pt x="2434159" y="1841503"/>
                  <a:pt x="2589547" y="1925174"/>
                </a:cubicBezTo>
                <a:cubicBezTo>
                  <a:pt x="2744935" y="2008845"/>
                  <a:pt x="2501395" y="1696574"/>
                  <a:pt x="2123383" y="1485904"/>
                </a:cubicBezTo>
                <a:cubicBezTo>
                  <a:pt x="1745371" y="1275234"/>
                  <a:pt x="538124" y="815045"/>
                  <a:pt x="321477" y="661151"/>
                </a:cubicBezTo>
                <a:cubicBezTo>
                  <a:pt x="104830" y="507257"/>
                  <a:pt x="695006" y="671610"/>
                  <a:pt x="823500" y="562539"/>
                </a:cubicBezTo>
                <a:cubicBezTo>
                  <a:pt x="951994" y="453468"/>
                  <a:pt x="1067041" y="59021"/>
                  <a:pt x="1092441" y="6727"/>
                </a:cubicBezTo>
                <a:cubicBezTo>
                  <a:pt x="1117841" y="-45567"/>
                  <a:pt x="919124" y="223374"/>
                  <a:pt x="975900" y="248774"/>
                </a:cubicBezTo>
                <a:cubicBezTo>
                  <a:pt x="1032676" y="274174"/>
                  <a:pt x="1439076" y="112810"/>
                  <a:pt x="1424135" y="1411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>
            <a:extLst>
              <a:ext uri="{FF2B5EF4-FFF2-40B4-BE49-F238E27FC236}">
                <a16:creationId xmlns:a16="http://schemas.microsoft.com/office/drawing/2014/main" id="{B6CBDAFC-4344-57D9-8F54-500033F2994E}"/>
              </a:ext>
            </a:extLst>
          </p:cNvPr>
          <p:cNvSpPr/>
          <p:nvPr/>
        </p:nvSpPr>
        <p:spPr>
          <a:xfrm>
            <a:off x="1712063" y="3478818"/>
            <a:ext cx="4138173" cy="816965"/>
          </a:xfrm>
          <a:custGeom>
            <a:avLst/>
            <a:gdLst>
              <a:gd name="connsiteX0" fmla="*/ 4132925 w 4138173"/>
              <a:gd name="connsiteY0" fmla="*/ 8453 h 816965"/>
              <a:gd name="connsiteX1" fmla="*/ 1273184 w 4138173"/>
              <a:gd name="connsiteY1" fmla="*/ 573229 h 816965"/>
              <a:gd name="connsiteX2" fmla="*/ 1891749 w 4138173"/>
              <a:gd name="connsiteY2" fmla="*/ 618053 h 816965"/>
              <a:gd name="connsiteX3" fmla="*/ 196 w 4138173"/>
              <a:gd name="connsiteY3" fmla="*/ 815276 h 816965"/>
              <a:gd name="connsiteX4" fmla="*/ 1766243 w 4138173"/>
              <a:gd name="connsiteY4" fmla="*/ 707700 h 816965"/>
              <a:gd name="connsiteX5" fmla="*/ 780125 w 4138173"/>
              <a:gd name="connsiteY5" fmla="*/ 609088 h 816965"/>
              <a:gd name="connsiteX6" fmla="*/ 2223443 w 4138173"/>
              <a:gd name="connsiteY6" fmla="*/ 295323 h 816965"/>
              <a:gd name="connsiteX7" fmla="*/ 466361 w 4138173"/>
              <a:gd name="connsiteY7" fmla="*/ 653911 h 816965"/>
              <a:gd name="connsiteX8" fmla="*/ 2384808 w 4138173"/>
              <a:gd name="connsiteY8" fmla="*/ 438758 h 816965"/>
              <a:gd name="connsiteX9" fmla="*/ 1533161 w 4138173"/>
              <a:gd name="connsiteY9" fmla="*/ 501511 h 816965"/>
              <a:gd name="connsiteX10" fmla="*/ 2662713 w 4138173"/>
              <a:gd name="connsiteY10" fmla="*/ 214641 h 816965"/>
              <a:gd name="connsiteX11" fmla="*/ 1999325 w 4138173"/>
              <a:gd name="connsiteY11" fmla="*/ 232570 h 816965"/>
              <a:gd name="connsiteX12" fmla="*/ 4132925 w 4138173"/>
              <a:gd name="connsiteY12" fmla="*/ 8453 h 81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38173" h="816965">
                <a:moveTo>
                  <a:pt x="4132925" y="8453"/>
                </a:moveTo>
                <a:cubicBezTo>
                  <a:pt x="4011902" y="65229"/>
                  <a:pt x="1646713" y="471629"/>
                  <a:pt x="1273184" y="573229"/>
                </a:cubicBezTo>
                <a:cubicBezTo>
                  <a:pt x="899655" y="674829"/>
                  <a:pt x="2103914" y="577712"/>
                  <a:pt x="1891749" y="618053"/>
                </a:cubicBezTo>
                <a:cubicBezTo>
                  <a:pt x="1679584" y="658394"/>
                  <a:pt x="21114" y="800335"/>
                  <a:pt x="196" y="815276"/>
                </a:cubicBezTo>
                <a:cubicBezTo>
                  <a:pt x="-20722" y="830217"/>
                  <a:pt x="1636255" y="742065"/>
                  <a:pt x="1766243" y="707700"/>
                </a:cubicBezTo>
                <a:cubicBezTo>
                  <a:pt x="1896231" y="673335"/>
                  <a:pt x="703925" y="677817"/>
                  <a:pt x="780125" y="609088"/>
                </a:cubicBezTo>
                <a:cubicBezTo>
                  <a:pt x="856325" y="540359"/>
                  <a:pt x="2275737" y="287853"/>
                  <a:pt x="2223443" y="295323"/>
                </a:cubicBezTo>
                <a:cubicBezTo>
                  <a:pt x="2171149" y="302793"/>
                  <a:pt x="439467" y="630005"/>
                  <a:pt x="466361" y="653911"/>
                </a:cubicBezTo>
                <a:cubicBezTo>
                  <a:pt x="493255" y="677817"/>
                  <a:pt x="2207008" y="464158"/>
                  <a:pt x="2384808" y="438758"/>
                </a:cubicBezTo>
                <a:cubicBezTo>
                  <a:pt x="2562608" y="413358"/>
                  <a:pt x="1486844" y="538864"/>
                  <a:pt x="1533161" y="501511"/>
                </a:cubicBezTo>
                <a:cubicBezTo>
                  <a:pt x="1579478" y="464158"/>
                  <a:pt x="2585019" y="259464"/>
                  <a:pt x="2662713" y="214641"/>
                </a:cubicBezTo>
                <a:cubicBezTo>
                  <a:pt x="2740407" y="169818"/>
                  <a:pt x="1754290" y="266935"/>
                  <a:pt x="1999325" y="232570"/>
                </a:cubicBezTo>
                <a:cubicBezTo>
                  <a:pt x="2244360" y="198205"/>
                  <a:pt x="4253948" y="-48323"/>
                  <a:pt x="4132925" y="84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>
            <a:extLst>
              <a:ext uri="{FF2B5EF4-FFF2-40B4-BE49-F238E27FC236}">
                <a16:creationId xmlns:a16="http://schemas.microsoft.com/office/drawing/2014/main" id="{7D1FC3DE-62BD-1610-C9CE-398CFED885F9}"/>
              </a:ext>
            </a:extLst>
          </p:cNvPr>
          <p:cNvSpPr/>
          <p:nvPr/>
        </p:nvSpPr>
        <p:spPr>
          <a:xfrm>
            <a:off x="2668489" y="3511315"/>
            <a:ext cx="3218268" cy="3586632"/>
          </a:xfrm>
          <a:custGeom>
            <a:avLst/>
            <a:gdLst>
              <a:gd name="connsiteX0" fmla="*/ 3212358 w 3218268"/>
              <a:gd name="connsiteY0" fmla="*/ 2850 h 3586632"/>
              <a:gd name="connsiteX1" fmla="*/ 316758 w 3218268"/>
              <a:gd name="connsiteY1" fmla="*/ 1257909 h 3586632"/>
              <a:gd name="connsiteX2" fmla="*/ 702240 w 3218268"/>
              <a:gd name="connsiteY2" fmla="*/ 1087579 h 3586632"/>
              <a:gd name="connsiteX3" fmla="*/ 325723 w 3218268"/>
              <a:gd name="connsiteY3" fmla="*/ 1688214 h 3586632"/>
              <a:gd name="connsiteX4" fmla="*/ 522946 w 3218268"/>
              <a:gd name="connsiteY4" fmla="*/ 1562709 h 3586632"/>
              <a:gd name="connsiteX5" fmla="*/ 2993 w 3218268"/>
              <a:gd name="connsiteY5" fmla="*/ 2566756 h 3586632"/>
              <a:gd name="connsiteX6" fmla="*/ 307793 w 3218268"/>
              <a:gd name="connsiteY6" fmla="*/ 2252991 h 3586632"/>
              <a:gd name="connsiteX7" fmla="*/ 262970 w 3218268"/>
              <a:gd name="connsiteY7" fmla="*/ 3525979 h 3586632"/>
              <a:gd name="connsiteX8" fmla="*/ 289864 w 3218268"/>
              <a:gd name="connsiteY8" fmla="*/ 3328756 h 3586632"/>
              <a:gd name="connsiteX9" fmla="*/ 415370 w 3218268"/>
              <a:gd name="connsiteY9" fmla="*/ 2853626 h 3586632"/>
              <a:gd name="connsiteX10" fmla="*/ 1446311 w 3218268"/>
              <a:gd name="connsiteY10" fmla="*/ 1213085 h 3586632"/>
              <a:gd name="connsiteX11" fmla="*/ 271935 w 3218268"/>
              <a:gd name="connsiteY11" fmla="*/ 3077744 h 3586632"/>
              <a:gd name="connsiteX12" fmla="*/ 245040 w 3218268"/>
              <a:gd name="connsiteY12" fmla="*/ 2647438 h 3586632"/>
              <a:gd name="connsiteX13" fmla="*/ 361582 w 3218268"/>
              <a:gd name="connsiteY13" fmla="*/ 1284803 h 3586632"/>
              <a:gd name="connsiteX14" fmla="*/ 245040 w 3218268"/>
              <a:gd name="connsiteY14" fmla="*/ 1939226 h 3586632"/>
              <a:gd name="connsiteX15" fmla="*/ 1410452 w 3218268"/>
              <a:gd name="connsiteY15" fmla="*/ 379367 h 3586632"/>
              <a:gd name="connsiteX16" fmla="*/ 881535 w 3218268"/>
              <a:gd name="connsiteY16" fmla="*/ 899320 h 3586632"/>
              <a:gd name="connsiteX17" fmla="*/ 1733182 w 3218268"/>
              <a:gd name="connsiteY17" fmla="*/ 675203 h 3586632"/>
              <a:gd name="connsiteX18" fmla="*/ 1087723 w 3218268"/>
              <a:gd name="connsiteY18" fmla="*/ 908285 h 3586632"/>
              <a:gd name="connsiteX19" fmla="*/ 3212358 w 3218268"/>
              <a:gd name="connsiteY19" fmla="*/ 2850 h 358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218268" h="3586632">
                <a:moveTo>
                  <a:pt x="3212358" y="2850"/>
                </a:moveTo>
                <a:cubicBezTo>
                  <a:pt x="3083864" y="61121"/>
                  <a:pt x="735111" y="1077121"/>
                  <a:pt x="316758" y="1257909"/>
                </a:cubicBezTo>
                <a:cubicBezTo>
                  <a:pt x="-101595" y="1438697"/>
                  <a:pt x="700746" y="1015862"/>
                  <a:pt x="702240" y="1087579"/>
                </a:cubicBezTo>
                <a:cubicBezTo>
                  <a:pt x="703734" y="1159296"/>
                  <a:pt x="355605" y="1609026"/>
                  <a:pt x="325723" y="1688214"/>
                </a:cubicBezTo>
                <a:cubicBezTo>
                  <a:pt x="295841" y="1767402"/>
                  <a:pt x="576734" y="1416285"/>
                  <a:pt x="522946" y="1562709"/>
                </a:cubicBezTo>
                <a:cubicBezTo>
                  <a:pt x="469158" y="1709133"/>
                  <a:pt x="38852" y="2451709"/>
                  <a:pt x="2993" y="2566756"/>
                </a:cubicBezTo>
                <a:cubicBezTo>
                  <a:pt x="-32866" y="2681803"/>
                  <a:pt x="264463" y="2093121"/>
                  <a:pt x="307793" y="2252991"/>
                </a:cubicBezTo>
                <a:cubicBezTo>
                  <a:pt x="351122" y="2412862"/>
                  <a:pt x="265958" y="3346685"/>
                  <a:pt x="262970" y="3525979"/>
                </a:cubicBezTo>
                <a:cubicBezTo>
                  <a:pt x="259982" y="3705273"/>
                  <a:pt x="264464" y="3440815"/>
                  <a:pt x="289864" y="3328756"/>
                </a:cubicBezTo>
                <a:cubicBezTo>
                  <a:pt x="315264" y="3216697"/>
                  <a:pt x="222629" y="3206238"/>
                  <a:pt x="415370" y="2853626"/>
                </a:cubicBezTo>
                <a:cubicBezTo>
                  <a:pt x="608111" y="2501014"/>
                  <a:pt x="1470217" y="1175732"/>
                  <a:pt x="1446311" y="1213085"/>
                </a:cubicBezTo>
                <a:cubicBezTo>
                  <a:pt x="1422405" y="1250438"/>
                  <a:pt x="472147" y="2838685"/>
                  <a:pt x="271935" y="3077744"/>
                </a:cubicBezTo>
                <a:cubicBezTo>
                  <a:pt x="71723" y="3316803"/>
                  <a:pt x="230099" y="2946261"/>
                  <a:pt x="245040" y="2647438"/>
                </a:cubicBezTo>
                <a:cubicBezTo>
                  <a:pt x="259981" y="2348615"/>
                  <a:pt x="361582" y="1402838"/>
                  <a:pt x="361582" y="1284803"/>
                </a:cubicBezTo>
                <a:cubicBezTo>
                  <a:pt x="361582" y="1166768"/>
                  <a:pt x="70228" y="2090132"/>
                  <a:pt x="245040" y="1939226"/>
                </a:cubicBezTo>
                <a:cubicBezTo>
                  <a:pt x="419852" y="1788320"/>
                  <a:pt x="1304370" y="552685"/>
                  <a:pt x="1410452" y="379367"/>
                </a:cubicBezTo>
                <a:cubicBezTo>
                  <a:pt x="1516534" y="206049"/>
                  <a:pt x="827747" y="850014"/>
                  <a:pt x="881535" y="899320"/>
                </a:cubicBezTo>
                <a:cubicBezTo>
                  <a:pt x="935323" y="948626"/>
                  <a:pt x="1698818" y="673709"/>
                  <a:pt x="1733182" y="675203"/>
                </a:cubicBezTo>
                <a:cubicBezTo>
                  <a:pt x="1767546" y="676697"/>
                  <a:pt x="841194" y="1018850"/>
                  <a:pt x="1087723" y="908285"/>
                </a:cubicBezTo>
                <a:cubicBezTo>
                  <a:pt x="1334252" y="797720"/>
                  <a:pt x="3340852" y="-55421"/>
                  <a:pt x="3212358" y="28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>
            <a:extLst>
              <a:ext uri="{FF2B5EF4-FFF2-40B4-BE49-F238E27FC236}">
                <a16:creationId xmlns:a16="http://schemas.microsoft.com/office/drawing/2014/main" id="{4818C1B7-BCCB-3314-7D63-6972A45F84F5}"/>
              </a:ext>
            </a:extLst>
          </p:cNvPr>
          <p:cNvSpPr/>
          <p:nvPr/>
        </p:nvSpPr>
        <p:spPr>
          <a:xfrm>
            <a:off x="2002425" y="3142444"/>
            <a:ext cx="3629720" cy="2401241"/>
          </a:xfrm>
          <a:custGeom>
            <a:avLst/>
            <a:gdLst>
              <a:gd name="connsiteX0" fmla="*/ 3591551 w 3629720"/>
              <a:gd name="connsiteY0" fmla="*/ 22097 h 2401241"/>
              <a:gd name="connsiteX1" fmla="*/ 1529669 w 3629720"/>
              <a:gd name="connsiteY1" fmla="*/ 793062 h 2401241"/>
              <a:gd name="connsiteX2" fmla="*/ 59457 w 3629720"/>
              <a:gd name="connsiteY2" fmla="*/ 2343956 h 2401241"/>
              <a:gd name="connsiteX3" fmla="*/ 265646 w 3629720"/>
              <a:gd name="connsiteY3" fmla="*/ 2092944 h 2401241"/>
              <a:gd name="connsiteX4" fmla="*/ 1789646 w 3629720"/>
              <a:gd name="connsiteY4" fmla="*/ 120709 h 2401241"/>
              <a:gd name="connsiteX5" fmla="*/ 1269693 w 3629720"/>
              <a:gd name="connsiteY5" fmla="*/ 963391 h 2401241"/>
              <a:gd name="connsiteX6" fmla="*/ 2121340 w 3629720"/>
              <a:gd name="connsiteY6" fmla="*/ 380685 h 2401241"/>
              <a:gd name="connsiteX7" fmla="*/ 3152281 w 3629720"/>
              <a:gd name="connsiteY7" fmla="*/ 201391 h 2401241"/>
              <a:gd name="connsiteX8" fmla="*/ 2892304 w 3629720"/>
              <a:gd name="connsiteY8" fmla="*/ 210356 h 2401241"/>
              <a:gd name="connsiteX9" fmla="*/ 3591551 w 3629720"/>
              <a:gd name="connsiteY9" fmla="*/ 22097 h 2401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29720" h="2401241">
                <a:moveTo>
                  <a:pt x="3591551" y="22097"/>
                </a:moveTo>
                <a:cubicBezTo>
                  <a:pt x="3364445" y="119215"/>
                  <a:pt x="2118351" y="406086"/>
                  <a:pt x="1529669" y="793062"/>
                </a:cubicBezTo>
                <a:cubicBezTo>
                  <a:pt x="940987" y="1180038"/>
                  <a:pt x="270127" y="2127309"/>
                  <a:pt x="59457" y="2343956"/>
                </a:cubicBezTo>
                <a:cubicBezTo>
                  <a:pt x="-151214" y="2560603"/>
                  <a:pt x="265646" y="2092944"/>
                  <a:pt x="265646" y="2092944"/>
                </a:cubicBezTo>
                <a:cubicBezTo>
                  <a:pt x="554011" y="1722403"/>
                  <a:pt x="1622305" y="308968"/>
                  <a:pt x="1789646" y="120709"/>
                </a:cubicBezTo>
                <a:cubicBezTo>
                  <a:pt x="1956987" y="-67550"/>
                  <a:pt x="1214411" y="920062"/>
                  <a:pt x="1269693" y="963391"/>
                </a:cubicBezTo>
                <a:cubicBezTo>
                  <a:pt x="1324975" y="1006720"/>
                  <a:pt x="1807575" y="507685"/>
                  <a:pt x="2121340" y="380685"/>
                </a:cubicBezTo>
                <a:cubicBezTo>
                  <a:pt x="2435105" y="253685"/>
                  <a:pt x="3023787" y="229779"/>
                  <a:pt x="3152281" y="201391"/>
                </a:cubicBezTo>
                <a:cubicBezTo>
                  <a:pt x="3280775" y="173003"/>
                  <a:pt x="2823575" y="243227"/>
                  <a:pt x="2892304" y="210356"/>
                </a:cubicBezTo>
                <a:cubicBezTo>
                  <a:pt x="2961033" y="177485"/>
                  <a:pt x="3818657" y="-75021"/>
                  <a:pt x="3591551" y="22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EBEC2241-8200-FB4E-376C-030C89757389}"/>
              </a:ext>
            </a:extLst>
          </p:cNvPr>
          <p:cNvSpPr/>
          <p:nvPr/>
        </p:nvSpPr>
        <p:spPr>
          <a:xfrm>
            <a:off x="3421195" y="7818343"/>
            <a:ext cx="209516" cy="2268448"/>
          </a:xfrm>
          <a:custGeom>
            <a:avLst/>
            <a:gdLst>
              <a:gd name="connsiteX0" fmla="*/ 209511 w 209516"/>
              <a:gd name="connsiteY0" fmla="*/ 1122 h 2268448"/>
              <a:gd name="connsiteX1" fmla="*/ 14529 w 209516"/>
              <a:gd name="connsiteY1" fmla="*/ 1110504 h 2268448"/>
              <a:gd name="connsiteX2" fmla="*/ 95211 w 209516"/>
              <a:gd name="connsiteY2" fmla="*/ 1036545 h 2268448"/>
              <a:gd name="connsiteX3" fmla="*/ 68317 w 209516"/>
              <a:gd name="connsiteY3" fmla="*/ 1749239 h 2268448"/>
              <a:gd name="connsiteX4" fmla="*/ 142276 w 209516"/>
              <a:gd name="connsiteY4" fmla="*/ 1520639 h 2268448"/>
              <a:gd name="connsiteX5" fmla="*/ 202787 w 209516"/>
              <a:gd name="connsiteY5" fmla="*/ 2266951 h 2268448"/>
              <a:gd name="connsiteX6" fmla="*/ 182617 w 209516"/>
              <a:gd name="connsiteY6" fmla="*/ 1695451 h 2268448"/>
              <a:gd name="connsiteX7" fmla="*/ 95211 w 209516"/>
              <a:gd name="connsiteY7" fmla="*/ 1083610 h 2268448"/>
              <a:gd name="connsiteX8" fmla="*/ 27976 w 209516"/>
              <a:gd name="connsiteY8" fmla="*/ 1823198 h 2268448"/>
              <a:gd name="connsiteX9" fmla="*/ 68317 w 209516"/>
              <a:gd name="connsiteY9" fmla="*/ 1144122 h 2268448"/>
              <a:gd name="connsiteX10" fmla="*/ 41423 w 209516"/>
              <a:gd name="connsiteY10" fmla="*/ 572622 h 2268448"/>
              <a:gd name="connsiteX11" fmla="*/ 7805 w 209516"/>
              <a:gd name="connsiteY11" fmla="*/ 895351 h 2268448"/>
              <a:gd name="connsiteX12" fmla="*/ 209511 w 209516"/>
              <a:gd name="connsiteY12" fmla="*/ 1122 h 2268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9516" h="2268448">
                <a:moveTo>
                  <a:pt x="209511" y="1122"/>
                </a:moveTo>
                <a:cubicBezTo>
                  <a:pt x="210632" y="36981"/>
                  <a:pt x="33579" y="937934"/>
                  <a:pt x="14529" y="1110504"/>
                </a:cubicBezTo>
                <a:cubicBezTo>
                  <a:pt x="-4521" y="1283074"/>
                  <a:pt x="86246" y="930089"/>
                  <a:pt x="95211" y="1036545"/>
                </a:cubicBezTo>
                <a:cubicBezTo>
                  <a:pt x="104176" y="1143001"/>
                  <a:pt x="60473" y="1668557"/>
                  <a:pt x="68317" y="1749239"/>
                </a:cubicBezTo>
                <a:cubicBezTo>
                  <a:pt x="76161" y="1829921"/>
                  <a:pt x="119864" y="1434354"/>
                  <a:pt x="142276" y="1520639"/>
                </a:cubicBezTo>
                <a:cubicBezTo>
                  <a:pt x="164688" y="1606924"/>
                  <a:pt x="196063" y="2237816"/>
                  <a:pt x="202787" y="2266951"/>
                </a:cubicBezTo>
                <a:cubicBezTo>
                  <a:pt x="209510" y="2296086"/>
                  <a:pt x="200546" y="1892675"/>
                  <a:pt x="182617" y="1695451"/>
                </a:cubicBezTo>
                <a:cubicBezTo>
                  <a:pt x="164688" y="1498228"/>
                  <a:pt x="120984" y="1062319"/>
                  <a:pt x="95211" y="1083610"/>
                </a:cubicBezTo>
                <a:cubicBezTo>
                  <a:pt x="69438" y="1104901"/>
                  <a:pt x="32458" y="1813113"/>
                  <a:pt x="27976" y="1823198"/>
                </a:cubicBezTo>
                <a:cubicBezTo>
                  <a:pt x="23494" y="1833283"/>
                  <a:pt x="66076" y="1352551"/>
                  <a:pt x="68317" y="1144122"/>
                </a:cubicBezTo>
                <a:cubicBezTo>
                  <a:pt x="70558" y="935693"/>
                  <a:pt x="51508" y="614084"/>
                  <a:pt x="41423" y="572622"/>
                </a:cubicBezTo>
                <a:cubicBezTo>
                  <a:pt x="31338" y="531160"/>
                  <a:pt x="-19089" y="990601"/>
                  <a:pt x="7805" y="895351"/>
                </a:cubicBezTo>
                <a:cubicBezTo>
                  <a:pt x="34699" y="800101"/>
                  <a:pt x="208390" y="-34737"/>
                  <a:pt x="209511" y="11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E481B219-CB38-A68A-6942-F504961BFFF2}"/>
              </a:ext>
            </a:extLst>
          </p:cNvPr>
          <p:cNvSpPr/>
          <p:nvPr/>
        </p:nvSpPr>
        <p:spPr>
          <a:xfrm>
            <a:off x="2849927" y="8373157"/>
            <a:ext cx="471734" cy="2447319"/>
          </a:xfrm>
          <a:custGeom>
            <a:avLst/>
            <a:gdLst>
              <a:gd name="connsiteX0" fmla="*/ 155491 w 471734"/>
              <a:gd name="connsiteY0" fmla="*/ 17808 h 2447319"/>
              <a:gd name="connsiteX1" fmla="*/ 390814 w 471734"/>
              <a:gd name="connsiteY1" fmla="*/ 1241490 h 2447319"/>
              <a:gd name="connsiteX2" fmla="*/ 437879 w 471734"/>
              <a:gd name="connsiteY2" fmla="*/ 528796 h 2447319"/>
              <a:gd name="connsiteX3" fmla="*/ 370644 w 471734"/>
              <a:gd name="connsiteY3" fmla="*/ 1429749 h 2447319"/>
              <a:gd name="connsiteX4" fmla="*/ 350473 w 471734"/>
              <a:gd name="connsiteY4" fmla="*/ 1503708 h 2447319"/>
              <a:gd name="connsiteX5" fmla="*/ 849 w 471734"/>
              <a:gd name="connsiteY5" fmla="*/ 2445002 h 2447319"/>
              <a:gd name="connsiteX6" fmla="*/ 464773 w 471734"/>
              <a:gd name="connsiteY6" fmla="*/ 1194425 h 2447319"/>
              <a:gd name="connsiteX7" fmla="*/ 283238 w 471734"/>
              <a:gd name="connsiteY7" fmla="*/ 1375961 h 2447319"/>
              <a:gd name="connsiteX8" fmla="*/ 330302 w 471734"/>
              <a:gd name="connsiteY8" fmla="*/ 1053231 h 2447319"/>
              <a:gd name="connsiteX9" fmla="*/ 343749 w 471734"/>
              <a:gd name="connsiteY9" fmla="*/ 172449 h 2447319"/>
              <a:gd name="connsiteX10" fmla="*/ 310132 w 471734"/>
              <a:gd name="connsiteY10" fmla="*/ 730502 h 2447319"/>
              <a:gd name="connsiteX11" fmla="*/ 263067 w 471734"/>
              <a:gd name="connsiteY11" fmla="*/ 528796 h 2447319"/>
              <a:gd name="connsiteX12" fmla="*/ 155491 w 471734"/>
              <a:gd name="connsiteY12" fmla="*/ 17808 h 2447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71734" h="2447319">
                <a:moveTo>
                  <a:pt x="155491" y="17808"/>
                </a:moveTo>
                <a:cubicBezTo>
                  <a:pt x="176782" y="136590"/>
                  <a:pt x="343749" y="1156325"/>
                  <a:pt x="390814" y="1241490"/>
                </a:cubicBezTo>
                <a:cubicBezTo>
                  <a:pt x="437879" y="1326655"/>
                  <a:pt x="441241" y="497419"/>
                  <a:pt x="437879" y="528796"/>
                </a:cubicBezTo>
                <a:cubicBezTo>
                  <a:pt x="434517" y="560173"/>
                  <a:pt x="385212" y="1267264"/>
                  <a:pt x="370644" y="1429749"/>
                </a:cubicBezTo>
                <a:cubicBezTo>
                  <a:pt x="356076" y="1592234"/>
                  <a:pt x="412105" y="1334499"/>
                  <a:pt x="350473" y="1503708"/>
                </a:cubicBezTo>
                <a:cubicBezTo>
                  <a:pt x="288841" y="1672917"/>
                  <a:pt x="-18201" y="2496549"/>
                  <a:pt x="849" y="2445002"/>
                </a:cubicBezTo>
                <a:cubicBezTo>
                  <a:pt x="19899" y="2393455"/>
                  <a:pt x="417708" y="1372598"/>
                  <a:pt x="464773" y="1194425"/>
                </a:cubicBezTo>
                <a:cubicBezTo>
                  <a:pt x="511838" y="1016252"/>
                  <a:pt x="305650" y="1399493"/>
                  <a:pt x="283238" y="1375961"/>
                </a:cubicBezTo>
                <a:cubicBezTo>
                  <a:pt x="260826" y="1352429"/>
                  <a:pt x="320217" y="1253816"/>
                  <a:pt x="330302" y="1053231"/>
                </a:cubicBezTo>
                <a:cubicBezTo>
                  <a:pt x="340387" y="852646"/>
                  <a:pt x="347111" y="226237"/>
                  <a:pt x="343749" y="172449"/>
                </a:cubicBezTo>
                <a:cubicBezTo>
                  <a:pt x="340387" y="118661"/>
                  <a:pt x="323579" y="671111"/>
                  <a:pt x="310132" y="730502"/>
                </a:cubicBezTo>
                <a:cubicBezTo>
                  <a:pt x="296685" y="789893"/>
                  <a:pt x="282117" y="648699"/>
                  <a:pt x="263067" y="528796"/>
                </a:cubicBezTo>
                <a:cubicBezTo>
                  <a:pt x="244017" y="408893"/>
                  <a:pt x="134200" y="-100974"/>
                  <a:pt x="155491" y="17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E482C1A1-2375-835B-2BF3-AFB2776CE6FD}"/>
              </a:ext>
            </a:extLst>
          </p:cNvPr>
          <p:cNvSpPr/>
          <p:nvPr/>
        </p:nvSpPr>
        <p:spPr>
          <a:xfrm>
            <a:off x="2790019" y="9223474"/>
            <a:ext cx="738728" cy="2328244"/>
          </a:xfrm>
          <a:custGeom>
            <a:avLst/>
            <a:gdLst>
              <a:gd name="connsiteX0" fmla="*/ 632257 w 738728"/>
              <a:gd name="connsiteY0" fmla="*/ 1208 h 2328244"/>
              <a:gd name="connsiteX1" fmla="*/ 618810 w 738728"/>
              <a:gd name="connsiteY1" fmla="*/ 619773 h 2328244"/>
              <a:gd name="connsiteX2" fmla="*/ 242293 w 738728"/>
              <a:gd name="connsiteY2" fmla="*/ 1493832 h 2328244"/>
              <a:gd name="connsiteX3" fmla="*/ 403657 w 738728"/>
              <a:gd name="connsiteY3" fmla="*/ 1251785 h 2328244"/>
              <a:gd name="connsiteX4" fmla="*/ 246 w 738728"/>
              <a:gd name="connsiteY4" fmla="*/ 2327550 h 2328244"/>
              <a:gd name="connsiteX5" fmla="*/ 470893 w 738728"/>
              <a:gd name="connsiteY5" fmla="*/ 1070250 h 2328244"/>
              <a:gd name="connsiteX6" fmla="*/ 343146 w 738728"/>
              <a:gd name="connsiteY6" fmla="*/ 1258508 h 2328244"/>
              <a:gd name="connsiteX7" fmla="*/ 544852 w 738728"/>
              <a:gd name="connsiteY7" fmla="*/ 707179 h 2328244"/>
              <a:gd name="connsiteX8" fmla="*/ 733110 w 738728"/>
              <a:gd name="connsiteY8" fmla="*/ 310491 h 2328244"/>
              <a:gd name="connsiteX9" fmla="*/ 686046 w 738728"/>
              <a:gd name="connsiteY9" fmla="*/ 458408 h 2328244"/>
              <a:gd name="connsiteX10" fmla="*/ 632257 w 738728"/>
              <a:gd name="connsiteY10" fmla="*/ 1208 h 2328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8728" h="2328244">
                <a:moveTo>
                  <a:pt x="632257" y="1208"/>
                </a:moveTo>
                <a:cubicBezTo>
                  <a:pt x="621051" y="28102"/>
                  <a:pt x="683804" y="371002"/>
                  <a:pt x="618810" y="619773"/>
                </a:cubicBezTo>
                <a:cubicBezTo>
                  <a:pt x="553816" y="868544"/>
                  <a:pt x="278152" y="1388497"/>
                  <a:pt x="242293" y="1493832"/>
                </a:cubicBezTo>
                <a:cubicBezTo>
                  <a:pt x="206434" y="1599167"/>
                  <a:pt x="443998" y="1112832"/>
                  <a:pt x="403657" y="1251785"/>
                </a:cubicBezTo>
                <a:cubicBezTo>
                  <a:pt x="363316" y="1390738"/>
                  <a:pt x="-10960" y="2357806"/>
                  <a:pt x="246" y="2327550"/>
                </a:cubicBezTo>
                <a:cubicBezTo>
                  <a:pt x="11452" y="2297294"/>
                  <a:pt x="413743" y="1248424"/>
                  <a:pt x="470893" y="1070250"/>
                </a:cubicBezTo>
                <a:cubicBezTo>
                  <a:pt x="528043" y="892076"/>
                  <a:pt x="330819" y="1319020"/>
                  <a:pt x="343146" y="1258508"/>
                </a:cubicBezTo>
                <a:cubicBezTo>
                  <a:pt x="355473" y="1197996"/>
                  <a:pt x="479858" y="865182"/>
                  <a:pt x="544852" y="707179"/>
                </a:cubicBezTo>
                <a:cubicBezTo>
                  <a:pt x="609846" y="549176"/>
                  <a:pt x="709578" y="351953"/>
                  <a:pt x="733110" y="310491"/>
                </a:cubicBezTo>
                <a:cubicBezTo>
                  <a:pt x="756642" y="269029"/>
                  <a:pt x="699493" y="512196"/>
                  <a:pt x="686046" y="458408"/>
                </a:cubicBezTo>
                <a:cubicBezTo>
                  <a:pt x="672599" y="404620"/>
                  <a:pt x="643463" y="-25686"/>
                  <a:pt x="632257" y="1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77D0CD68-75D8-D11C-B7F4-6EA5CC7DDB6B}"/>
              </a:ext>
            </a:extLst>
          </p:cNvPr>
          <p:cNvSpPr/>
          <p:nvPr/>
        </p:nvSpPr>
        <p:spPr>
          <a:xfrm>
            <a:off x="1472412" y="5262835"/>
            <a:ext cx="1022795" cy="2052562"/>
          </a:xfrm>
          <a:custGeom>
            <a:avLst/>
            <a:gdLst>
              <a:gd name="connsiteX0" fmla="*/ 1015294 w 1022795"/>
              <a:gd name="connsiteY0" fmla="*/ 8412 h 2052562"/>
              <a:gd name="connsiteX1" fmla="*/ 228641 w 1022795"/>
              <a:gd name="connsiteY1" fmla="*/ 1198477 h 2052562"/>
              <a:gd name="connsiteX2" fmla="*/ 497582 w 1022795"/>
              <a:gd name="connsiteY2" fmla="*/ 788341 h 2052562"/>
              <a:gd name="connsiteX3" fmla="*/ 302600 w 1022795"/>
              <a:gd name="connsiteY3" fmla="*/ 1124518 h 2052562"/>
              <a:gd name="connsiteX4" fmla="*/ 342941 w 1022795"/>
              <a:gd name="connsiteY4" fmla="*/ 1501036 h 2052562"/>
              <a:gd name="connsiteX5" fmla="*/ 255535 w 1022795"/>
              <a:gd name="connsiteY5" fmla="*/ 1178306 h 2052562"/>
              <a:gd name="connsiteX6" fmla="*/ 564817 w 1022795"/>
              <a:gd name="connsiteY6" fmla="*/ 2052365 h 2052562"/>
              <a:gd name="connsiteX7" fmla="*/ 262259 w 1022795"/>
              <a:gd name="connsiteY7" fmla="*/ 1090900 h 2052562"/>
              <a:gd name="connsiteX8" fmla="*/ 41 w 1022795"/>
              <a:gd name="connsiteY8" fmla="*/ 210118 h 2052562"/>
              <a:gd name="connsiteX9" fmla="*/ 242088 w 1022795"/>
              <a:gd name="connsiteY9" fmla="*/ 936259 h 2052562"/>
              <a:gd name="connsiteX10" fmla="*/ 248812 w 1022795"/>
              <a:gd name="connsiteY10" fmla="*/ 983324 h 2052562"/>
              <a:gd name="connsiteX11" fmla="*/ 208470 w 1022795"/>
              <a:gd name="connsiteY11" fmla="*/ 1164859 h 2052562"/>
              <a:gd name="connsiteX12" fmla="*/ 632053 w 1022795"/>
              <a:gd name="connsiteY12" fmla="*/ 458889 h 2052562"/>
              <a:gd name="connsiteX13" fmla="*/ 396729 w 1022795"/>
              <a:gd name="connsiteY13" fmla="*/ 916089 h 2052562"/>
              <a:gd name="connsiteX14" fmla="*/ 753076 w 1022795"/>
              <a:gd name="connsiteY14" fmla="*/ 532847 h 2052562"/>
              <a:gd name="connsiteX15" fmla="*/ 632053 w 1022795"/>
              <a:gd name="connsiteY15" fmla="*/ 660594 h 2052562"/>
              <a:gd name="connsiteX16" fmla="*/ 1015294 w 1022795"/>
              <a:gd name="connsiteY16" fmla="*/ 8412 h 205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22795" h="2052562">
                <a:moveTo>
                  <a:pt x="1015294" y="8412"/>
                </a:moveTo>
                <a:cubicBezTo>
                  <a:pt x="948059" y="98059"/>
                  <a:pt x="314926" y="1068489"/>
                  <a:pt x="228641" y="1198477"/>
                </a:cubicBezTo>
                <a:cubicBezTo>
                  <a:pt x="142356" y="1328465"/>
                  <a:pt x="485256" y="800667"/>
                  <a:pt x="497582" y="788341"/>
                </a:cubicBezTo>
                <a:cubicBezTo>
                  <a:pt x="509908" y="776015"/>
                  <a:pt x="328373" y="1005736"/>
                  <a:pt x="302600" y="1124518"/>
                </a:cubicBezTo>
                <a:cubicBezTo>
                  <a:pt x="276827" y="1243300"/>
                  <a:pt x="350785" y="1492072"/>
                  <a:pt x="342941" y="1501036"/>
                </a:cubicBezTo>
                <a:cubicBezTo>
                  <a:pt x="335097" y="1510000"/>
                  <a:pt x="218556" y="1086418"/>
                  <a:pt x="255535" y="1178306"/>
                </a:cubicBezTo>
                <a:cubicBezTo>
                  <a:pt x="292514" y="1270194"/>
                  <a:pt x="563696" y="2066933"/>
                  <a:pt x="564817" y="2052365"/>
                </a:cubicBezTo>
                <a:cubicBezTo>
                  <a:pt x="565938" y="2037797"/>
                  <a:pt x="356388" y="1397941"/>
                  <a:pt x="262259" y="1090900"/>
                </a:cubicBezTo>
                <a:cubicBezTo>
                  <a:pt x="168130" y="783859"/>
                  <a:pt x="3403" y="235891"/>
                  <a:pt x="41" y="210118"/>
                </a:cubicBezTo>
                <a:cubicBezTo>
                  <a:pt x="-3321" y="184345"/>
                  <a:pt x="200626" y="807391"/>
                  <a:pt x="242088" y="936259"/>
                </a:cubicBezTo>
                <a:cubicBezTo>
                  <a:pt x="283550" y="1065127"/>
                  <a:pt x="254415" y="945224"/>
                  <a:pt x="248812" y="983324"/>
                </a:cubicBezTo>
                <a:cubicBezTo>
                  <a:pt x="243209" y="1021424"/>
                  <a:pt x="144596" y="1252265"/>
                  <a:pt x="208470" y="1164859"/>
                </a:cubicBezTo>
                <a:cubicBezTo>
                  <a:pt x="272344" y="1077453"/>
                  <a:pt x="600677" y="500351"/>
                  <a:pt x="632053" y="458889"/>
                </a:cubicBezTo>
                <a:cubicBezTo>
                  <a:pt x="663429" y="417427"/>
                  <a:pt x="376559" y="903763"/>
                  <a:pt x="396729" y="916089"/>
                </a:cubicBezTo>
                <a:cubicBezTo>
                  <a:pt x="416899" y="928415"/>
                  <a:pt x="713855" y="575430"/>
                  <a:pt x="753076" y="532847"/>
                </a:cubicBezTo>
                <a:cubicBezTo>
                  <a:pt x="792297" y="490264"/>
                  <a:pt x="587230" y="748000"/>
                  <a:pt x="632053" y="660594"/>
                </a:cubicBezTo>
                <a:cubicBezTo>
                  <a:pt x="676876" y="573188"/>
                  <a:pt x="1082529" y="-81235"/>
                  <a:pt x="1015294" y="84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E87B6A4B-79A3-0961-8853-A13FCDDFCDBA}"/>
              </a:ext>
            </a:extLst>
          </p:cNvPr>
          <p:cNvSpPr/>
          <p:nvPr/>
        </p:nvSpPr>
        <p:spPr>
          <a:xfrm>
            <a:off x="1341822" y="5061083"/>
            <a:ext cx="737633" cy="2115971"/>
          </a:xfrm>
          <a:custGeom>
            <a:avLst/>
            <a:gdLst>
              <a:gd name="connsiteX0" fmla="*/ 339060 w 737633"/>
              <a:gd name="connsiteY0" fmla="*/ 1735 h 2115971"/>
              <a:gd name="connsiteX1" fmla="*/ 157525 w 737633"/>
              <a:gd name="connsiteY1" fmla="*/ 1272482 h 2115971"/>
              <a:gd name="connsiteX2" fmla="*/ 211313 w 737633"/>
              <a:gd name="connsiteY2" fmla="*/ 472382 h 2115971"/>
              <a:gd name="connsiteX3" fmla="*/ 90290 w 737633"/>
              <a:gd name="connsiteY3" fmla="*/ 1225417 h 2115971"/>
              <a:gd name="connsiteX4" fmla="*/ 110460 w 737633"/>
              <a:gd name="connsiteY4" fmla="*/ 1232141 h 2115971"/>
              <a:gd name="connsiteX5" fmla="*/ 271825 w 737633"/>
              <a:gd name="connsiteY5" fmla="*/ 1655723 h 2115971"/>
              <a:gd name="connsiteX6" fmla="*/ 211313 w 737633"/>
              <a:gd name="connsiteY6" fmla="*/ 1575041 h 2115971"/>
              <a:gd name="connsiteX7" fmla="*/ 735749 w 737633"/>
              <a:gd name="connsiteY7" fmla="*/ 2112923 h 2115971"/>
              <a:gd name="connsiteX8" fmla="*/ 372678 w 737633"/>
              <a:gd name="connsiteY8" fmla="*/ 1763299 h 2115971"/>
              <a:gd name="connsiteX9" fmla="*/ 2884 w 737633"/>
              <a:gd name="connsiteY9" fmla="*/ 1131288 h 2115971"/>
              <a:gd name="connsiteX10" fmla="*/ 197866 w 737633"/>
              <a:gd name="connsiteY10" fmla="*/ 1386782 h 2115971"/>
              <a:gd name="connsiteX11" fmla="*/ 144078 w 737633"/>
              <a:gd name="connsiteY11" fmla="*/ 378252 h 2115971"/>
              <a:gd name="connsiteX12" fmla="*/ 164249 w 737633"/>
              <a:gd name="connsiteY12" fmla="*/ 983370 h 2115971"/>
              <a:gd name="connsiteX13" fmla="*/ 339060 w 737633"/>
              <a:gd name="connsiteY13" fmla="*/ 1735 h 2115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7633" h="2115971">
                <a:moveTo>
                  <a:pt x="339060" y="1735"/>
                </a:moveTo>
                <a:cubicBezTo>
                  <a:pt x="337939" y="49920"/>
                  <a:pt x="178816" y="1194041"/>
                  <a:pt x="157525" y="1272482"/>
                </a:cubicBezTo>
                <a:cubicBezTo>
                  <a:pt x="136234" y="1350923"/>
                  <a:pt x="222519" y="480226"/>
                  <a:pt x="211313" y="472382"/>
                </a:cubicBezTo>
                <a:cubicBezTo>
                  <a:pt x="200107" y="464538"/>
                  <a:pt x="90290" y="1225417"/>
                  <a:pt x="90290" y="1225417"/>
                </a:cubicBezTo>
                <a:cubicBezTo>
                  <a:pt x="73481" y="1352044"/>
                  <a:pt x="80204" y="1160423"/>
                  <a:pt x="110460" y="1232141"/>
                </a:cubicBezTo>
                <a:cubicBezTo>
                  <a:pt x="140716" y="1303859"/>
                  <a:pt x="255016" y="1598573"/>
                  <a:pt x="271825" y="1655723"/>
                </a:cubicBezTo>
                <a:cubicBezTo>
                  <a:pt x="288634" y="1712873"/>
                  <a:pt x="133992" y="1498841"/>
                  <a:pt x="211313" y="1575041"/>
                </a:cubicBezTo>
                <a:cubicBezTo>
                  <a:pt x="288634" y="1651241"/>
                  <a:pt x="708855" y="2081547"/>
                  <a:pt x="735749" y="2112923"/>
                </a:cubicBezTo>
                <a:cubicBezTo>
                  <a:pt x="762643" y="2144299"/>
                  <a:pt x="494822" y="1926905"/>
                  <a:pt x="372678" y="1763299"/>
                </a:cubicBezTo>
                <a:cubicBezTo>
                  <a:pt x="250534" y="1599693"/>
                  <a:pt x="32019" y="1194041"/>
                  <a:pt x="2884" y="1131288"/>
                </a:cubicBezTo>
                <a:cubicBezTo>
                  <a:pt x="-26251" y="1068535"/>
                  <a:pt x="174334" y="1512288"/>
                  <a:pt x="197866" y="1386782"/>
                </a:cubicBezTo>
                <a:cubicBezTo>
                  <a:pt x="221398" y="1261276"/>
                  <a:pt x="149681" y="445487"/>
                  <a:pt x="144078" y="378252"/>
                </a:cubicBezTo>
                <a:cubicBezTo>
                  <a:pt x="138475" y="311017"/>
                  <a:pt x="131752" y="1042761"/>
                  <a:pt x="164249" y="983370"/>
                </a:cubicBezTo>
                <a:cubicBezTo>
                  <a:pt x="196746" y="923979"/>
                  <a:pt x="340181" y="-46450"/>
                  <a:pt x="339060" y="17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48E80A74-3376-64C7-E74B-4F2EAA436590}"/>
              </a:ext>
            </a:extLst>
          </p:cNvPr>
          <p:cNvSpPr/>
          <p:nvPr/>
        </p:nvSpPr>
        <p:spPr>
          <a:xfrm>
            <a:off x="1485888" y="7163084"/>
            <a:ext cx="618587" cy="2760863"/>
          </a:xfrm>
          <a:custGeom>
            <a:avLst/>
            <a:gdLst>
              <a:gd name="connsiteX0" fmla="*/ 484106 w 618587"/>
              <a:gd name="connsiteY0" fmla="*/ 10922 h 2760863"/>
              <a:gd name="connsiteX1" fmla="*/ 221888 w 618587"/>
              <a:gd name="connsiteY1" fmla="*/ 1429587 h 2760863"/>
              <a:gd name="connsiteX2" fmla="*/ 336188 w 618587"/>
              <a:gd name="connsiteY2" fmla="*/ 797575 h 2760863"/>
              <a:gd name="connsiteX3" fmla="*/ 12 w 618587"/>
              <a:gd name="connsiteY3" fmla="*/ 2115387 h 2760863"/>
              <a:gd name="connsiteX4" fmla="*/ 322741 w 618587"/>
              <a:gd name="connsiteY4" fmla="*/ 1133751 h 2760863"/>
              <a:gd name="connsiteX5" fmla="*/ 94141 w 618587"/>
              <a:gd name="connsiteY5" fmla="*/ 2068322 h 2760863"/>
              <a:gd name="connsiteX6" fmla="*/ 208441 w 618587"/>
              <a:gd name="connsiteY6" fmla="*/ 2189345 h 2760863"/>
              <a:gd name="connsiteX7" fmla="*/ 558065 w 618587"/>
              <a:gd name="connsiteY7" fmla="*/ 2760845 h 2760863"/>
              <a:gd name="connsiteX8" fmla="*/ 174824 w 618587"/>
              <a:gd name="connsiteY8" fmla="*/ 2169175 h 2760863"/>
              <a:gd name="connsiteX9" fmla="*/ 47077 w 618587"/>
              <a:gd name="connsiteY9" fmla="*/ 1920404 h 2760863"/>
              <a:gd name="connsiteX10" fmla="*/ 194994 w 618587"/>
              <a:gd name="connsiteY10" fmla="*/ 1295116 h 2760863"/>
              <a:gd name="connsiteX11" fmla="*/ 208441 w 618587"/>
              <a:gd name="connsiteY11" fmla="*/ 1685081 h 2760863"/>
              <a:gd name="connsiteX12" fmla="*/ 618577 w 618587"/>
              <a:gd name="connsiteY12" fmla="*/ 468122 h 2760863"/>
              <a:gd name="connsiteX13" fmla="*/ 221888 w 618587"/>
              <a:gd name="connsiteY13" fmla="*/ 1644740 h 2760863"/>
              <a:gd name="connsiteX14" fmla="*/ 369806 w 618587"/>
              <a:gd name="connsiteY14" fmla="*/ 817745 h 2760863"/>
              <a:gd name="connsiteX15" fmla="*/ 484106 w 618587"/>
              <a:gd name="connsiteY15" fmla="*/ 10922 h 2760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18587" h="2760863">
                <a:moveTo>
                  <a:pt x="484106" y="10922"/>
                </a:moveTo>
                <a:cubicBezTo>
                  <a:pt x="459453" y="112896"/>
                  <a:pt x="246541" y="1298478"/>
                  <a:pt x="221888" y="1429587"/>
                </a:cubicBezTo>
                <a:cubicBezTo>
                  <a:pt x="197235" y="1560696"/>
                  <a:pt x="373167" y="683275"/>
                  <a:pt x="336188" y="797575"/>
                </a:cubicBezTo>
                <a:cubicBezTo>
                  <a:pt x="299209" y="911875"/>
                  <a:pt x="2253" y="2059358"/>
                  <a:pt x="12" y="2115387"/>
                </a:cubicBezTo>
                <a:cubicBezTo>
                  <a:pt x="-2229" y="2171416"/>
                  <a:pt x="307053" y="1141595"/>
                  <a:pt x="322741" y="1133751"/>
                </a:cubicBezTo>
                <a:cubicBezTo>
                  <a:pt x="338429" y="1125907"/>
                  <a:pt x="113191" y="1892390"/>
                  <a:pt x="94141" y="2068322"/>
                </a:cubicBezTo>
                <a:cubicBezTo>
                  <a:pt x="75091" y="2244254"/>
                  <a:pt x="131120" y="2073925"/>
                  <a:pt x="208441" y="2189345"/>
                </a:cubicBezTo>
                <a:cubicBezTo>
                  <a:pt x="285762" y="2304765"/>
                  <a:pt x="563668" y="2764207"/>
                  <a:pt x="558065" y="2760845"/>
                </a:cubicBezTo>
                <a:cubicBezTo>
                  <a:pt x="552462" y="2757483"/>
                  <a:pt x="259989" y="2309248"/>
                  <a:pt x="174824" y="2169175"/>
                </a:cubicBezTo>
                <a:cubicBezTo>
                  <a:pt x="89659" y="2029102"/>
                  <a:pt x="43715" y="2066080"/>
                  <a:pt x="47077" y="1920404"/>
                </a:cubicBezTo>
                <a:cubicBezTo>
                  <a:pt x="50439" y="1774728"/>
                  <a:pt x="168100" y="1334337"/>
                  <a:pt x="194994" y="1295116"/>
                </a:cubicBezTo>
                <a:cubicBezTo>
                  <a:pt x="221888" y="1255895"/>
                  <a:pt x="137844" y="1822913"/>
                  <a:pt x="208441" y="1685081"/>
                </a:cubicBezTo>
                <a:cubicBezTo>
                  <a:pt x="279038" y="1547249"/>
                  <a:pt x="616336" y="474845"/>
                  <a:pt x="618577" y="468122"/>
                </a:cubicBezTo>
                <a:cubicBezTo>
                  <a:pt x="620818" y="461399"/>
                  <a:pt x="263350" y="1586470"/>
                  <a:pt x="221888" y="1644740"/>
                </a:cubicBezTo>
                <a:cubicBezTo>
                  <a:pt x="180426" y="1703010"/>
                  <a:pt x="324982" y="1087807"/>
                  <a:pt x="369806" y="817745"/>
                </a:cubicBezTo>
                <a:cubicBezTo>
                  <a:pt x="414630" y="547683"/>
                  <a:pt x="508759" y="-91052"/>
                  <a:pt x="484106" y="109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8A125226-0725-EDB1-15DE-29E6DC1B4848}"/>
              </a:ext>
            </a:extLst>
          </p:cNvPr>
          <p:cNvSpPr/>
          <p:nvPr/>
        </p:nvSpPr>
        <p:spPr>
          <a:xfrm>
            <a:off x="1535202" y="8684309"/>
            <a:ext cx="1377207" cy="2922821"/>
          </a:xfrm>
          <a:custGeom>
            <a:avLst/>
            <a:gdLst>
              <a:gd name="connsiteX0" fmla="*/ 58274 w 1377207"/>
              <a:gd name="connsiteY0" fmla="*/ 654673 h 2922821"/>
              <a:gd name="connsiteX1" fmla="*/ 105339 w 1377207"/>
              <a:gd name="connsiteY1" fmla="*/ 701738 h 2922821"/>
              <a:gd name="connsiteX2" fmla="*/ 1154210 w 1377207"/>
              <a:gd name="connsiteY2" fmla="*/ 1669926 h 2922821"/>
              <a:gd name="connsiteX3" fmla="*/ 871822 w 1377207"/>
              <a:gd name="connsiteY3" fmla="*/ 1676650 h 2922821"/>
              <a:gd name="connsiteX4" fmla="*/ 1349192 w 1377207"/>
              <a:gd name="connsiteY4" fmla="*/ 2201085 h 2922821"/>
              <a:gd name="connsiteX5" fmla="*/ 1221445 w 1377207"/>
              <a:gd name="connsiteY5" fmla="*/ 2369173 h 2922821"/>
              <a:gd name="connsiteX6" fmla="*/ 401174 w 1377207"/>
              <a:gd name="connsiteY6" fmla="*/ 2913779 h 2922821"/>
              <a:gd name="connsiteX7" fmla="*/ 703733 w 1377207"/>
              <a:gd name="connsiteY7" fmla="*/ 2691903 h 2922821"/>
              <a:gd name="connsiteX8" fmla="*/ 1248339 w 1377207"/>
              <a:gd name="connsiteY8" fmla="*/ 2463303 h 2922821"/>
              <a:gd name="connsiteX9" fmla="*/ 1174380 w 1377207"/>
              <a:gd name="connsiteY9" fmla="*/ 2416238 h 2922821"/>
              <a:gd name="connsiteX10" fmla="*/ 1086974 w 1377207"/>
              <a:gd name="connsiteY10" fmla="*/ 2080062 h 2922821"/>
              <a:gd name="connsiteX11" fmla="*/ 649945 w 1377207"/>
              <a:gd name="connsiteY11" fmla="*/ 1313579 h 2922821"/>
              <a:gd name="connsiteX12" fmla="*/ 918886 w 1377207"/>
              <a:gd name="connsiteY12" fmla="*/ 1555626 h 2922821"/>
              <a:gd name="connsiteX13" fmla="*/ 569263 w 1377207"/>
              <a:gd name="connsiteY13" fmla="*/ 1098426 h 2922821"/>
              <a:gd name="connsiteX14" fmla="*/ 643222 w 1377207"/>
              <a:gd name="connsiteY14" fmla="*/ 2491 h 2922821"/>
              <a:gd name="connsiteX15" fmla="*/ 535645 w 1377207"/>
              <a:gd name="connsiteY15" fmla="*/ 802591 h 2922821"/>
              <a:gd name="connsiteX16" fmla="*/ 461686 w 1377207"/>
              <a:gd name="connsiteY16" fmla="*/ 916891 h 2922821"/>
              <a:gd name="connsiteX17" fmla="*/ 24657 w 1377207"/>
              <a:gd name="connsiteY17" fmla="*/ 614332 h 2922821"/>
              <a:gd name="connsiteX18" fmla="*/ 58274 w 1377207"/>
              <a:gd name="connsiteY18" fmla="*/ 654673 h 2922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77207" h="2922821">
                <a:moveTo>
                  <a:pt x="58274" y="654673"/>
                </a:moveTo>
                <a:cubicBezTo>
                  <a:pt x="71721" y="669241"/>
                  <a:pt x="105339" y="701738"/>
                  <a:pt x="105339" y="701738"/>
                </a:cubicBezTo>
                <a:cubicBezTo>
                  <a:pt x="287995" y="870947"/>
                  <a:pt x="1026463" y="1507441"/>
                  <a:pt x="1154210" y="1669926"/>
                </a:cubicBezTo>
                <a:cubicBezTo>
                  <a:pt x="1281957" y="1832411"/>
                  <a:pt x="839325" y="1588124"/>
                  <a:pt x="871822" y="1676650"/>
                </a:cubicBezTo>
                <a:cubicBezTo>
                  <a:pt x="904319" y="1765176"/>
                  <a:pt x="1290922" y="2085665"/>
                  <a:pt x="1349192" y="2201085"/>
                </a:cubicBezTo>
                <a:cubicBezTo>
                  <a:pt x="1407462" y="2316505"/>
                  <a:pt x="1379448" y="2250391"/>
                  <a:pt x="1221445" y="2369173"/>
                </a:cubicBezTo>
                <a:cubicBezTo>
                  <a:pt x="1063442" y="2487955"/>
                  <a:pt x="487459" y="2859991"/>
                  <a:pt x="401174" y="2913779"/>
                </a:cubicBezTo>
                <a:cubicBezTo>
                  <a:pt x="314889" y="2967567"/>
                  <a:pt x="562539" y="2766982"/>
                  <a:pt x="703733" y="2691903"/>
                </a:cubicBezTo>
                <a:cubicBezTo>
                  <a:pt x="844927" y="2616824"/>
                  <a:pt x="1169898" y="2509247"/>
                  <a:pt x="1248339" y="2463303"/>
                </a:cubicBezTo>
                <a:cubicBezTo>
                  <a:pt x="1326780" y="2417359"/>
                  <a:pt x="1201274" y="2480111"/>
                  <a:pt x="1174380" y="2416238"/>
                </a:cubicBezTo>
                <a:cubicBezTo>
                  <a:pt x="1147486" y="2352365"/>
                  <a:pt x="1174380" y="2263838"/>
                  <a:pt x="1086974" y="2080062"/>
                </a:cubicBezTo>
                <a:cubicBezTo>
                  <a:pt x="999568" y="1896286"/>
                  <a:pt x="677960" y="1400985"/>
                  <a:pt x="649945" y="1313579"/>
                </a:cubicBezTo>
                <a:cubicBezTo>
                  <a:pt x="621930" y="1226173"/>
                  <a:pt x="932333" y="1591485"/>
                  <a:pt x="918886" y="1555626"/>
                </a:cubicBezTo>
                <a:cubicBezTo>
                  <a:pt x="905439" y="1519767"/>
                  <a:pt x="615207" y="1357282"/>
                  <a:pt x="569263" y="1098426"/>
                </a:cubicBezTo>
                <a:cubicBezTo>
                  <a:pt x="523319" y="839570"/>
                  <a:pt x="648825" y="51797"/>
                  <a:pt x="643222" y="2491"/>
                </a:cubicBezTo>
                <a:cubicBezTo>
                  <a:pt x="637619" y="-46815"/>
                  <a:pt x="565901" y="650191"/>
                  <a:pt x="535645" y="802591"/>
                </a:cubicBezTo>
                <a:cubicBezTo>
                  <a:pt x="505389" y="954991"/>
                  <a:pt x="546851" y="948267"/>
                  <a:pt x="461686" y="916891"/>
                </a:cubicBezTo>
                <a:cubicBezTo>
                  <a:pt x="376521" y="885515"/>
                  <a:pt x="90772" y="652432"/>
                  <a:pt x="24657" y="614332"/>
                </a:cubicBezTo>
                <a:cubicBezTo>
                  <a:pt x="-41458" y="576232"/>
                  <a:pt x="44827" y="640105"/>
                  <a:pt x="58274" y="6546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2D788A23-C79D-6781-471C-9D572D686D54}"/>
              </a:ext>
            </a:extLst>
          </p:cNvPr>
          <p:cNvSpPr/>
          <p:nvPr/>
        </p:nvSpPr>
        <p:spPr>
          <a:xfrm>
            <a:off x="1861402" y="7414826"/>
            <a:ext cx="644515" cy="2138569"/>
          </a:xfrm>
          <a:custGeom>
            <a:avLst/>
            <a:gdLst>
              <a:gd name="connsiteX0" fmla="*/ 216169 w 644515"/>
              <a:gd name="connsiteY0" fmla="*/ 1227 h 2138569"/>
              <a:gd name="connsiteX1" fmla="*/ 101869 w 644515"/>
              <a:gd name="connsiteY1" fmla="*/ 471874 h 2138569"/>
              <a:gd name="connsiteX2" fmla="*/ 364086 w 644515"/>
              <a:gd name="connsiteY2" fmla="*/ 1043374 h 2138569"/>
              <a:gd name="connsiteX3" fmla="*/ 148933 w 644515"/>
              <a:gd name="connsiteY3" fmla="*/ 955968 h 2138569"/>
              <a:gd name="connsiteX4" fmla="*/ 424598 w 644515"/>
              <a:gd name="connsiteY4" fmla="*/ 1419892 h 2138569"/>
              <a:gd name="connsiteX5" fmla="*/ 639751 w 644515"/>
              <a:gd name="connsiteY5" fmla="*/ 2125862 h 2138569"/>
              <a:gd name="connsiteX6" fmla="*/ 552345 w 644515"/>
              <a:gd name="connsiteY6" fmla="*/ 1823303 h 2138569"/>
              <a:gd name="connsiteX7" fmla="*/ 310298 w 644515"/>
              <a:gd name="connsiteY7" fmla="*/ 1191292 h 2138569"/>
              <a:gd name="connsiteX8" fmla="*/ 552345 w 644515"/>
              <a:gd name="connsiteY8" fmla="*/ 834945 h 2138569"/>
              <a:gd name="connsiteX9" fmla="*/ 377533 w 644515"/>
              <a:gd name="connsiteY9" fmla="*/ 1009756 h 2138569"/>
              <a:gd name="connsiteX10" fmla="*/ 290127 w 644515"/>
              <a:gd name="connsiteY10" fmla="*/ 821498 h 2138569"/>
              <a:gd name="connsiteX11" fmla="*/ 202722 w 644515"/>
              <a:gd name="connsiteY11" fmla="*/ 713921 h 2138569"/>
              <a:gd name="connsiteX12" fmla="*/ 202722 w 644515"/>
              <a:gd name="connsiteY12" fmla="*/ 317233 h 2138569"/>
              <a:gd name="connsiteX13" fmla="*/ 142210 w 644515"/>
              <a:gd name="connsiteY13" fmla="*/ 734092 h 2138569"/>
              <a:gd name="connsiteX14" fmla="*/ 1016 w 644515"/>
              <a:gd name="connsiteY14" fmla="*/ 707198 h 2138569"/>
              <a:gd name="connsiteX15" fmla="*/ 74974 w 644515"/>
              <a:gd name="connsiteY15" fmla="*/ 646686 h 2138569"/>
              <a:gd name="connsiteX16" fmla="*/ 115316 w 644515"/>
              <a:gd name="connsiteY16" fmla="*/ 613068 h 2138569"/>
              <a:gd name="connsiteX17" fmla="*/ 216169 w 644515"/>
              <a:gd name="connsiteY17" fmla="*/ 1227 h 2138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44515" h="2138569">
                <a:moveTo>
                  <a:pt x="216169" y="1227"/>
                </a:moveTo>
                <a:cubicBezTo>
                  <a:pt x="213928" y="-22305"/>
                  <a:pt x="77216" y="298183"/>
                  <a:pt x="101869" y="471874"/>
                </a:cubicBezTo>
                <a:cubicBezTo>
                  <a:pt x="126522" y="645565"/>
                  <a:pt x="356242" y="962692"/>
                  <a:pt x="364086" y="1043374"/>
                </a:cubicBezTo>
                <a:cubicBezTo>
                  <a:pt x="371930" y="1124056"/>
                  <a:pt x="138848" y="893215"/>
                  <a:pt x="148933" y="955968"/>
                </a:cubicBezTo>
                <a:cubicBezTo>
                  <a:pt x="159018" y="1018721"/>
                  <a:pt x="342795" y="1224910"/>
                  <a:pt x="424598" y="1419892"/>
                </a:cubicBezTo>
                <a:cubicBezTo>
                  <a:pt x="506401" y="1614874"/>
                  <a:pt x="618460" y="2058627"/>
                  <a:pt x="639751" y="2125862"/>
                </a:cubicBezTo>
                <a:cubicBezTo>
                  <a:pt x="661042" y="2193097"/>
                  <a:pt x="607254" y="1979065"/>
                  <a:pt x="552345" y="1823303"/>
                </a:cubicBezTo>
                <a:cubicBezTo>
                  <a:pt x="497436" y="1667541"/>
                  <a:pt x="310298" y="1356018"/>
                  <a:pt x="310298" y="1191292"/>
                </a:cubicBezTo>
                <a:cubicBezTo>
                  <a:pt x="310298" y="1026566"/>
                  <a:pt x="541139" y="865201"/>
                  <a:pt x="552345" y="834945"/>
                </a:cubicBezTo>
                <a:cubicBezTo>
                  <a:pt x="563551" y="804689"/>
                  <a:pt x="421236" y="1011997"/>
                  <a:pt x="377533" y="1009756"/>
                </a:cubicBezTo>
                <a:cubicBezTo>
                  <a:pt x="333830" y="1007515"/>
                  <a:pt x="319262" y="870804"/>
                  <a:pt x="290127" y="821498"/>
                </a:cubicBezTo>
                <a:cubicBezTo>
                  <a:pt x="260992" y="772192"/>
                  <a:pt x="217289" y="797965"/>
                  <a:pt x="202722" y="713921"/>
                </a:cubicBezTo>
                <a:cubicBezTo>
                  <a:pt x="188155" y="629877"/>
                  <a:pt x="212807" y="313871"/>
                  <a:pt x="202722" y="317233"/>
                </a:cubicBezTo>
                <a:cubicBezTo>
                  <a:pt x="192637" y="320595"/>
                  <a:pt x="175828" y="669098"/>
                  <a:pt x="142210" y="734092"/>
                </a:cubicBezTo>
                <a:cubicBezTo>
                  <a:pt x="108592" y="799086"/>
                  <a:pt x="12222" y="721766"/>
                  <a:pt x="1016" y="707198"/>
                </a:cubicBezTo>
                <a:cubicBezTo>
                  <a:pt x="-10190" y="692630"/>
                  <a:pt x="74974" y="646686"/>
                  <a:pt x="74974" y="646686"/>
                </a:cubicBezTo>
                <a:cubicBezTo>
                  <a:pt x="94024" y="630998"/>
                  <a:pt x="91784" y="720644"/>
                  <a:pt x="115316" y="613068"/>
                </a:cubicBezTo>
                <a:cubicBezTo>
                  <a:pt x="138848" y="505492"/>
                  <a:pt x="218410" y="24759"/>
                  <a:pt x="216169" y="12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38E3367E-149A-369C-C4EB-363B7BD8D288}"/>
              </a:ext>
            </a:extLst>
          </p:cNvPr>
          <p:cNvSpPr/>
          <p:nvPr/>
        </p:nvSpPr>
        <p:spPr>
          <a:xfrm>
            <a:off x="6500312" y="4522197"/>
            <a:ext cx="1540914" cy="1069444"/>
          </a:xfrm>
          <a:custGeom>
            <a:avLst/>
            <a:gdLst>
              <a:gd name="connsiteX0" fmla="*/ 241 w 1540914"/>
              <a:gd name="connsiteY0" fmla="*/ 132930 h 1069444"/>
              <a:gd name="connsiteX1" fmla="*/ 440815 w 1540914"/>
              <a:gd name="connsiteY1" fmla="*/ 124618 h 1069444"/>
              <a:gd name="connsiteX2" fmla="*/ 989455 w 1540914"/>
              <a:gd name="connsiteY2" fmla="*/ 432188 h 1069444"/>
              <a:gd name="connsiteX3" fmla="*/ 873077 w 1540914"/>
              <a:gd name="connsiteY3" fmla="*/ 257621 h 1069444"/>
              <a:gd name="connsiteX4" fmla="*/ 1496532 w 1540914"/>
              <a:gd name="connsiteY4" fmla="*/ 1030705 h 1069444"/>
              <a:gd name="connsiteX5" fmla="*/ 1396779 w 1540914"/>
              <a:gd name="connsiteY5" fmla="*/ 856138 h 1069444"/>
              <a:gd name="connsiteX6" fmla="*/ 648633 w 1540914"/>
              <a:gd name="connsiteY6" fmla="*/ 16552 h 1069444"/>
              <a:gd name="connsiteX7" fmla="*/ 881390 w 1540914"/>
              <a:gd name="connsiteY7" fmla="*/ 282559 h 1069444"/>
              <a:gd name="connsiteX8" fmla="*/ 582132 w 1540914"/>
              <a:gd name="connsiteY8" fmla="*/ 91367 h 1069444"/>
              <a:gd name="connsiteX9" fmla="*/ 656946 w 1540914"/>
              <a:gd name="connsiteY9" fmla="*/ 141243 h 1069444"/>
              <a:gd name="connsiteX10" fmla="*/ 382626 w 1540914"/>
              <a:gd name="connsiteY10" fmla="*/ 107992 h 1069444"/>
              <a:gd name="connsiteX11" fmla="*/ 241 w 1540914"/>
              <a:gd name="connsiteY11" fmla="*/ 132930 h 1069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40914" h="1069444">
                <a:moveTo>
                  <a:pt x="241" y="132930"/>
                </a:moveTo>
                <a:cubicBezTo>
                  <a:pt x="9939" y="135701"/>
                  <a:pt x="275946" y="74742"/>
                  <a:pt x="440815" y="124618"/>
                </a:cubicBezTo>
                <a:cubicBezTo>
                  <a:pt x="605684" y="174494"/>
                  <a:pt x="917411" y="410021"/>
                  <a:pt x="989455" y="432188"/>
                </a:cubicBezTo>
                <a:cubicBezTo>
                  <a:pt x="1061499" y="454355"/>
                  <a:pt x="788564" y="157868"/>
                  <a:pt x="873077" y="257621"/>
                </a:cubicBezTo>
                <a:cubicBezTo>
                  <a:pt x="957590" y="357374"/>
                  <a:pt x="1409248" y="930952"/>
                  <a:pt x="1496532" y="1030705"/>
                </a:cubicBezTo>
                <a:cubicBezTo>
                  <a:pt x="1583816" y="1130458"/>
                  <a:pt x="1538095" y="1025163"/>
                  <a:pt x="1396779" y="856138"/>
                </a:cubicBezTo>
                <a:cubicBezTo>
                  <a:pt x="1255463" y="687113"/>
                  <a:pt x="734531" y="112148"/>
                  <a:pt x="648633" y="16552"/>
                </a:cubicBezTo>
                <a:cubicBezTo>
                  <a:pt x="562735" y="-79044"/>
                  <a:pt x="892473" y="270090"/>
                  <a:pt x="881390" y="282559"/>
                </a:cubicBezTo>
                <a:cubicBezTo>
                  <a:pt x="870307" y="295028"/>
                  <a:pt x="619539" y="114920"/>
                  <a:pt x="582132" y="91367"/>
                </a:cubicBezTo>
                <a:cubicBezTo>
                  <a:pt x="544725" y="67814"/>
                  <a:pt x="690197" y="138472"/>
                  <a:pt x="656946" y="141243"/>
                </a:cubicBezTo>
                <a:cubicBezTo>
                  <a:pt x="623695" y="144014"/>
                  <a:pt x="489306" y="109377"/>
                  <a:pt x="382626" y="107992"/>
                </a:cubicBezTo>
                <a:cubicBezTo>
                  <a:pt x="275946" y="106606"/>
                  <a:pt x="-9457" y="130159"/>
                  <a:pt x="241" y="132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A6CD01AE-379C-5323-2FD1-7F71069642DF}"/>
              </a:ext>
            </a:extLst>
          </p:cNvPr>
          <p:cNvSpPr/>
          <p:nvPr/>
        </p:nvSpPr>
        <p:spPr>
          <a:xfrm>
            <a:off x="7564358" y="5198769"/>
            <a:ext cx="419307" cy="2072501"/>
          </a:xfrm>
          <a:custGeom>
            <a:avLst/>
            <a:gdLst>
              <a:gd name="connsiteX0" fmla="*/ 224 w 419307"/>
              <a:gd name="connsiteY0" fmla="*/ 4998 h 2072501"/>
              <a:gd name="connsiteX1" fmla="*/ 332733 w 419307"/>
              <a:gd name="connsiteY1" fmla="*/ 803020 h 2072501"/>
              <a:gd name="connsiteX2" fmla="*/ 249606 w 419307"/>
              <a:gd name="connsiteY2" fmla="*/ 561951 h 2072501"/>
              <a:gd name="connsiteX3" fmla="*/ 274544 w 419307"/>
              <a:gd name="connsiteY3" fmla="*/ 1226969 h 2072501"/>
              <a:gd name="connsiteX4" fmla="*/ 183104 w 419307"/>
              <a:gd name="connsiteY4" fmla="*/ 645078 h 2072501"/>
              <a:gd name="connsiteX5" fmla="*/ 191417 w 419307"/>
              <a:gd name="connsiteY5" fmla="*/ 1459726 h 2072501"/>
              <a:gd name="connsiteX6" fmla="*/ 307795 w 419307"/>
              <a:gd name="connsiteY6" fmla="*/ 2041616 h 2072501"/>
              <a:gd name="connsiteX7" fmla="*/ 291169 w 419307"/>
              <a:gd name="connsiteY7" fmla="*/ 1850424 h 2072501"/>
              <a:gd name="connsiteX8" fmla="*/ 274544 w 419307"/>
              <a:gd name="connsiteY8" fmla="*/ 661704 h 2072501"/>
              <a:gd name="connsiteX9" fmla="*/ 274544 w 419307"/>
              <a:gd name="connsiteY9" fmla="*/ 836271 h 2072501"/>
              <a:gd name="connsiteX10" fmla="*/ 149853 w 419307"/>
              <a:gd name="connsiteY10" fmla="*/ 395696 h 2072501"/>
              <a:gd name="connsiteX11" fmla="*/ 415860 w 419307"/>
              <a:gd name="connsiteY11" fmla="*/ 844584 h 2072501"/>
              <a:gd name="connsiteX12" fmla="*/ 307795 w 419307"/>
              <a:gd name="connsiteY12" fmla="*/ 4998 h 2072501"/>
              <a:gd name="connsiteX13" fmla="*/ 407547 w 419307"/>
              <a:gd name="connsiteY13" fmla="*/ 811333 h 2072501"/>
              <a:gd name="connsiteX14" fmla="*/ 282857 w 419307"/>
              <a:gd name="connsiteY14" fmla="*/ 478824 h 2072501"/>
              <a:gd name="connsiteX15" fmla="*/ 224 w 419307"/>
              <a:gd name="connsiteY15" fmla="*/ 4998 h 2072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19307" h="2072501">
                <a:moveTo>
                  <a:pt x="224" y="4998"/>
                </a:moveTo>
                <a:cubicBezTo>
                  <a:pt x="8537" y="59031"/>
                  <a:pt x="291169" y="710195"/>
                  <a:pt x="332733" y="803020"/>
                </a:cubicBezTo>
                <a:cubicBezTo>
                  <a:pt x="374297" y="895846"/>
                  <a:pt x="259304" y="491293"/>
                  <a:pt x="249606" y="561951"/>
                </a:cubicBezTo>
                <a:cubicBezTo>
                  <a:pt x="239908" y="632609"/>
                  <a:pt x="285628" y="1213115"/>
                  <a:pt x="274544" y="1226969"/>
                </a:cubicBezTo>
                <a:cubicBezTo>
                  <a:pt x="263460" y="1240823"/>
                  <a:pt x="196959" y="606285"/>
                  <a:pt x="183104" y="645078"/>
                </a:cubicBezTo>
                <a:cubicBezTo>
                  <a:pt x="169250" y="683871"/>
                  <a:pt x="170635" y="1226970"/>
                  <a:pt x="191417" y="1459726"/>
                </a:cubicBezTo>
                <a:cubicBezTo>
                  <a:pt x="212199" y="1692482"/>
                  <a:pt x="291170" y="1976500"/>
                  <a:pt x="307795" y="2041616"/>
                </a:cubicBezTo>
                <a:cubicBezTo>
                  <a:pt x="324420" y="2106732"/>
                  <a:pt x="296711" y="2080409"/>
                  <a:pt x="291169" y="1850424"/>
                </a:cubicBezTo>
                <a:cubicBezTo>
                  <a:pt x="285627" y="1620439"/>
                  <a:pt x="277315" y="830729"/>
                  <a:pt x="274544" y="661704"/>
                </a:cubicBezTo>
                <a:cubicBezTo>
                  <a:pt x="271773" y="492679"/>
                  <a:pt x="295326" y="880606"/>
                  <a:pt x="274544" y="836271"/>
                </a:cubicBezTo>
                <a:cubicBezTo>
                  <a:pt x="253762" y="791936"/>
                  <a:pt x="126300" y="394311"/>
                  <a:pt x="149853" y="395696"/>
                </a:cubicBezTo>
                <a:cubicBezTo>
                  <a:pt x="173406" y="397082"/>
                  <a:pt x="389536" y="909700"/>
                  <a:pt x="415860" y="844584"/>
                </a:cubicBezTo>
                <a:cubicBezTo>
                  <a:pt x="442184" y="779468"/>
                  <a:pt x="309180" y="10540"/>
                  <a:pt x="307795" y="4998"/>
                </a:cubicBezTo>
                <a:cubicBezTo>
                  <a:pt x="306410" y="-544"/>
                  <a:pt x="411703" y="732362"/>
                  <a:pt x="407547" y="811333"/>
                </a:cubicBezTo>
                <a:cubicBezTo>
                  <a:pt x="403391" y="890304"/>
                  <a:pt x="349359" y="607671"/>
                  <a:pt x="282857" y="478824"/>
                </a:cubicBezTo>
                <a:cubicBezTo>
                  <a:pt x="216355" y="349977"/>
                  <a:pt x="-8089" y="-49035"/>
                  <a:pt x="224" y="49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0DD32259-807E-4ACC-3274-04F41AD03884}"/>
              </a:ext>
            </a:extLst>
          </p:cNvPr>
          <p:cNvSpPr/>
          <p:nvPr/>
        </p:nvSpPr>
        <p:spPr>
          <a:xfrm>
            <a:off x="7936742" y="5575568"/>
            <a:ext cx="406852" cy="3087908"/>
          </a:xfrm>
          <a:custGeom>
            <a:avLst/>
            <a:gdLst>
              <a:gd name="connsiteX0" fmla="*/ 1913 w 406852"/>
              <a:gd name="connsiteY0" fmla="*/ 2272 h 3087908"/>
              <a:gd name="connsiteX1" fmla="*/ 176480 w 406852"/>
              <a:gd name="connsiteY1" fmla="*/ 825232 h 3087908"/>
              <a:gd name="connsiteX2" fmla="*/ 118291 w 406852"/>
              <a:gd name="connsiteY2" fmla="*/ 517661 h 3087908"/>
              <a:gd name="connsiteX3" fmla="*/ 93353 w 406852"/>
              <a:gd name="connsiteY3" fmla="*/ 1066301 h 3087908"/>
              <a:gd name="connsiteX4" fmla="*/ 109978 w 406852"/>
              <a:gd name="connsiteY4" fmla="*/ 991487 h 3087908"/>
              <a:gd name="connsiteX5" fmla="*/ 284545 w 406852"/>
              <a:gd name="connsiteY5" fmla="*/ 1723007 h 3087908"/>
              <a:gd name="connsiteX6" fmla="*/ 226356 w 406852"/>
              <a:gd name="connsiteY6" fmla="*/ 1506876 h 3087908"/>
              <a:gd name="connsiteX7" fmla="*/ 400923 w 406852"/>
              <a:gd name="connsiteY7" fmla="*/ 2703908 h 3087908"/>
              <a:gd name="connsiteX8" fmla="*/ 367673 w 406852"/>
              <a:gd name="connsiteY8" fmla="*/ 2437901 h 3087908"/>
              <a:gd name="connsiteX9" fmla="*/ 384298 w 406852"/>
              <a:gd name="connsiteY9" fmla="*/ 3086294 h 3087908"/>
              <a:gd name="connsiteX10" fmla="*/ 359360 w 406852"/>
              <a:gd name="connsiteY10" fmla="*/ 2562592 h 3087908"/>
              <a:gd name="connsiteX11" fmla="*/ 76727 w 406852"/>
              <a:gd name="connsiteY11" fmla="*/ 900047 h 3087908"/>
              <a:gd name="connsiteX12" fmla="*/ 60102 w 406852"/>
              <a:gd name="connsiteY12" fmla="*/ 1107865 h 3087908"/>
              <a:gd name="connsiteX13" fmla="*/ 26851 w 406852"/>
              <a:gd name="connsiteY13" fmla="*/ 492723 h 3087908"/>
              <a:gd name="connsiteX14" fmla="*/ 43476 w 406852"/>
              <a:gd name="connsiteY14" fmla="*/ 1016425 h 3087908"/>
              <a:gd name="connsiteX15" fmla="*/ 159854 w 406852"/>
              <a:gd name="connsiteY15" fmla="*/ 941610 h 3087908"/>
              <a:gd name="connsiteX16" fmla="*/ 309483 w 406852"/>
              <a:gd name="connsiteY16" fmla="*/ 1124490 h 3087908"/>
              <a:gd name="connsiteX17" fmla="*/ 1913 w 406852"/>
              <a:gd name="connsiteY17" fmla="*/ 2272 h 308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06852" h="3087908">
                <a:moveTo>
                  <a:pt x="1913" y="2272"/>
                </a:moveTo>
                <a:cubicBezTo>
                  <a:pt x="-20254" y="-47604"/>
                  <a:pt x="157084" y="739334"/>
                  <a:pt x="176480" y="825232"/>
                </a:cubicBezTo>
                <a:cubicBezTo>
                  <a:pt x="195876" y="911130"/>
                  <a:pt x="132146" y="477483"/>
                  <a:pt x="118291" y="517661"/>
                </a:cubicBezTo>
                <a:cubicBezTo>
                  <a:pt x="104437" y="557839"/>
                  <a:pt x="94738" y="987330"/>
                  <a:pt x="93353" y="1066301"/>
                </a:cubicBezTo>
                <a:cubicBezTo>
                  <a:pt x="91968" y="1145272"/>
                  <a:pt x="78113" y="882036"/>
                  <a:pt x="109978" y="991487"/>
                </a:cubicBezTo>
                <a:cubicBezTo>
                  <a:pt x="141843" y="1100938"/>
                  <a:pt x="265149" y="1637109"/>
                  <a:pt x="284545" y="1723007"/>
                </a:cubicBezTo>
                <a:cubicBezTo>
                  <a:pt x="303941" y="1808905"/>
                  <a:pt x="206960" y="1343393"/>
                  <a:pt x="226356" y="1506876"/>
                </a:cubicBezTo>
                <a:cubicBezTo>
                  <a:pt x="245752" y="1670360"/>
                  <a:pt x="377370" y="2548737"/>
                  <a:pt x="400923" y="2703908"/>
                </a:cubicBezTo>
                <a:cubicBezTo>
                  <a:pt x="424476" y="2859079"/>
                  <a:pt x="370444" y="2374170"/>
                  <a:pt x="367673" y="2437901"/>
                </a:cubicBezTo>
                <a:cubicBezTo>
                  <a:pt x="364902" y="2501632"/>
                  <a:pt x="385683" y="3065512"/>
                  <a:pt x="384298" y="3086294"/>
                </a:cubicBezTo>
                <a:cubicBezTo>
                  <a:pt x="382913" y="3107076"/>
                  <a:pt x="410622" y="2926966"/>
                  <a:pt x="359360" y="2562592"/>
                </a:cubicBezTo>
                <a:cubicBezTo>
                  <a:pt x="308098" y="2198218"/>
                  <a:pt x="126603" y="1142501"/>
                  <a:pt x="76727" y="900047"/>
                </a:cubicBezTo>
                <a:cubicBezTo>
                  <a:pt x="26851" y="657593"/>
                  <a:pt x="68415" y="1175752"/>
                  <a:pt x="60102" y="1107865"/>
                </a:cubicBezTo>
                <a:cubicBezTo>
                  <a:pt x="51789" y="1039978"/>
                  <a:pt x="29622" y="507963"/>
                  <a:pt x="26851" y="492723"/>
                </a:cubicBezTo>
                <a:cubicBezTo>
                  <a:pt x="24080" y="477483"/>
                  <a:pt x="21309" y="941611"/>
                  <a:pt x="43476" y="1016425"/>
                </a:cubicBezTo>
                <a:cubicBezTo>
                  <a:pt x="65643" y="1091239"/>
                  <a:pt x="115520" y="923599"/>
                  <a:pt x="159854" y="941610"/>
                </a:cubicBezTo>
                <a:cubicBezTo>
                  <a:pt x="204189" y="959621"/>
                  <a:pt x="335807" y="1276890"/>
                  <a:pt x="309483" y="1124490"/>
                </a:cubicBezTo>
                <a:cubicBezTo>
                  <a:pt x="283159" y="972090"/>
                  <a:pt x="24080" y="52148"/>
                  <a:pt x="1913" y="22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0" name="フリーフォーム 1239">
            <a:extLst>
              <a:ext uri="{FF2B5EF4-FFF2-40B4-BE49-F238E27FC236}">
                <a16:creationId xmlns:a16="http://schemas.microsoft.com/office/drawing/2014/main" id="{FC1A0F1B-B1DE-8354-D0C6-3FA63875071C}"/>
              </a:ext>
            </a:extLst>
          </p:cNvPr>
          <p:cNvSpPr/>
          <p:nvPr/>
        </p:nvSpPr>
        <p:spPr>
          <a:xfrm>
            <a:off x="6781012" y="7012163"/>
            <a:ext cx="1274347" cy="2997191"/>
          </a:xfrm>
          <a:custGeom>
            <a:avLst/>
            <a:gdLst>
              <a:gd name="connsiteX0" fmla="*/ 958137 w 1274347"/>
              <a:gd name="connsiteY0" fmla="*/ 3779 h 2997191"/>
              <a:gd name="connsiteX1" fmla="*/ 1099453 w 1274347"/>
              <a:gd name="connsiteY1" fmla="*/ 1109372 h 2997191"/>
              <a:gd name="connsiteX2" fmla="*/ 1116079 w 1274347"/>
              <a:gd name="connsiteY2" fmla="*/ 826739 h 2997191"/>
              <a:gd name="connsiteX3" fmla="*/ 899948 w 1274347"/>
              <a:gd name="connsiteY3" fmla="*/ 1658012 h 2997191"/>
              <a:gd name="connsiteX4" fmla="*/ 1008013 w 1274347"/>
              <a:gd name="connsiteY4" fmla="*/ 1175873 h 2997191"/>
              <a:gd name="connsiteX5" fmla="*/ 534188 w 1274347"/>
              <a:gd name="connsiteY5" fmla="*/ 2364593 h 2997191"/>
              <a:gd name="connsiteX6" fmla="*/ 725381 w 1274347"/>
              <a:gd name="connsiteY6" fmla="*/ 1741139 h 2997191"/>
              <a:gd name="connsiteX7" fmla="*/ 43737 w 1274347"/>
              <a:gd name="connsiteY7" fmla="*/ 2938172 h 2997191"/>
              <a:gd name="connsiteX8" fmla="*/ 193366 w 1274347"/>
              <a:gd name="connsiteY8" fmla="*/ 2647226 h 2997191"/>
              <a:gd name="connsiteX9" fmla="*/ 1207519 w 1274347"/>
              <a:gd name="connsiteY9" fmla="*/ 1209124 h 2997191"/>
              <a:gd name="connsiteX10" fmla="*/ 1016326 w 1274347"/>
              <a:gd name="connsiteY10" fmla="*/ 1441881 h 2997191"/>
              <a:gd name="connsiteX11" fmla="*/ 1116079 w 1274347"/>
              <a:gd name="connsiteY11" fmla="*/ 1067808 h 2997191"/>
              <a:gd name="connsiteX12" fmla="*/ 1149330 w 1274347"/>
              <a:gd name="connsiteY12" fmla="*/ 826739 h 2997191"/>
              <a:gd name="connsiteX13" fmla="*/ 1274021 w 1274347"/>
              <a:gd name="connsiteY13" fmla="*/ 1042870 h 2997191"/>
              <a:gd name="connsiteX14" fmla="*/ 1107766 w 1274347"/>
              <a:gd name="connsiteY14" fmla="*/ 411102 h 2997191"/>
              <a:gd name="connsiteX15" fmla="*/ 1132704 w 1274347"/>
              <a:gd name="connsiteY15" fmla="*/ 735299 h 2997191"/>
              <a:gd name="connsiteX16" fmla="*/ 958137 w 1274347"/>
              <a:gd name="connsiteY16" fmla="*/ 3779 h 2997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74347" h="2997191">
                <a:moveTo>
                  <a:pt x="958137" y="3779"/>
                </a:moveTo>
                <a:cubicBezTo>
                  <a:pt x="952595" y="66125"/>
                  <a:pt x="1073129" y="972212"/>
                  <a:pt x="1099453" y="1109372"/>
                </a:cubicBezTo>
                <a:cubicBezTo>
                  <a:pt x="1125777" y="1246532"/>
                  <a:pt x="1149330" y="735299"/>
                  <a:pt x="1116079" y="826739"/>
                </a:cubicBezTo>
                <a:cubicBezTo>
                  <a:pt x="1082828" y="918179"/>
                  <a:pt x="917959" y="1599823"/>
                  <a:pt x="899948" y="1658012"/>
                </a:cubicBezTo>
                <a:cubicBezTo>
                  <a:pt x="881937" y="1716201"/>
                  <a:pt x="1068973" y="1058110"/>
                  <a:pt x="1008013" y="1175873"/>
                </a:cubicBezTo>
                <a:cubicBezTo>
                  <a:pt x="947053" y="1293636"/>
                  <a:pt x="581293" y="2270382"/>
                  <a:pt x="534188" y="2364593"/>
                </a:cubicBezTo>
                <a:cubicBezTo>
                  <a:pt x="487083" y="2458804"/>
                  <a:pt x="807123" y="1645543"/>
                  <a:pt x="725381" y="1741139"/>
                </a:cubicBezTo>
                <a:cubicBezTo>
                  <a:pt x="643639" y="1836735"/>
                  <a:pt x="132406" y="2787158"/>
                  <a:pt x="43737" y="2938172"/>
                </a:cubicBezTo>
                <a:cubicBezTo>
                  <a:pt x="-44932" y="3089186"/>
                  <a:pt x="-598" y="2935401"/>
                  <a:pt x="193366" y="2647226"/>
                </a:cubicBezTo>
                <a:cubicBezTo>
                  <a:pt x="387330" y="2359051"/>
                  <a:pt x="1070359" y="1410015"/>
                  <a:pt x="1207519" y="1209124"/>
                </a:cubicBezTo>
                <a:cubicBezTo>
                  <a:pt x="1344679" y="1008233"/>
                  <a:pt x="1031566" y="1465434"/>
                  <a:pt x="1016326" y="1441881"/>
                </a:cubicBezTo>
                <a:cubicBezTo>
                  <a:pt x="1001086" y="1418328"/>
                  <a:pt x="1093912" y="1170331"/>
                  <a:pt x="1116079" y="1067808"/>
                </a:cubicBezTo>
                <a:cubicBezTo>
                  <a:pt x="1138246" y="965285"/>
                  <a:pt x="1123006" y="830895"/>
                  <a:pt x="1149330" y="826739"/>
                </a:cubicBezTo>
                <a:cubicBezTo>
                  <a:pt x="1175654" y="822583"/>
                  <a:pt x="1280948" y="1112143"/>
                  <a:pt x="1274021" y="1042870"/>
                </a:cubicBezTo>
                <a:cubicBezTo>
                  <a:pt x="1267094" y="973597"/>
                  <a:pt x="1131319" y="462364"/>
                  <a:pt x="1107766" y="411102"/>
                </a:cubicBezTo>
                <a:cubicBezTo>
                  <a:pt x="1084213" y="359840"/>
                  <a:pt x="1159028" y="800415"/>
                  <a:pt x="1132704" y="735299"/>
                </a:cubicBezTo>
                <a:cubicBezTo>
                  <a:pt x="1106380" y="670183"/>
                  <a:pt x="963679" y="-58567"/>
                  <a:pt x="958137" y="37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>
            <a:extLst>
              <a:ext uri="{FF2B5EF4-FFF2-40B4-BE49-F238E27FC236}">
                <a16:creationId xmlns:a16="http://schemas.microsoft.com/office/drawing/2014/main" id="{C1804FEF-9861-9E43-291C-06BCA8D2D5C6}"/>
              </a:ext>
            </a:extLst>
          </p:cNvPr>
          <p:cNvSpPr/>
          <p:nvPr/>
        </p:nvSpPr>
        <p:spPr>
          <a:xfrm>
            <a:off x="7647570" y="7625902"/>
            <a:ext cx="767899" cy="2370355"/>
          </a:xfrm>
          <a:custGeom>
            <a:avLst/>
            <a:gdLst>
              <a:gd name="connsiteX0" fmla="*/ 498903 w 767899"/>
              <a:gd name="connsiteY0" fmla="*/ 5182 h 2370355"/>
              <a:gd name="connsiteX1" fmla="*/ 723346 w 767899"/>
              <a:gd name="connsiteY1" fmla="*/ 811516 h 2370355"/>
              <a:gd name="connsiteX2" fmla="*/ 582030 w 767899"/>
              <a:gd name="connsiteY2" fmla="*/ 1218840 h 2370355"/>
              <a:gd name="connsiteX3" fmla="*/ 756597 w 767899"/>
              <a:gd name="connsiteY3" fmla="*/ 977771 h 2370355"/>
              <a:gd name="connsiteX4" fmla="*/ 257834 w 767899"/>
              <a:gd name="connsiteY4" fmla="*/ 1917109 h 2370355"/>
              <a:gd name="connsiteX5" fmla="*/ 532154 w 767899"/>
              <a:gd name="connsiteY5" fmla="*/ 1551349 h 2370355"/>
              <a:gd name="connsiteX6" fmla="*/ 139 w 767899"/>
              <a:gd name="connsiteY6" fmla="*/ 2365996 h 2370355"/>
              <a:gd name="connsiteX7" fmla="*/ 590343 w 767899"/>
              <a:gd name="connsiteY7" fmla="*/ 1127400 h 2370355"/>
              <a:gd name="connsiteX8" fmla="*/ 498903 w 767899"/>
              <a:gd name="connsiteY8" fmla="*/ 1318593 h 2370355"/>
              <a:gd name="connsiteX9" fmla="*/ 557092 w 767899"/>
              <a:gd name="connsiteY9" fmla="*/ 1193902 h 2370355"/>
              <a:gd name="connsiteX10" fmla="*/ 349274 w 767899"/>
              <a:gd name="connsiteY10" fmla="*/ 262876 h 2370355"/>
              <a:gd name="connsiteX11" fmla="*/ 498903 w 767899"/>
              <a:gd name="connsiteY11" fmla="*/ 1069211 h 2370355"/>
              <a:gd name="connsiteX12" fmla="*/ 523841 w 767899"/>
              <a:gd name="connsiteY12" fmla="*/ 1160651 h 2370355"/>
              <a:gd name="connsiteX13" fmla="*/ 582030 w 767899"/>
              <a:gd name="connsiteY13" fmla="*/ 1011022 h 2370355"/>
              <a:gd name="connsiteX14" fmla="*/ 523841 w 767899"/>
              <a:gd name="connsiteY14" fmla="*/ 1168963 h 2370355"/>
              <a:gd name="connsiteX15" fmla="*/ 764910 w 767899"/>
              <a:gd name="connsiteY15" fmla="*/ 728389 h 2370355"/>
              <a:gd name="connsiteX16" fmla="*/ 648532 w 767899"/>
              <a:gd name="connsiteY16" fmla="*/ 479007 h 2370355"/>
              <a:gd name="connsiteX17" fmla="*/ 498903 w 767899"/>
              <a:gd name="connsiteY17" fmla="*/ 5182 h 237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67899" h="2370355">
                <a:moveTo>
                  <a:pt x="498903" y="5182"/>
                </a:moveTo>
                <a:cubicBezTo>
                  <a:pt x="511372" y="60600"/>
                  <a:pt x="709492" y="609240"/>
                  <a:pt x="723346" y="811516"/>
                </a:cubicBezTo>
                <a:cubicBezTo>
                  <a:pt x="737201" y="1013792"/>
                  <a:pt x="576488" y="1191131"/>
                  <a:pt x="582030" y="1218840"/>
                </a:cubicBezTo>
                <a:cubicBezTo>
                  <a:pt x="587572" y="1246549"/>
                  <a:pt x="810630" y="861393"/>
                  <a:pt x="756597" y="977771"/>
                </a:cubicBezTo>
                <a:cubicBezTo>
                  <a:pt x="702564" y="1094149"/>
                  <a:pt x="295241" y="1821513"/>
                  <a:pt x="257834" y="1917109"/>
                </a:cubicBezTo>
                <a:cubicBezTo>
                  <a:pt x="220427" y="2012705"/>
                  <a:pt x="575103" y="1476535"/>
                  <a:pt x="532154" y="1551349"/>
                </a:cubicBezTo>
                <a:cubicBezTo>
                  <a:pt x="489205" y="1626164"/>
                  <a:pt x="-9559" y="2436654"/>
                  <a:pt x="139" y="2365996"/>
                </a:cubicBezTo>
                <a:cubicBezTo>
                  <a:pt x="9837" y="2295338"/>
                  <a:pt x="507216" y="1301967"/>
                  <a:pt x="590343" y="1127400"/>
                </a:cubicBezTo>
                <a:lnTo>
                  <a:pt x="498903" y="1318593"/>
                </a:lnTo>
                <a:cubicBezTo>
                  <a:pt x="493361" y="1329677"/>
                  <a:pt x="582030" y="1369855"/>
                  <a:pt x="557092" y="1193902"/>
                </a:cubicBezTo>
                <a:cubicBezTo>
                  <a:pt x="532154" y="1017949"/>
                  <a:pt x="358972" y="283658"/>
                  <a:pt x="349274" y="262876"/>
                </a:cubicBezTo>
                <a:cubicBezTo>
                  <a:pt x="339576" y="242094"/>
                  <a:pt x="469808" y="919582"/>
                  <a:pt x="498903" y="1069211"/>
                </a:cubicBezTo>
                <a:cubicBezTo>
                  <a:pt x="527998" y="1218840"/>
                  <a:pt x="509987" y="1170349"/>
                  <a:pt x="523841" y="1160651"/>
                </a:cubicBezTo>
                <a:cubicBezTo>
                  <a:pt x="537695" y="1150953"/>
                  <a:pt x="582030" y="1009637"/>
                  <a:pt x="582030" y="1011022"/>
                </a:cubicBezTo>
                <a:cubicBezTo>
                  <a:pt x="582030" y="1012407"/>
                  <a:pt x="493361" y="1216068"/>
                  <a:pt x="523841" y="1168963"/>
                </a:cubicBezTo>
                <a:cubicBezTo>
                  <a:pt x="554321" y="1121858"/>
                  <a:pt x="744128" y="843382"/>
                  <a:pt x="764910" y="728389"/>
                </a:cubicBezTo>
                <a:cubicBezTo>
                  <a:pt x="785692" y="613396"/>
                  <a:pt x="692866" y="603698"/>
                  <a:pt x="648532" y="479007"/>
                </a:cubicBezTo>
                <a:cubicBezTo>
                  <a:pt x="604198" y="354316"/>
                  <a:pt x="486434" y="-50236"/>
                  <a:pt x="498903" y="51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>
            <a:extLst>
              <a:ext uri="{FF2B5EF4-FFF2-40B4-BE49-F238E27FC236}">
                <a16:creationId xmlns:a16="http://schemas.microsoft.com/office/drawing/2014/main" id="{995E67D1-1266-6AF7-C2A2-90CFD2D22CC7}"/>
              </a:ext>
            </a:extLst>
          </p:cNvPr>
          <p:cNvSpPr/>
          <p:nvPr/>
        </p:nvSpPr>
        <p:spPr>
          <a:xfrm>
            <a:off x="6754065" y="8343335"/>
            <a:ext cx="1329546" cy="1914135"/>
          </a:xfrm>
          <a:custGeom>
            <a:avLst/>
            <a:gdLst>
              <a:gd name="connsiteX0" fmla="*/ 1151339 w 1329546"/>
              <a:gd name="connsiteY0" fmla="*/ 2643 h 1914135"/>
              <a:gd name="connsiteX1" fmla="*/ 1192902 w 1329546"/>
              <a:gd name="connsiteY1" fmla="*/ 276963 h 1914135"/>
              <a:gd name="connsiteX2" fmla="*/ 835455 w 1329546"/>
              <a:gd name="connsiteY2" fmla="*/ 750789 h 1914135"/>
              <a:gd name="connsiteX3" fmla="*/ 1126400 w 1329546"/>
              <a:gd name="connsiteY3" fmla="*/ 484781 h 1914135"/>
              <a:gd name="connsiteX4" fmla="*/ 428131 w 1329546"/>
              <a:gd name="connsiteY4" fmla="*/ 1465683 h 1914135"/>
              <a:gd name="connsiteX5" fmla="*/ 793891 w 1329546"/>
              <a:gd name="connsiteY5" fmla="*/ 850541 h 1914135"/>
              <a:gd name="connsiteX6" fmla="*/ 20808 w 1329546"/>
              <a:gd name="connsiteY6" fmla="*/ 1873007 h 1914135"/>
              <a:gd name="connsiteX7" fmla="*/ 286815 w 1329546"/>
              <a:gd name="connsiteY7" fmla="*/ 1565436 h 1914135"/>
              <a:gd name="connsiteX8" fmla="*/ 985084 w 1329546"/>
              <a:gd name="connsiteY8" fmla="*/ 218774 h 1914135"/>
              <a:gd name="connsiteX9" fmla="*/ 868706 w 1329546"/>
              <a:gd name="connsiteY9" fmla="*/ 518032 h 1914135"/>
              <a:gd name="connsiteX10" fmla="*/ 586073 w 1329546"/>
              <a:gd name="connsiteY10" fmla="*/ 1033421 h 1914135"/>
              <a:gd name="connsiteX11" fmla="*/ 910270 w 1329546"/>
              <a:gd name="connsiteY11" fmla="*/ 667661 h 1914135"/>
              <a:gd name="connsiteX12" fmla="*/ 1317593 w 1329546"/>
              <a:gd name="connsiteY12" fmla="*/ 293589 h 1914135"/>
              <a:gd name="connsiteX13" fmla="*/ 1217840 w 1329546"/>
              <a:gd name="connsiteY13" fmla="*/ 434905 h 1914135"/>
              <a:gd name="connsiteX14" fmla="*/ 1151339 w 1329546"/>
              <a:gd name="connsiteY14" fmla="*/ 2643 h 1914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29546" h="1914135">
                <a:moveTo>
                  <a:pt x="1151339" y="2643"/>
                </a:moveTo>
                <a:cubicBezTo>
                  <a:pt x="1147183" y="-23681"/>
                  <a:pt x="1245549" y="152272"/>
                  <a:pt x="1192902" y="276963"/>
                </a:cubicBezTo>
                <a:cubicBezTo>
                  <a:pt x="1140255" y="401654"/>
                  <a:pt x="846539" y="716153"/>
                  <a:pt x="835455" y="750789"/>
                </a:cubicBezTo>
                <a:cubicBezTo>
                  <a:pt x="824371" y="785425"/>
                  <a:pt x="1194287" y="365632"/>
                  <a:pt x="1126400" y="484781"/>
                </a:cubicBezTo>
                <a:cubicBezTo>
                  <a:pt x="1058513" y="603930"/>
                  <a:pt x="483549" y="1404723"/>
                  <a:pt x="428131" y="1465683"/>
                </a:cubicBezTo>
                <a:cubicBezTo>
                  <a:pt x="372713" y="1526643"/>
                  <a:pt x="861778" y="782654"/>
                  <a:pt x="793891" y="850541"/>
                </a:cubicBezTo>
                <a:cubicBezTo>
                  <a:pt x="726004" y="918428"/>
                  <a:pt x="105321" y="1753858"/>
                  <a:pt x="20808" y="1873007"/>
                </a:cubicBezTo>
                <a:cubicBezTo>
                  <a:pt x="-63705" y="1992156"/>
                  <a:pt x="126102" y="1841141"/>
                  <a:pt x="286815" y="1565436"/>
                </a:cubicBezTo>
                <a:cubicBezTo>
                  <a:pt x="447528" y="1289731"/>
                  <a:pt x="888102" y="393341"/>
                  <a:pt x="985084" y="218774"/>
                </a:cubicBezTo>
                <a:cubicBezTo>
                  <a:pt x="1082066" y="44207"/>
                  <a:pt x="935208" y="382258"/>
                  <a:pt x="868706" y="518032"/>
                </a:cubicBezTo>
                <a:cubicBezTo>
                  <a:pt x="802204" y="653806"/>
                  <a:pt x="579146" y="1008483"/>
                  <a:pt x="586073" y="1033421"/>
                </a:cubicBezTo>
                <a:cubicBezTo>
                  <a:pt x="593000" y="1058359"/>
                  <a:pt x="788350" y="790966"/>
                  <a:pt x="910270" y="667661"/>
                </a:cubicBezTo>
                <a:cubicBezTo>
                  <a:pt x="1032190" y="544356"/>
                  <a:pt x="1266331" y="332382"/>
                  <a:pt x="1317593" y="293589"/>
                </a:cubicBezTo>
                <a:cubicBezTo>
                  <a:pt x="1368855" y="254796"/>
                  <a:pt x="1240007" y="483396"/>
                  <a:pt x="1217840" y="434905"/>
                </a:cubicBezTo>
                <a:cubicBezTo>
                  <a:pt x="1195673" y="386414"/>
                  <a:pt x="1155495" y="28967"/>
                  <a:pt x="1151339" y="26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>
            <a:extLst>
              <a:ext uri="{FF2B5EF4-FFF2-40B4-BE49-F238E27FC236}">
                <a16:creationId xmlns:a16="http://schemas.microsoft.com/office/drawing/2014/main" id="{85D7AF43-1A6C-1B38-A1E3-2338E00429FC}"/>
              </a:ext>
            </a:extLst>
          </p:cNvPr>
          <p:cNvSpPr/>
          <p:nvPr/>
        </p:nvSpPr>
        <p:spPr>
          <a:xfrm>
            <a:off x="7034555" y="8469164"/>
            <a:ext cx="1090160" cy="3034653"/>
          </a:xfrm>
          <a:custGeom>
            <a:avLst/>
            <a:gdLst>
              <a:gd name="connsiteX0" fmla="*/ 1086980 w 1090160"/>
              <a:gd name="connsiteY0" fmla="*/ 9818 h 3034653"/>
              <a:gd name="connsiteX1" fmla="*/ 255707 w 1090160"/>
              <a:gd name="connsiteY1" fmla="*/ 1830305 h 3034653"/>
              <a:gd name="connsiteX2" fmla="*/ 14638 w 1090160"/>
              <a:gd name="connsiteY2" fmla="*/ 2977461 h 3034653"/>
              <a:gd name="connsiteX3" fmla="*/ 47889 w 1090160"/>
              <a:gd name="connsiteY3" fmla="*/ 2769643 h 3034653"/>
              <a:gd name="connsiteX4" fmla="*/ 222456 w 1090160"/>
              <a:gd name="connsiteY4" fmla="*/ 1971621 h 3034653"/>
              <a:gd name="connsiteX5" fmla="*/ 729532 w 1090160"/>
              <a:gd name="connsiteY5" fmla="*/ 1323229 h 3034653"/>
              <a:gd name="connsiteX6" fmla="*/ 122703 w 1090160"/>
              <a:gd name="connsiteY6" fmla="*/ 2013185 h 3034653"/>
              <a:gd name="connsiteX7" fmla="*/ 280645 w 1090160"/>
              <a:gd name="connsiteY7" fmla="*/ 1722240 h 3034653"/>
              <a:gd name="connsiteX8" fmla="*/ 654718 w 1090160"/>
              <a:gd name="connsiteY8" fmla="*/ 816152 h 3034653"/>
              <a:gd name="connsiteX9" fmla="*/ 546652 w 1090160"/>
              <a:gd name="connsiteY9" fmla="*/ 1090472 h 3034653"/>
              <a:gd name="connsiteX10" fmla="*/ 1086980 w 1090160"/>
              <a:gd name="connsiteY10" fmla="*/ 9818 h 3034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90160" h="3034653">
                <a:moveTo>
                  <a:pt x="1086980" y="9818"/>
                </a:moveTo>
                <a:cubicBezTo>
                  <a:pt x="1038489" y="133124"/>
                  <a:pt x="434431" y="1335698"/>
                  <a:pt x="255707" y="1830305"/>
                </a:cubicBezTo>
                <a:cubicBezTo>
                  <a:pt x="76983" y="2324912"/>
                  <a:pt x="49274" y="2820905"/>
                  <a:pt x="14638" y="2977461"/>
                </a:cubicBezTo>
                <a:cubicBezTo>
                  <a:pt x="-19998" y="3134017"/>
                  <a:pt x="13253" y="2937283"/>
                  <a:pt x="47889" y="2769643"/>
                </a:cubicBezTo>
                <a:cubicBezTo>
                  <a:pt x="82525" y="2602003"/>
                  <a:pt x="108849" y="2212690"/>
                  <a:pt x="222456" y="1971621"/>
                </a:cubicBezTo>
                <a:cubicBezTo>
                  <a:pt x="336063" y="1730552"/>
                  <a:pt x="746157" y="1316302"/>
                  <a:pt x="729532" y="1323229"/>
                </a:cubicBezTo>
                <a:cubicBezTo>
                  <a:pt x="712907" y="1330156"/>
                  <a:pt x="197517" y="1946683"/>
                  <a:pt x="122703" y="2013185"/>
                </a:cubicBezTo>
                <a:cubicBezTo>
                  <a:pt x="47888" y="2079687"/>
                  <a:pt x="191976" y="1921745"/>
                  <a:pt x="280645" y="1722240"/>
                </a:cubicBezTo>
                <a:cubicBezTo>
                  <a:pt x="369314" y="1522735"/>
                  <a:pt x="610384" y="921446"/>
                  <a:pt x="654718" y="816152"/>
                </a:cubicBezTo>
                <a:cubicBezTo>
                  <a:pt x="699052" y="710858"/>
                  <a:pt x="478765" y="1217934"/>
                  <a:pt x="546652" y="1090472"/>
                </a:cubicBezTo>
                <a:cubicBezTo>
                  <a:pt x="614539" y="963010"/>
                  <a:pt x="1135471" y="-113488"/>
                  <a:pt x="1086980" y="98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>
            <a:extLst>
              <a:ext uri="{FF2B5EF4-FFF2-40B4-BE49-F238E27FC236}">
                <a16:creationId xmlns:a16="http://schemas.microsoft.com/office/drawing/2014/main" id="{DE1A7AE3-9D8C-63FA-AED6-EB7FAF37F821}"/>
              </a:ext>
            </a:extLst>
          </p:cNvPr>
          <p:cNvSpPr/>
          <p:nvPr/>
        </p:nvSpPr>
        <p:spPr>
          <a:xfrm>
            <a:off x="6482100" y="9632981"/>
            <a:ext cx="675282" cy="1877935"/>
          </a:xfrm>
          <a:custGeom>
            <a:avLst/>
            <a:gdLst>
              <a:gd name="connsiteX0" fmla="*/ 675158 w 675282"/>
              <a:gd name="connsiteY0" fmla="*/ 1470 h 1877935"/>
              <a:gd name="connsiteX1" fmla="*/ 334336 w 675282"/>
              <a:gd name="connsiteY1" fmla="*/ 533484 h 1877935"/>
              <a:gd name="connsiteX2" fmla="*/ 226271 w 675282"/>
              <a:gd name="connsiteY2" fmla="*/ 1306568 h 1877935"/>
              <a:gd name="connsiteX3" fmla="*/ 326024 w 675282"/>
              <a:gd name="connsiteY3" fmla="*/ 907557 h 1877935"/>
              <a:gd name="connsiteX4" fmla="*/ 1827 w 675282"/>
              <a:gd name="connsiteY4" fmla="*/ 1871834 h 1877935"/>
              <a:gd name="connsiteX5" fmla="*/ 201333 w 675282"/>
              <a:gd name="connsiteY5" fmla="*/ 1281630 h 1877935"/>
              <a:gd name="connsiteX6" fmla="*/ 350962 w 675282"/>
              <a:gd name="connsiteY6" fmla="*/ 541797 h 1877935"/>
              <a:gd name="connsiteX7" fmla="*/ 542155 w 675282"/>
              <a:gd name="connsiteY7" fmla="*/ 151099 h 1877935"/>
              <a:gd name="connsiteX8" fmla="*/ 375900 w 675282"/>
              <a:gd name="connsiteY8" fmla="*/ 367230 h 1877935"/>
              <a:gd name="connsiteX9" fmla="*/ 675158 w 675282"/>
              <a:gd name="connsiteY9" fmla="*/ 1470 h 1877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75282" h="1877935">
                <a:moveTo>
                  <a:pt x="675158" y="1470"/>
                </a:moveTo>
                <a:cubicBezTo>
                  <a:pt x="668231" y="29179"/>
                  <a:pt x="409150" y="315968"/>
                  <a:pt x="334336" y="533484"/>
                </a:cubicBezTo>
                <a:cubicBezTo>
                  <a:pt x="259521" y="751000"/>
                  <a:pt x="227656" y="1244223"/>
                  <a:pt x="226271" y="1306568"/>
                </a:cubicBezTo>
                <a:cubicBezTo>
                  <a:pt x="224886" y="1368913"/>
                  <a:pt x="363431" y="813346"/>
                  <a:pt x="326024" y="907557"/>
                </a:cubicBezTo>
                <a:cubicBezTo>
                  <a:pt x="288617" y="1001768"/>
                  <a:pt x="22609" y="1809488"/>
                  <a:pt x="1827" y="1871834"/>
                </a:cubicBezTo>
                <a:cubicBezTo>
                  <a:pt x="-18955" y="1934180"/>
                  <a:pt x="143144" y="1503303"/>
                  <a:pt x="201333" y="1281630"/>
                </a:cubicBezTo>
                <a:cubicBezTo>
                  <a:pt x="259522" y="1059957"/>
                  <a:pt x="294158" y="730219"/>
                  <a:pt x="350962" y="541797"/>
                </a:cubicBezTo>
                <a:cubicBezTo>
                  <a:pt x="407766" y="353375"/>
                  <a:pt x="537999" y="180193"/>
                  <a:pt x="542155" y="151099"/>
                </a:cubicBezTo>
                <a:cubicBezTo>
                  <a:pt x="546311" y="122005"/>
                  <a:pt x="355118" y="388012"/>
                  <a:pt x="375900" y="367230"/>
                </a:cubicBezTo>
                <a:cubicBezTo>
                  <a:pt x="396682" y="346448"/>
                  <a:pt x="682085" y="-26239"/>
                  <a:pt x="675158" y="14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>
            <a:extLst>
              <a:ext uri="{FF2B5EF4-FFF2-40B4-BE49-F238E27FC236}">
                <a16:creationId xmlns:a16="http://schemas.microsoft.com/office/drawing/2014/main" id="{18C13C9D-DC99-B257-5916-C009E5A89E4C}"/>
              </a:ext>
            </a:extLst>
          </p:cNvPr>
          <p:cNvSpPr/>
          <p:nvPr/>
        </p:nvSpPr>
        <p:spPr>
          <a:xfrm>
            <a:off x="6985083" y="9774741"/>
            <a:ext cx="713143" cy="1923047"/>
          </a:xfrm>
          <a:custGeom>
            <a:avLst/>
            <a:gdLst>
              <a:gd name="connsiteX0" fmla="*/ 712502 w 713143"/>
              <a:gd name="connsiteY0" fmla="*/ 1026 h 1923047"/>
              <a:gd name="connsiteX1" fmla="*/ 230364 w 713143"/>
              <a:gd name="connsiteY1" fmla="*/ 782423 h 1923047"/>
              <a:gd name="connsiteX2" fmla="*/ 22546 w 713143"/>
              <a:gd name="connsiteY2" fmla="*/ 1863077 h 1923047"/>
              <a:gd name="connsiteX3" fmla="*/ 30859 w 713143"/>
              <a:gd name="connsiteY3" fmla="*/ 1680197 h 1923047"/>
              <a:gd name="connsiteX4" fmla="*/ 246990 w 713143"/>
              <a:gd name="connsiteY4" fmla="*/ 807361 h 1923047"/>
              <a:gd name="connsiteX5" fmla="*/ 180488 w 713143"/>
              <a:gd name="connsiteY5" fmla="*/ 1023492 h 1923047"/>
              <a:gd name="connsiteX6" fmla="*/ 562873 w 713143"/>
              <a:gd name="connsiteY6" fmla="*/ 258721 h 1923047"/>
              <a:gd name="connsiteX7" fmla="*/ 338430 w 713143"/>
              <a:gd name="connsiteY7" fmla="*/ 607855 h 1923047"/>
              <a:gd name="connsiteX8" fmla="*/ 712502 w 713143"/>
              <a:gd name="connsiteY8" fmla="*/ 1026 h 1923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3143" h="1923047">
                <a:moveTo>
                  <a:pt x="712502" y="1026"/>
                </a:moveTo>
                <a:cubicBezTo>
                  <a:pt x="694491" y="30121"/>
                  <a:pt x="345357" y="472081"/>
                  <a:pt x="230364" y="782423"/>
                </a:cubicBezTo>
                <a:cubicBezTo>
                  <a:pt x="115371" y="1092765"/>
                  <a:pt x="55797" y="1713448"/>
                  <a:pt x="22546" y="1863077"/>
                </a:cubicBezTo>
                <a:cubicBezTo>
                  <a:pt x="-10705" y="2012706"/>
                  <a:pt x="-6548" y="1856150"/>
                  <a:pt x="30859" y="1680197"/>
                </a:cubicBezTo>
                <a:cubicBezTo>
                  <a:pt x="68266" y="1504244"/>
                  <a:pt x="222052" y="916812"/>
                  <a:pt x="246990" y="807361"/>
                </a:cubicBezTo>
                <a:cubicBezTo>
                  <a:pt x="271928" y="697910"/>
                  <a:pt x="127841" y="1114932"/>
                  <a:pt x="180488" y="1023492"/>
                </a:cubicBezTo>
                <a:cubicBezTo>
                  <a:pt x="233135" y="932052"/>
                  <a:pt x="536549" y="327994"/>
                  <a:pt x="562873" y="258721"/>
                </a:cubicBezTo>
                <a:cubicBezTo>
                  <a:pt x="589197" y="189448"/>
                  <a:pt x="313492" y="645262"/>
                  <a:pt x="338430" y="607855"/>
                </a:cubicBezTo>
                <a:cubicBezTo>
                  <a:pt x="363368" y="570448"/>
                  <a:pt x="730513" y="-28069"/>
                  <a:pt x="712502" y="10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>
            <a:extLst>
              <a:ext uri="{FF2B5EF4-FFF2-40B4-BE49-F238E27FC236}">
                <a16:creationId xmlns:a16="http://schemas.microsoft.com/office/drawing/2014/main" id="{6BDAEBD1-4C13-27DF-EDC7-441EBDD07894}"/>
              </a:ext>
            </a:extLst>
          </p:cNvPr>
          <p:cNvSpPr/>
          <p:nvPr/>
        </p:nvSpPr>
        <p:spPr>
          <a:xfrm>
            <a:off x="4695578" y="6435054"/>
            <a:ext cx="220188" cy="392130"/>
          </a:xfrm>
          <a:custGeom>
            <a:avLst/>
            <a:gdLst>
              <a:gd name="connsiteX0" fmla="*/ 220181 w 220188"/>
              <a:gd name="connsiteY0" fmla="*/ 122 h 392130"/>
              <a:gd name="connsiteX1" fmla="*/ 48302 w 220188"/>
              <a:gd name="connsiteY1" fmla="*/ 206378 h 392130"/>
              <a:gd name="connsiteX2" fmla="*/ 175 w 220188"/>
              <a:gd name="connsiteY2" fmla="*/ 392008 h 392130"/>
              <a:gd name="connsiteX3" fmla="*/ 41427 w 220188"/>
              <a:gd name="connsiteY3" fmla="*/ 178877 h 392130"/>
              <a:gd name="connsiteX4" fmla="*/ 220181 w 220188"/>
              <a:gd name="connsiteY4" fmla="*/ 122 h 39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188" h="392130">
                <a:moveTo>
                  <a:pt x="220181" y="122"/>
                </a:moveTo>
                <a:cubicBezTo>
                  <a:pt x="221327" y="4705"/>
                  <a:pt x="84970" y="141064"/>
                  <a:pt x="48302" y="206378"/>
                </a:cubicBezTo>
                <a:cubicBezTo>
                  <a:pt x="11634" y="271692"/>
                  <a:pt x="1321" y="396591"/>
                  <a:pt x="175" y="392008"/>
                </a:cubicBezTo>
                <a:cubicBezTo>
                  <a:pt x="-971" y="387425"/>
                  <a:pt x="2468" y="237316"/>
                  <a:pt x="41427" y="178877"/>
                </a:cubicBezTo>
                <a:cubicBezTo>
                  <a:pt x="80386" y="120438"/>
                  <a:pt x="219035" y="-4461"/>
                  <a:pt x="220181" y="1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>
            <a:extLst>
              <a:ext uri="{FF2B5EF4-FFF2-40B4-BE49-F238E27FC236}">
                <a16:creationId xmlns:a16="http://schemas.microsoft.com/office/drawing/2014/main" id="{126044BD-553C-E7CB-1E07-902C68BA685D}"/>
              </a:ext>
            </a:extLst>
          </p:cNvPr>
          <p:cNvSpPr/>
          <p:nvPr/>
        </p:nvSpPr>
        <p:spPr>
          <a:xfrm>
            <a:off x="5202129" y="5265504"/>
            <a:ext cx="360229" cy="847599"/>
          </a:xfrm>
          <a:custGeom>
            <a:avLst/>
            <a:gdLst>
              <a:gd name="connsiteX0" fmla="*/ 359898 w 360229"/>
              <a:gd name="connsiteY0" fmla="*/ 890 h 847599"/>
              <a:gd name="connsiteX1" fmla="*/ 126142 w 360229"/>
              <a:gd name="connsiteY1" fmla="*/ 392776 h 847599"/>
              <a:gd name="connsiteX2" fmla="*/ 2388 w 360229"/>
              <a:gd name="connsiteY2" fmla="*/ 846538 h 847599"/>
              <a:gd name="connsiteX3" fmla="*/ 71140 w 360229"/>
              <a:gd name="connsiteY3" fmla="*/ 502779 h 847599"/>
              <a:gd name="connsiteX4" fmla="*/ 359898 w 360229"/>
              <a:gd name="connsiteY4" fmla="*/ 890 h 847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229" h="847599">
                <a:moveTo>
                  <a:pt x="359898" y="890"/>
                </a:moveTo>
                <a:cubicBezTo>
                  <a:pt x="369065" y="-17444"/>
                  <a:pt x="185727" y="251835"/>
                  <a:pt x="126142" y="392776"/>
                </a:cubicBezTo>
                <a:cubicBezTo>
                  <a:pt x="66557" y="533717"/>
                  <a:pt x="11555" y="828204"/>
                  <a:pt x="2388" y="846538"/>
                </a:cubicBezTo>
                <a:cubicBezTo>
                  <a:pt x="-6779" y="864872"/>
                  <a:pt x="9263" y="641429"/>
                  <a:pt x="71140" y="502779"/>
                </a:cubicBezTo>
                <a:cubicBezTo>
                  <a:pt x="133017" y="364129"/>
                  <a:pt x="350731" y="19224"/>
                  <a:pt x="359898" y="8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>
            <a:extLst>
              <a:ext uri="{FF2B5EF4-FFF2-40B4-BE49-F238E27FC236}">
                <a16:creationId xmlns:a16="http://schemas.microsoft.com/office/drawing/2014/main" id="{5F11FA11-6576-6748-297D-239969664497}"/>
              </a:ext>
            </a:extLst>
          </p:cNvPr>
          <p:cNvSpPr/>
          <p:nvPr/>
        </p:nvSpPr>
        <p:spPr>
          <a:xfrm>
            <a:off x="4651574" y="8023344"/>
            <a:ext cx="57952" cy="302509"/>
          </a:xfrm>
          <a:custGeom>
            <a:avLst/>
            <a:gdLst>
              <a:gd name="connsiteX0" fmla="*/ 57930 w 57952"/>
              <a:gd name="connsiteY0" fmla="*/ 0 h 302509"/>
              <a:gd name="connsiteX1" fmla="*/ 9803 w 57952"/>
              <a:gd name="connsiteY1" fmla="*/ 151254 h 302509"/>
              <a:gd name="connsiteX2" fmla="*/ 23554 w 57952"/>
              <a:gd name="connsiteY2" fmla="*/ 302509 h 302509"/>
              <a:gd name="connsiteX3" fmla="*/ 2928 w 57952"/>
              <a:gd name="connsiteY3" fmla="*/ 151254 h 302509"/>
              <a:gd name="connsiteX4" fmla="*/ 57930 w 57952"/>
              <a:gd name="connsiteY4" fmla="*/ 0 h 302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52" h="302509">
                <a:moveTo>
                  <a:pt x="57930" y="0"/>
                </a:moveTo>
                <a:cubicBezTo>
                  <a:pt x="59076" y="0"/>
                  <a:pt x="15532" y="100836"/>
                  <a:pt x="9803" y="151254"/>
                </a:cubicBezTo>
                <a:cubicBezTo>
                  <a:pt x="4074" y="201672"/>
                  <a:pt x="24700" y="302509"/>
                  <a:pt x="23554" y="302509"/>
                </a:cubicBezTo>
                <a:cubicBezTo>
                  <a:pt x="22408" y="302509"/>
                  <a:pt x="-9676" y="200526"/>
                  <a:pt x="2928" y="151254"/>
                </a:cubicBezTo>
                <a:cubicBezTo>
                  <a:pt x="15532" y="101982"/>
                  <a:pt x="56784" y="0"/>
                  <a:pt x="5793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0" name="フリーフォーム 1259">
            <a:extLst>
              <a:ext uri="{FF2B5EF4-FFF2-40B4-BE49-F238E27FC236}">
                <a16:creationId xmlns:a16="http://schemas.microsoft.com/office/drawing/2014/main" id="{E3596A38-342C-5D0D-C6D7-5570381CC466}"/>
              </a:ext>
            </a:extLst>
          </p:cNvPr>
          <p:cNvSpPr/>
          <p:nvPr/>
        </p:nvSpPr>
        <p:spPr>
          <a:xfrm>
            <a:off x="5775087" y="7885723"/>
            <a:ext cx="78033" cy="206521"/>
          </a:xfrm>
          <a:custGeom>
            <a:avLst/>
            <a:gdLst>
              <a:gd name="connsiteX0" fmla="*/ 71 w 78033"/>
              <a:gd name="connsiteY0" fmla="*/ 118 h 206521"/>
              <a:gd name="connsiteX1" fmla="*/ 61948 w 78033"/>
              <a:gd name="connsiteY1" fmla="*/ 103245 h 206521"/>
              <a:gd name="connsiteX2" fmla="*/ 61948 w 78033"/>
              <a:gd name="connsiteY2" fmla="*/ 206373 h 206521"/>
              <a:gd name="connsiteX3" fmla="*/ 75698 w 78033"/>
              <a:gd name="connsiteY3" fmla="*/ 123871 h 206521"/>
              <a:gd name="connsiteX4" fmla="*/ 71 w 78033"/>
              <a:gd name="connsiteY4" fmla="*/ 118 h 206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033" h="206521">
                <a:moveTo>
                  <a:pt x="71" y="118"/>
                </a:moveTo>
                <a:cubicBezTo>
                  <a:pt x="-2221" y="-3320"/>
                  <a:pt x="51635" y="68869"/>
                  <a:pt x="61948" y="103245"/>
                </a:cubicBezTo>
                <a:cubicBezTo>
                  <a:pt x="72261" y="137621"/>
                  <a:pt x="59656" y="202935"/>
                  <a:pt x="61948" y="206373"/>
                </a:cubicBezTo>
                <a:cubicBezTo>
                  <a:pt x="64240" y="209811"/>
                  <a:pt x="84865" y="152518"/>
                  <a:pt x="75698" y="123871"/>
                </a:cubicBezTo>
                <a:cubicBezTo>
                  <a:pt x="66531" y="95224"/>
                  <a:pt x="2363" y="3556"/>
                  <a:pt x="71" y="1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1" name="フリーフォーム 1260">
            <a:extLst>
              <a:ext uri="{FF2B5EF4-FFF2-40B4-BE49-F238E27FC236}">
                <a16:creationId xmlns:a16="http://schemas.microsoft.com/office/drawing/2014/main" id="{EE2BDF6F-0F8A-D334-53F9-4E8A63198A93}"/>
              </a:ext>
            </a:extLst>
          </p:cNvPr>
          <p:cNvSpPr/>
          <p:nvPr/>
        </p:nvSpPr>
        <p:spPr>
          <a:xfrm>
            <a:off x="7163647" y="7933947"/>
            <a:ext cx="165303" cy="89485"/>
          </a:xfrm>
          <a:custGeom>
            <a:avLst/>
            <a:gdLst>
              <a:gd name="connsiteX0" fmla="*/ 299 w 165303"/>
              <a:gd name="connsiteY0" fmla="*/ 20 h 89485"/>
              <a:gd name="connsiteX1" fmla="*/ 89676 w 165303"/>
              <a:gd name="connsiteY1" fmla="*/ 68772 h 89485"/>
              <a:gd name="connsiteX2" fmla="*/ 165303 w 165303"/>
              <a:gd name="connsiteY2" fmla="*/ 68772 h 89485"/>
              <a:gd name="connsiteX3" fmla="*/ 89676 w 165303"/>
              <a:gd name="connsiteY3" fmla="*/ 89397 h 89485"/>
              <a:gd name="connsiteX4" fmla="*/ 130927 w 165303"/>
              <a:gd name="connsiteY4" fmla="*/ 75647 h 89485"/>
              <a:gd name="connsiteX5" fmla="*/ 62176 w 165303"/>
              <a:gd name="connsiteY5" fmla="*/ 61897 h 89485"/>
              <a:gd name="connsiteX6" fmla="*/ 299 w 165303"/>
              <a:gd name="connsiteY6" fmla="*/ 20 h 89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303" h="89485">
                <a:moveTo>
                  <a:pt x="299" y="20"/>
                </a:moveTo>
                <a:cubicBezTo>
                  <a:pt x="4882" y="1166"/>
                  <a:pt x="62175" y="57313"/>
                  <a:pt x="89676" y="68772"/>
                </a:cubicBezTo>
                <a:cubicBezTo>
                  <a:pt x="117177" y="80231"/>
                  <a:pt x="165303" y="65335"/>
                  <a:pt x="165303" y="68772"/>
                </a:cubicBezTo>
                <a:cubicBezTo>
                  <a:pt x="165303" y="72209"/>
                  <a:pt x="89676" y="89397"/>
                  <a:pt x="89676" y="89397"/>
                </a:cubicBezTo>
                <a:cubicBezTo>
                  <a:pt x="83947" y="90543"/>
                  <a:pt x="135510" y="80230"/>
                  <a:pt x="130927" y="75647"/>
                </a:cubicBezTo>
                <a:cubicBezTo>
                  <a:pt x="126344" y="71064"/>
                  <a:pt x="79364" y="76793"/>
                  <a:pt x="62176" y="61897"/>
                </a:cubicBezTo>
                <a:cubicBezTo>
                  <a:pt x="44988" y="47001"/>
                  <a:pt x="-4284" y="-1126"/>
                  <a:pt x="299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2" name="フリーフォーム 1261">
            <a:extLst>
              <a:ext uri="{FF2B5EF4-FFF2-40B4-BE49-F238E27FC236}">
                <a16:creationId xmlns:a16="http://schemas.microsoft.com/office/drawing/2014/main" id="{9FBBA5AD-0CA6-CD09-A792-B24E55D2BEFA}"/>
              </a:ext>
            </a:extLst>
          </p:cNvPr>
          <p:cNvSpPr/>
          <p:nvPr/>
        </p:nvSpPr>
        <p:spPr>
          <a:xfrm>
            <a:off x="7253316" y="8250151"/>
            <a:ext cx="75652" cy="158288"/>
          </a:xfrm>
          <a:custGeom>
            <a:avLst/>
            <a:gdLst>
              <a:gd name="connsiteX0" fmla="*/ 75634 w 75652"/>
              <a:gd name="connsiteY0" fmla="*/ 75 h 158288"/>
              <a:gd name="connsiteX1" fmla="*/ 13758 w 75652"/>
              <a:gd name="connsiteY1" fmla="*/ 89452 h 158288"/>
              <a:gd name="connsiteX2" fmla="*/ 6882 w 75652"/>
              <a:gd name="connsiteY2" fmla="*/ 158204 h 158288"/>
              <a:gd name="connsiteX3" fmla="*/ 6882 w 75652"/>
              <a:gd name="connsiteY3" fmla="*/ 75702 h 158288"/>
              <a:gd name="connsiteX4" fmla="*/ 75634 w 75652"/>
              <a:gd name="connsiteY4" fmla="*/ 75 h 15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652" h="158288">
                <a:moveTo>
                  <a:pt x="75634" y="75"/>
                </a:moveTo>
                <a:cubicBezTo>
                  <a:pt x="76780" y="2367"/>
                  <a:pt x="25217" y="63097"/>
                  <a:pt x="13758" y="89452"/>
                </a:cubicBezTo>
                <a:cubicBezTo>
                  <a:pt x="2299" y="115807"/>
                  <a:pt x="8028" y="160496"/>
                  <a:pt x="6882" y="158204"/>
                </a:cubicBezTo>
                <a:cubicBezTo>
                  <a:pt x="5736" y="155912"/>
                  <a:pt x="-8014" y="103203"/>
                  <a:pt x="6882" y="75702"/>
                </a:cubicBezTo>
                <a:cubicBezTo>
                  <a:pt x="21778" y="48201"/>
                  <a:pt x="74488" y="-2217"/>
                  <a:pt x="75634" y="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>
            <a:extLst>
              <a:ext uri="{FF2B5EF4-FFF2-40B4-BE49-F238E27FC236}">
                <a16:creationId xmlns:a16="http://schemas.microsoft.com/office/drawing/2014/main" id="{43646D16-6F06-5E90-CAE6-65CBECDE17B7}"/>
              </a:ext>
            </a:extLst>
          </p:cNvPr>
          <p:cNvSpPr/>
          <p:nvPr/>
        </p:nvSpPr>
        <p:spPr>
          <a:xfrm>
            <a:off x="5641141" y="8799784"/>
            <a:ext cx="155377" cy="170427"/>
          </a:xfrm>
          <a:custGeom>
            <a:avLst/>
            <a:gdLst>
              <a:gd name="connsiteX0" fmla="*/ 154642 w 155377"/>
              <a:gd name="connsiteY0" fmla="*/ 457 h 170427"/>
              <a:gd name="connsiteX1" fmla="*/ 3388 w 155377"/>
              <a:gd name="connsiteY1" fmla="*/ 165461 h 170427"/>
              <a:gd name="connsiteX2" fmla="*/ 58390 w 155377"/>
              <a:gd name="connsiteY2" fmla="*/ 117335 h 170427"/>
              <a:gd name="connsiteX3" fmla="*/ 154642 w 155377"/>
              <a:gd name="connsiteY3" fmla="*/ 457 h 170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377" h="170427">
                <a:moveTo>
                  <a:pt x="154642" y="457"/>
                </a:moveTo>
                <a:cubicBezTo>
                  <a:pt x="145475" y="8478"/>
                  <a:pt x="19430" y="145981"/>
                  <a:pt x="3388" y="165461"/>
                </a:cubicBezTo>
                <a:cubicBezTo>
                  <a:pt x="-12654" y="184941"/>
                  <a:pt x="32035" y="142544"/>
                  <a:pt x="58390" y="117335"/>
                </a:cubicBezTo>
                <a:cubicBezTo>
                  <a:pt x="84745" y="92126"/>
                  <a:pt x="163809" y="-7564"/>
                  <a:pt x="154642" y="4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>
            <a:extLst>
              <a:ext uri="{FF2B5EF4-FFF2-40B4-BE49-F238E27FC236}">
                <a16:creationId xmlns:a16="http://schemas.microsoft.com/office/drawing/2014/main" id="{1EA7E094-4FA4-9746-F401-9254AD0BFCD1}"/>
              </a:ext>
            </a:extLst>
          </p:cNvPr>
          <p:cNvSpPr/>
          <p:nvPr/>
        </p:nvSpPr>
        <p:spPr>
          <a:xfrm>
            <a:off x="5575736" y="9577054"/>
            <a:ext cx="290659" cy="153436"/>
          </a:xfrm>
          <a:custGeom>
            <a:avLst/>
            <a:gdLst>
              <a:gd name="connsiteX0" fmla="*/ 41 w 290659"/>
              <a:gd name="connsiteY0" fmla="*/ 83 h 153436"/>
              <a:gd name="connsiteX1" fmla="*/ 268174 w 290659"/>
              <a:gd name="connsiteY1" fmla="*/ 144462 h 153436"/>
              <a:gd name="connsiteX2" fmla="*/ 247548 w 290659"/>
              <a:gd name="connsiteY2" fmla="*/ 123836 h 153436"/>
              <a:gd name="connsiteX3" fmla="*/ 41 w 290659"/>
              <a:gd name="connsiteY3" fmla="*/ 83 h 153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0659" h="153436">
                <a:moveTo>
                  <a:pt x="41" y="83"/>
                </a:moveTo>
                <a:cubicBezTo>
                  <a:pt x="3479" y="3521"/>
                  <a:pt x="268174" y="144462"/>
                  <a:pt x="268174" y="144462"/>
                </a:cubicBezTo>
                <a:cubicBezTo>
                  <a:pt x="309425" y="165087"/>
                  <a:pt x="288799" y="146753"/>
                  <a:pt x="247548" y="123836"/>
                </a:cubicBezTo>
                <a:cubicBezTo>
                  <a:pt x="206297" y="100919"/>
                  <a:pt x="-3397" y="-3355"/>
                  <a:pt x="41" y="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>
            <a:extLst>
              <a:ext uri="{FF2B5EF4-FFF2-40B4-BE49-F238E27FC236}">
                <a16:creationId xmlns:a16="http://schemas.microsoft.com/office/drawing/2014/main" id="{7C150A2B-5809-A038-4AAB-22ABE597CA74}"/>
              </a:ext>
            </a:extLst>
          </p:cNvPr>
          <p:cNvSpPr/>
          <p:nvPr/>
        </p:nvSpPr>
        <p:spPr>
          <a:xfrm>
            <a:off x="5539810" y="9342788"/>
            <a:ext cx="516736" cy="345720"/>
          </a:xfrm>
          <a:custGeom>
            <a:avLst/>
            <a:gdLst>
              <a:gd name="connsiteX0" fmla="*/ 1592 w 516736"/>
              <a:gd name="connsiteY0" fmla="*/ 592 h 345720"/>
              <a:gd name="connsiteX1" fmla="*/ 379727 w 516736"/>
              <a:gd name="connsiteY1" fmla="*/ 241224 h 345720"/>
              <a:gd name="connsiteX2" fmla="*/ 290349 w 516736"/>
              <a:gd name="connsiteY2" fmla="*/ 213723 h 345720"/>
              <a:gd name="connsiteX3" fmla="*/ 510355 w 516736"/>
              <a:gd name="connsiteY3" fmla="*/ 344352 h 345720"/>
              <a:gd name="connsiteX4" fmla="*/ 441604 w 516736"/>
              <a:gd name="connsiteY4" fmla="*/ 275600 h 345720"/>
              <a:gd name="connsiteX5" fmla="*/ 276599 w 516736"/>
              <a:gd name="connsiteY5" fmla="*/ 172472 h 345720"/>
              <a:gd name="connsiteX6" fmla="*/ 207847 w 516736"/>
              <a:gd name="connsiteY6" fmla="*/ 158722 h 345720"/>
              <a:gd name="connsiteX7" fmla="*/ 242223 w 516736"/>
              <a:gd name="connsiteY7" fmla="*/ 172472 h 345720"/>
              <a:gd name="connsiteX8" fmla="*/ 1592 w 516736"/>
              <a:gd name="connsiteY8" fmla="*/ 592 h 345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6736" h="345720">
                <a:moveTo>
                  <a:pt x="1592" y="592"/>
                </a:moveTo>
                <a:cubicBezTo>
                  <a:pt x="24509" y="12051"/>
                  <a:pt x="331601" y="205702"/>
                  <a:pt x="379727" y="241224"/>
                </a:cubicBezTo>
                <a:cubicBezTo>
                  <a:pt x="427853" y="276746"/>
                  <a:pt x="268578" y="196535"/>
                  <a:pt x="290349" y="213723"/>
                </a:cubicBezTo>
                <a:cubicBezTo>
                  <a:pt x="312120" y="230911"/>
                  <a:pt x="485146" y="334039"/>
                  <a:pt x="510355" y="344352"/>
                </a:cubicBezTo>
                <a:cubicBezTo>
                  <a:pt x="535564" y="354665"/>
                  <a:pt x="480563" y="304247"/>
                  <a:pt x="441604" y="275600"/>
                </a:cubicBezTo>
                <a:cubicBezTo>
                  <a:pt x="402645" y="246953"/>
                  <a:pt x="315558" y="191952"/>
                  <a:pt x="276599" y="172472"/>
                </a:cubicBezTo>
                <a:cubicBezTo>
                  <a:pt x="237640" y="152992"/>
                  <a:pt x="213576" y="158722"/>
                  <a:pt x="207847" y="158722"/>
                </a:cubicBezTo>
                <a:cubicBezTo>
                  <a:pt x="202118" y="158722"/>
                  <a:pt x="274307" y="197681"/>
                  <a:pt x="242223" y="172472"/>
                </a:cubicBezTo>
                <a:cubicBezTo>
                  <a:pt x="210139" y="147263"/>
                  <a:pt x="-21325" y="-10867"/>
                  <a:pt x="1592" y="5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6" name="フリーフォーム 1265">
            <a:extLst>
              <a:ext uri="{FF2B5EF4-FFF2-40B4-BE49-F238E27FC236}">
                <a16:creationId xmlns:a16="http://schemas.microsoft.com/office/drawing/2014/main" id="{FE144566-38B4-8548-1B4D-717F828FBA97}"/>
              </a:ext>
            </a:extLst>
          </p:cNvPr>
          <p:cNvSpPr/>
          <p:nvPr/>
        </p:nvSpPr>
        <p:spPr>
          <a:xfrm>
            <a:off x="5493124" y="9893305"/>
            <a:ext cx="75794" cy="234010"/>
          </a:xfrm>
          <a:custGeom>
            <a:avLst/>
            <a:gdLst>
              <a:gd name="connsiteX0" fmla="*/ 151 w 75794"/>
              <a:gd name="connsiteY0" fmla="*/ 90 h 234010"/>
              <a:gd name="connsiteX1" fmla="*/ 55153 w 75794"/>
              <a:gd name="connsiteY1" fmla="*/ 130719 h 234010"/>
              <a:gd name="connsiteX2" fmla="*/ 13902 w 75794"/>
              <a:gd name="connsiteY2" fmla="*/ 233847 h 234010"/>
              <a:gd name="connsiteX3" fmla="*/ 75778 w 75794"/>
              <a:gd name="connsiteY3" fmla="*/ 151345 h 234010"/>
              <a:gd name="connsiteX4" fmla="*/ 151 w 75794"/>
              <a:gd name="connsiteY4" fmla="*/ 90 h 234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794" h="234010">
                <a:moveTo>
                  <a:pt x="151" y="90"/>
                </a:moveTo>
                <a:cubicBezTo>
                  <a:pt x="-3286" y="-3348"/>
                  <a:pt x="52861" y="91759"/>
                  <a:pt x="55153" y="130719"/>
                </a:cubicBezTo>
                <a:cubicBezTo>
                  <a:pt x="57445" y="169679"/>
                  <a:pt x="10465" y="230409"/>
                  <a:pt x="13902" y="233847"/>
                </a:cubicBezTo>
                <a:cubicBezTo>
                  <a:pt x="17339" y="237285"/>
                  <a:pt x="76924" y="185721"/>
                  <a:pt x="75778" y="151345"/>
                </a:cubicBezTo>
                <a:cubicBezTo>
                  <a:pt x="74632" y="116969"/>
                  <a:pt x="3588" y="3528"/>
                  <a:pt x="151" y="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>
            <a:extLst>
              <a:ext uri="{FF2B5EF4-FFF2-40B4-BE49-F238E27FC236}">
                <a16:creationId xmlns:a16="http://schemas.microsoft.com/office/drawing/2014/main" id="{F86DD150-8484-7831-5320-D76392F82D34}"/>
              </a:ext>
            </a:extLst>
          </p:cNvPr>
          <p:cNvSpPr/>
          <p:nvPr/>
        </p:nvSpPr>
        <p:spPr>
          <a:xfrm>
            <a:off x="3075050" y="7446465"/>
            <a:ext cx="514146" cy="1347660"/>
          </a:xfrm>
          <a:custGeom>
            <a:avLst/>
            <a:gdLst>
              <a:gd name="connsiteX0" fmla="*/ 511113 w 514146"/>
              <a:gd name="connsiteY0" fmla="*/ 4466 h 1347660"/>
              <a:gd name="connsiteX1" fmla="*/ 3906 w 514146"/>
              <a:gd name="connsiteY1" fmla="*/ 1076029 h 1347660"/>
              <a:gd name="connsiteX2" fmla="*/ 275369 w 514146"/>
              <a:gd name="connsiteY2" fmla="*/ 590254 h 1347660"/>
              <a:gd name="connsiteX3" fmla="*/ 253938 w 514146"/>
              <a:gd name="connsiteY3" fmla="*/ 733129 h 1347660"/>
              <a:gd name="connsiteX4" fmla="*/ 103919 w 514146"/>
              <a:gd name="connsiteY4" fmla="*/ 1340348 h 1347660"/>
              <a:gd name="connsiteX5" fmla="*/ 439675 w 514146"/>
              <a:gd name="connsiteY5" fmla="*/ 268785 h 1347660"/>
              <a:gd name="connsiteX6" fmla="*/ 225363 w 514146"/>
              <a:gd name="connsiteY6" fmla="*/ 675979 h 1347660"/>
              <a:gd name="connsiteX7" fmla="*/ 511113 w 514146"/>
              <a:gd name="connsiteY7" fmla="*/ 4466 h 134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146" h="1347660">
                <a:moveTo>
                  <a:pt x="511113" y="4466"/>
                </a:moveTo>
                <a:cubicBezTo>
                  <a:pt x="474203" y="71141"/>
                  <a:pt x="43197" y="978398"/>
                  <a:pt x="3906" y="1076029"/>
                </a:cubicBezTo>
                <a:cubicBezTo>
                  <a:pt x="-35385" y="1173660"/>
                  <a:pt x="233697" y="647404"/>
                  <a:pt x="275369" y="590254"/>
                </a:cubicBezTo>
                <a:cubicBezTo>
                  <a:pt x="317041" y="533104"/>
                  <a:pt x="282513" y="608113"/>
                  <a:pt x="253938" y="733129"/>
                </a:cubicBezTo>
                <a:cubicBezTo>
                  <a:pt x="225363" y="858145"/>
                  <a:pt x="72963" y="1417739"/>
                  <a:pt x="103919" y="1340348"/>
                </a:cubicBezTo>
                <a:cubicBezTo>
                  <a:pt x="134875" y="1262957"/>
                  <a:pt x="419434" y="379513"/>
                  <a:pt x="439675" y="268785"/>
                </a:cubicBezTo>
                <a:cubicBezTo>
                  <a:pt x="459916" y="158057"/>
                  <a:pt x="214647" y="712888"/>
                  <a:pt x="225363" y="675979"/>
                </a:cubicBezTo>
                <a:cubicBezTo>
                  <a:pt x="236079" y="639070"/>
                  <a:pt x="548023" y="-62209"/>
                  <a:pt x="511113" y="44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>
            <a:extLst>
              <a:ext uri="{FF2B5EF4-FFF2-40B4-BE49-F238E27FC236}">
                <a16:creationId xmlns:a16="http://schemas.microsoft.com/office/drawing/2014/main" id="{BE65BF9A-B8BB-1992-ECB2-5739E893BF4E}"/>
              </a:ext>
            </a:extLst>
          </p:cNvPr>
          <p:cNvSpPr/>
          <p:nvPr/>
        </p:nvSpPr>
        <p:spPr>
          <a:xfrm>
            <a:off x="2812437" y="9302846"/>
            <a:ext cx="761788" cy="2203715"/>
          </a:xfrm>
          <a:custGeom>
            <a:avLst/>
            <a:gdLst>
              <a:gd name="connsiteX0" fmla="*/ 487976 w 761788"/>
              <a:gd name="connsiteY0" fmla="*/ 5460 h 2203715"/>
              <a:gd name="connsiteX1" fmla="*/ 659426 w 761788"/>
              <a:gd name="connsiteY1" fmla="*/ 762698 h 2203715"/>
              <a:gd name="connsiteX2" fmla="*/ 430826 w 761788"/>
              <a:gd name="connsiteY2" fmla="*/ 1291335 h 2203715"/>
              <a:gd name="connsiteX3" fmla="*/ 616563 w 761788"/>
              <a:gd name="connsiteY3" fmla="*/ 969867 h 2203715"/>
              <a:gd name="connsiteX4" fmla="*/ 2201 w 761788"/>
              <a:gd name="connsiteY4" fmla="*/ 2198592 h 2203715"/>
              <a:gd name="connsiteX5" fmla="*/ 423682 w 761788"/>
              <a:gd name="connsiteY5" fmla="*/ 1384204 h 2203715"/>
              <a:gd name="connsiteX6" fmla="*/ 752294 w 761788"/>
              <a:gd name="connsiteY6" fmla="*/ 784129 h 2203715"/>
              <a:gd name="connsiteX7" fmla="*/ 566557 w 761788"/>
              <a:gd name="connsiteY7" fmla="*/ 1177035 h 2203715"/>
              <a:gd name="connsiteX8" fmla="*/ 759438 w 761788"/>
              <a:gd name="connsiteY8" fmla="*/ 355504 h 2203715"/>
              <a:gd name="connsiteX9" fmla="*/ 673713 w 761788"/>
              <a:gd name="connsiteY9" fmla="*/ 641254 h 2203715"/>
              <a:gd name="connsiteX10" fmla="*/ 673713 w 761788"/>
              <a:gd name="connsiteY10" fmla="*/ 434085 h 2203715"/>
              <a:gd name="connsiteX11" fmla="*/ 487976 w 761788"/>
              <a:gd name="connsiteY11" fmla="*/ 5460 h 2203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61788" h="2203715">
                <a:moveTo>
                  <a:pt x="487976" y="5460"/>
                </a:moveTo>
                <a:cubicBezTo>
                  <a:pt x="485595" y="60229"/>
                  <a:pt x="668951" y="548386"/>
                  <a:pt x="659426" y="762698"/>
                </a:cubicBezTo>
                <a:cubicBezTo>
                  <a:pt x="649901" y="977010"/>
                  <a:pt x="437970" y="1256807"/>
                  <a:pt x="430826" y="1291335"/>
                </a:cubicBezTo>
                <a:cubicBezTo>
                  <a:pt x="423682" y="1325863"/>
                  <a:pt x="688001" y="818658"/>
                  <a:pt x="616563" y="969867"/>
                </a:cubicBezTo>
                <a:cubicBezTo>
                  <a:pt x="545126" y="1121077"/>
                  <a:pt x="34348" y="2129536"/>
                  <a:pt x="2201" y="2198592"/>
                </a:cubicBezTo>
                <a:cubicBezTo>
                  <a:pt x="-29946" y="2267648"/>
                  <a:pt x="298666" y="1619948"/>
                  <a:pt x="423682" y="1384204"/>
                </a:cubicBezTo>
                <a:cubicBezTo>
                  <a:pt x="548698" y="1148460"/>
                  <a:pt x="728482" y="818657"/>
                  <a:pt x="752294" y="784129"/>
                </a:cubicBezTo>
                <a:cubicBezTo>
                  <a:pt x="776107" y="749601"/>
                  <a:pt x="565366" y="1248472"/>
                  <a:pt x="566557" y="1177035"/>
                </a:cubicBezTo>
                <a:cubicBezTo>
                  <a:pt x="567748" y="1105598"/>
                  <a:pt x="741579" y="444801"/>
                  <a:pt x="759438" y="355504"/>
                </a:cubicBezTo>
                <a:cubicBezTo>
                  <a:pt x="777297" y="266207"/>
                  <a:pt x="688000" y="628157"/>
                  <a:pt x="673713" y="641254"/>
                </a:cubicBezTo>
                <a:cubicBezTo>
                  <a:pt x="659426" y="654351"/>
                  <a:pt x="705860" y="544813"/>
                  <a:pt x="673713" y="434085"/>
                </a:cubicBezTo>
                <a:cubicBezTo>
                  <a:pt x="641566" y="323357"/>
                  <a:pt x="490357" y="-49309"/>
                  <a:pt x="487976" y="54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フリーフォーム 1268">
            <a:extLst>
              <a:ext uri="{FF2B5EF4-FFF2-40B4-BE49-F238E27FC236}">
                <a16:creationId xmlns:a16="http://schemas.microsoft.com/office/drawing/2014/main" id="{DEDC881F-F0A7-A860-7007-B60C285EA36E}"/>
              </a:ext>
            </a:extLst>
          </p:cNvPr>
          <p:cNvSpPr/>
          <p:nvPr/>
        </p:nvSpPr>
        <p:spPr>
          <a:xfrm>
            <a:off x="4128437" y="10015240"/>
            <a:ext cx="554070" cy="423535"/>
          </a:xfrm>
          <a:custGeom>
            <a:avLst/>
            <a:gdLst>
              <a:gd name="connsiteX0" fmla="*/ 651 w 554070"/>
              <a:gd name="connsiteY0" fmla="*/ 298 h 423535"/>
              <a:gd name="connsiteX1" fmla="*/ 529288 w 554070"/>
              <a:gd name="connsiteY1" fmla="*/ 400348 h 423535"/>
              <a:gd name="connsiteX2" fmla="*/ 422132 w 554070"/>
              <a:gd name="connsiteY2" fmla="*/ 336054 h 423535"/>
              <a:gd name="connsiteX3" fmla="*/ 651 w 554070"/>
              <a:gd name="connsiteY3" fmla="*/ 298 h 423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4070" h="423535">
                <a:moveTo>
                  <a:pt x="651" y="298"/>
                </a:moveTo>
                <a:cubicBezTo>
                  <a:pt x="18510" y="11014"/>
                  <a:pt x="459041" y="344389"/>
                  <a:pt x="529288" y="400348"/>
                </a:cubicBezTo>
                <a:cubicBezTo>
                  <a:pt x="599535" y="456307"/>
                  <a:pt x="506666" y="401539"/>
                  <a:pt x="422132" y="336054"/>
                </a:cubicBezTo>
                <a:cubicBezTo>
                  <a:pt x="337598" y="270570"/>
                  <a:pt x="-17208" y="-10418"/>
                  <a:pt x="651" y="2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>
            <a:extLst>
              <a:ext uri="{FF2B5EF4-FFF2-40B4-BE49-F238E27FC236}">
                <a16:creationId xmlns:a16="http://schemas.microsoft.com/office/drawing/2014/main" id="{D9C5EFE4-B2A4-ADA7-7F83-9509F882C8D6}"/>
              </a:ext>
            </a:extLst>
          </p:cNvPr>
          <p:cNvSpPr/>
          <p:nvPr/>
        </p:nvSpPr>
        <p:spPr>
          <a:xfrm>
            <a:off x="4497536" y="10641589"/>
            <a:ext cx="1021402" cy="535157"/>
          </a:xfrm>
          <a:custGeom>
            <a:avLst/>
            <a:gdLst>
              <a:gd name="connsiteX0" fmla="*/ 1017439 w 1021402"/>
              <a:gd name="connsiteY0" fmla="*/ 2599 h 535157"/>
              <a:gd name="connsiteX1" fmla="*/ 24458 w 1021402"/>
              <a:gd name="connsiteY1" fmla="*/ 524092 h 535157"/>
              <a:gd name="connsiteX2" fmla="*/ 360214 w 1021402"/>
              <a:gd name="connsiteY2" fmla="*/ 331211 h 535157"/>
              <a:gd name="connsiteX3" fmla="*/ 1017439 w 1021402"/>
              <a:gd name="connsiteY3" fmla="*/ 2599 h 53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402" h="535157">
                <a:moveTo>
                  <a:pt x="1017439" y="2599"/>
                </a:moveTo>
                <a:cubicBezTo>
                  <a:pt x="961480" y="34746"/>
                  <a:pt x="133995" y="469323"/>
                  <a:pt x="24458" y="524092"/>
                </a:cubicBezTo>
                <a:cubicBezTo>
                  <a:pt x="-85079" y="578861"/>
                  <a:pt x="199480" y="416936"/>
                  <a:pt x="360214" y="331211"/>
                </a:cubicBezTo>
                <a:cubicBezTo>
                  <a:pt x="520948" y="245486"/>
                  <a:pt x="1073398" y="-29548"/>
                  <a:pt x="1017439" y="25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>
            <a:extLst>
              <a:ext uri="{FF2B5EF4-FFF2-40B4-BE49-F238E27FC236}">
                <a16:creationId xmlns:a16="http://schemas.microsoft.com/office/drawing/2014/main" id="{761AC951-B783-C4DD-3BFF-1695CAA58028}"/>
              </a:ext>
            </a:extLst>
          </p:cNvPr>
          <p:cNvSpPr/>
          <p:nvPr/>
        </p:nvSpPr>
        <p:spPr>
          <a:xfrm>
            <a:off x="4586097" y="10558209"/>
            <a:ext cx="202563" cy="394416"/>
          </a:xfrm>
          <a:custGeom>
            <a:avLst/>
            <a:gdLst>
              <a:gd name="connsiteX0" fmla="*/ 191 w 202563"/>
              <a:gd name="connsiteY0" fmla="*/ 254 h 394416"/>
              <a:gd name="connsiteX1" fmla="*/ 193072 w 202563"/>
              <a:gd name="connsiteY1" fmla="*/ 371729 h 394416"/>
              <a:gd name="connsiteX2" fmla="*/ 157353 w 202563"/>
              <a:gd name="connsiteY2" fmla="*/ 314579 h 394416"/>
              <a:gd name="connsiteX3" fmla="*/ 191 w 202563"/>
              <a:gd name="connsiteY3" fmla="*/ 254 h 394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563" h="394416">
                <a:moveTo>
                  <a:pt x="191" y="254"/>
                </a:moveTo>
                <a:cubicBezTo>
                  <a:pt x="6144" y="9779"/>
                  <a:pt x="166878" y="319342"/>
                  <a:pt x="193072" y="371729"/>
                </a:cubicBezTo>
                <a:cubicBezTo>
                  <a:pt x="219266" y="424117"/>
                  <a:pt x="185928" y="377682"/>
                  <a:pt x="157353" y="314579"/>
                </a:cubicBezTo>
                <a:cubicBezTo>
                  <a:pt x="128778" y="251476"/>
                  <a:pt x="-5762" y="-9271"/>
                  <a:pt x="191" y="2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>
            <a:extLst>
              <a:ext uri="{FF2B5EF4-FFF2-40B4-BE49-F238E27FC236}">
                <a16:creationId xmlns:a16="http://schemas.microsoft.com/office/drawing/2014/main" id="{6D9C14E5-29A1-F223-5479-844D965CC505}"/>
              </a:ext>
            </a:extLst>
          </p:cNvPr>
          <p:cNvSpPr/>
          <p:nvPr/>
        </p:nvSpPr>
        <p:spPr>
          <a:xfrm>
            <a:off x="5623186" y="10881561"/>
            <a:ext cx="1652828" cy="749899"/>
          </a:xfrm>
          <a:custGeom>
            <a:avLst/>
            <a:gdLst>
              <a:gd name="connsiteX0" fmla="*/ 1599145 w 1652828"/>
              <a:gd name="connsiteY0" fmla="*/ 19802 h 749899"/>
              <a:gd name="connsiteX1" fmla="*/ 20377 w 1652828"/>
              <a:gd name="connsiteY1" fmla="*/ 741320 h 749899"/>
              <a:gd name="connsiteX2" fmla="*/ 763327 w 1652828"/>
              <a:gd name="connsiteY2" fmla="*/ 391277 h 749899"/>
              <a:gd name="connsiteX3" fmla="*/ 1649152 w 1652828"/>
              <a:gd name="connsiteY3" fmla="*/ 5514 h 749899"/>
              <a:gd name="connsiteX4" fmla="*/ 1099083 w 1652828"/>
              <a:gd name="connsiteY4" fmla="*/ 184108 h 749899"/>
              <a:gd name="connsiteX5" fmla="*/ 1599145 w 1652828"/>
              <a:gd name="connsiteY5" fmla="*/ 19802 h 749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2828" h="749899">
                <a:moveTo>
                  <a:pt x="1599145" y="19802"/>
                </a:moveTo>
                <a:cubicBezTo>
                  <a:pt x="1419361" y="112671"/>
                  <a:pt x="159680" y="679407"/>
                  <a:pt x="20377" y="741320"/>
                </a:cubicBezTo>
                <a:cubicBezTo>
                  <a:pt x="-118926" y="803233"/>
                  <a:pt x="491864" y="513911"/>
                  <a:pt x="763327" y="391277"/>
                </a:cubicBezTo>
                <a:cubicBezTo>
                  <a:pt x="1034790" y="268643"/>
                  <a:pt x="1593193" y="40042"/>
                  <a:pt x="1649152" y="5514"/>
                </a:cubicBezTo>
                <a:cubicBezTo>
                  <a:pt x="1705111" y="-29014"/>
                  <a:pt x="1103845" y="176964"/>
                  <a:pt x="1099083" y="184108"/>
                </a:cubicBezTo>
                <a:cubicBezTo>
                  <a:pt x="1094321" y="191252"/>
                  <a:pt x="1778929" y="-73067"/>
                  <a:pt x="1599145" y="19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>
            <a:extLst>
              <a:ext uri="{FF2B5EF4-FFF2-40B4-BE49-F238E27FC236}">
                <a16:creationId xmlns:a16="http://schemas.microsoft.com/office/drawing/2014/main" id="{AB5C9FB2-2115-B408-C8E0-F53254C5FF91}"/>
              </a:ext>
            </a:extLst>
          </p:cNvPr>
          <p:cNvSpPr/>
          <p:nvPr/>
        </p:nvSpPr>
        <p:spPr>
          <a:xfrm>
            <a:off x="2469212" y="10843942"/>
            <a:ext cx="570479" cy="949467"/>
          </a:xfrm>
          <a:custGeom>
            <a:avLst/>
            <a:gdLst>
              <a:gd name="connsiteX0" fmla="*/ 566882 w 570479"/>
              <a:gd name="connsiteY0" fmla="*/ 7414 h 949467"/>
              <a:gd name="connsiteX1" fmla="*/ 9669 w 570479"/>
              <a:gd name="connsiteY1" fmla="*/ 936102 h 949467"/>
              <a:gd name="connsiteX2" fmla="*/ 238269 w 570479"/>
              <a:gd name="connsiteY2" fmla="*/ 521764 h 949467"/>
              <a:gd name="connsiteX3" fmla="*/ 566882 w 570479"/>
              <a:gd name="connsiteY3" fmla="*/ 7414 h 94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0479" h="949467">
                <a:moveTo>
                  <a:pt x="566882" y="7414"/>
                </a:moveTo>
                <a:cubicBezTo>
                  <a:pt x="528782" y="76470"/>
                  <a:pt x="64438" y="850377"/>
                  <a:pt x="9669" y="936102"/>
                </a:cubicBezTo>
                <a:cubicBezTo>
                  <a:pt x="-45100" y="1021827"/>
                  <a:pt x="146591" y="672973"/>
                  <a:pt x="238269" y="521764"/>
                </a:cubicBezTo>
                <a:cubicBezTo>
                  <a:pt x="329947" y="370555"/>
                  <a:pt x="604982" y="-61642"/>
                  <a:pt x="566882" y="74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>
            <a:extLst>
              <a:ext uri="{FF2B5EF4-FFF2-40B4-BE49-F238E27FC236}">
                <a16:creationId xmlns:a16="http://schemas.microsoft.com/office/drawing/2014/main" id="{7903B218-DBE4-8DF7-7EC5-FE86CFAFBB67}"/>
              </a:ext>
            </a:extLst>
          </p:cNvPr>
          <p:cNvSpPr/>
          <p:nvPr/>
        </p:nvSpPr>
        <p:spPr>
          <a:xfrm>
            <a:off x="5972175" y="10768878"/>
            <a:ext cx="1994475" cy="1011166"/>
          </a:xfrm>
          <a:custGeom>
            <a:avLst/>
            <a:gdLst>
              <a:gd name="connsiteX0" fmla="*/ 0 w 1994475"/>
              <a:gd name="connsiteY0" fmla="*/ 1011166 h 1011166"/>
              <a:gd name="connsiteX1" fmla="*/ 1092994 w 1994475"/>
              <a:gd name="connsiteY1" fmla="*/ 296791 h 1011166"/>
              <a:gd name="connsiteX2" fmla="*/ 1721644 w 1994475"/>
              <a:gd name="connsiteY2" fmla="*/ 18185 h 1011166"/>
              <a:gd name="connsiteX3" fmla="*/ 1993106 w 1994475"/>
              <a:gd name="connsiteY3" fmla="*/ 25328 h 1011166"/>
              <a:gd name="connsiteX4" fmla="*/ 1621631 w 1994475"/>
              <a:gd name="connsiteY4" fmla="*/ 11041 h 1011166"/>
              <a:gd name="connsiteX5" fmla="*/ 1450181 w 1994475"/>
              <a:gd name="connsiteY5" fmla="*/ 53903 h 1011166"/>
              <a:gd name="connsiteX6" fmla="*/ 1607344 w 1994475"/>
              <a:gd name="connsiteY6" fmla="*/ 53903 h 1011166"/>
              <a:gd name="connsiteX7" fmla="*/ 1178719 w 1994475"/>
              <a:gd name="connsiteY7" fmla="*/ 261072 h 1011166"/>
              <a:gd name="connsiteX8" fmla="*/ 1007269 w 1994475"/>
              <a:gd name="connsiteY8" fmla="*/ 353941 h 1011166"/>
              <a:gd name="connsiteX9" fmla="*/ 0 w 1994475"/>
              <a:gd name="connsiteY9" fmla="*/ 1011166 h 1011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94475" h="1011166">
                <a:moveTo>
                  <a:pt x="0" y="1011166"/>
                </a:moveTo>
                <a:cubicBezTo>
                  <a:pt x="14287" y="1001641"/>
                  <a:pt x="806053" y="462288"/>
                  <a:pt x="1092994" y="296791"/>
                </a:cubicBezTo>
                <a:cubicBezTo>
                  <a:pt x="1379935" y="131294"/>
                  <a:pt x="1571625" y="63429"/>
                  <a:pt x="1721644" y="18185"/>
                </a:cubicBezTo>
                <a:cubicBezTo>
                  <a:pt x="1871663" y="-27059"/>
                  <a:pt x="2009775" y="26519"/>
                  <a:pt x="1993106" y="25328"/>
                </a:cubicBezTo>
                <a:cubicBezTo>
                  <a:pt x="1976437" y="24137"/>
                  <a:pt x="1712118" y="6279"/>
                  <a:pt x="1621631" y="11041"/>
                </a:cubicBezTo>
                <a:cubicBezTo>
                  <a:pt x="1531144" y="15803"/>
                  <a:pt x="1452562" y="46759"/>
                  <a:pt x="1450181" y="53903"/>
                </a:cubicBezTo>
                <a:cubicBezTo>
                  <a:pt x="1447800" y="61047"/>
                  <a:pt x="1652588" y="19375"/>
                  <a:pt x="1607344" y="53903"/>
                </a:cubicBezTo>
                <a:cubicBezTo>
                  <a:pt x="1562100" y="88431"/>
                  <a:pt x="1278731" y="211066"/>
                  <a:pt x="1178719" y="261072"/>
                </a:cubicBezTo>
                <a:cubicBezTo>
                  <a:pt x="1078707" y="311078"/>
                  <a:pt x="1198960" y="230116"/>
                  <a:pt x="1007269" y="353941"/>
                </a:cubicBezTo>
                <a:lnTo>
                  <a:pt x="0" y="101116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>
            <a:extLst>
              <a:ext uri="{FF2B5EF4-FFF2-40B4-BE49-F238E27FC236}">
                <a16:creationId xmlns:a16="http://schemas.microsoft.com/office/drawing/2014/main" id="{2F7D28A0-356D-9283-6B55-A4D3C9380CC0}"/>
              </a:ext>
            </a:extLst>
          </p:cNvPr>
          <p:cNvSpPr/>
          <p:nvPr/>
        </p:nvSpPr>
        <p:spPr>
          <a:xfrm>
            <a:off x="6043088" y="10729913"/>
            <a:ext cx="1736456" cy="1050281"/>
          </a:xfrm>
          <a:custGeom>
            <a:avLst/>
            <a:gdLst>
              <a:gd name="connsiteX0" fmla="*/ 1736456 w 1736456"/>
              <a:gd name="connsiteY0" fmla="*/ 0 h 1050281"/>
              <a:gd name="connsiteX1" fmla="*/ 907781 w 1736456"/>
              <a:gd name="connsiteY1" fmla="*/ 321468 h 1050281"/>
              <a:gd name="connsiteX2" fmla="*/ 525 w 1736456"/>
              <a:gd name="connsiteY2" fmla="*/ 1050131 h 1050281"/>
              <a:gd name="connsiteX3" fmla="*/ 1036368 w 1736456"/>
              <a:gd name="connsiteY3" fmla="*/ 257175 h 1050281"/>
              <a:gd name="connsiteX4" fmla="*/ 922068 w 1736456"/>
              <a:gd name="connsiteY4" fmla="*/ 292893 h 1050281"/>
              <a:gd name="connsiteX5" fmla="*/ 1736456 w 1736456"/>
              <a:gd name="connsiteY5" fmla="*/ 0 h 1050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36456" h="1050281">
                <a:moveTo>
                  <a:pt x="1736456" y="0"/>
                </a:moveTo>
                <a:cubicBezTo>
                  <a:pt x="1466779" y="73223"/>
                  <a:pt x="1197103" y="146446"/>
                  <a:pt x="907781" y="321468"/>
                </a:cubicBezTo>
                <a:cubicBezTo>
                  <a:pt x="618459" y="496490"/>
                  <a:pt x="-20906" y="1060846"/>
                  <a:pt x="525" y="1050131"/>
                </a:cubicBezTo>
                <a:cubicBezTo>
                  <a:pt x="21956" y="1039416"/>
                  <a:pt x="882778" y="383381"/>
                  <a:pt x="1036368" y="257175"/>
                </a:cubicBezTo>
                <a:cubicBezTo>
                  <a:pt x="1189958" y="130969"/>
                  <a:pt x="922068" y="292893"/>
                  <a:pt x="922068" y="292893"/>
                </a:cubicBezTo>
                <a:lnTo>
                  <a:pt x="173645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>
            <a:extLst>
              <a:ext uri="{FF2B5EF4-FFF2-40B4-BE49-F238E27FC236}">
                <a16:creationId xmlns:a16="http://schemas.microsoft.com/office/drawing/2014/main" id="{FEDFC8C5-DF60-AB91-F09E-B026888F8803}"/>
              </a:ext>
            </a:extLst>
          </p:cNvPr>
          <p:cNvSpPr/>
          <p:nvPr/>
        </p:nvSpPr>
        <p:spPr>
          <a:xfrm>
            <a:off x="7637860" y="10792256"/>
            <a:ext cx="1331890" cy="240989"/>
          </a:xfrm>
          <a:custGeom>
            <a:avLst/>
            <a:gdLst>
              <a:gd name="connsiteX0" fmla="*/ 13096 w 1331890"/>
              <a:gd name="connsiteY0" fmla="*/ 37669 h 240989"/>
              <a:gd name="connsiteX1" fmla="*/ 434578 w 1331890"/>
              <a:gd name="connsiteY1" fmla="*/ 9094 h 240989"/>
              <a:gd name="connsiteX2" fmla="*/ 334565 w 1331890"/>
              <a:gd name="connsiteY2" fmla="*/ 59100 h 240989"/>
              <a:gd name="connsiteX3" fmla="*/ 798909 w 1331890"/>
              <a:gd name="connsiteY3" fmla="*/ 109107 h 240989"/>
              <a:gd name="connsiteX4" fmla="*/ 727471 w 1331890"/>
              <a:gd name="connsiteY4" fmla="*/ 87675 h 240989"/>
              <a:gd name="connsiteX5" fmla="*/ 1313259 w 1331890"/>
              <a:gd name="connsiteY5" fmla="*/ 237694 h 240989"/>
              <a:gd name="connsiteX6" fmla="*/ 1113234 w 1331890"/>
              <a:gd name="connsiteY6" fmla="*/ 187688 h 240989"/>
              <a:gd name="connsiteX7" fmla="*/ 391715 w 1331890"/>
              <a:gd name="connsiteY7" fmla="*/ 144825 h 240989"/>
              <a:gd name="connsiteX8" fmla="*/ 827484 w 1331890"/>
              <a:gd name="connsiteY8" fmla="*/ 116250 h 240989"/>
              <a:gd name="connsiteX9" fmla="*/ 177403 w 1331890"/>
              <a:gd name="connsiteY9" fmla="*/ 1950 h 240989"/>
              <a:gd name="connsiteX10" fmla="*/ 13096 w 1331890"/>
              <a:gd name="connsiteY10" fmla="*/ 37669 h 24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31890" h="240989">
                <a:moveTo>
                  <a:pt x="13096" y="37669"/>
                </a:moveTo>
                <a:cubicBezTo>
                  <a:pt x="55958" y="38860"/>
                  <a:pt x="381000" y="5522"/>
                  <a:pt x="434578" y="9094"/>
                </a:cubicBezTo>
                <a:cubicBezTo>
                  <a:pt x="488156" y="12666"/>
                  <a:pt x="273843" y="42431"/>
                  <a:pt x="334565" y="59100"/>
                </a:cubicBezTo>
                <a:cubicBezTo>
                  <a:pt x="395287" y="75769"/>
                  <a:pt x="733425" y="104345"/>
                  <a:pt x="798909" y="109107"/>
                </a:cubicBezTo>
                <a:cubicBezTo>
                  <a:pt x="864393" y="113870"/>
                  <a:pt x="727471" y="87675"/>
                  <a:pt x="727471" y="87675"/>
                </a:cubicBezTo>
                <a:lnTo>
                  <a:pt x="1313259" y="237694"/>
                </a:lnTo>
                <a:cubicBezTo>
                  <a:pt x="1377553" y="254363"/>
                  <a:pt x="1266825" y="203166"/>
                  <a:pt x="1113234" y="187688"/>
                </a:cubicBezTo>
                <a:cubicBezTo>
                  <a:pt x="959643" y="172210"/>
                  <a:pt x="439340" y="156731"/>
                  <a:pt x="391715" y="144825"/>
                </a:cubicBezTo>
                <a:cubicBezTo>
                  <a:pt x="344090" y="132919"/>
                  <a:pt x="863203" y="140062"/>
                  <a:pt x="827484" y="116250"/>
                </a:cubicBezTo>
                <a:cubicBezTo>
                  <a:pt x="791765" y="92438"/>
                  <a:pt x="320278" y="13856"/>
                  <a:pt x="177403" y="1950"/>
                </a:cubicBezTo>
                <a:cubicBezTo>
                  <a:pt x="34528" y="-9956"/>
                  <a:pt x="-29766" y="36478"/>
                  <a:pt x="13096" y="376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7" name="フリーフォーム 1276">
            <a:extLst>
              <a:ext uri="{FF2B5EF4-FFF2-40B4-BE49-F238E27FC236}">
                <a16:creationId xmlns:a16="http://schemas.microsoft.com/office/drawing/2014/main" id="{03EB45B5-DCD7-1A06-103A-D5CDB2E16355}"/>
              </a:ext>
            </a:extLst>
          </p:cNvPr>
          <p:cNvSpPr/>
          <p:nvPr/>
        </p:nvSpPr>
        <p:spPr>
          <a:xfrm>
            <a:off x="6848141" y="10843912"/>
            <a:ext cx="1031725" cy="877477"/>
          </a:xfrm>
          <a:custGeom>
            <a:avLst/>
            <a:gdLst>
              <a:gd name="connsiteX0" fmla="*/ 1031415 w 1031725"/>
              <a:gd name="connsiteY0" fmla="*/ 301 h 877477"/>
              <a:gd name="connsiteX1" fmla="*/ 252747 w 1031725"/>
              <a:gd name="connsiteY1" fmla="*/ 286051 h 877477"/>
              <a:gd name="connsiteX2" fmla="*/ 352759 w 1031725"/>
              <a:gd name="connsiteY2" fmla="*/ 236044 h 877477"/>
              <a:gd name="connsiteX3" fmla="*/ 81297 w 1031725"/>
              <a:gd name="connsiteY3" fmla="*/ 614663 h 877477"/>
              <a:gd name="connsiteX4" fmla="*/ 159878 w 1031725"/>
              <a:gd name="connsiteY4" fmla="*/ 407494 h 877477"/>
              <a:gd name="connsiteX5" fmla="*/ 9859 w 1031725"/>
              <a:gd name="connsiteY5" fmla="*/ 714676 h 877477"/>
              <a:gd name="connsiteX6" fmla="*/ 17003 w 1031725"/>
              <a:gd name="connsiteY6" fmla="*/ 864694 h 877477"/>
              <a:gd name="connsiteX7" fmla="*/ 38434 w 1031725"/>
              <a:gd name="connsiteY7" fmla="*/ 393207 h 877477"/>
              <a:gd name="connsiteX8" fmla="*/ 38434 w 1031725"/>
              <a:gd name="connsiteY8" fmla="*/ 600376 h 877477"/>
              <a:gd name="connsiteX9" fmla="*/ 238459 w 1031725"/>
              <a:gd name="connsiteY9" fmla="*/ 278907 h 877477"/>
              <a:gd name="connsiteX10" fmla="*/ 188453 w 1031725"/>
              <a:gd name="connsiteY10" fmla="*/ 371776 h 877477"/>
              <a:gd name="connsiteX11" fmla="*/ 167022 w 1031725"/>
              <a:gd name="connsiteY11" fmla="*/ 386063 h 877477"/>
              <a:gd name="connsiteX12" fmla="*/ 802815 w 1031725"/>
              <a:gd name="connsiteY12" fmla="*/ 121744 h 877477"/>
              <a:gd name="connsiteX13" fmla="*/ 352759 w 1031725"/>
              <a:gd name="connsiteY13" fmla="*/ 228901 h 877477"/>
              <a:gd name="connsiteX14" fmla="*/ 1031415 w 1031725"/>
              <a:gd name="connsiteY14" fmla="*/ 301 h 877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31725" h="877477">
                <a:moveTo>
                  <a:pt x="1031415" y="301"/>
                </a:moveTo>
                <a:cubicBezTo>
                  <a:pt x="1014746" y="9826"/>
                  <a:pt x="365856" y="246760"/>
                  <a:pt x="252747" y="286051"/>
                </a:cubicBezTo>
                <a:cubicBezTo>
                  <a:pt x="139638" y="325342"/>
                  <a:pt x="381334" y="181275"/>
                  <a:pt x="352759" y="236044"/>
                </a:cubicBezTo>
                <a:cubicBezTo>
                  <a:pt x="324184" y="290813"/>
                  <a:pt x="113444" y="586088"/>
                  <a:pt x="81297" y="614663"/>
                </a:cubicBezTo>
                <a:cubicBezTo>
                  <a:pt x="49150" y="643238"/>
                  <a:pt x="171784" y="390825"/>
                  <a:pt x="159878" y="407494"/>
                </a:cubicBezTo>
                <a:cubicBezTo>
                  <a:pt x="147972" y="424163"/>
                  <a:pt x="33671" y="638476"/>
                  <a:pt x="9859" y="714676"/>
                </a:cubicBezTo>
                <a:cubicBezTo>
                  <a:pt x="-13953" y="790876"/>
                  <a:pt x="12241" y="918272"/>
                  <a:pt x="17003" y="864694"/>
                </a:cubicBezTo>
                <a:cubicBezTo>
                  <a:pt x="21765" y="811116"/>
                  <a:pt x="34862" y="437260"/>
                  <a:pt x="38434" y="393207"/>
                </a:cubicBezTo>
                <a:cubicBezTo>
                  <a:pt x="42006" y="349154"/>
                  <a:pt x="5096" y="619426"/>
                  <a:pt x="38434" y="600376"/>
                </a:cubicBezTo>
                <a:cubicBezTo>
                  <a:pt x="71771" y="581326"/>
                  <a:pt x="213456" y="317007"/>
                  <a:pt x="238459" y="278907"/>
                </a:cubicBezTo>
                <a:cubicBezTo>
                  <a:pt x="263462" y="240807"/>
                  <a:pt x="200359" y="353917"/>
                  <a:pt x="188453" y="371776"/>
                </a:cubicBezTo>
                <a:cubicBezTo>
                  <a:pt x="176547" y="389635"/>
                  <a:pt x="167022" y="386063"/>
                  <a:pt x="167022" y="386063"/>
                </a:cubicBezTo>
                <a:cubicBezTo>
                  <a:pt x="269416" y="344391"/>
                  <a:pt x="771859" y="147938"/>
                  <a:pt x="802815" y="121744"/>
                </a:cubicBezTo>
                <a:cubicBezTo>
                  <a:pt x="833771" y="95550"/>
                  <a:pt x="318231" y="247951"/>
                  <a:pt x="352759" y="228901"/>
                </a:cubicBezTo>
                <a:cubicBezTo>
                  <a:pt x="387287" y="209851"/>
                  <a:pt x="1048084" y="-9224"/>
                  <a:pt x="1031415" y="3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8" name="フリーフォーム 1277">
            <a:extLst>
              <a:ext uri="{FF2B5EF4-FFF2-40B4-BE49-F238E27FC236}">
                <a16:creationId xmlns:a16="http://schemas.microsoft.com/office/drawing/2014/main" id="{3EA5949B-1206-F66F-2B22-1978B8CC3EAE}"/>
              </a:ext>
            </a:extLst>
          </p:cNvPr>
          <p:cNvSpPr/>
          <p:nvPr/>
        </p:nvSpPr>
        <p:spPr>
          <a:xfrm>
            <a:off x="7663215" y="11108481"/>
            <a:ext cx="366543" cy="621600"/>
          </a:xfrm>
          <a:custGeom>
            <a:avLst/>
            <a:gdLst>
              <a:gd name="connsiteX0" fmla="*/ 366360 w 366543"/>
              <a:gd name="connsiteY0" fmla="*/ 50 h 621600"/>
              <a:gd name="connsiteX1" fmla="*/ 109185 w 366543"/>
              <a:gd name="connsiteY1" fmla="*/ 285800 h 621600"/>
              <a:gd name="connsiteX2" fmla="*/ 2029 w 366543"/>
              <a:gd name="connsiteY2" fmla="*/ 621557 h 621600"/>
              <a:gd name="connsiteX3" fmla="*/ 66323 w 366543"/>
              <a:gd name="connsiteY3" fmla="*/ 307232 h 621600"/>
              <a:gd name="connsiteX4" fmla="*/ 366360 w 366543"/>
              <a:gd name="connsiteY4" fmla="*/ 50 h 6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6543" h="621600">
                <a:moveTo>
                  <a:pt x="366360" y="50"/>
                </a:moveTo>
                <a:cubicBezTo>
                  <a:pt x="373504" y="-3522"/>
                  <a:pt x="169907" y="182216"/>
                  <a:pt x="109185" y="285800"/>
                </a:cubicBezTo>
                <a:cubicBezTo>
                  <a:pt x="48463" y="389385"/>
                  <a:pt x="9173" y="617985"/>
                  <a:pt x="2029" y="621557"/>
                </a:cubicBezTo>
                <a:cubicBezTo>
                  <a:pt x="-5115" y="625129"/>
                  <a:pt x="4411" y="408435"/>
                  <a:pt x="66323" y="307232"/>
                </a:cubicBezTo>
                <a:cubicBezTo>
                  <a:pt x="128235" y="206029"/>
                  <a:pt x="359216" y="3622"/>
                  <a:pt x="366360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9" name="フリーフォーム 1278">
            <a:extLst>
              <a:ext uri="{FF2B5EF4-FFF2-40B4-BE49-F238E27FC236}">
                <a16:creationId xmlns:a16="http://schemas.microsoft.com/office/drawing/2014/main" id="{82B945B9-B8C2-F853-7394-E5E0B64296A0}"/>
              </a:ext>
            </a:extLst>
          </p:cNvPr>
          <p:cNvSpPr/>
          <p:nvPr/>
        </p:nvSpPr>
        <p:spPr>
          <a:xfrm>
            <a:off x="7332167" y="10979461"/>
            <a:ext cx="519243" cy="283251"/>
          </a:xfrm>
          <a:custGeom>
            <a:avLst/>
            <a:gdLst>
              <a:gd name="connsiteX0" fmla="*/ 518814 w 519243"/>
              <a:gd name="connsiteY0" fmla="*/ 483 h 283251"/>
              <a:gd name="connsiteX1" fmla="*/ 25896 w 519243"/>
              <a:gd name="connsiteY1" fmla="*/ 271945 h 283251"/>
              <a:gd name="connsiteX2" fmla="*/ 111621 w 519243"/>
              <a:gd name="connsiteY2" fmla="*/ 207652 h 283251"/>
              <a:gd name="connsiteX3" fmla="*/ 518814 w 519243"/>
              <a:gd name="connsiteY3" fmla="*/ 483 h 283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243" h="283251">
                <a:moveTo>
                  <a:pt x="518814" y="483"/>
                </a:moveTo>
                <a:cubicBezTo>
                  <a:pt x="504527" y="11198"/>
                  <a:pt x="93761" y="237417"/>
                  <a:pt x="25896" y="271945"/>
                </a:cubicBezTo>
                <a:cubicBezTo>
                  <a:pt x="-41970" y="306473"/>
                  <a:pt x="36612" y="255277"/>
                  <a:pt x="111621" y="207652"/>
                </a:cubicBezTo>
                <a:cubicBezTo>
                  <a:pt x="186630" y="160027"/>
                  <a:pt x="533101" y="-10232"/>
                  <a:pt x="518814" y="4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0" name="フリーフォーム 1279">
            <a:extLst>
              <a:ext uri="{FF2B5EF4-FFF2-40B4-BE49-F238E27FC236}">
                <a16:creationId xmlns:a16="http://schemas.microsoft.com/office/drawing/2014/main" id="{DCE2FD4E-D96C-7199-F585-EE26BA0CE5A9}"/>
              </a:ext>
            </a:extLst>
          </p:cNvPr>
          <p:cNvSpPr/>
          <p:nvPr/>
        </p:nvSpPr>
        <p:spPr>
          <a:xfrm>
            <a:off x="8272463" y="11094219"/>
            <a:ext cx="364331" cy="628692"/>
          </a:xfrm>
          <a:custGeom>
            <a:avLst/>
            <a:gdLst>
              <a:gd name="connsiteX0" fmla="*/ 364331 w 364331"/>
              <a:gd name="connsiteY0" fmla="*/ 25 h 628692"/>
              <a:gd name="connsiteX1" fmla="*/ 78581 w 364331"/>
              <a:gd name="connsiteY1" fmla="*/ 278631 h 628692"/>
              <a:gd name="connsiteX2" fmla="*/ 0 w 364331"/>
              <a:gd name="connsiteY2" fmla="*/ 628675 h 628692"/>
              <a:gd name="connsiteX3" fmla="*/ 78581 w 364331"/>
              <a:gd name="connsiteY3" fmla="*/ 264344 h 628692"/>
              <a:gd name="connsiteX4" fmla="*/ 364331 w 364331"/>
              <a:gd name="connsiteY4" fmla="*/ 25 h 62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31" h="628692">
                <a:moveTo>
                  <a:pt x="364331" y="25"/>
                </a:moveTo>
                <a:cubicBezTo>
                  <a:pt x="364331" y="2406"/>
                  <a:pt x="139303" y="173856"/>
                  <a:pt x="78581" y="278631"/>
                </a:cubicBezTo>
                <a:cubicBezTo>
                  <a:pt x="17859" y="383406"/>
                  <a:pt x="0" y="631056"/>
                  <a:pt x="0" y="628675"/>
                </a:cubicBezTo>
                <a:cubicBezTo>
                  <a:pt x="0" y="626294"/>
                  <a:pt x="16669" y="365547"/>
                  <a:pt x="78581" y="264344"/>
                </a:cubicBezTo>
                <a:cubicBezTo>
                  <a:pt x="140493" y="163141"/>
                  <a:pt x="364331" y="-2356"/>
                  <a:pt x="364331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1" name="フリーフォーム 1280">
            <a:extLst>
              <a:ext uri="{FF2B5EF4-FFF2-40B4-BE49-F238E27FC236}">
                <a16:creationId xmlns:a16="http://schemas.microsoft.com/office/drawing/2014/main" id="{A80EA102-5E04-F96A-EBFF-1DC4A9857F06}"/>
              </a:ext>
            </a:extLst>
          </p:cNvPr>
          <p:cNvSpPr/>
          <p:nvPr/>
        </p:nvSpPr>
        <p:spPr>
          <a:xfrm>
            <a:off x="8279606" y="11068958"/>
            <a:ext cx="576223" cy="125660"/>
          </a:xfrm>
          <a:custGeom>
            <a:avLst/>
            <a:gdLst>
              <a:gd name="connsiteX0" fmla="*/ 0 w 576223"/>
              <a:gd name="connsiteY0" fmla="*/ 10998 h 125660"/>
              <a:gd name="connsiteX1" fmla="*/ 307182 w 576223"/>
              <a:gd name="connsiteY1" fmla="*/ 10998 h 125660"/>
              <a:gd name="connsiteX2" fmla="*/ 571500 w 576223"/>
              <a:gd name="connsiteY2" fmla="*/ 125298 h 125660"/>
              <a:gd name="connsiteX3" fmla="*/ 464344 w 576223"/>
              <a:gd name="connsiteY3" fmla="*/ 46717 h 125660"/>
              <a:gd name="connsiteX4" fmla="*/ 307182 w 576223"/>
              <a:gd name="connsiteY4" fmla="*/ 32430 h 125660"/>
              <a:gd name="connsiteX5" fmla="*/ 0 w 576223"/>
              <a:gd name="connsiteY5" fmla="*/ 10998 h 125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223" h="125660">
                <a:moveTo>
                  <a:pt x="0" y="10998"/>
                </a:moveTo>
                <a:cubicBezTo>
                  <a:pt x="105966" y="1473"/>
                  <a:pt x="211932" y="-8052"/>
                  <a:pt x="307182" y="10998"/>
                </a:cubicBezTo>
                <a:cubicBezTo>
                  <a:pt x="402432" y="30048"/>
                  <a:pt x="545306" y="119345"/>
                  <a:pt x="571500" y="125298"/>
                </a:cubicBezTo>
                <a:cubicBezTo>
                  <a:pt x="597694" y="131251"/>
                  <a:pt x="508397" y="62195"/>
                  <a:pt x="464344" y="46717"/>
                </a:cubicBezTo>
                <a:cubicBezTo>
                  <a:pt x="420291" y="31239"/>
                  <a:pt x="307182" y="32430"/>
                  <a:pt x="307182" y="32430"/>
                </a:cubicBezTo>
                <a:lnTo>
                  <a:pt x="0" y="109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2" name="フリーフォーム 1281">
            <a:extLst>
              <a:ext uri="{FF2B5EF4-FFF2-40B4-BE49-F238E27FC236}">
                <a16:creationId xmlns:a16="http://schemas.microsoft.com/office/drawing/2014/main" id="{2E235562-08CB-5327-081A-E5A85F02C26A}"/>
              </a:ext>
            </a:extLst>
          </p:cNvPr>
          <p:cNvSpPr/>
          <p:nvPr/>
        </p:nvSpPr>
        <p:spPr>
          <a:xfrm>
            <a:off x="5771064" y="10656195"/>
            <a:ext cx="237270" cy="550801"/>
          </a:xfrm>
          <a:custGeom>
            <a:avLst/>
            <a:gdLst>
              <a:gd name="connsiteX0" fmla="*/ 236830 w 237270"/>
              <a:gd name="connsiteY0" fmla="*/ 2280 h 550801"/>
              <a:gd name="connsiteX1" fmla="*/ 8230 w 237270"/>
              <a:gd name="connsiteY1" fmla="*/ 538061 h 550801"/>
              <a:gd name="connsiteX2" fmla="*/ 65380 w 237270"/>
              <a:gd name="connsiteY2" fmla="*/ 352324 h 550801"/>
              <a:gd name="connsiteX3" fmla="*/ 236830 w 237270"/>
              <a:gd name="connsiteY3" fmla="*/ 2280 h 550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270" h="550801">
                <a:moveTo>
                  <a:pt x="236830" y="2280"/>
                </a:moveTo>
                <a:cubicBezTo>
                  <a:pt x="227305" y="33236"/>
                  <a:pt x="36805" y="479720"/>
                  <a:pt x="8230" y="538061"/>
                </a:cubicBezTo>
                <a:cubicBezTo>
                  <a:pt x="-20345" y="596402"/>
                  <a:pt x="32042" y="440430"/>
                  <a:pt x="65380" y="352324"/>
                </a:cubicBezTo>
                <a:cubicBezTo>
                  <a:pt x="98717" y="264218"/>
                  <a:pt x="246355" y="-28676"/>
                  <a:pt x="236830" y="22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3" name="フリーフォーム 1282">
            <a:extLst>
              <a:ext uri="{FF2B5EF4-FFF2-40B4-BE49-F238E27FC236}">
                <a16:creationId xmlns:a16="http://schemas.microsoft.com/office/drawing/2014/main" id="{9D8ADDD9-880C-713B-D0AB-34565C395418}"/>
              </a:ext>
            </a:extLst>
          </p:cNvPr>
          <p:cNvSpPr/>
          <p:nvPr/>
        </p:nvSpPr>
        <p:spPr>
          <a:xfrm>
            <a:off x="6276366" y="7670145"/>
            <a:ext cx="98110" cy="422769"/>
          </a:xfrm>
          <a:custGeom>
            <a:avLst/>
            <a:gdLst>
              <a:gd name="connsiteX0" fmla="*/ 98057 w 98110"/>
              <a:gd name="connsiteY0" fmla="*/ 1143 h 422769"/>
              <a:gd name="connsiteX1" fmla="*/ 5738 w 98110"/>
              <a:gd name="connsiteY1" fmla="*/ 409986 h 422769"/>
              <a:gd name="connsiteX2" fmla="*/ 18926 w 98110"/>
              <a:gd name="connsiteY2" fmla="*/ 291290 h 422769"/>
              <a:gd name="connsiteX3" fmla="*/ 98057 w 98110"/>
              <a:gd name="connsiteY3" fmla="*/ 1143 h 422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110" h="422769">
                <a:moveTo>
                  <a:pt x="98057" y="1143"/>
                </a:moveTo>
                <a:cubicBezTo>
                  <a:pt x="95859" y="20926"/>
                  <a:pt x="18926" y="361628"/>
                  <a:pt x="5738" y="409986"/>
                </a:cubicBezTo>
                <a:cubicBezTo>
                  <a:pt x="-7450" y="458344"/>
                  <a:pt x="4272" y="358698"/>
                  <a:pt x="18926" y="291290"/>
                </a:cubicBezTo>
                <a:cubicBezTo>
                  <a:pt x="33580" y="223882"/>
                  <a:pt x="100255" y="-18640"/>
                  <a:pt x="98057" y="1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4" name="フリーフォーム 1283">
            <a:extLst>
              <a:ext uri="{FF2B5EF4-FFF2-40B4-BE49-F238E27FC236}">
                <a16:creationId xmlns:a16="http://schemas.microsoft.com/office/drawing/2014/main" id="{936E015F-E5DF-8EE1-B4CA-A1204F1D5D72}"/>
              </a:ext>
            </a:extLst>
          </p:cNvPr>
          <p:cNvSpPr/>
          <p:nvPr/>
        </p:nvSpPr>
        <p:spPr>
          <a:xfrm>
            <a:off x="5772150" y="8220367"/>
            <a:ext cx="339189" cy="391698"/>
          </a:xfrm>
          <a:custGeom>
            <a:avLst/>
            <a:gdLst>
              <a:gd name="connsiteX0" fmla="*/ 338504 w 339189"/>
              <a:gd name="connsiteY0" fmla="*/ 441 h 391698"/>
              <a:gd name="connsiteX1" fmla="*/ 197827 w 339189"/>
              <a:gd name="connsiteY1" fmla="*/ 224645 h 391698"/>
              <a:gd name="connsiteX2" fmla="*/ 246185 w 339189"/>
              <a:gd name="connsiteY2" fmla="*/ 185079 h 391698"/>
              <a:gd name="connsiteX3" fmla="*/ 0 w 339189"/>
              <a:gd name="connsiteY3" fmla="*/ 391698 h 391698"/>
              <a:gd name="connsiteX4" fmla="*/ 316523 w 339189"/>
              <a:gd name="connsiteY4" fmla="*/ 123533 h 391698"/>
              <a:gd name="connsiteX5" fmla="*/ 268165 w 339189"/>
              <a:gd name="connsiteY5" fmla="*/ 158702 h 391698"/>
              <a:gd name="connsiteX6" fmla="*/ 224204 w 339189"/>
              <a:gd name="connsiteY6" fmla="*/ 198268 h 391698"/>
              <a:gd name="connsiteX7" fmla="*/ 250581 w 339189"/>
              <a:gd name="connsiteY7" fmla="*/ 167495 h 391698"/>
              <a:gd name="connsiteX8" fmla="*/ 338504 w 339189"/>
              <a:gd name="connsiteY8" fmla="*/ 441 h 391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9189" h="391698">
                <a:moveTo>
                  <a:pt x="338504" y="441"/>
                </a:moveTo>
                <a:cubicBezTo>
                  <a:pt x="329712" y="9966"/>
                  <a:pt x="213213" y="193872"/>
                  <a:pt x="197827" y="224645"/>
                </a:cubicBezTo>
                <a:cubicBezTo>
                  <a:pt x="182440" y="255418"/>
                  <a:pt x="246185" y="185079"/>
                  <a:pt x="246185" y="185079"/>
                </a:cubicBezTo>
                <a:lnTo>
                  <a:pt x="0" y="391698"/>
                </a:lnTo>
                <a:cubicBezTo>
                  <a:pt x="11723" y="381440"/>
                  <a:pt x="271829" y="162366"/>
                  <a:pt x="316523" y="123533"/>
                </a:cubicBezTo>
                <a:cubicBezTo>
                  <a:pt x="361217" y="84700"/>
                  <a:pt x="283551" y="146246"/>
                  <a:pt x="268165" y="158702"/>
                </a:cubicBezTo>
                <a:cubicBezTo>
                  <a:pt x="252779" y="171158"/>
                  <a:pt x="227135" y="196803"/>
                  <a:pt x="224204" y="198268"/>
                </a:cubicBezTo>
                <a:cubicBezTo>
                  <a:pt x="221273" y="199734"/>
                  <a:pt x="232264" y="196803"/>
                  <a:pt x="250581" y="167495"/>
                </a:cubicBezTo>
                <a:cubicBezTo>
                  <a:pt x="268898" y="138187"/>
                  <a:pt x="347296" y="-9084"/>
                  <a:pt x="338504" y="4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5" name="フリーフォーム 1284">
            <a:extLst>
              <a:ext uri="{FF2B5EF4-FFF2-40B4-BE49-F238E27FC236}">
                <a16:creationId xmlns:a16="http://schemas.microsoft.com/office/drawing/2014/main" id="{C1894FF4-1E0D-F816-BFCB-386225BC4CC7}"/>
              </a:ext>
            </a:extLst>
          </p:cNvPr>
          <p:cNvSpPr/>
          <p:nvPr/>
        </p:nvSpPr>
        <p:spPr>
          <a:xfrm>
            <a:off x="5508333" y="7899622"/>
            <a:ext cx="127570" cy="88222"/>
          </a:xfrm>
          <a:custGeom>
            <a:avLst/>
            <a:gdLst>
              <a:gd name="connsiteX0" fmla="*/ 48 w 127570"/>
              <a:gd name="connsiteY0" fmla="*/ 88190 h 88222"/>
              <a:gd name="connsiteX1" fmla="*/ 61594 w 127570"/>
              <a:gd name="connsiteY1" fmla="*/ 26643 h 88222"/>
              <a:gd name="connsiteX2" fmla="*/ 127536 w 127570"/>
              <a:gd name="connsiteY2" fmla="*/ 266 h 88222"/>
              <a:gd name="connsiteX3" fmla="*/ 52802 w 127570"/>
              <a:gd name="connsiteY3" fmla="*/ 17851 h 88222"/>
              <a:gd name="connsiteX4" fmla="*/ 48 w 127570"/>
              <a:gd name="connsiteY4" fmla="*/ 88190 h 88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570" h="88222">
                <a:moveTo>
                  <a:pt x="48" y="88190"/>
                </a:moveTo>
                <a:cubicBezTo>
                  <a:pt x="1513" y="89655"/>
                  <a:pt x="40346" y="41297"/>
                  <a:pt x="61594" y="26643"/>
                </a:cubicBezTo>
                <a:cubicBezTo>
                  <a:pt x="82842" y="11989"/>
                  <a:pt x="129001" y="1731"/>
                  <a:pt x="127536" y="266"/>
                </a:cubicBezTo>
                <a:cubicBezTo>
                  <a:pt x="126071" y="-1199"/>
                  <a:pt x="74783" y="3197"/>
                  <a:pt x="52802" y="17851"/>
                </a:cubicBezTo>
                <a:cubicBezTo>
                  <a:pt x="30821" y="32505"/>
                  <a:pt x="-1417" y="86725"/>
                  <a:pt x="48" y="881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フリーフォーム 1285">
            <a:extLst>
              <a:ext uri="{FF2B5EF4-FFF2-40B4-BE49-F238E27FC236}">
                <a16:creationId xmlns:a16="http://schemas.microsoft.com/office/drawing/2014/main" id="{39E63CB3-185A-5E38-E063-63DC951BC1F7}"/>
              </a:ext>
            </a:extLst>
          </p:cNvPr>
          <p:cNvSpPr/>
          <p:nvPr/>
        </p:nvSpPr>
        <p:spPr>
          <a:xfrm>
            <a:off x="5376495" y="7608348"/>
            <a:ext cx="563773" cy="76387"/>
          </a:xfrm>
          <a:custGeom>
            <a:avLst/>
            <a:gdLst>
              <a:gd name="connsiteX0" fmla="*/ 1 w 563773"/>
              <a:gd name="connsiteY0" fmla="*/ 76129 h 76387"/>
              <a:gd name="connsiteX1" fmla="*/ 382467 w 563773"/>
              <a:gd name="connsiteY1" fmla="*/ 49752 h 76387"/>
              <a:gd name="connsiteX2" fmla="*/ 342901 w 563773"/>
              <a:gd name="connsiteY2" fmla="*/ 71733 h 76387"/>
              <a:gd name="connsiteX3" fmla="*/ 558313 w 563773"/>
              <a:gd name="connsiteY3" fmla="*/ 1394 h 76387"/>
              <a:gd name="connsiteX4" fmla="*/ 483578 w 563773"/>
              <a:gd name="connsiteY4" fmla="*/ 27771 h 76387"/>
              <a:gd name="connsiteX5" fmla="*/ 312128 w 563773"/>
              <a:gd name="connsiteY5" fmla="*/ 62940 h 76387"/>
              <a:gd name="connsiteX6" fmla="*/ 378070 w 563773"/>
              <a:gd name="connsiteY6" fmla="*/ 62940 h 76387"/>
              <a:gd name="connsiteX7" fmla="*/ 1 w 563773"/>
              <a:gd name="connsiteY7" fmla="*/ 76129 h 76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3773" h="76387">
                <a:moveTo>
                  <a:pt x="1" y="76129"/>
                </a:moveTo>
                <a:cubicBezTo>
                  <a:pt x="734" y="73931"/>
                  <a:pt x="325317" y="50485"/>
                  <a:pt x="382467" y="49752"/>
                </a:cubicBezTo>
                <a:cubicBezTo>
                  <a:pt x="439617" y="49019"/>
                  <a:pt x="313593" y="79793"/>
                  <a:pt x="342901" y="71733"/>
                </a:cubicBezTo>
                <a:cubicBezTo>
                  <a:pt x="372209" y="63673"/>
                  <a:pt x="534867" y="8721"/>
                  <a:pt x="558313" y="1394"/>
                </a:cubicBezTo>
                <a:cubicBezTo>
                  <a:pt x="581759" y="-5933"/>
                  <a:pt x="524609" y="17513"/>
                  <a:pt x="483578" y="27771"/>
                </a:cubicBezTo>
                <a:cubicBezTo>
                  <a:pt x="442547" y="38029"/>
                  <a:pt x="329713" y="57079"/>
                  <a:pt x="312128" y="62940"/>
                </a:cubicBezTo>
                <a:cubicBezTo>
                  <a:pt x="294543" y="68801"/>
                  <a:pt x="424230" y="60009"/>
                  <a:pt x="378070" y="62940"/>
                </a:cubicBezTo>
                <a:cubicBezTo>
                  <a:pt x="331910" y="65871"/>
                  <a:pt x="-732" y="78327"/>
                  <a:pt x="1" y="761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7" name="フリーフォーム 1286">
            <a:extLst>
              <a:ext uri="{FF2B5EF4-FFF2-40B4-BE49-F238E27FC236}">
                <a16:creationId xmlns:a16="http://schemas.microsoft.com/office/drawing/2014/main" id="{A1AA19A4-D4E5-BEE4-665E-66E7E678C55D}"/>
              </a:ext>
            </a:extLst>
          </p:cNvPr>
          <p:cNvSpPr/>
          <p:nvPr/>
        </p:nvSpPr>
        <p:spPr>
          <a:xfrm>
            <a:off x="6220155" y="7702060"/>
            <a:ext cx="31389" cy="343446"/>
          </a:xfrm>
          <a:custGeom>
            <a:avLst/>
            <a:gdLst>
              <a:gd name="connsiteX0" fmla="*/ 31176 w 31389"/>
              <a:gd name="connsiteY0" fmla="*/ 2 h 343446"/>
              <a:gd name="connsiteX1" fmla="*/ 403 w 31389"/>
              <a:gd name="connsiteY1" fmla="*/ 224205 h 343446"/>
              <a:gd name="connsiteX2" fmla="*/ 13591 w 31389"/>
              <a:gd name="connsiteY2" fmla="*/ 184640 h 343446"/>
              <a:gd name="connsiteX3" fmla="*/ 13591 w 31389"/>
              <a:gd name="connsiteY3" fmla="*/ 342902 h 343446"/>
              <a:gd name="connsiteX4" fmla="*/ 13591 w 31389"/>
              <a:gd name="connsiteY4" fmla="*/ 228602 h 343446"/>
              <a:gd name="connsiteX5" fmla="*/ 31176 w 31389"/>
              <a:gd name="connsiteY5" fmla="*/ 2 h 34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389" h="343446">
                <a:moveTo>
                  <a:pt x="31176" y="2"/>
                </a:moveTo>
                <a:cubicBezTo>
                  <a:pt x="28978" y="-731"/>
                  <a:pt x="3334" y="193432"/>
                  <a:pt x="403" y="224205"/>
                </a:cubicBezTo>
                <a:cubicBezTo>
                  <a:pt x="-2528" y="254978"/>
                  <a:pt x="11393" y="164857"/>
                  <a:pt x="13591" y="184640"/>
                </a:cubicBezTo>
                <a:cubicBezTo>
                  <a:pt x="15789" y="204423"/>
                  <a:pt x="13591" y="342902"/>
                  <a:pt x="13591" y="342902"/>
                </a:cubicBezTo>
                <a:cubicBezTo>
                  <a:pt x="13591" y="350229"/>
                  <a:pt x="9195" y="282089"/>
                  <a:pt x="13591" y="228602"/>
                </a:cubicBezTo>
                <a:cubicBezTo>
                  <a:pt x="17987" y="175115"/>
                  <a:pt x="33374" y="735"/>
                  <a:pt x="31176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8" name="フリーフォーム 1287">
            <a:extLst>
              <a:ext uri="{FF2B5EF4-FFF2-40B4-BE49-F238E27FC236}">
                <a16:creationId xmlns:a16="http://schemas.microsoft.com/office/drawing/2014/main" id="{DE6A2C6F-C0CE-A6FE-4267-F573F5800C0E}"/>
              </a:ext>
            </a:extLst>
          </p:cNvPr>
          <p:cNvSpPr/>
          <p:nvPr/>
        </p:nvSpPr>
        <p:spPr>
          <a:xfrm>
            <a:off x="6408916" y="5167073"/>
            <a:ext cx="371528" cy="415156"/>
          </a:xfrm>
          <a:custGeom>
            <a:avLst/>
            <a:gdLst>
              <a:gd name="connsiteX0" fmla="*/ 371446 w 371528"/>
              <a:gd name="connsiteY0" fmla="*/ 150 h 415156"/>
              <a:gd name="connsiteX1" fmla="*/ 147159 w 371528"/>
              <a:gd name="connsiteY1" fmla="*/ 224436 h 415156"/>
              <a:gd name="connsiteX2" fmla="*/ 510 w 371528"/>
              <a:gd name="connsiteY2" fmla="*/ 414218 h 415156"/>
              <a:gd name="connsiteX3" fmla="*/ 95401 w 371528"/>
              <a:gd name="connsiteY3" fmla="*/ 302074 h 415156"/>
              <a:gd name="connsiteX4" fmla="*/ 121280 w 371528"/>
              <a:gd name="connsiteY4" fmla="*/ 258942 h 415156"/>
              <a:gd name="connsiteX5" fmla="*/ 371446 w 371528"/>
              <a:gd name="connsiteY5" fmla="*/ 150 h 415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1528" h="415156">
                <a:moveTo>
                  <a:pt x="371446" y="150"/>
                </a:moveTo>
                <a:cubicBezTo>
                  <a:pt x="375759" y="-5601"/>
                  <a:pt x="208982" y="155425"/>
                  <a:pt x="147159" y="224436"/>
                </a:cubicBezTo>
                <a:cubicBezTo>
                  <a:pt x="85336" y="293447"/>
                  <a:pt x="9136" y="401278"/>
                  <a:pt x="510" y="414218"/>
                </a:cubicBezTo>
                <a:cubicBezTo>
                  <a:pt x="-8116" y="427158"/>
                  <a:pt x="95401" y="302074"/>
                  <a:pt x="95401" y="302074"/>
                </a:cubicBezTo>
                <a:cubicBezTo>
                  <a:pt x="115529" y="276195"/>
                  <a:pt x="82461" y="307825"/>
                  <a:pt x="121280" y="258942"/>
                </a:cubicBezTo>
                <a:cubicBezTo>
                  <a:pt x="160099" y="210059"/>
                  <a:pt x="367133" y="5901"/>
                  <a:pt x="371446" y="1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9" name="フリーフォーム 1288">
            <a:extLst>
              <a:ext uri="{FF2B5EF4-FFF2-40B4-BE49-F238E27FC236}">
                <a16:creationId xmlns:a16="http://schemas.microsoft.com/office/drawing/2014/main" id="{5C314C7E-4A55-1D3A-315C-AB6FF40FB79C}"/>
              </a:ext>
            </a:extLst>
          </p:cNvPr>
          <p:cNvSpPr/>
          <p:nvPr/>
        </p:nvSpPr>
        <p:spPr>
          <a:xfrm>
            <a:off x="7013247" y="5106816"/>
            <a:ext cx="299194" cy="466124"/>
          </a:xfrm>
          <a:custGeom>
            <a:avLst/>
            <a:gdLst>
              <a:gd name="connsiteX0" fmla="*/ 28 w 299194"/>
              <a:gd name="connsiteY0" fmla="*/ 22 h 466124"/>
              <a:gd name="connsiteX1" fmla="*/ 258821 w 299194"/>
              <a:gd name="connsiteY1" fmla="*/ 353705 h 466124"/>
              <a:gd name="connsiteX2" fmla="*/ 284700 w 299194"/>
              <a:gd name="connsiteY2" fmla="*/ 465848 h 466124"/>
              <a:gd name="connsiteX3" fmla="*/ 276074 w 299194"/>
              <a:gd name="connsiteY3" fmla="*/ 370958 h 466124"/>
              <a:gd name="connsiteX4" fmla="*/ 28 w 299194"/>
              <a:gd name="connsiteY4" fmla="*/ 22 h 466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194" h="466124">
                <a:moveTo>
                  <a:pt x="28" y="22"/>
                </a:moveTo>
                <a:cubicBezTo>
                  <a:pt x="-2847" y="-2853"/>
                  <a:pt x="211376" y="276067"/>
                  <a:pt x="258821" y="353705"/>
                </a:cubicBezTo>
                <a:cubicBezTo>
                  <a:pt x="306266" y="431343"/>
                  <a:pt x="281825" y="462973"/>
                  <a:pt x="284700" y="465848"/>
                </a:cubicBezTo>
                <a:cubicBezTo>
                  <a:pt x="287575" y="468723"/>
                  <a:pt x="320644" y="450033"/>
                  <a:pt x="276074" y="370958"/>
                </a:cubicBezTo>
                <a:cubicBezTo>
                  <a:pt x="231504" y="291883"/>
                  <a:pt x="2903" y="2897"/>
                  <a:pt x="28" y="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0" name="フリーフォーム 1289">
            <a:extLst>
              <a:ext uri="{FF2B5EF4-FFF2-40B4-BE49-F238E27FC236}">
                <a16:creationId xmlns:a16="http://schemas.microsoft.com/office/drawing/2014/main" id="{92D234CF-EAAA-A211-4019-9AAE5086586A}"/>
              </a:ext>
            </a:extLst>
          </p:cNvPr>
          <p:cNvSpPr/>
          <p:nvPr/>
        </p:nvSpPr>
        <p:spPr>
          <a:xfrm>
            <a:off x="6938276" y="5675770"/>
            <a:ext cx="196209" cy="106664"/>
          </a:xfrm>
          <a:custGeom>
            <a:avLst/>
            <a:gdLst>
              <a:gd name="connsiteX0" fmla="*/ 195769 w 196209"/>
              <a:gd name="connsiteY0" fmla="*/ 411 h 106664"/>
              <a:gd name="connsiteX1" fmla="*/ 5988 w 196209"/>
              <a:gd name="connsiteY1" fmla="*/ 103928 h 106664"/>
              <a:gd name="connsiteX2" fmla="*/ 57747 w 196209"/>
              <a:gd name="connsiteY2" fmla="*/ 69422 h 106664"/>
              <a:gd name="connsiteX3" fmla="*/ 195769 w 196209"/>
              <a:gd name="connsiteY3" fmla="*/ 411 h 106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209" h="106664">
                <a:moveTo>
                  <a:pt x="195769" y="411"/>
                </a:moveTo>
                <a:cubicBezTo>
                  <a:pt x="187142" y="6162"/>
                  <a:pt x="5988" y="103928"/>
                  <a:pt x="5988" y="103928"/>
                </a:cubicBezTo>
                <a:cubicBezTo>
                  <a:pt x="-17016" y="115430"/>
                  <a:pt x="31868" y="88113"/>
                  <a:pt x="57747" y="69422"/>
                </a:cubicBezTo>
                <a:cubicBezTo>
                  <a:pt x="83626" y="50732"/>
                  <a:pt x="204396" y="-5340"/>
                  <a:pt x="195769" y="4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1" name="フリーフォーム 1290">
            <a:extLst>
              <a:ext uri="{FF2B5EF4-FFF2-40B4-BE49-F238E27FC236}">
                <a16:creationId xmlns:a16="http://schemas.microsoft.com/office/drawing/2014/main" id="{3CD4CFD7-77D6-135B-748A-4D5C491D2FAE}"/>
              </a:ext>
            </a:extLst>
          </p:cNvPr>
          <p:cNvSpPr/>
          <p:nvPr/>
        </p:nvSpPr>
        <p:spPr>
          <a:xfrm>
            <a:off x="7113873" y="6193418"/>
            <a:ext cx="192806" cy="243051"/>
          </a:xfrm>
          <a:custGeom>
            <a:avLst/>
            <a:gdLst>
              <a:gd name="connsiteX0" fmla="*/ 192701 w 192806"/>
              <a:gd name="connsiteY0" fmla="*/ 348 h 243051"/>
              <a:gd name="connsiteX1" fmla="*/ 11546 w 192806"/>
              <a:gd name="connsiteY1" fmla="*/ 233261 h 243051"/>
              <a:gd name="connsiteX2" fmla="*/ 37425 w 192806"/>
              <a:gd name="connsiteY2" fmla="*/ 181503 h 243051"/>
              <a:gd name="connsiteX3" fmla="*/ 192701 w 192806"/>
              <a:gd name="connsiteY3" fmla="*/ 348 h 24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806" h="243051">
                <a:moveTo>
                  <a:pt x="192701" y="348"/>
                </a:moveTo>
                <a:cubicBezTo>
                  <a:pt x="188388" y="8974"/>
                  <a:pt x="11546" y="233261"/>
                  <a:pt x="11546" y="233261"/>
                </a:cubicBezTo>
                <a:cubicBezTo>
                  <a:pt x="-14333" y="263453"/>
                  <a:pt x="7233" y="217446"/>
                  <a:pt x="37425" y="181503"/>
                </a:cubicBezTo>
                <a:cubicBezTo>
                  <a:pt x="67617" y="145560"/>
                  <a:pt x="197014" y="-8278"/>
                  <a:pt x="192701" y="3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2" name="フリーフォーム 1291">
            <a:extLst>
              <a:ext uri="{FF2B5EF4-FFF2-40B4-BE49-F238E27FC236}">
                <a16:creationId xmlns:a16="http://schemas.microsoft.com/office/drawing/2014/main" id="{FFC43C75-7C9E-B9EA-DBE2-76BED2B7A953}"/>
              </a:ext>
            </a:extLst>
          </p:cNvPr>
          <p:cNvSpPr/>
          <p:nvPr/>
        </p:nvSpPr>
        <p:spPr>
          <a:xfrm>
            <a:off x="6849374" y="6253903"/>
            <a:ext cx="97592" cy="235810"/>
          </a:xfrm>
          <a:custGeom>
            <a:avLst/>
            <a:gdLst>
              <a:gd name="connsiteX0" fmla="*/ 0 w 97592"/>
              <a:gd name="connsiteY0" fmla="*/ 248 h 235810"/>
              <a:gd name="connsiteX1" fmla="*/ 86264 w 97592"/>
              <a:gd name="connsiteY1" fmla="*/ 224535 h 235810"/>
              <a:gd name="connsiteX2" fmla="*/ 86264 w 97592"/>
              <a:gd name="connsiteY2" fmla="*/ 181403 h 235810"/>
              <a:gd name="connsiteX3" fmla="*/ 0 w 97592"/>
              <a:gd name="connsiteY3" fmla="*/ 248 h 235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92" h="235810">
                <a:moveTo>
                  <a:pt x="0" y="248"/>
                </a:moveTo>
                <a:cubicBezTo>
                  <a:pt x="0" y="7437"/>
                  <a:pt x="86264" y="224535"/>
                  <a:pt x="86264" y="224535"/>
                </a:cubicBezTo>
                <a:cubicBezTo>
                  <a:pt x="100641" y="254727"/>
                  <a:pt x="102079" y="218784"/>
                  <a:pt x="86264" y="181403"/>
                </a:cubicBezTo>
                <a:cubicBezTo>
                  <a:pt x="70449" y="144022"/>
                  <a:pt x="0" y="-6941"/>
                  <a:pt x="0" y="2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3" name="フリーフォーム 1292">
            <a:extLst>
              <a:ext uri="{FF2B5EF4-FFF2-40B4-BE49-F238E27FC236}">
                <a16:creationId xmlns:a16="http://schemas.microsoft.com/office/drawing/2014/main" id="{0BC79BBB-3377-7DF7-A7B9-45B037BF02F7}"/>
              </a:ext>
            </a:extLst>
          </p:cNvPr>
          <p:cNvSpPr/>
          <p:nvPr/>
        </p:nvSpPr>
        <p:spPr>
          <a:xfrm>
            <a:off x="3853090" y="3828241"/>
            <a:ext cx="2484412" cy="897529"/>
          </a:xfrm>
          <a:custGeom>
            <a:avLst/>
            <a:gdLst>
              <a:gd name="connsiteX0" fmla="*/ 26579 w 2484412"/>
              <a:gd name="connsiteY0" fmla="*/ 887450 h 897529"/>
              <a:gd name="connsiteX1" fmla="*/ 1894567 w 2484412"/>
              <a:gd name="connsiteY1" fmla="*/ 64490 h 897529"/>
              <a:gd name="connsiteX2" fmla="*/ 2456270 w 2484412"/>
              <a:gd name="connsiteY2" fmla="*/ 64490 h 897529"/>
              <a:gd name="connsiteX3" fmla="*/ 1176110 w 2484412"/>
              <a:gd name="connsiteY3" fmla="*/ 155930 h 897529"/>
              <a:gd name="connsiteX4" fmla="*/ 1620247 w 2484412"/>
              <a:gd name="connsiteY4" fmla="*/ 155930 h 897529"/>
              <a:gd name="connsiteX5" fmla="*/ 627470 w 2484412"/>
              <a:gd name="connsiteY5" fmla="*/ 547816 h 897529"/>
              <a:gd name="connsiteX6" fmla="*/ 784224 w 2484412"/>
              <a:gd name="connsiteY6" fmla="*/ 521690 h 897529"/>
              <a:gd name="connsiteX7" fmla="*/ 26579 w 2484412"/>
              <a:gd name="connsiteY7" fmla="*/ 887450 h 897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84412" h="897529">
                <a:moveTo>
                  <a:pt x="26579" y="887450"/>
                </a:moveTo>
                <a:cubicBezTo>
                  <a:pt x="211636" y="811250"/>
                  <a:pt x="1489619" y="201650"/>
                  <a:pt x="1894567" y="64490"/>
                </a:cubicBezTo>
                <a:cubicBezTo>
                  <a:pt x="2299515" y="-72670"/>
                  <a:pt x="2576013" y="49250"/>
                  <a:pt x="2456270" y="64490"/>
                </a:cubicBezTo>
                <a:cubicBezTo>
                  <a:pt x="2336527" y="79730"/>
                  <a:pt x="1315447" y="140690"/>
                  <a:pt x="1176110" y="155930"/>
                </a:cubicBezTo>
                <a:cubicBezTo>
                  <a:pt x="1036773" y="171170"/>
                  <a:pt x="1711687" y="90616"/>
                  <a:pt x="1620247" y="155930"/>
                </a:cubicBezTo>
                <a:cubicBezTo>
                  <a:pt x="1528807" y="221244"/>
                  <a:pt x="766807" y="486856"/>
                  <a:pt x="627470" y="547816"/>
                </a:cubicBezTo>
                <a:cubicBezTo>
                  <a:pt x="488133" y="608776"/>
                  <a:pt x="888727" y="458553"/>
                  <a:pt x="784224" y="521690"/>
                </a:cubicBezTo>
                <a:cubicBezTo>
                  <a:pt x="679721" y="584827"/>
                  <a:pt x="-158478" y="963650"/>
                  <a:pt x="26579" y="887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4" name="フリーフォーム 1293">
            <a:extLst>
              <a:ext uri="{FF2B5EF4-FFF2-40B4-BE49-F238E27FC236}">
                <a16:creationId xmlns:a16="http://schemas.microsoft.com/office/drawing/2014/main" id="{274D7602-EE03-9DF8-846D-4AFC4B0A38DE}"/>
              </a:ext>
            </a:extLst>
          </p:cNvPr>
          <p:cNvSpPr/>
          <p:nvPr/>
        </p:nvSpPr>
        <p:spPr>
          <a:xfrm>
            <a:off x="3000786" y="4041433"/>
            <a:ext cx="3271531" cy="3459877"/>
          </a:xfrm>
          <a:custGeom>
            <a:avLst/>
            <a:gdLst>
              <a:gd name="connsiteX0" fmla="*/ 3269385 w 3271531"/>
              <a:gd name="connsiteY0" fmla="*/ 8053 h 3459877"/>
              <a:gd name="connsiteX1" fmla="*/ 1701843 w 3271531"/>
              <a:gd name="connsiteY1" fmla="*/ 413001 h 3459877"/>
              <a:gd name="connsiteX2" fmla="*/ 2015351 w 3271531"/>
              <a:gd name="connsiteY2" fmla="*/ 399938 h 3459877"/>
              <a:gd name="connsiteX3" fmla="*/ 1114014 w 3271531"/>
              <a:gd name="connsiteY3" fmla="*/ 1222898 h 3459877"/>
              <a:gd name="connsiteX4" fmla="*/ 1571214 w 3271531"/>
              <a:gd name="connsiteY4" fmla="*/ 896327 h 3459877"/>
              <a:gd name="connsiteX5" fmla="*/ 277991 w 3271531"/>
              <a:gd name="connsiteY5" fmla="*/ 2581436 h 3459877"/>
              <a:gd name="connsiteX6" fmla="*/ 473934 w 3271531"/>
              <a:gd name="connsiteY6" fmla="*/ 2228738 h 3459877"/>
              <a:gd name="connsiteX7" fmla="*/ 3671 w 3271531"/>
              <a:gd name="connsiteY7" fmla="*/ 3456647 h 3459877"/>
              <a:gd name="connsiteX8" fmla="*/ 330243 w 3271531"/>
              <a:gd name="connsiteY8" fmla="*/ 2529184 h 3459877"/>
              <a:gd name="connsiteX9" fmla="*/ 1558151 w 3271531"/>
              <a:gd name="connsiteY9" fmla="*/ 844076 h 3459877"/>
              <a:gd name="connsiteX10" fmla="*/ 2080665 w 3271531"/>
              <a:gd name="connsiteY10" fmla="*/ 190933 h 3459877"/>
              <a:gd name="connsiteX11" fmla="*/ 1793283 w 3271531"/>
              <a:gd name="connsiteY11" fmla="*/ 373813 h 3459877"/>
              <a:gd name="connsiteX12" fmla="*/ 2616243 w 3271531"/>
              <a:gd name="connsiteY12" fmla="*/ 99493 h 3459877"/>
              <a:gd name="connsiteX13" fmla="*/ 2054540 w 3271531"/>
              <a:gd name="connsiteY13" fmla="*/ 138681 h 3459877"/>
              <a:gd name="connsiteX14" fmla="*/ 3269385 w 3271531"/>
              <a:gd name="connsiteY14" fmla="*/ 8053 h 345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271531" h="3459877">
                <a:moveTo>
                  <a:pt x="3269385" y="8053"/>
                </a:moveTo>
                <a:cubicBezTo>
                  <a:pt x="3210602" y="53773"/>
                  <a:pt x="1910849" y="347687"/>
                  <a:pt x="1701843" y="413001"/>
                </a:cubicBezTo>
                <a:cubicBezTo>
                  <a:pt x="1492837" y="478315"/>
                  <a:pt x="2113322" y="264955"/>
                  <a:pt x="2015351" y="399938"/>
                </a:cubicBezTo>
                <a:cubicBezTo>
                  <a:pt x="1917380" y="534921"/>
                  <a:pt x="1188037" y="1140167"/>
                  <a:pt x="1114014" y="1222898"/>
                </a:cubicBezTo>
                <a:cubicBezTo>
                  <a:pt x="1039991" y="1305630"/>
                  <a:pt x="1710551" y="669904"/>
                  <a:pt x="1571214" y="896327"/>
                </a:cubicBezTo>
                <a:cubicBezTo>
                  <a:pt x="1431877" y="1122750"/>
                  <a:pt x="460871" y="2359368"/>
                  <a:pt x="277991" y="2581436"/>
                </a:cubicBezTo>
                <a:cubicBezTo>
                  <a:pt x="95111" y="2803504"/>
                  <a:pt x="519654" y="2082870"/>
                  <a:pt x="473934" y="2228738"/>
                </a:cubicBezTo>
                <a:cubicBezTo>
                  <a:pt x="428214" y="2374606"/>
                  <a:pt x="27619" y="3406573"/>
                  <a:pt x="3671" y="3456647"/>
                </a:cubicBezTo>
                <a:cubicBezTo>
                  <a:pt x="-20277" y="3506721"/>
                  <a:pt x="71163" y="2964612"/>
                  <a:pt x="330243" y="2529184"/>
                </a:cubicBezTo>
                <a:cubicBezTo>
                  <a:pt x="589323" y="2093756"/>
                  <a:pt x="1266414" y="1233785"/>
                  <a:pt x="1558151" y="844076"/>
                </a:cubicBezTo>
                <a:cubicBezTo>
                  <a:pt x="1849888" y="454367"/>
                  <a:pt x="2041476" y="269310"/>
                  <a:pt x="2080665" y="190933"/>
                </a:cubicBezTo>
                <a:cubicBezTo>
                  <a:pt x="2119854" y="112556"/>
                  <a:pt x="1704020" y="389053"/>
                  <a:pt x="1793283" y="373813"/>
                </a:cubicBezTo>
                <a:cubicBezTo>
                  <a:pt x="1882546" y="358573"/>
                  <a:pt x="2572700" y="138682"/>
                  <a:pt x="2616243" y="99493"/>
                </a:cubicBezTo>
                <a:cubicBezTo>
                  <a:pt x="2659786" y="60304"/>
                  <a:pt x="1947860" y="151744"/>
                  <a:pt x="2054540" y="138681"/>
                </a:cubicBezTo>
                <a:cubicBezTo>
                  <a:pt x="2161220" y="125618"/>
                  <a:pt x="3328168" y="-37667"/>
                  <a:pt x="3269385" y="80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5" name="フリーフォーム 1294">
            <a:extLst>
              <a:ext uri="{FF2B5EF4-FFF2-40B4-BE49-F238E27FC236}">
                <a16:creationId xmlns:a16="http://schemas.microsoft.com/office/drawing/2014/main" id="{851B6EB0-E76E-5C49-E696-5B7F20B9980F}"/>
              </a:ext>
            </a:extLst>
          </p:cNvPr>
          <p:cNvSpPr/>
          <p:nvPr/>
        </p:nvSpPr>
        <p:spPr>
          <a:xfrm>
            <a:off x="1672045" y="3944661"/>
            <a:ext cx="1724556" cy="2512254"/>
          </a:xfrm>
          <a:custGeom>
            <a:avLst/>
            <a:gdLst>
              <a:gd name="connsiteX0" fmla="*/ 1724298 w 1724556"/>
              <a:gd name="connsiteY0" fmla="*/ 322 h 2512254"/>
              <a:gd name="connsiteX1" fmla="*/ 52252 w 1724556"/>
              <a:gd name="connsiteY1" fmla="*/ 875533 h 2512254"/>
              <a:gd name="connsiteX2" fmla="*/ 391886 w 1724556"/>
              <a:gd name="connsiteY2" fmla="*/ 731842 h 2512254"/>
              <a:gd name="connsiteX3" fmla="*/ 78378 w 1724556"/>
              <a:gd name="connsiteY3" fmla="*/ 1541739 h 2512254"/>
              <a:gd name="connsiteX4" fmla="*/ 457201 w 1724556"/>
              <a:gd name="connsiteY4" fmla="*/ 1032288 h 2512254"/>
              <a:gd name="connsiteX5" fmla="*/ 91441 w 1724556"/>
              <a:gd name="connsiteY5" fmla="*/ 2482265 h 2512254"/>
              <a:gd name="connsiteX6" fmla="*/ 248195 w 1724556"/>
              <a:gd name="connsiteY6" fmla="*/ 1972813 h 2512254"/>
              <a:gd name="connsiteX7" fmla="*/ 404949 w 1724556"/>
              <a:gd name="connsiteY7" fmla="*/ 1489488 h 2512254"/>
              <a:gd name="connsiteX8" fmla="*/ 927464 w 1724556"/>
              <a:gd name="connsiteY8" fmla="*/ 496710 h 2512254"/>
              <a:gd name="connsiteX9" fmla="*/ 365761 w 1724556"/>
              <a:gd name="connsiteY9" fmla="*/ 1437236 h 2512254"/>
              <a:gd name="connsiteX10" fmla="*/ 365761 w 1724556"/>
              <a:gd name="connsiteY10" fmla="*/ 1136790 h 2512254"/>
              <a:gd name="connsiteX11" fmla="*/ 522515 w 1724556"/>
              <a:gd name="connsiteY11" fmla="*/ 575088 h 2512254"/>
              <a:gd name="connsiteX12" fmla="*/ 182881 w 1724556"/>
              <a:gd name="connsiteY12" fmla="*/ 771030 h 2512254"/>
              <a:gd name="connsiteX13" fmla="*/ 1724298 w 1724556"/>
              <a:gd name="connsiteY13" fmla="*/ 322 h 2512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24556" h="2512254">
                <a:moveTo>
                  <a:pt x="1724298" y="322"/>
                </a:moveTo>
                <a:cubicBezTo>
                  <a:pt x="1702526" y="17739"/>
                  <a:pt x="274321" y="753613"/>
                  <a:pt x="52252" y="875533"/>
                </a:cubicBezTo>
                <a:cubicBezTo>
                  <a:pt x="-169817" y="997453"/>
                  <a:pt x="387532" y="620808"/>
                  <a:pt x="391886" y="731842"/>
                </a:cubicBezTo>
                <a:cubicBezTo>
                  <a:pt x="396240" y="842876"/>
                  <a:pt x="67492" y="1491665"/>
                  <a:pt x="78378" y="1541739"/>
                </a:cubicBezTo>
                <a:cubicBezTo>
                  <a:pt x="89264" y="1591813"/>
                  <a:pt x="455024" y="875534"/>
                  <a:pt x="457201" y="1032288"/>
                </a:cubicBezTo>
                <a:cubicBezTo>
                  <a:pt x="459378" y="1189042"/>
                  <a:pt x="126275" y="2325511"/>
                  <a:pt x="91441" y="2482265"/>
                </a:cubicBezTo>
                <a:cubicBezTo>
                  <a:pt x="56607" y="2639019"/>
                  <a:pt x="195944" y="2138276"/>
                  <a:pt x="248195" y="1972813"/>
                </a:cubicBezTo>
                <a:cubicBezTo>
                  <a:pt x="300446" y="1807350"/>
                  <a:pt x="291737" y="1735505"/>
                  <a:pt x="404949" y="1489488"/>
                </a:cubicBezTo>
                <a:cubicBezTo>
                  <a:pt x="518160" y="1243471"/>
                  <a:pt x="933995" y="505419"/>
                  <a:pt x="927464" y="496710"/>
                </a:cubicBezTo>
                <a:cubicBezTo>
                  <a:pt x="920933" y="488001"/>
                  <a:pt x="459378" y="1330556"/>
                  <a:pt x="365761" y="1437236"/>
                </a:cubicBezTo>
                <a:cubicBezTo>
                  <a:pt x="272144" y="1543916"/>
                  <a:pt x="339635" y="1280481"/>
                  <a:pt x="365761" y="1136790"/>
                </a:cubicBezTo>
                <a:cubicBezTo>
                  <a:pt x="391887" y="993099"/>
                  <a:pt x="552995" y="636048"/>
                  <a:pt x="522515" y="575088"/>
                </a:cubicBezTo>
                <a:cubicBezTo>
                  <a:pt x="492035" y="514128"/>
                  <a:pt x="-17416" y="864647"/>
                  <a:pt x="182881" y="771030"/>
                </a:cubicBezTo>
                <a:cubicBezTo>
                  <a:pt x="383178" y="677413"/>
                  <a:pt x="1746070" y="-17095"/>
                  <a:pt x="1724298" y="3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6" name="フリーフォーム 1295">
            <a:extLst>
              <a:ext uri="{FF2B5EF4-FFF2-40B4-BE49-F238E27FC236}">
                <a16:creationId xmlns:a16="http://schemas.microsoft.com/office/drawing/2014/main" id="{12E3F886-4FE7-0A4D-3352-8E7F75837524}"/>
              </a:ext>
            </a:extLst>
          </p:cNvPr>
          <p:cNvSpPr/>
          <p:nvPr/>
        </p:nvSpPr>
        <p:spPr>
          <a:xfrm>
            <a:off x="3085838" y="3555326"/>
            <a:ext cx="1682765" cy="2456020"/>
          </a:xfrm>
          <a:custGeom>
            <a:avLst/>
            <a:gdLst>
              <a:gd name="connsiteX0" fmla="*/ 1669042 w 1682765"/>
              <a:gd name="connsiteY0" fmla="*/ 23897 h 2456020"/>
              <a:gd name="connsiteX1" fmla="*/ 23122 w 1682765"/>
              <a:gd name="connsiteY1" fmla="*/ 2427463 h 2456020"/>
              <a:gd name="connsiteX2" fmla="*/ 767705 w 1682765"/>
              <a:gd name="connsiteY2" fmla="*/ 1264868 h 2456020"/>
              <a:gd name="connsiteX3" fmla="*/ 1669042 w 1682765"/>
              <a:gd name="connsiteY3" fmla="*/ 23897 h 2456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2765" h="2456020">
                <a:moveTo>
                  <a:pt x="1669042" y="23897"/>
                </a:moveTo>
                <a:cubicBezTo>
                  <a:pt x="1544945" y="217663"/>
                  <a:pt x="173345" y="2220635"/>
                  <a:pt x="23122" y="2427463"/>
                </a:cubicBezTo>
                <a:cubicBezTo>
                  <a:pt x="-127101" y="2634291"/>
                  <a:pt x="493385" y="1663285"/>
                  <a:pt x="767705" y="1264868"/>
                </a:cubicBezTo>
                <a:cubicBezTo>
                  <a:pt x="1042025" y="866451"/>
                  <a:pt x="1793139" y="-169869"/>
                  <a:pt x="1669042" y="238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7" name="フリーフォーム 1296">
            <a:extLst>
              <a:ext uri="{FF2B5EF4-FFF2-40B4-BE49-F238E27FC236}">
                <a16:creationId xmlns:a16="http://schemas.microsoft.com/office/drawing/2014/main" id="{1AD87837-3FAE-4035-1D8D-0C7CF1971749}"/>
              </a:ext>
            </a:extLst>
          </p:cNvPr>
          <p:cNvSpPr/>
          <p:nvPr/>
        </p:nvSpPr>
        <p:spPr>
          <a:xfrm>
            <a:off x="1722761" y="4532479"/>
            <a:ext cx="1427820" cy="2648619"/>
          </a:xfrm>
          <a:custGeom>
            <a:avLst/>
            <a:gdLst>
              <a:gd name="connsiteX0" fmla="*/ 1412325 w 1427820"/>
              <a:gd name="connsiteY0" fmla="*/ 39521 h 2648619"/>
              <a:gd name="connsiteX1" fmla="*/ 53788 w 1427820"/>
              <a:gd name="connsiteY1" fmla="*/ 2325521 h 2648619"/>
              <a:gd name="connsiteX2" fmla="*/ 315045 w 1427820"/>
              <a:gd name="connsiteY2" fmla="*/ 1920572 h 2648619"/>
              <a:gd name="connsiteX3" fmla="*/ 719993 w 1427820"/>
              <a:gd name="connsiteY3" fmla="*/ 1162927 h 2648619"/>
              <a:gd name="connsiteX4" fmla="*/ 785308 w 1427820"/>
              <a:gd name="connsiteY4" fmla="*/ 1215178 h 2648619"/>
              <a:gd name="connsiteX5" fmla="*/ 1059628 w 1427820"/>
              <a:gd name="connsiteY5" fmla="*/ 1737692 h 2648619"/>
              <a:gd name="connsiteX6" fmla="*/ 1059628 w 1427820"/>
              <a:gd name="connsiteY6" fmla="*/ 1280492 h 2648619"/>
              <a:gd name="connsiteX7" fmla="*/ 1033502 w 1427820"/>
              <a:gd name="connsiteY7" fmla="*/ 2625967 h 2648619"/>
              <a:gd name="connsiteX8" fmla="*/ 1085753 w 1427820"/>
              <a:gd name="connsiteY8" fmla="*/ 2051201 h 2648619"/>
              <a:gd name="connsiteX9" fmla="*/ 811433 w 1427820"/>
              <a:gd name="connsiteY9" fmla="*/ 1097612 h 2648619"/>
              <a:gd name="connsiteX10" fmla="*/ 719993 w 1427820"/>
              <a:gd name="connsiteY10" fmla="*/ 1215178 h 2648619"/>
              <a:gd name="connsiteX11" fmla="*/ 994313 w 1427820"/>
              <a:gd name="connsiteY11" fmla="*/ 332 h 2648619"/>
              <a:gd name="connsiteX12" fmla="*/ 484862 w 1427820"/>
              <a:gd name="connsiteY12" fmla="*/ 1345807 h 2648619"/>
              <a:gd name="connsiteX13" fmla="*/ 837559 w 1427820"/>
              <a:gd name="connsiteY13" fmla="*/ 640412 h 2648619"/>
              <a:gd name="connsiteX14" fmla="*/ 928999 w 1427820"/>
              <a:gd name="connsiteY14" fmla="*/ 705727 h 2648619"/>
              <a:gd name="connsiteX15" fmla="*/ 798370 w 1427820"/>
              <a:gd name="connsiteY15" fmla="*/ 940858 h 2648619"/>
              <a:gd name="connsiteX16" fmla="*/ 1412325 w 1427820"/>
              <a:gd name="connsiteY16" fmla="*/ 39521 h 2648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27820" h="2648619">
                <a:moveTo>
                  <a:pt x="1412325" y="39521"/>
                </a:moveTo>
                <a:cubicBezTo>
                  <a:pt x="1288228" y="270298"/>
                  <a:pt x="236668" y="2012013"/>
                  <a:pt x="53788" y="2325521"/>
                </a:cubicBezTo>
                <a:cubicBezTo>
                  <a:pt x="-129092" y="2639030"/>
                  <a:pt x="204011" y="2114338"/>
                  <a:pt x="315045" y="1920572"/>
                </a:cubicBezTo>
                <a:cubicBezTo>
                  <a:pt x="426079" y="1726806"/>
                  <a:pt x="719993" y="1162927"/>
                  <a:pt x="719993" y="1162927"/>
                </a:cubicBezTo>
                <a:cubicBezTo>
                  <a:pt x="798370" y="1045361"/>
                  <a:pt x="728702" y="1119384"/>
                  <a:pt x="785308" y="1215178"/>
                </a:cubicBezTo>
                <a:cubicBezTo>
                  <a:pt x="841914" y="1310972"/>
                  <a:pt x="1013908" y="1726806"/>
                  <a:pt x="1059628" y="1737692"/>
                </a:cubicBezTo>
                <a:cubicBezTo>
                  <a:pt x="1105348" y="1748578"/>
                  <a:pt x="1063982" y="1132446"/>
                  <a:pt x="1059628" y="1280492"/>
                </a:cubicBezTo>
                <a:cubicBezTo>
                  <a:pt x="1055274" y="1428538"/>
                  <a:pt x="1029148" y="2497516"/>
                  <a:pt x="1033502" y="2625967"/>
                </a:cubicBezTo>
                <a:cubicBezTo>
                  <a:pt x="1037856" y="2754418"/>
                  <a:pt x="1122764" y="2305927"/>
                  <a:pt x="1085753" y="2051201"/>
                </a:cubicBezTo>
                <a:cubicBezTo>
                  <a:pt x="1048742" y="1796475"/>
                  <a:pt x="872393" y="1236949"/>
                  <a:pt x="811433" y="1097612"/>
                </a:cubicBezTo>
                <a:cubicBezTo>
                  <a:pt x="750473" y="958275"/>
                  <a:pt x="689513" y="1398058"/>
                  <a:pt x="719993" y="1215178"/>
                </a:cubicBezTo>
                <a:cubicBezTo>
                  <a:pt x="750473" y="1032298"/>
                  <a:pt x="1033501" y="-21439"/>
                  <a:pt x="994313" y="332"/>
                </a:cubicBezTo>
                <a:cubicBezTo>
                  <a:pt x="955125" y="22103"/>
                  <a:pt x="510988" y="1239127"/>
                  <a:pt x="484862" y="1345807"/>
                </a:cubicBezTo>
                <a:cubicBezTo>
                  <a:pt x="458736" y="1452487"/>
                  <a:pt x="763536" y="747092"/>
                  <a:pt x="837559" y="640412"/>
                </a:cubicBezTo>
                <a:cubicBezTo>
                  <a:pt x="911582" y="533732"/>
                  <a:pt x="935531" y="655653"/>
                  <a:pt x="928999" y="705727"/>
                </a:cubicBezTo>
                <a:cubicBezTo>
                  <a:pt x="922467" y="755801"/>
                  <a:pt x="719993" y="1047538"/>
                  <a:pt x="798370" y="940858"/>
                </a:cubicBezTo>
                <a:cubicBezTo>
                  <a:pt x="876747" y="834178"/>
                  <a:pt x="1536422" y="-191256"/>
                  <a:pt x="1412325" y="395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8" name="フリーフォーム 1297">
            <a:extLst>
              <a:ext uri="{FF2B5EF4-FFF2-40B4-BE49-F238E27FC236}">
                <a16:creationId xmlns:a16="http://schemas.microsoft.com/office/drawing/2014/main" id="{94E0025A-B906-C769-4F89-A5C20E6807E5}"/>
              </a:ext>
            </a:extLst>
          </p:cNvPr>
          <p:cNvSpPr/>
          <p:nvPr/>
        </p:nvSpPr>
        <p:spPr>
          <a:xfrm>
            <a:off x="2859567" y="8203333"/>
            <a:ext cx="70902" cy="1626796"/>
          </a:xfrm>
          <a:custGeom>
            <a:avLst/>
            <a:gdLst>
              <a:gd name="connsiteX0" fmla="*/ 66513 w 70902"/>
              <a:gd name="connsiteY0" fmla="*/ 141 h 1626796"/>
              <a:gd name="connsiteX1" fmla="*/ 1199 w 70902"/>
              <a:gd name="connsiteY1" fmla="*/ 1005981 h 1626796"/>
              <a:gd name="connsiteX2" fmla="*/ 27324 w 70902"/>
              <a:gd name="connsiteY2" fmla="*/ 731661 h 1626796"/>
              <a:gd name="connsiteX3" fmla="*/ 66513 w 70902"/>
              <a:gd name="connsiteY3" fmla="*/ 1619936 h 1626796"/>
              <a:gd name="connsiteX4" fmla="*/ 66513 w 70902"/>
              <a:gd name="connsiteY4" fmla="*/ 1084358 h 1626796"/>
              <a:gd name="connsiteX5" fmla="*/ 66513 w 70902"/>
              <a:gd name="connsiteY5" fmla="*/ 141 h 162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902" h="1626796">
                <a:moveTo>
                  <a:pt x="66513" y="141"/>
                </a:moveTo>
                <a:cubicBezTo>
                  <a:pt x="55627" y="-12922"/>
                  <a:pt x="7730" y="884061"/>
                  <a:pt x="1199" y="1005981"/>
                </a:cubicBezTo>
                <a:cubicBezTo>
                  <a:pt x="-5332" y="1127901"/>
                  <a:pt x="16438" y="629335"/>
                  <a:pt x="27324" y="731661"/>
                </a:cubicBezTo>
                <a:cubicBezTo>
                  <a:pt x="38210" y="833987"/>
                  <a:pt x="59981" y="1561153"/>
                  <a:pt x="66513" y="1619936"/>
                </a:cubicBezTo>
                <a:cubicBezTo>
                  <a:pt x="73045" y="1678719"/>
                  <a:pt x="68690" y="1347792"/>
                  <a:pt x="66513" y="1084358"/>
                </a:cubicBezTo>
                <a:cubicBezTo>
                  <a:pt x="64336" y="820924"/>
                  <a:pt x="77399" y="13204"/>
                  <a:pt x="66513" y="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9" name="フリーフォーム 1298">
            <a:extLst>
              <a:ext uri="{FF2B5EF4-FFF2-40B4-BE49-F238E27FC236}">
                <a16:creationId xmlns:a16="http://schemas.microsoft.com/office/drawing/2014/main" id="{9551409E-502C-0E95-1908-D1D688B58832}"/>
              </a:ext>
            </a:extLst>
          </p:cNvPr>
          <p:cNvSpPr/>
          <p:nvPr/>
        </p:nvSpPr>
        <p:spPr>
          <a:xfrm>
            <a:off x="4553776" y="7688027"/>
            <a:ext cx="132730" cy="458311"/>
          </a:xfrm>
          <a:custGeom>
            <a:avLst/>
            <a:gdLst>
              <a:gd name="connsiteX0" fmla="*/ 132524 w 132730"/>
              <a:gd name="connsiteY0" fmla="*/ 553 h 458311"/>
              <a:gd name="connsiteX1" fmla="*/ 33464 w 132730"/>
              <a:gd name="connsiteY1" fmla="*/ 198673 h 458311"/>
              <a:gd name="connsiteX2" fmla="*/ 48704 w 132730"/>
              <a:gd name="connsiteY2" fmla="*/ 457753 h 458311"/>
              <a:gd name="connsiteX3" fmla="*/ 2984 w 132730"/>
              <a:gd name="connsiteY3" fmla="*/ 259633 h 458311"/>
              <a:gd name="connsiteX4" fmla="*/ 132524 w 132730"/>
              <a:gd name="connsiteY4" fmla="*/ 553 h 458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730" h="458311">
                <a:moveTo>
                  <a:pt x="132524" y="553"/>
                </a:moveTo>
                <a:cubicBezTo>
                  <a:pt x="137604" y="-9607"/>
                  <a:pt x="47434" y="122473"/>
                  <a:pt x="33464" y="198673"/>
                </a:cubicBezTo>
                <a:cubicBezTo>
                  <a:pt x="19494" y="274873"/>
                  <a:pt x="53784" y="447593"/>
                  <a:pt x="48704" y="457753"/>
                </a:cubicBezTo>
                <a:cubicBezTo>
                  <a:pt x="43624" y="467913"/>
                  <a:pt x="-13526" y="337103"/>
                  <a:pt x="2984" y="259633"/>
                </a:cubicBezTo>
                <a:cubicBezTo>
                  <a:pt x="19494" y="182163"/>
                  <a:pt x="127444" y="10713"/>
                  <a:pt x="132524" y="5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フリーフォーム 1299">
            <a:extLst>
              <a:ext uri="{FF2B5EF4-FFF2-40B4-BE49-F238E27FC236}">
                <a16:creationId xmlns:a16="http://schemas.microsoft.com/office/drawing/2014/main" id="{BA4BE598-B241-4053-3032-7C1CC0590E44}"/>
              </a:ext>
            </a:extLst>
          </p:cNvPr>
          <p:cNvSpPr/>
          <p:nvPr/>
        </p:nvSpPr>
        <p:spPr>
          <a:xfrm>
            <a:off x="4952036" y="3657533"/>
            <a:ext cx="1204171" cy="343020"/>
          </a:xfrm>
          <a:custGeom>
            <a:avLst/>
            <a:gdLst>
              <a:gd name="connsiteX0" fmla="*/ 964 w 1204171"/>
              <a:gd name="connsiteY0" fmla="*/ 342967 h 343020"/>
              <a:gd name="connsiteX1" fmla="*/ 635964 w 1204171"/>
              <a:gd name="connsiteY1" fmla="*/ 50867 h 343020"/>
              <a:gd name="connsiteX2" fmla="*/ 1169364 w 1204171"/>
              <a:gd name="connsiteY2" fmla="*/ 63567 h 343020"/>
              <a:gd name="connsiteX3" fmla="*/ 1042364 w 1204171"/>
              <a:gd name="connsiteY3" fmla="*/ 67 h 343020"/>
              <a:gd name="connsiteX4" fmla="*/ 153364 w 1204171"/>
              <a:gd name="connsiteY4" fmla="*/ 50867 h 343020"/>
              <a:gd name="connsiteX5" fmla="*/ 483564 w 1204171"/>
              <a:gd name="connsiteY5" fmla="*/ 25467 h 343020"/>
              <a:gd name="connsiteX6" fmla="*/ 964 w 1204171"/>
              <a:gd name="connsiteY6" fmla="*/ 342967 h 343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04171" h="343020">
                <a:moveTo>
                  <a:pt x="964" y="342967"/>
                </a:moveTo>
                <a:cubicBezTo>
                  <a:pt x="26364" y="347200"/>
                  <a:pt x="441231" y="97434"/>
                  <a:pt x="635964" y="50867"/>
                </a:cubicBezTo>
                <a:cubicBezTo>
                  <a:pt x="830697" y="4300"/>
                  <a:pt x="1101631" y="72034"/>
                  <a:pt x="1169364" y="63567"/>
                </a:cubicBezTo>
                <a:cubicBezTo>
                  <a:pt x="1237097" y="55100"/>
                  <a:pt x="1211697" y="2184"/>
                  <a:pt x="1042364" y="67"/>
                </a:cubicBezTo>
                <a:cubicBezTo>
                  <a:pt x="873031" y="-2050"/>
                  <a:pt x="246497" y="46634"/>
                  <a:pt x="153364" y="50867"/>
                </a:cubicBezTo>
                <a:cubicBezTo>
                  <a:pt x="60231" y="55100"/>
                  <a:pt x="506847" y="-25333"/>
                  <a:pt x="483564" y="25467"/>
                </a:cubicBezTo>
                <a:cubicBezTo>
                  <a:pt x="460281" y="76267"/>
                  <a:pt x="-24436" y="338734"/>
                  <a:pt x="964" y="3429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1" name="フリーフォーム 1300">
            <a:extLst>
              <a:ext uri="{FF2B5EF4-FFF2-40B4-BE49-F238E27FC236}">
                <a16:creationId xmlns:a16="http://schemas.microsoft.com/office/drawing/2014/main" id="{A3B0D98B-627D-C70C-6FB8-7E8EB7E9DF92}"/>
              </a:ext>
            </a:extLst>
          </p:cNvPr>
          <p:cNvSpPr/>
          <p:nvPr/>
        </p:nvSpPr>
        <p:spPr>
          <a:xfrm>
            <a:off x="408994" y="3142341"/>
            <a:ext cx="4316382" cy="1773966"/>
          </a:xfrm>
          <a:custGeom>
            <a:avLst/>
            <a:gdLst>
              <a:gd name="connsiteX0" fmla="*/ 289506 w 4316382"/>
              <a:gd name="connsiteY0" fmla="*/ 1632859 h 1773966"/>
              <a:gd name="connsiteX1" fmla="*/ 3286706 w 4316382"/>
              <a:gd name="connsiteY1" fmla="*/ 350159 h 1773966"/>
              <a:gd name="connsiteX2" fmla="*/ 2423106 w 4316382"/>
              <a:gd name="connsiteY2" fmla="*/ 566059 h 1773966"/>
              <a:gd name="connsiteX3" fmla="*/ 4302706 w 4316382"/>
              <a:gd name="connsiteY3" fmla="*/ 7259 h 1773966"/>
              <a:gd name="connsiteX4" fmla="*/ 1267406 w 4316382"/>
              <a:gd name="connsiteY4" fmla="*/ 1035959 h 1773966"/>
              <a:gd name="connsiteX5" fmla="*/ 2258006 w 4316382"/>
              <a:gd name="connsiteY5" fmla="*/ 756559 h 1773966"/>
              <a:gd name="connsiteX6" fmla="*/ 340306 w 4316382"/>
              <a:gd name="connsiteY6" fmla="*/ 1645559 h 1773966"/>
              <a:gd name="connsiteX7" fmla="*/ 289506 w 4316382"/>
              <a:gd name="connsiteY7" fmla="*/ 1632859 h 177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16382" h="1773966">
                <a:moveTo>
                  <a:pt x="289506" y="1632859"/>
                </a:moveTo>
                <a:cubicBezTo>
                  <a:pt x="780573" y="1416959"/>
                  <a:pt x="2931106" y="527959"/>
                  <a:pt x="3286706" y="350159"/>
                </a:cubicBezTo>
                <a:cubicBezTo>
                  <a:pt x="3642306" y="172359"/>
                  <a:pt x="2253773" y="623209"/>
                  <a:pt x="2423106" y="566059"/>
                </a:cubicBezTo>
                <a:cubicBezTo>
                  <a:pt x="2592439" y="508909"/>
                  <a:pt x="4495323" y="-71058"/>
                  <a:pt x="4302706" y="7259"/>
                </a:cubicBezTo>
                <a:cubicBezTo>
                  <a:pt x="4110089" y="85576"/>
                  <a:pt x="1608189" y="911076"/>
                  <a:pt x="1267406" y="1035959"/>
                </a:cubicBezTo>
                <a:cubicBezTo>
                  <a:pt x="926623" y="1160842"/>
                  <a:pt x="2412523" y="654959"/>
                  <a:pt x="2258006" y="756559"/>
                </a:cubicBezTo>
                <a:cubicBezTo>
                  <a:pt x="2103489" y="858159"/>
                  <a:pt x="668389" y="1503742"/>
                  <a:pt x="340306" y="1645559"/>
                </a:cubicBezTo>
                <a:cubicBezTo>
                  <a:pt x="12223" y="1787376"/>
                  <a:pt x="-201561" y="1848759"/>
                  <a:pt x="289506" y="1632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2" name="フリーフォーム 1301">
            <a:extLst>
              <a:ext uri="{FF2B5EF4-FFF2-40B4-BE49-F238E27FC236}">
                <a16:creationId xmlns:a16="http://schemas.microsoft.com/office/drawing/2014/main" id="{C9C40A2A-917B-E98F-3FA9-2803B400681B}"/>
              </a:ext>
            </a:extLst>
          </p:cNvPr>
          <p:cNvSpPr/>
          <p:nvPr/>
        </p:nvSpPr>
        <p:spPr>
          <a:xfrm>
            <a:off x="2859547" y="2143694"/>
            <a:ext cx="2016028" cy="877444"/>
          </a:xfrm>
          <a:custGeom>
            <a:avLst/>
            <a:gdLst>
              <a:gd name="connsiteX0" fmla="*/ 10653 w 2016028"/>
              <a:gd name="connsiteY0" fmla="*/ 2606 h 877444"/>
              <a:gd name="connsiteX1" fmla="*/ 1928353 w 2016028"/>
              <a:gd name="connsiteY1" fmla="*/ 840806 h 877444"/>
              <a:gd name="connsiteX2" fmla="*/ 1610853 w 2016028"/>
              <a:gd name="connsiteY2" fmla="*/ 701106 h 877444"/>
              <a:gd name="connsiteX3" fmla="*/ 886953 w 2016028"/>
              <a:gd name="connsiteY3" fmla="*/ 459806 h 877444"/>
              <a:gd name="connsiteX4" fmla="*/ 1140953 w 2016028"/>
              <a:gd name="connsiteY4" fmla="*/ 574106 h 877444"/>
              <a:gd name="connsiteX5" fmla="*/ 10653 w 2016028"/>
              <a:gd name="connsiteY5" fmla="*/ 2606 h 877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6028" h="877444">
                <a:moveTo>
                  <a:pt x="10653" y="2606"/>
                </a:moveTo>
                <a:cubicBezTo>
                  <a:pt x="141886" y="47056"/>
                  <a:pt x="1661653" y="724389"/>
                  <a:pt x="1928353" y="840806"/>
                </a:cubicBezTo>
                <a:cubicBezTo>
                  <a:pt x="2195053" y="957223"/>
                  <a:pt x="1784420" y="764606"/>
                  <a:pt x="1610853" y="701106"/>
                </a:cubicBezTo>
                <a:cubicBezTo>
                  <a:pt x="1437286" y="637606"/>
                  <a:pt x="965270" y="480973"/>
                  <a:pt x="886953" y="459806"/>
                </a:cubicBezTo>
                <a:cubicBezTo>
                  <a:pt x="808636" y="438639"/>
                  <a:pt x="1280653" y="652423"/>
                  <a:pt x="1140953" y="574106"/>
                </a:cubicBezTo>
                <a:cubicBezTo>
                  <a:pt x="1001253" y="495789"/>
                  <a:pt x="-120580" y="-41844"/>
                  <a:pt x="10653" y="26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フリーフォーム 1302">
            <a:extLst>
              <a:ext uri="{FF2B5EF4-FFF2-40B4-BE49-F238E27FC236}">
                <a16:creationId xmlns:a16="http://schemas.microsoft.com/office/drawing/2014/main" id="{7BDAE582-5CBF-65D2-1604-FD67A833A31C}"/>
              </a:ext>
            </a:extLst>
          </p:cNvPr>
          <p:cNvSpPr/>
          <p:nvPr/>
        </p:nvSpPr>
        <p:spPr>
          <a:xfrm>
            <a:off x="3359853" y="1189030"/>
            <a:ext cx="1536639" cy="949536"/>
          </a:xfrm>
          <a:custGeom>
            <a:avLst/>
            <a:gdLst>
              <a:gd name="connsiteX0" fmla="*/ 2779 w 1536639"/>
              <a:gd name="connsiteY0" fmla="*/ 263686 h 949536"/>
              <a:gd name="connsiteX1" fmla="*/ 1086786 w 1536639"/>
              <a:gd name="connsiteY1" fmla="*/ 12964 h 949536"/>
              <a:gd name="connsiteX2" fmla="*/ 887682 w 1536639"/>
              <a:gd name="connsiteY2" fmla="*/ 35086 h 949536"/>
              <a:gd name="connsiteX3" fmla="*/ 1367005 w 1536639"/>
              <a:gd name="connsiteY3" fmla="*/ 27712 h 949536"/>
              <a:gd name="connsiteX4" fmla="*/ 1293263 w 1536639"/>
              <a:gd name="connsiteY4" fmla="*/ 57209 h 949536"/>
              <a:gd name="connsiteX5" fmla="*/ 1374379 w 1536639"/>
              <a:gd name="connsiteY5" fmla="*/ 263686 h 949536"/>
              <a:gd name="connsiteX6" fmla="*/ 1315386 w 1536639"/>
              <a:gd name="connsiteY6" fmla="*/ 226815 h 949536"/>
              <a:gd name="connsiteX7" fmla="*/ 1536612 w 1536639"/>
              <a:gd name="connsiteY7" fmla="*/ 949486 h 949536"/>
              <a:gd name="connsiteX8" fmla="*/ 1330134 w 1536639"/>
              <a:gd name="connsiteY8" fmla="*/ 263686 h 949536"/>
              <a:gd name="connsiteX9" fmla="*/ 1263766 w 1536639"/>
              <a:gd name="connsiteY9" fmla="*/ 123576 h 949536"/>
              <a:gd name="connsiteX10" fmla="*/ 865560 w 1536639"/>
              <a:gd name="connsiteY10" fmla="*/ 86705 h 949536"/>
              <a:gd name="connsiteX11" fmla="*/ 968799 w 1536639"/>
              <a:gd name="connsiteY11" fmla="*/ 12964 h 949536"/>
              <a:gd name="connsiteX12" fmla="*/ 400986 w 1536639"/>
              <a:gd name="connsiteY12" fmla="*/ 204693 h 949536"/>
              <a:gd name="connsiteX13" fmla="*/ 762321 w 1536639"/>
              <a:gd name="connsiteY13" fmla="*/ 116202 h 949536"/>
              <a:gd name="connsiteX14" fmla="*/ 2779 w 1536639"/>
              <a:gd name="connsiteY14" fmla="*/ 263686 h 94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36639" h="949536">
                <a:moveTo>
                  <a:pt x="2779" y="263686"/>
                </a:moveTo>
                <a:cubicBezTo>
                  <a:pt x="56857" y="246480"/>
                  <a:pt x="939302" y="51064"/>
                  <a:pt x="1086786" y="12964"/>
                </a:cubicBezTo>
                <a:cubicBezTo>
                  <a:pt x="1234270" y="-25136"/>
                  <a:pt x="840979" y="32628"/>
                  <a:pt x="887682" y="35086"/>
                </a:cubicBezTo>
                <a:cubicBezTo>
                  <a:pt x="934385" y="37544"/>
                  <a:pt x="1299408" y="24025"/>
                  <a:pt x="1367005" y="27712"/>
                </a:cubicBezTo>
                <a:cubicBezTo>
                  <a:pt x="1434602" y="31399"/>
                  <a:pt x="1292034" y="17880"/>
                  <a:pt x="1293263" y="57209"/>
                </a:cubicBezTo>
                <a:cubicBezTo>
                  <a:pt x="1294492" y="96538"/>
                  <a:pt x="1370692" y="235418"/>
                  <a:pt x="1374379" y="263686"/>
                </a:cubicBezTo>
                <a:cubicBezTo>
                  <a:pt x="1378066" y="291954"/>
                  <a:pt x="1288347" y="112515"/>
                  <a:pt x="1315386" y="226815"/>
                </a:cubicBezTo>
                <a:cubicBezTo>
                  <a:pt x="1342425" y="341115"/>
                  <a:pt x="1534154" y="943341"/>
                  <a:pt x="1536612" y="949486"/>
                </a:cubicBezTo>
                <a:cubicBezTo>
                  <a:pt x="1539070" y="955631"/>
                  <a:pt x="1375608" y="401338"/>
                  <a:pt x="1330134" y="263686"/>
                </a:cubicBezTo>
                <a:cubicBezTo>
                  <a:pt x="1284660" y="126034"/>
                  <a:pt x="1341195" y="153073"/>
                  <a:pt x="1263766" y="123576"/>
                </a:cubicBezTo>
                <a:cubicBezTo>
                  <a:pt x="1186337" y="94079"/>
                  <a:pt x="914721" y="105140"/>
                  <a:pt x="865560" y="86705"/>
                </a:cubicBezTo>
                <a:cubicBezTo>
                  <a:pt x="816399" y="68270"/>
                  <a:pt x="1046228" y="-6701"/>
                  <a:pt x="968799" y="12964"/>
                </a:cubicBezTo>
                <a:cubicBezTo>
                  <a:pt x="891370" y="32629"/>
                  <a:pt x="435399" y="187487"/>
                  <a:pt x="400986" y="204693"/>
                </a:cubicBezTo>
                <a:cubicBezTo>
                  <a:pt x="366573" y="221899"/>
                  <a:pt x="823773" y="108828"/>
                  <a:pt x="762321" y="116202"/>
                </a:cubicBezTo>
                <a:cubicBezTo>
                  <a:pt x="700869" y="123576"/>
                  <a:pt x="-51299" y="280892"/>
                  <a:pt x="2779" y="2636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4" name="フリーフォーム 1303">
            <a:extLst>
              <a:ext uri="{FF2B5EF4-FFF2-40B4-BE49-F238E27FC236}">
                <a16:creationId xmlns:a16="http://schemas.microsoft.com/office/drawing/2014/main" id="{B86F1E7E-B1DB-C257-806C-F55A593A5028}"/>
              </a:ext>
            </a:extLst>
          </p:cNvPr>
          <p:cNvSpPr/>
          <p:nvPr/>
        </p:nvSpPr>
        <p:spPr>
          <a:xfrm>
            <a:off x="4554852" y="1077074"/>
            <a:ext cx="295923" cy="1246965"/>
          </a:xfrm>
          <a:custGeom>
            <a:avLst/>
            <a:gdLst>
              <a:gd name="connsiteX0" fmla="*/ 9774 w 295923"/>
              <a:gd name="connsiteY0" fmla="*/ 43803 h 1246965"/>
              <a:gd name="connsiteX1" fmla="*/ 17148 w 295923"/>
              <a:gd name="connsiteY1" fmla="*/ 464132 h 1246965"/>
              <a:gd name="connsiteX2" fmla="*/ 179380 w 295923"/>
              <a:gd name="connsiteY2" fmla="*/ 891836 h 1246965"/>
              <a:gd name="connsiteX3" fmla="*/ 98264 w 295923"/>
              <a:gd name="connsiteY3" fmla="*/ 692732 h 1246965"/>
              <a:gd name="connsiteX4" fmla="*/ 289993 w 295923"/>
              <a:gd name="connsiteY4" fmla="*/ 1245797 h 1246965"/>
              <a:gd name="connsiteX5" fmla="*/ 231000 w 295923"/>
              <a:gd name="connsiteY5" fmla="*/ 832842 h 1246965"/>
              <a:gd name="connsiteX6" fmla="*/ 68767 w 295923"/>
              <a:gd name="connsiteY6" fmla="*/ 626365 h 1246965"/>
              <a:gd name="connsiteX7" fmla="*/ 2400 w 295923"/>
              <a:gd name="connsiteY7" fmla="*/ 338771 h 1246965"/>
              <a:gd name="connsiteX8" fmla="*/ 61393 w 295923"/>
              <a:gd name="connsiteY8" fmla="*/ 43803 h 1246965"/>
              <a:gd name="connsiteX9" fmla="*/ 9774 w 295923"/>
              <a:gd name="connsiteY9" fmla="*/ 43803 h 124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3" h="1246965">
                <a:moveTo>
                  <a:pt x="9774" y="43803"/>
                </a:moveTo>
                <a:cubicBezTo>
                  <a:pt x="2400" y="113858"/>
                  <a:pt x="-11120" y="322793"/>
                  <a:pt x="17148" y="464132"/>
                </a:cubicBezTo>
                <a:cubicBezTo>
                  <a:pt x="45416" y="605471"/>
                  <a:pt x="165861" y="853736"/>
                  <a:pt x="179380" y="891836"/>
                </a:cubicBezTo>
                <a:cubicBezTo>
                  <a:pt x="192899" y="929936"/>
                  <a:pt x="79829" y="633739"/>
                  <a:pt x="98264" y="692732"/>
                </a:cubicBezTo>
                <a:cubicBezTo>
                  <a:pt x="116699" y="751725"/>
                  <a:pt x="267870" y="1222445"/>
                  <a:pt x="289993" y="1245797"/>
                </a:cubicBezTo>
                <a:cubicBezTo>
                  <a:pt x="312116" y="1269149"/>
                  <a:pt x="267871" y="936081"/>
                  <a:pt x="231000" y="832842"/>
                </a:cubicBezTo>
                <a:cubicBezTo>
                  <a:pt x="194129" y="729603"/>
                  <a:pt x="106867" y="708710"/>
                  <a:pt x="68767" y="626365"/>
                </a:cubicBezTo>
                <a:cubicBezTo>
                  <a:pt x="30667" y="544020"/>
                  <a:pt x="3629" y="435865"/>
                  <a:pt x="2400" y="338771"/>
                </a:cubicBezTo>
                <a:cubicBezTo>
                  <a:pt x="1171" y="241677"/>
                  <a:pt x="60164" y="89277"/>
                  <a:pt x="61393" y="43803"/>
                </a:cubicBezTo>
                <a:cubicBezTo>
                  <a:pt x="62622" y="-1671"/>
                  <a:pt x="17148" y="-26252"/>
                  <a:pt x="9774" y="438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5" name="フリーフォーム 1304">
            <a:extLst>
              <a:ext uri="{FF2B5EF4-FFF2-40B4-BE49-F238E27FC236}">
                <a16:creationId xmlns:a16="http://schemas.microsoft.com/office/drawing/2014/main" id="{BD336645-812E-2901-2494-7A6CB2503C3B}"/>
              </a:ext>
            </a:extLst>
          </p:cNvPr>
          <p:cNvSpPr/>
          <p:nvPr/>
        </p:nvSpPr>
        <p:spPr>
          <a:xfrm>
            <a:off x="4882722" y="1789858"/>
            <a:ext cx="789101" cy="620281"/>
          </a:xfrm>
          <a:custGeom>
            <a:avLst/>
            <a:gdLst>
              <a:gd name="connsiteX0" fmla="*/ 161226 w 789101"/>
              <a:gd name="connsiteY0" fmla="*/ 2071 h 620281"/>
              <a:gd name="connsiteX1" fmla="*/ 441446 w 789101"/>
              <a:gd name="connsiteY1" fmla="*/ 282290 h 620281"/>
              <a:gd name="connsiteX2" fmla="*/ 102233 w 789101"/>
              <a:gd name="connsiteY2" fmla="*/ 533013 h 620281"/>
              <a:gd name="connsiteX3" fmla="*/ 360330 w 789101"/>
              <a:gd name="connsiteY3" fmla="*/ 370781 h 620281"/>
              <a:gd name="connsiteX4" fmla="*/ 706917 w 789101"/>
              <a:gd name="connsiteY4" fmla="*/ 333910 h 620281"/>
              <a:gd name="connsiteX5" fmla="*/ 588930 w 789101"/>
              <a:gd name="connsiteY5" fmla="*/ 363407 h 620281"/>
              <a:gd name="connsiteX6" fmla="*/ 6368 w 789101"/>
              <a:gd name="connsiteY6" fmla="*/ 584632 h 620281"/>
              <a:gd name="connsiteX7" fmla="*/ 308710 w 789101"/>
              <a:gd name="connsiteY7" fmla="*/ 540387 h 620281"/>
              <a:gd name="connsiteX8" fmla="*/ 773284 w 789101"/>
              <a:gd name="connsiteY8" fmla="*/ 503516 h 620281"/>
              <a:gd name="connsiteX9" fmla="*/ 611052 w 789101"/>
              <a:gd name="connsiteY9" fmla="*/ 533013 h 620281"/>
              <a:gd name="connsiteX10" fmla="*/ 788033 w 789101"/>
              <a:gd name="connsiteY10" fmla="*/ 614129 h 620281"/>
              <a:gd name="connsiteX11" fmla="*/ 677420 w 789101"/>
              <a:gd name="connsiteY11" fmla="*/ 348658 h 620281"/>
              <a:gd name="connsiteX12" fmla="*/ 522562 w 789101"/>
              <a:gd name="connsiteY12" fmla="*/ 179052 h 620281"/>
              <a:gd name="connsiteX13" fmla="*/ 544684 w 789101"/>
              <a:gd name="connsiteY13" fmla="*/ 363407 h 620281"/>
              <a:gd name="connsiteX14" fmla="*/ 426697 w 789101"/>
              <a:gd name="connsiteY14" fmla="*/ 164303 h 620281"/>
              <a:gd name="connsiteX15" fmla="*/ 161226 w 789101"/>
              <a:gd name="connsiteY15" fmla="*/ 2071 h 620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89101" h="620281">
                <a:moveTo>
                  <a:pt x="161226" y="2071"/>
                </a:moveTo>
                <a:cubicBezTo>
                  <a:pt x="163684" y="21735"/>
                  <a:pt x="451278" y="193800"/>
                  <a:pt x="441446" y="282290"/>
                </a:cubicBezTo>
                <a:cubicBezTo>
                  <a:pt x="431614" y="370780"/>
                  <a:pt x="115752" y="518265"/>
                  <a:pt x="102233" y="533013"/>
                </a:cubicBezTo>
                <a:cubicBezTo>
                  <a:pt x="88714" y="547762"/>
                  <a:pt x="259549" y="403965"/>
                  <a:pt x="360330" y="370781"/>
                </a:cubicBezTo>
                <a:cubicBezTo>
                  <a:pt x="461111" y="337597"/>
                  <a:pt x="668817" y="335139"/>
                  <a:pt x="706917" y="333910"/>
                </a:cubicBezTo>
                <a:cubicBezTo>
                  <a:pt x="745017" y="332681"/>
                  <a:pt x="705688" y="321620"/>
                  <a:pt x="588930" y="363407"/>
                </a:cubicBezTo>
                <a:cubicBezTo>
                  <a:pt x="472172" y="405194"/>
                  <a:pt x="53071" y="555135"/>
                  <a:pt x="6368" y="584632"/>
                </a:cubicBezTo>
                <a:cubicBezTo>
                  <a:pt x="-40335" y="614129"/>
                  <a:pt x="180891" y="553906"/>
                  <a:pt x="308710" y="540387"/>
                </a:cubicBezTo>
                <a:cubicBezTo>
                  <a:pt x="436529" y="526868"/>
                  <a:pt x="722894" y="504745"/>
                  <a:pt x="773284" y="503516"/>
                </a:cubicBezTo>
                <a:cubicBezTo>
                  <a:pt x="823674" y="502287"/>
                  <a:pt x="608594" y="514578"/>
                  <a:pt x="611052" y="533013"/>
                </a:cubicBezTo>
                <a:cubicBezTo>
                  <a:pt x="613510" y="551448"/>
                  <a:pt x="776972" y="644855"/>
                  <a:pt x="788033" y="614129"/>
                </a:cubicBezTo>
                <a:cubicBezTo>
                  <a:pt x="799094" y="583403"/>
                  <a:pt x="721665" y="421171"/>
                  <a:pt x="677420" y="348658"/>
                </a:cubicBezTo>
                <a:cubicBezTo>
                  <a:pt x="633175" y="276145"/>
                  <a:pt x="544685" y="176594"/>
                  <a:pt x="522562" y="179052"/>
                </a:cubicBezTo>
                <a:cubicBezTo>
                  <a:pt x="500439" y="181510"/>
                  <a:pt x="560661" y="365865"/>
                  <a:pt x="544684" y="363407"/>
                </a:cubicBezTo>
                <a:cubicBezTo>
                  <a:pt x="528707" y="360949"/>
                  <a:pt x="488148" y="220838"/>
                  <a:pt x="426697" y="164303"/>
                </a:cubicBezTo>
                <a:cubicBezTo>
                  <a:pt x="365246" y="107768"/>
                  <a:pt x="158768" y="-17593"/>
                  <a:pt x="161226" y="20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6" name="フリーフォーム 1305">
            <a:extLst>
              <a:ext uri="{FF2B5EF4-FFF2-40B4-BE49-F238E27FC236}">
                <a16:creationId xmlns:a16="http://schemas.microsoft.com/office/drawing/2014/main" id="{08BCF2A3-3A9A-72EA-673D-4BD22C04EA2A}"/>
              </a:ext>
            </a:extLst>
          </p:cNvPr>
          <p:cNvSpPr/>
          <p:nvPr/>
        </p:nvSpPr>
        <p:spPr>
          <a:xfrm>
            <a:off x="1759020" y="2995625"/>
            <a:ext cx="2115353" cy="799576"/>
          </a:xfrm>
          <a:custGeom>
            <a:avLst/>
            <a:gdLst>
              <a:gd name="connsiteX0" fmla="*/ 40283 w 2115353"/>
              <a:gd name="connsiteY0" fmla="*/ 787336 h 799576"/>
              <a:gd name="connsiteX1" fmla="*/ 2105057 w 2115353"/>
              <a:gd name="connsiteY1" fmla="*/ 5672 h 799576"/>
              <a:gd name="connsiteX2" fmla="*/ 858819 w 2115353"/>
              <a:gd name="connsiteY2" fmla="*/ 433375 h 799576"/>
              <a:gd name="connsiteX3" fmla="*/ 1382386 w 2115353"/>
              <a:gd name="connsiteY3" fmla="*/ 411252 h 799576"/>
              <a:gd name="connsiteX4" fmla="*/ 888315 w 2115353"/>
              <a:gd name="connsiteY4" fmla="*/ 462872 h 799576"/>
              <a:gd name="connsiteX5" fmla="*/ 372122 w 2115353"/>
              <a:gd name="connsiteY5" fmla="*/ 536614 h 799576"/>
              <a:gd name="connsiteX6" fmla="*/ 711335 w 2115353"/>
              <a:gd name="connsiteY6" fmla="*/ 484994 h 799576"/>
              <a:gd name="connsiteX7" fmla="*/ 40283 w 2115353"/>
              <a:gd name="connsiteY7" fmla="*/ 787336 h 79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53" h="799576">
                <a:moveTo>
                  <a:pt x="40283" y="787336"/>
                </a:moveTo>
                <a:cubicBezTo>
                  <a:pt x="272570" y="707449"/>
                  <a:pt x="1968634" y="64665"/>
                  <a:pt x="2105057" y="5672"/>
                </a:cubicBezTo>
                <a:cubicBezTo>
                  <a:pt x="2241480" y="-53322"/>
                  <a:pt x="979264" y="365778"/>
                  <a:pt x="858819" y="433375"/>
                </a:cubicBezTo>
                <a:cubicBezTo>
                  <a:pt x="738374" y="500972"/>
                  <a:pt x="1377470" y="406336"/>
                  <a:pt x="1382386" y="411252"/>
                </a:cubicBezTo>
                <a:cubicBezTo>
                  <a:pt x="1387302" y="416168"/>
                  <a:pt x="1056692" y="441978"/>
                  <a:pt x="888315" y="462872"/>
                </a:cubicBezTo>
                <a:cubicBezTo>
                  <a:pt x="719938" y="483766"/>
                  <a:pt x="401619" y="532927"/>
                  <a:pt x="372122" y="536614"/>
                </a:cubicBezTo>
                <a:cubicBezTo>
                  <a:pt x="342625" y="540301"/>
                  <a:pt x="769099" y="438291"/>
                  <a:pt x="711335" y="484994"/>
                </a:cubicBezTo>
                <a:cubicBezTo>
                  <a:pt x="653571" y="531697"/>
                  <a:pt x="-192004" y="867223"/>
                  <a:pt x="40283" y="7873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7" name="フリーフォーム 1306">
            <a:extLst>
              <a:ext uri="{FF2B5EF4-FFF2-40B4-BE49-F238E27FC236}">
                <a16:creationId xmlns:a16="http://schemas.microsoft.com/office/drawing/2014/main" id="{33053585-E4C4-5C1E-D9D8-01664C6078FE}"/>
              </a:ext>
            </a:extLst>
          </p:cNvPr>
          <p:cNvSpPr/>
          <p:nvPr/>
        </p:nvSpPr>
        <p:spPr>
          <a:xfrm>
            <a:off x="4223683" y="4144297"/>
            <a:ext cx="1948517" cy="1468832"/>
          </a:xfrm>
          <a:custGeom>
            <a:avLst/>
            <a:gdLst>
              <a:gd name="connsiteX0" fmla="*/ 1948517 w 1948517"/>
              <a:gd name="connsiteY0" fmla="*/ 0 h 1468832"/>
              <a:gd name="connsiteX1" fmla="*/ 311446 w 1948517"/>
              <a:gd name="connsiteY1" fmla="*/ 855406 h 1468832"/>
              <a:gd name="connsiteX2" fmla="*/ 827640 w 1948517"/>
              <a:gd name="connsiteY2" fmla="*/ 634180 h 1468832"/>
              <a:gd name="connsiteX3" fmla="*/ 1730 w 1948517"/>
              <a:gd name="connsiteY3" fmla="*/ 1467464 h 1468832"/>
              <a:gd name="connsiteX4" fmla="*/ 1093111 w 1948517"/>
              <a:gd name="connsiteY4" fmla="*/ 405580 h 1468832"/>
              <a:gd name="connsiteX5" fmla="*/ 916130 w 1948517"/>
              <a:gd name="connsiteY5" fmla="*/ 494071 h 1468832"/>
              <a:gd name="connsiteX6" fmla="*/ 1948517 w 1948517"/>
              <a:gd name="connsiteY6" fmla="*/ 0 h 146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8517" h="1468832">
                <a:moveTo>
                  <a:pt x="1948517" y="0"/>
                </a:moveTo>
                <a:lnTo>
                  <a:pt x="311446" y="855406"/>
                </a:lnTo>
                <a:cubicBezTo>
                  <a:pt x="124633" y="961103"/>
                  <a:pt x="879259" y="532170"/>
                  <a:pt x="827640" y="634180"/>
                </a:cubicBezTo>
                <a:cubicBezTo>
                  <a:pt x="776021" y="736190"/>
                  <a:pt x="-42515" y="1505564"/>
                  <a:pt x="1730" y="1467464"/>
                </a:cubicBezTo>
                <a:cubicBezTo>
                  <a:pt x="45975" y="1429364"/>
                  <a:pt x="940711" y="567812"/>
                  <a:pt x="1093111" y="405580"/>
                </a:cubicBezTo>
                <a:cubicBezTo>
                  <a:pt x="1245511" y="243348"/>
                  <a:pt x="916130" y="494071"/>
                  <a:pt x="916130" y="494071"/>
                </a:cubicBezTo>
                <a:lnTo>
                  <a:pt x="1948517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8" name="フリーフォーム 1307">
            <a:extLst>
              <a:ext uri="{FF2B5EF4-FFF2-40B4-BE49-F238E27FC236}">
                <a16:creationId xmlns:a16="http://schemas.microsoft.com/office/drawing/2014/main" id="{D7D8A801-3D94-A754-18CB-9B9740ABB2C5}"/>
              </a:ext>
            </a:extLst>
          </p:cNvPr>
          <p:cNvSpPr/>
          <p:nvPr/>
        </p:nvSpPr>
        <p:spPr>
          <a:xfrm>
            <a:off x="3640478" y="5261698"/>
            <a:ext cx="1501396" cy="2464114"/>
          </a:xfrm>
          <a:custGeom>
            <a:avLst/>
            <a:gdLst>
              <a:gd name="connsiteX0" fmla="*/ 1499335 w 1501396"/>
              <a:gd name="connsiteY0" fmla="*/ 10850 h 2464114"/>
              <a:gd name="connsiteX1" fmla="*/ 806161 w 1501396"/>
              <a:gd name="connsiteY1" fmla="*/ 1456192 h 2464114"/>
              <a:gd name="connsiteX2" fmla="*/ 968393 w 1501396"/>
              <a:gd name="connsiteY2" fmla="*/ 1212844 h 2464114"/>
              <a:gd name="connsiteX3" fmla="*/ 2374 w 1501396"/>
              <a:gd name="connsiteY3" fmla="*/ 2459083 h 2464114"/>
              <a:gd name="connsiteX4" fmla="*/ 1292857 w 1501396"/>
              <a:gd name="connsiteY4" fmla="*/ 667154 h 2464114"/>
              <a:gd name="connsiteX5" fmla="*/ 1152748 w 1501396"/>
              <a:gd name="connsiteY5" fmla="*/ 858883 h 2464114"/>
              <a:gd name="connsiteX6" fmla="*/ 1255987 w 1501396"/>
              <a:gd name="connsiteY6" fmla="*/ 438554 h 2464114"/>
              <a:gd name="connsiteX7" fmla="*/ 1027387 w 1501396"/>
              <a:gd name="connsiteY7" fmla="*/ 777767 h 2464114"/>
              <a:gd name="connsiteX8" fmla="*/ 1499335 w 1501396"/>
              <a:gd name="connsiteY8" fmla="*/ 10850 h 2464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1396" h="2464114">
                <a:moveTo>
                  <a:pt x="1499335" y="10850"/>
                </a:moveTo>
                <a:cubicBezTo>
                  <a:pt x="1462464" y="123921"/>
                  <a:pt x="894651" y="1255860"/>
                  <a:pt x="806161" y="1456192"/>
                </a:cubicBezTo>
                <a:cubicBezTo>
                  <a:pt x="717671" y="1656524"/>
                  <a:pt x="1102357" y="1045696"/>
                  <a:pt x="968393" y="1212844"/>
                </a:cubicBezTo>
                <a:cubicBezTo>
                  <a:pt x="834429" y="1379992"/>
                  <a:pt x="-51703" y="2550031"/>
                  <a:pt x="2374" y="2459083"/>
                </a:cubicBezTo>
                <a:cubicBezTo>
                  <a:pt x="56451" y="2368135"/>
                  <a:pt x="1101128" y="933854"/>
                  <a:pt x="1292857" y="667154"/>
                </a:cubicBezTo>
                <a:cubicBezTo>
                  <a:pt x="1484586" y="400454"/>
                  <a:pt x="1158893" y="896983"/>
                  <a:pt x="1152748" y="858883"/>
                </a:cubicBezTo>
                <a:cubicBezTo>
                  <a:pt x="1146603" y="820783"/>
                  <a:pt x="1276880" y="452073"/>
                  <a:pt x="1255987" y="438554"/>
                </a:cubicBezTo>
                <a:cubicBezTo>
                  <a:pt x="1235094" y="425035"/>
                  <a:pt x="988058" y="851509"/>
                  <a:pt x="1027387" y="777767"/>
                </a:cubicBezTo>
                <a:cubicBezTo>
                  <a:pt x="1066716" y="704025"/>
                  <a:pt x="1536206" y="-102221"/>
                  <a:pt x="1499335" y="108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9" name="フリーフォーム 1308">
            <a:extLst>
              <a:ext uri="{FF2B5EF4-FFF2-40B4-BE49-F238E27FC236}">
                <a16:creationId xmlns:a16="http://schemas.microsoft.com/office/drawing/2014/main" id="{8A617F93-A600-2774-C1B8-C33EE56D2D9E}"/>
              </a:ext>
            </a:extLst>
          </p:cNvPr>
          <p:cNvSpPr/>
          <p:nvPr/>
        </p:nvSpPr>
        <p:spPr>
          <a:xfrm>
            <a:off x="3937522" y="7307730"/>
            <a:ext cx="175946" cy="566410"/>
          </a:xfrm>
          <a:custGeom>
            <a:avLst/>
            <a:gdLst>
              <a:gd name="connsiteX0" fmla="*/ 88788 w 175946"/>
              <a:gd name="connsiteY0" fmla="*/ 96 h 566410"/>
              <a:gd name="connsiteX1" fmla="*/ 22420 w 175946"/>
              <a:gd name="connsiteY1" fmla="*/ 295064 h 566410"/>
              <a:gd name="connsiteX2" fmla="*/ 169904 w 175946"/>
              <a:gd name="connsiteY2" fmla="*/ 553160 h 566410"/>
              <a:gd name="connsiteX3" fmla="*/ 133033 w 175946"/>
              <a:gd name="connsiteY3" fmla="*/ 501541 h 566410"/>
              <a:gd name="connsiteX4" fmla="*/ 297 w 175946"/>
              <a:gd name="connsiteY4" fmla="*/ 265567 h 566410"/>
              <a:gd name="connsiteX5" fmla="*/ 88788 w 175946"/>
              <a:gd name="connsiteY5" fmla="*/ 96 h 566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946" h="566410">
                <a:moveTo>
                  <a:pt x="88788" y="96"/>
                </a:moveTo>
                <a:cubicBezTo>
                  <a:pt x="92475" y="5012"/>
                  <a:pt x="8901" y="202887"/>
                  <a:pt x="22420" y="295064"/>
                </a:cubicBezTo>
                <a:cubicBezTo>
                  <a:pt x="35939" y="387241"/>
                  <a:pt x="169904" y="553160"/>
                  <a:pt x="169904" y="553160"/>
                </a:cubicBezTo>
                <a:cubicBezTo>
                  <a:pt x="188340" y="587573"/>
                  <a:pt x="161301" y="549473"/>
                  <a:pt x="133033" y="501541"/>
                </a:cubicBezTo>
                <a:cubicBezTo>
                  <a:pt x="104765" y="453609"/>
                  <a:pt x="6442" y="351599"/>
                  <a:pt x="297" y="265567"/>
                </a:cubicBezTo>
                <a:cubicBezTo>
                  <a:pt x="-5848" y="179535"/>
                  <a:pt x="85101" y="-4820"/>
                  <a:pt x="88788" y="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0" name="フリーフォーム 1309">
            <a:extLst>
              <a:ext uri="{FF2B5EF4-FFF2-40B4-BE49-F238E27FC236}">
                <a16:creationId xmlns:a16="http://schemas.microsoft.com/office/drawing/2014/main" id="{23649E65-7808-F1A2-E48E-C1C2AB857A5D}"/>
              </a:ext>
            </a:extLst>
          </p:cNvPr>
          <p:cNvSpPr/>
          <p:nvPr/>
        </p:nvSpPr>
        <p:spPr>
          <a:xfrm>
            <a:off x="4418661" y="9033135"/>
            <a:ext cx="155960" cy="632929"/>
          </a:xfrm>
          <a:custGeom>
            <a:avLst/>
            <a:gdLst>
              <a:gd name="connsiteX0" fmla="*/ 5855 w 155960"/>
              <a:gd name="connsiteY0" fmla="*/ 252 h 632929"/>
              <a:gd name="connsiteX1" fmla="*/ 13229 w 155960"/>
              <a:gd name="connsiteY1" fmla="*/ 317342 h 632929"/>
              <a:gd name="connsiteX2" fmla="*/ 153339 w 155960"/>
              <a:gd name="connsiteY2" fmla="*/ 627059 h 632929"/>
              <a:gd name="connsiteX3" fmla="*/ 101720 w 155960"/>
              <a:gd name="connsiteY3" fmla="*/ 509071 h 632929"/>
              <a:gd name="connsiteX4" fmla="*/ 64849 w 155960"/>
              <a:gd name="connsiteY4" fmla="*/ 368962 h 632929"/>
              <a:gd name="connsiteX5" fmla="*/ 13229 w 155960"/>
              <a:gd name="connsiteY5" fmla="*/ 265723 h 632929"/>
              <a:gd name="connsiteX6" fmla="*/ 5855 w 155960"/>
              <a:gd name="connsiteY6" fmla="*/ 252 h 63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5960" h="632929">
                <a:moveTo>
                  <a:pt x="5855" y="252"/>
                </a:moveTo>
                <a:cubicBezTo>
                  <a:pt x="5855" y="8855"/>
                  <a:pt x="-11352" y="212874"/>
                  <a:pt x="13229" y="317342"/>
                </a:cubicBezTo>
                <a:cubicBezTo>
                  <a:pt x="37810" y="421810"/>
                  <a:pt x="138591" y="595104"/>
                  <a:pt x="153339" y="627059"/>
                </a:cubicBezTo>
                <a:cubicBezTo>
                  <a:pt x="168087" y="659014"/>
                  <a:pt x="116468" y="552087"/>
                  <a:pt x="101720" y="509071"/>
                </a:cubicBezTo>
                <a:cubicBezTo>
                  <a:pt x="86972" y="466055"/>
                  <a:pt x="79597" y="409520"/>
                  <a:pt x="64849" y="368962"/>
                </a:cubicBezTo>
                <a:cubicBezTo>
                  <a:pt x="50101" y="328404"/>
                  <a:pt x="21832" y="325946"/>
                  <a:pt x="13229" y="265723"/>
                </a:cubicBezTo>
                <a:cubicBezTo>
                  <a:pt x="4626" y="205500"/>
                  <a:pt x="5855" y="-8351"/>
                  <a:pt x="5855" y="2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1" name="フリーフォーム 1310">
            <a:extLst>
              <a:ext uri="{FF2B5EF4-FFF2-40B4-BE49-F238E27FC236}">
                <a16:creationId xmlns:a16="http://schemas.microsoft.com/office/drawing/2014/main" id="{77C8C767-7F38-432D-8ABB-EA5B8A0BF6AF}"/>
              </a:ext>
            </a:extLst>
          </p:cNvPr>
          <p:cNvSpPr/>
          <p:nvPr/>
        </p:nvSpPr>
        <p:spPr>
          <a:xfrm>
            <a:off x="3885645" y="7690602"/>
            <a:ext cx="347203" cy="1696785"/>
          </a:xfrm>
          <a:custGeom>
            <a:avLst/>
            <a:gdLst>
              <a:gd name="connsiteX0" fmla="*/ 555 w 347203"/>
              <a:gd name="connsiteY0" fmla="*/ 682 h 1696785"/>
              <a:gd name="connsiteX1" fmla="*/ 192284 w 347203"/>
              <a:gd name="connsiteY1" fmla="*/ 1121559 h 1696785"/>
              <a:gd name="connsiteX2" fmla="*/ 162787 w 347203"/>
              <a:gd name="connsiteY2" fmla="*/ 937204 h 1696785"/>
              <a:gd name="connsiteX3" fmla="*/ 347142 w 347203"/>
              <a:gd name="connsiteY3" fmla="*/ 1696746 h 1696785"/>
              <a:gd name="connsiteX4" fmla="*/ 140665 w 347203"/>
              <a:gd name="connsiteY4" fmla="*/ 966701 h 1696785"/>
              <a:gd name="connsiteX5" fmla="*/ 555 w 347203"/>
              <a:gd name="connsiteY5" fmla="*/ 682 h 1696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7203" h="1696785">
                <a:moveTo>
                  <a:pt x="555" y="682"/>
                </a:moveTo>
                <a:cubicBezTo>
                  <a:pt x="9158" y="26492"/>
                  <a:pt x="165245" y="965472"/>
                  <a:pt x="192284" y="1121559"/>
                </a:cubicBezTo>
                <a:cubicBezTo>
                  <a:pt x="219323" y="1277646"/>
                  <a:pt x="136977" y="841340"/>
                  <a:pt x="162787" y="937204"/>
                </a:cubicBezTo>
                <a:cubicBezTo>
                  <a:pt x="188597" y="1033068"/>
                  <a:pt x="350829" y="1691830"/>
                  <a:pt x="347142" y="1696746"/>
                </a:cubicBezTo>
                <a:cubicBezTo>
                  <a:pt x="343455" y="1701662"/>
                  <a:pt x="195971" y="1245691"/>
                  <a:pt x="140665" y="966701"/>
                </a:cubicBezTo>
                <a:cubicBezTo>
                  <a:pt x="85359" y="687711"/>
                  <a:pt x="-8048" y="-25128"/>
                  <a:pt x="555" y="6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2" name="フリーフォーム 1311">
            <a:extLst>
              <a:ext uri="{FF2B5EF4-FFF2-40B4-BE49-F238E27FC236}">
                <a16:creationId xmlns:a16="http://schemas.microsoft.com/office/drawing/2014/main" id="{A163705D-DF9A-CA40-B821-7D0BC171BDDA}"/>
              </a:ext>
            </a:extLst>
          </p:cNvPr>
          <p:cNvSpPr/>
          <p:nvPr/>
        </p:nvSpPr>
        <p:spPr>
          <a:xfrm>
            <a:off x="4541424" y="7490454"/>
            <a:ext cx="158552" cy="358202"/>
          </a:xfrm>
          <a:custGeom>
            <a:avLst/>
            <a:gdLst>
              <a:gd name="connsiteX0" fmla="*/ 96 w 158552"/>
              <a:gd name="connsiteY0" fmla="*/ 6 h 358202"/>
              <a:gd name="connsiteX1" fmla="*/ 129636 w 158552"/>
              <a:gd name="connsiteY1" fmla="*/ 243846 h 358202"/>
              <a:gd name="connsiteX2" fmla="*/ 137256 w 158552"/>
              <a:gd name="connsiteY2" fmla="*/ 358146 h 358202"/>
              <a:gd name="connsiteX3" fmla="*/ 137256 w 158552"/>
              <a:gd name="connsiteY3" fmla="*/ 259086 h 358202"/>
              <a:gd name="connsiteX4" fmla="*/ 152496 w 158552"/>
              <a:gd name="connsiteY4" fmla="*/ 251466 h 358202"/>
              <a:gd name="connsiteX5" fmla="*/ 96 w 158552"/>
              <a:gd name="connsiteY5" fmla="*/ 6 h 358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552" h="358202">
                <a:moveTo>
                  <a:pt x="96" y="6"/>
                </a:moveTo>
                <a:cubicBezTo>
                  <a:pt x="-3714" y="-1264"/>
                  <a:pt x="106776" y="184156"/>
                  <a:pt x="129636" y="243846"/>
                </a:cubicBezTo>
                <a:cubicBezTo>
                  <a:pt x="152496" y="303536"/>
                  <a:pt x="135986" y="355606"/>
                  <a:pt x="137256" y="358146"/>
                </a:cubicBezTo>
                <a:cubicBezTo>
                  <a:pt x="138526" y="360686"/>
                  <a:pt x="134716" y="276866"/>
                  <a:pt x="137256" y="259086"/>
                </a:cubicBezTo>
                <a:cubicBezTo>
                  <a:pt x="139796" y="241306"/>
                  <a:pt x="171546" y="293376"/>
                  <a:pt x="152496" y="251466"/>
                </a:cubicBezTo>
                <a:cubicBezTo>
                  <a:pt x="133446" y="209556"/>
                  <a:pt x="3906" y="1276"/>
                  <a:pt x="96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3" name="フリーフォーム 1312">
            <a:extLst>
              <a:ext uri="{FF2B5EF4-FFF2-40B4-BE49-F238E27FC236}">
                <a16:creationId xmlns:a16="http://schemas.microsoft.com/office/drawing/2014/main" id="{6F10A41C-FF6E-59DE-8BDD-D1AD8FF960E7}"/>
              </a:ext>
            </a:extLst>
          </p:cNvPr>
          <p:cNvSpPr/>
          <p:nvPr/>
        </p:nvSpPr>
        <p:spPr>
          <a:xfrm>
            <a:off x="5021580" y="7739945"/>
            <a:ext cx="365760" cy="62962"/>
          </a:xfrm>
          <a:custGeom>
            <a:avLst/>
            <a:gdLst>
              <a:gd name="connsiteX0" fmla="*/ 0 w 365760"/>
              <a:gd name="connsiteY0" fmla="*/ 40075 h 62962"/>
              <a:gd name="connsiteX1" fmla="*/ 243840 w 365760"/>
              <a:gd name="connsiteY1" fmla="*/ 17215 h 62962"/>
              <a:gd name="connsiteX2" fmla="*/ 365760 w 365760"/>
              <a:gd name="connsiteY2" fmla="*/ 62935 h 62962"/>
              <a:gd name="connsiteX3" fmla="*/ 243840 w 365760"/>
              <a:gd name="connsiteY3" fmla="*/ 9595 h 62962"/>
              <a:gd name="connsiteX4" fmla="*/ 243840 w 365760"/>
              <a:gd name="connsiteY4" fmla="*/ 1975 h 62962"/>
              <a:gd name="connsiteX5" fmla="*/ 0 w 365760"/>
              <a:gd name="connsiteY5" fmla="*/ 40075 h 6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" h="62962">
                <a:moveTo>
                  <a:pt x="0" y="40075"/>
                </a:moveTo>
                <a:cubicBezTo>
                  <a:pt x="0" y="42615"/>
                  <a:pt x="182880" y="13405"/>
                  <a:pt x="243840" y="17215"/>
                </a:cubicBezTo>
                <a:cubicBezTo>
                  <a:pt x="304800" y="21025"/>
                  <a:pt x="365760" y="64205"/>
                  <a:pt x="365760" y="62935"/>
                </a:cubicBezTo>
                <a:cubicBezTo>
                  <a:pt x="365760" y="61665"/>
                  <a:pt x="243840" y="9595"/>
                  <a:pt x="243840" y="9595"/>
                </a:cubicBezTo>
                <a:cubicBezTo>
                  <a:pt x="223520" y="-565"/>
                  <a:pt x="278130" y="-1835"/>
                  <a:pt x="243840" y="1975"/>
                </a:cubicBezTo>
                <a:cubicBezTo>
                  <a:pt x="209550" y="5785"/>
                  <a:pt x="0" y="37535"/>
                  <a:pt x="0" y="400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4" name="フリーフォーム 1313">
            <a:extLst>
              <a:ext uri="{FF2B5EF4-FFF2-40B4-BE49-F238E27FC236}">
                <a16:creationId xmlns:a16="http://schemas.microsoft.com/office/drawing/2014/main" id="{6056DD83-1B3D-6B67-1AB3-9FB0EC074DEB}"/>
              </a:ext>
            </a:extLst>
          </p:cNvPr>
          <p:cNvSpPr/>
          <p:nvPr/>
        </p:nvSpPr>
        <p:spPr>
          <a:xfrm>
            <a:off x="5829143" y="6423485"/>
            <a:ext cx="542270" cy="168508"/>
          </a:xfrm>
          <a:custGeom>
            <a:avLst/>
            <a:gdLst>
              <a:gd name="connsiteX0" fmla="*/ 157 w 542270"/>
              <a:gd name="connsiteY0" fmla="*/ 175 h 168508"/>
              <a:gd name="connsiteX1" fmla="*/ 503077 w 542270"/>
              <a:gd name="connsiteY1" fmla="*/ 160195 h 168508"/>
              <a:gd name="connsiteX2" fmla="*/ 449737 w 542270"/>
              <a:gd name="connsiteY2" fmla="*/ 129715 h 168508"/>
              <a:gd name="connsiteX3" fmla="*/ 157 w 542270"/>
              <a:gd name="connsiteY3" fmla="*/ 175 h 16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270" h="168508">
                <a:moveTo>
                  <a:pt x="157" y="175"/>
                </a:moveTo>
                <a:cubicBezTo>
                  <a:pt x="9047" y="5255"/>
                  <a:pt x="428147" y="138605"/>
                  <a:pt x="503077" y="160195"/>
                </a:cubicBezTo>
                <a:cubicBezTo>
                  <a:pt x="578007" y="181785"/>
                  <a:pt x="537367" y="157655"/>
                  <a:pt x="449737" y="129715"/>
                </a:cubicBezTo>
                <a:cubicBezTo>
                  <a:pt x="362107" y="101775"/>
                  <a:pt x="-8733" y="-4905"/>
                  <a:pt x="157" y="1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6" name="フリーフォーム 1315">
            <a:extLst>
              <a:ext uri="{FF2B5EF4-FFF2-40B4-BE49-F238E27FC236}">
                <a16:creationId xmlns:a16="http://schemas.microsoft.com/office/drawing/2014/main" id="{C2A1F81F-E480-64D8-9B12-15C418FEC2FD}"/>
              </a:ext>
            </a:extLst>
          </p:cNvPr>
          <p:cNvSpPr/>
          <p:nvPr/>
        </p:nvSpPr>
        <p:spPr>
          <a:xfrm>
            <a:off x="7853568" y="6118575"/>
            <a:ext cx="424881" cy="2738050"/>
          </a:xfrm>
          <a:custGeom>
            <a:avLst/>
            <a:gdLst>
              <a:gd name="connsiteX0" fmla="*/ 1563 w 424881"/>
              <a:gd name="connsiteY0" fmla="*/ 12259 h 2738050"/>
              <a:gd name="connsiteX1" fmla="*/ 297655 w 424881"/>
              <a:gd name="connsiteY1" fmla="*/ 2032648 h 2738050"/>
              <a:gd name="connsiteX2" fmla="*/ 271529 w 424881"/>
              <a:gd name="connsiteY2" fmla="*/ 1658179 h 2738050"/>
              <a:gd name="connsiteX3" fmla="*/ 410866 w 424881"/>
              <a:gd name="connsiteY3" fmla="*/ 2668374 h 2738050"/>
              <a:gd name="connsiteX4" fmla="*/ 393449 w 424881"/>
              <a:gd name="connsiteY4" fmla="*/ 2502911 h 2738050"/>
              <a:gd name="connsiteX5" fmla="*/ 175735 w 424881"/>
              <a:gd name="connsiteY5" fmla="*/ 1318545 h 2738050"/>
              <a:gd name="connsiteX6" fmla="*/ 271529 w 424881"/>
              <a:gd name="connsiteY6" fmla="*/ 1571094 h 2738050"/>
              <a:gd name="connsiteX7" fmla="*/ 88649 w 424881"/>
              <a:gd name="connsiteY7" fmla="*/ 856991 h 2738050"/>
              <a:gd name="connsiteX8" fmla="*/ 175735 w 424881"/>
              <a:gd name="connsiteY8" fmla="*/ 1170499 h 2738050"/>
              <a:gd name="connsiteX9" fmla="*/ 1563 w 424881"/>
              <a:gd name="connsiteY9" fmla="*/ 12259 h 273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4881" h="2738050">
                <a:moveTo>
                  <a:pt x="1563" y="12259"/>
                </a:moveTo>
                <a:cubicBezTo>
                  <a:pt x="21883" y="155950"/>
                  <a:pt x="252661" y="1758328"/>
                  <a:pt x="297655" y="2032648"/>
                </a:cubicBezTo>
                <a:cubicBezTo>
                  <a:pt x="342649" y="2306968"/>
                  <a:pt x="252661" y="1552225"/>
                  <a:pt x="271529" y="1658179"/>
                </a:cubicBezTo>
                <a:cubicBezTo>
                  <a:pt x="290397" y="1764133"/>
                  <a:pt x="390546" y="2527585"/>
                  <a:pt x="410866" y="2668374"/>
                </a:cubicBezTo>
                <a:cubicBezTo>
                  <a:pt x="431186" y="2809163"/>
                  <a:pt x="432637" y="2727882"/>
                  <a:pt x="393449" y="2502911"/>
                </a:cubicBezTo>
                <a:cubicBezTo>
                  <a:pt x="354261" y="2277940"/>
                  <a:pt x="196055" y="1473848"/>
                  <a:pt x="175735" y="1318545"/>
                </a:cubicBezTo>
                <a:cubicBezTo>
                  <a:pt x="155415" y="1163242"/>
                  <a:pt x="286043" y="1648020"/>
                  <a:pt x="271529" y="1571094"/>
                </a:cubicBezTo>
                <a:cubicBezTo>
                  <a:pt x="257015" y="1494168"/>
                  <a:pt x="104615" y="923757"/>
                  <a:pt x="88649" y="856991"/>
                </a:cubicBezTo>
                <a:cubicBezTo>
                  <a:pt x="72683" y="790225"/>
                  <a:pt x="185895" y="1308385"/>
                  <a:pt x="175735" y="1170499"/>
                </a:cubicBezTo>
                <a:cubicBezTo>
                  <a:pt x="165575" y="1032613"/>
                  <a:pt x="-18757" y="-131432"/>
                  <a:pt x="1563" y="122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7" name="フリーフォーム 1316">
            <a:extLst>
              <a:ext uri="{FF2B5EF4-FFF2-40B4-BE49-F238E27FC236}">
                <a16:creationId xmlns:a16="http://schemas.microsoft.com/office/drawing/2014/main" id="{4A1A181C-E9F6-561B-A11B-7F01A7D2B7C9}"/>
              </a:ext>
            </a:extLst>
          </p:cNvPr>
          <p:cNvSpPr/>
          <p:nvPr/>
        </p:nvSpPr>
        <p:spPr>
          <a:xfrm>
            <a:off x="4813522" y="6942074"/>
            <a:ext cx="432662" cy="472266"/>
          </a:xfrm>
          <a:custGeom>
            <a:avLst/>
            <a:gdLst>
              <a:gd name="connsiteX0" fmla="*/ 431718 w 432662"/>
              <a:gd name="connsiteY0" fmla="*/ 1337 h 472266"/>
              <a:gd name="connsiteX1" fmla="*/ 14711 w 432662"/>
              <a:gd name="connsiteY1" fmla="*/ 458537 h 472266"/>
              <a:gd name="connsiteX2" fmla="*/ 125243 w 432662"/>
              <a:gd name="connsiteY2" fmla="*/ 322884 h 472266"/>
              <a:gd name="connsiteX3" fmla="*/ 431718 w 432662"/>
              <a:gd name="connsiteY3" fmla="*/ 1337 h 472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662" h="472266">
                <a:moveTo>
                  <a:pt x="431718" y="1337"/>
                </a:moveTo>
                <a:cubicBezTo>
                  <a:pt x="413296" y="23946"/>
                  <a:pt x="65790" y="404946"/>
                  <a:pt x="14711" y="458537"/>
                </a:cubicBezTo>
                <a:cubicBezTo>
                  <a:pt x="-36368" y="512128"/>
                  <a:pt x="56579" y="396572"/>
                  <a:pt x="125243" y="322884"/>
                </a:cubicBezTo>
                <a:cubicBezTo>
                  <a:pt x="193907" y="249196"/>
                  <a:pt x="450140" y="-21272"/>
                  <a:pt x="431718" y="13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8" name="フリーフォーム 1317">
            <a:extLst>
              <a:ext uri="{FF2B5EF4-FFF2-40B4-BE49-F238E27FC236}">
                <a16:creationId xmlns:a16="http://schemas.microsoft.com/office/drawing/2014/main" id="{8C47D858-FE52-5DDD-D5D7-DB06541AA53B}"/>
              </a:ext>
            </a:extLst>
          </p:cNvPr>
          <p:cNvSpPr/>
          <p:nvPr/>
        </p:nvSpPr>
        <p:spPr>
          <a:xfrm>
            <a:off x="4219799" y="6943269"/>
            <a:ext cx="231621" cy="683794"/>
          </a:xfrm>
          <a:custGeom>
            <a:avLst/>
            <a:gdLst>
              <a:gd name="connsiteX0" fmla="*/ 231621 w 231621"/>
              <a:gd name="connsiteY0" fmla="*/ 142 h 683794"/>
              <a:gd name="connsiteX1" fmla="*/ 70847 w 231621"/>
              <a:gd name="connsiteY1" fmla="*/ 326713 h 683794"/>
              <a:gd name="connsiteX2" fmla="*/ 509 w 231621"/>
              <a:gd name="connsiteY2" fmla="*/ 683430 h 683794"/>
              <a:gd name="connsiteX3" fmla="*/ 40702 w 231621"/>
              <a:gd name="connsiteY3" fmla="*/ 392028 h 683794"/>
              <a:gd name="connsiteX4" fmla="*/ 70847 w 231621"/>
              <a:gd name="connsiteY4" fmla="*/ 286520 h 683794"/>
              <a:gd name="connsiteX5" fmla="*/ 231621 w 231621"/>
              <a:gd name="connsiteY5" fmla="*/ 142 h 683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1621" h="683794">
                <a:moveTo>
                  <a:pt x="231621" y="142"/>
                </a:moveTo>
                <a:cubicBezTo>
                  <a:pt x="231621" y="6841"/>
                  <a:pt x="109366" y="212832"/>
                  <a:pt x="70847" y="326713"/>
                </a:cubicBezTo>
                <a:cubicBezTo>
                  <a:pt x="32328" y="440594"/>
                  <a:pt x="5533" y="672544"/>
                  <a:pt x="509" y="683430"/>
                </a:cubicBezTo>
                <a:cubicBezTo>
                  <a:pt x="-4515" y="694316"/>
                  <a:pt x="28979" y="458180"/>
                  <a:pt x="40702" y="392028"/>
                </a:cubicBezTo>
                <a:cubicBezTo>
                  <a:pt x="52425" y="325876"/>
                  <a:pt x="44051" y="347647"/>
                  <a:pt x="70847" y="286520"/>
                </a:cubicBezTo>
                <a:cubicBezTo>
                  <a:pt x="97643" y="225393"/>
                  <a:pt x="231621" y="-6557"/>
                  <a:pt x="231621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9" name="フリーフォーム 1318">
            <a:extLst>
              <a:ext uri="{FF2B5EF4-FFF2-40B4-BE49-F238E27FC236}">
                <a16:creationId xmlns:a16="http://schemas.microsoft.com/office/drawing/2014/main" id="{3CA90291-4C49-5DA0-AD5F-B47D6CB5785B}"/>
              </a:ext>
            </a:extLst>
          </p:cNvPr>
          <p:cNvSpPr/>
          <p:nvPr/>
        </p:nvSpPr>
        <p:spPr>
          <a:xfrm>
            <a:off x="4963879" y="8566177"/>
            <a:ext cx="93666" cy="211236"/>
          </a:xfrm>
          <a:custGeom>
            <a:avLst/>
            <a:gdLst>
              <a:gd name="connsiteX0" fmla="*/ 7 w 93666"/>
              <a:gd name="connsiteY0" fmla="*/ 43 h 211236"/>
              <a:gd name="connsiteX1" fmla="*/ 85418 w 93666"/>
              <a:gd name="connsiteY1" fmla="*/ 140720 h 211236"/>
              <a:gd name="connsiteX2" fmla="*/ 80394 w 93666"/>
              <a:gd name="connsiteY2" fmla="*/ 211058 h 211236"/>
              <a:gd name="connsiteX3" fmla="*/ 90442 w 93666"/>
              <a:gd name="connsiteY3" fmla="*/ 155792 h 211236"/>
              <a:gd name="connsiteX4" fmla="*/ 7 w 93666"/>
              <a:gd name="connsiteY4" fmla="*/ 43 h 211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666" h="211236">
                <a:moveTo>
                  <a:pt x="7" y="43"/>
                </a:moveTo>
                <a:cubicBezTo>
                  <a:pt x="-830" y="-2469"/>
                  <a:pt x="72020" y="105551"/>
                  <a:pt x="85418" y="140720"/>
                </a:cubicBezTo>
                <a:cubicBezTo>
                  <a:pt x="98816" y="175889"/>
                  <a:pt x="79557" y="208546"/>
                  <a:pt x="80394" y="211058"/>
                </a:cubicBezTo>
                <a:cubicBezTo>
                  <a:pt x="81231" y="213570"/>
                  <a:pt x="101328" y="189286"/>
                  <a:pt x="90442" y="155792"/>
                </a:cubicBezTo>
                <a:cubicBezTo>
                  <a:pt x="79556" y="122298"/>
                  <a:pt x="844" y="2555"/>
                  <a:pt x="7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0" name="フリーフォーム 1319">
            <a:extLst>
              <a:ext uri="{FF2B5EF4-FFF2-40B4-BE49-F238E27FC236}">
                <a16:creationId xmlns:a16="http://schemas.microsoft.com/office/drawing/2014/main" id="{EE50676F-6F92-2F45-D525-E1E7E384F03B}"/>
              </a:ext>
            </a:extLst>
          </p:cNvPr>
          <p:cNvSpPr/>
          <p:nvPr/>
        </p:nvSpPr>
        <p:spPr>
          <a:xfrm>
            <a:off x="4950852" y="8133989"/>
            <a:ext cx="68343" cy="156101"/>
          </a:xfrm>
          <a:custGeom>
            <a:avLst/>
            <a:gdLst>
              <a:gd name="connsiteX0" fmla="*/ 68300 w 68343"/>
              <a:gd name="connsiteY0" fmla="*/ 152 h 156101"/>
              <a:gd name="connsiteX1" fmla="*/ 13034 w 68343"/>
              <a:gd name="connsiteY1" fmla="*/ 75514 h 156101"/>
              <a:gd name="connsiteX2" fmla="*/ 8010 w 68343"/>
              <a:gd name="connsiteY2" fmla="*/ 155901 h 156101"/>
              <a:gd name="connsiteX3" fmla="*/ 2985 w 68343"/>
              <a:gd name="connsiteY3" fmla="*/ 95611 h 156101"/>
              <a:gd name="connsiteX4" fmla="*/ 68300 w 68343"/>
              <a:gd name="connsiteY4" fmla="*/ 152 h 156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343" h="156101">
                <a:moveTo>
                  <a:pt x="68300" y="152"/>
                </a:moveTo>
                <a:cubicBezTo>
                  <a:pt x="69975" y="-3198"/>
                  <a:pt x="23082" y="49556"/>
                  <a:pt x="13034" y="75514"/>
                </a:cubicBezTo>
                <a:cubicBezTo>
                  <a:pt x="2986" y="101472"/>
                  <a:pt x="9685" y="152552"/>
                  <a:pt x="8010" y="155901"/>
                </a:cubicBezTo>
                <a:cubicBezTo>
                  <a:pt x="6335" y="159251"/>
                  <a:pt x="-5389" y="119895"/>
                  <a:pt x="2985" y="95611"/>
                </a:cubicBezTo>
                <a:cubicBezTo>
                  <a:pt x="11358" y="71328"/>
                  <a:pt x="66625" y="3502"/>
                  <a:pt x="68300" y="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1" name="フリーフォーム 1320">
            <a:extLst>
              <a:ext uri="{FF2B5EF4-FFF2-40B4-BE49-F238E27FC236}">
                <a16:creationId xmlns:a16="http://schemas.microsoft.com/office/drawing/2014/main" id="{04F01BF0-E40A-FB4A-58F6-D6B9B39A3FAD}"/>
              </a:ext>
            </a:extLst>
          </p:cNvPr>
          <p:cNvSpPr/>
          <p:nvPr/>
        </p:nvSpPr>
        <p:spPr>
          <a:xfrm>
            <a:off x="5200006" y="7953062"/>
            <a:ext cx="206261" cy="40473"/>
          </a:xfrm>
          <a:custGeom>
            <a:avLst/>
            <a:gdLst>
              <a:gd name="connsiteX0" fmla="*/ 16 w 206261"/>
              <a:gd name="connsiteY0" fmla="*/ 20305 h 40473"/>
              <a:gd name="connsiteX1" fmla="*/ 155765 w 206261"/>
              <a:gd name="connsiteY1" fmla="*/ 10257 h 40473"/>
              <a:gd name="connsiteX2" fmla="*/ 206007 w 206261"/>
              <a:gd name="connsiteY2" fmla="*/ 40402 h 40473"/>
              <a:gd name="connsiteX3" fmla="*/ 165814 w 206261"/>
              <a:gd name="connsiteY3" fmla="*/ 208 h 40473"/>
              <a:gd name="connsiteX4" fmla="*/ 16 w 206261"/>
              <a:gd name="connsiteY4" fmla="*/ 20305 h 40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261" h="40473">
                <a:moveTo>
                  <a:pt x="16" y="20305"/>
                </a:moveTo>
                <a:cubicBezTo>
                  <a:pt x="-1659" y="21980"/>
                  <a:pt x="121433" y="6908"/>
                  <a:pt x="155765" y="10257"/>
                </a:cubicBezTo>
                <a:cubicBezTo>
                  <a:pt x="190097" y="13606"/>
                  <a:pt x="204332" y="42077"/>
                  <a:pt x="206007" y="40402"/>
                </a:cubicBezTo>
                <a:cubicBezTo>
                  <a:pt x="207682" y="38727"/>
                  <a:pt x="201820" y="2720"/>
                  <a:pt x="165814" y="208"/>
                </a:cubicBezTo>
                <a:cubicBezTo>
                  <a:pt x="129808" y="-2304"/>
                  <a:pt x="1691" y="18630"/>
                  <a:pt x="16" y="203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2" name="フリーフォーム 1321">
            <a:extLst>
              <a:ext uri="{FF2B5EF4-FFF2-40B4-BE49-F238E27FC236}">
                <a16:creationId xmlns:a16="http://schemas.microsoft.com/office/drawing/2014/main" id="{F3DF3E03-E9CB-C65F-D8DF-BC2916226602}"/>
              </a:ext>
            </a:extLst>
          </p:cNvPr>
          <p:cNvSpPr/>
          <p:nvPr/>
        </p:nvSpPr>
        <p:spPr>
          <a:xfrm>
            <a:off x="5124134" y="8740806"/>
            <a:ext cx="327110" cy="81890"/>
          </a:xfrm>
          <a:custGeom>
            <a:avLst/>
            <a:gdLst>
              <a:gd name="connsiteX0" fmla="*/ 327097 w 327110"/>
              <a:gd name="connsiteY0" fmla="*/ 1260 h 81890"/>
              <a:gd name="connsiteX1" fmla="*/ 146226 w 327110"/>
              <a:gd name="connsiteY1" fmla="*/ 81647 h 81890"/>
              <a:gd name="connsiteX2" fmla="*/ 186420 w 327110"/>
              <a:gd name="connsiteY2" fmla="*/ 26381 h 81890"/>
              <a:gd name="connsiteX3" fmla="*/ 525 w 327110"/>
              <a:gd name="connsiteY3" fmla="*/ 31405 h 81890"/>
              <a:gd name="connsiteX4" fmla="*/ 136178 w 327110"/>
              <a:gd name="connsiteY4" fmla="*/ 31405 h 81890"/>
              <a:gd name="connsiteX5" fmla="*/ 327097 w 327110"/>
              <a:gd name="connsiteY5" fmla="*/ 1260 h 81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110" h="81890">
                <a:moveTo>
                  <a:pt x="327097" y="1260"/>
                </a:moveTo>
                <a:cubicBezTo>
                  <a:pt x="328772" y="9634"/>
                  <a:pt x="169672" y="77460"/>
                  <a:pt x="146226" y="81647"/>
                </a:cubicBezTo>
                <a:cubicBezTo>
                  <a:pt x="122780" y="85834"/>
                  <a:pt x="210704" y="34755"/>
                  <a:pt x="186420" y="26381"/>
                </a:cubicBezTo>
                <a:cubicBezTo>
                  <a:pt x="162136" y="18007"/>
                  <a:pt x="8899" y="30568"/>
                  <a:pt x="525" y="31405"/>
                </a:cubicBezTo>
                <a:cubicBezTo>
                  <a:pt x="-7849" y="32242"/>
                  <a:pt x="85936" y="33917"/>
                  <a:pt x="136178" y="31405"/>
                </a:cubicBezTo>
                <a:cubicBezTo>
                  <a:pt x="186420" y="28893"/>
                  <a:pt x="325422" y="-7114"/>
                  <a:pt x="327097" y="12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4" name="フリーフォーム 1323">
            <a:extLst>
              <a:ext uri="{FF2B5EF4-FFF2-40B4-BE49-F238E27FC236}">
                <a16:creationId xmlns:a16="http://schemas.microsoft.com/office/drawing/2014/main" id="{05F6B66F-26D7-185F-CCD4-40BE41242F74}"/>
              </a:ext>
            </a:extLst>
          </p:cNvPr>
          <p:cNvSpPr/>
          <p:nvPr/>
        </p:nvSpPr>
        <p:spPr>
          <a:xfrm>
            <a:off x="7115175" y="8711603"/>
            <a:ext cx="30691" cy="273647"/>
          </a:xfrm>
          <a:custGeom>
            <a:avLst/>
            <a:gdLst>
              <a:gd name="connsiteX0" fmla="*/ 0 w 30691"/>
              <a:gd name="connsiteY0" fmla="*/ 597 h 273647"/>
              <a:gd name="connsiteX1" fmla="*/ 28575 w 30691"/>
              <a:gd name="connsiteY1" fmla="*/ 197447 h 273647"/>
              <a:gd name="connsiteX2" fmla="*/ 28575 w 30691"/>
              <a:gd name="connsiteY2" fmla="*/ 273647 h 273647"/>
              <a:gd name="connsiteX3" fmla="*/ 28575 w 30691"/>
              <a:gd name="connsiteY3" fmla="*/ 140297 h 273647"/>
              <a:gd name="connsiteX4" fmla="*/ 0 w 30691"/>
              <a:gd name="connsiteY4" fmla="*/ 597 h 273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91" h="273647">
                <a:moveTo>
                  <a:pt x="0" y="597"/>
                </a:moveTo>
                <a:cubicBezTo>
                  <a:pt x="0" y="10122"/>
                  <a:pt x="23813" y="151939"/>
                  <a:pt x="28575" y="197447"/>
                </a:cubicBezTo>
                <a:cubicBezTo>
                  <a:pt x="33337" y="242955"/>
                  <a:pt x="28575" y="273647"/>
                  <a:pt x="28575" y="273647"/>
                </a:cubicBezTo>
                <a:cubicBezTo>
                  <a:pt x="28575" y="264122"/>
                  <a:pt x="32279" y="182630"/>
                  <a:pt x="28575" y="140297"/>
                </a:cubicBezTo>
                <a:cubicBezTo>
                  <a:pt x="24871" y="97964"/>
                  <a:pt x="0" y="-8928"/>
                  <a:pt x="0" y="5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5" name="フリーフォーム 1324">
            <a:extLst>
              <a:ext uri="{FF2B5EF4-FFF2-40B4-BE49-F238E27FC236}">
                <a16:creationId xmlns:a16="http://schemas.microsoft.com/office/drawing/2014/main" id="{CBC5526B-CC1B-D2E5-B22B-26FFD269B034}"/>
              </a:ext>
            </a:extLst>
          </p:cNvPr>
          <p:cNvSpPr/>
          <p:nvPr/>
        </p:nvSpPr>
        <p:spPr>
          <a:xfrm>
            <a:off x="7010339" y="8813777"/>
            <a:ext cx="45800" cy="228648"/>
          </a:xfrm>
          <a:custGeom>
            <a:avLst/>
            <a:gdLst>
              <a:gd name="connsiteX0" fmla="*/ 61 w 45800"/>
              <a:gd name="connsiteY0" fmla="*/ 23 h 228648"/>
              <a:gd name="connsiteX1" fmla="*/ 34986 w 45800"/>
              <a:gd name="connsiteY1" fmla="*/ 114323 h 228648"/>
              <a:gd name="connsiteX2" fmla="*/ 41336 w 45800"/>
              <a:gd name="connsiteY2" fmla="*/ 228623 h 228648"/>
              <a:gd name="connsiteX3" fmla="*/ 44511 w 45800"/>
              <a:gd name="connsiteY3" fmla="*/ 123848 h 228648"/>
              <a:gd name="connsiteX4" fmla="*/ 61 w 45800"/>
              <a:gd name="connsiteY4" fmla="*/ 23 h 22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800" h="228648">
                <a:moveTo>
                  <a:pt x="61" y="23"/>
                </a:moveTo>
                <a:cubicBezTo>
                  <a:pt x="-1526" y="-1564"/>
                  <a:pt x="28107" y="76223"/>
                  <a:pt x="34986" y="114323"/>
                </a:cubicBezTo>
                <a:cubicBezTo>
                  <a:pt x="41865" y="152423"/>
                  <a:pt x="39749" y="227036"/>
                  <a:pt x="41336" y="228623"/>
                </a:cubicBezTo>
                <a:cubicBezTo>
                  <a:pt x="42923" y="230210"/>
                  <a:pt x="48215" y="157186"/>
                  <a:pt x="44511" y="123848"/>
                </a:cubicBezTo>
                <a:cubicBezTo>
                  <a:pt x="40807" y="90510"/>
                  <a:pt x="1648" y="1610"/>
                  <a:pt x="61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6" name="フリーフォーム 1325">
            <a:extLst>
              <a:ext uri="{FF2B5EF4-FFF2-40B4-BE49-F238E27FC236}">
                <a16:creationId xmlns:a16="http://schemas.microsoft.com/office/drawing/2014/main" id="{0A20B421-EE35-C1D8-80C4-62084845DBA6}"/>
              </a:ext>
            </a:extLst>
          </p:cNvPr>
          <p:cNvSpPr/>
          <p:nvPr/>
        </p:nvSpPr>
        <p:spPr>
          <a:xfrm>
            <a:off x="5433873" y="8714902"/>
            <a:ext cx="246924" cy="114403"/>
          </a:xfrm>
          <a:custGeom>
            <a:avLst/>
            <a:gdLst>
              <a:gd name="connsiteX0" fmla="*/ 246202 w 246924"/>
              <a:gd name="connsiteY0" fmla="*/ 473 h 114403"/>
              <a:gd name="connsiteX1" fmla="*/ 8077 w 246924"/>
              <a:gd name="connsiteY1" fmla="*/ 111598 h 114403"/>
              <a:gd name="connsiteX2" fmla="*/ 77927 w 246924"/>
              <a:gd name="connsiteY2" fmla="*/ 73498 h 114403"/>
              <a:gd name="connsiteX3" fmla="*/ 246202 w 246924"/>
              <a:gd name="connsiteY3" fmla="*/ 473 h 114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924" h="114403">
                <a:moveTo>
                  <a:pt x="246202" y="473"/>
                </a:moveTo>
                <a:cubicBezTo>
                  <a:pt x="234560" y="6823"/>
                  <a:pt x="36123" y="99427"/>
                  <a:pt x="8077" y="111598"/>
                </a:cubicBezTo>
                <a:cubicBezTo>
                  <a:pt x="-19969" y="123769"/>
                  <a:pt x="30302" y="93606"/>
                  <a:pt x="77927" y="73498"/>
                </a:cubicBezTo>
                <a:cubicBezTo>
                  <a:pt x="125552" y="53390"/>
                  <a:pt x="257844" y="-5877"/>
                  <a:pt x="246202" y="4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7" name="フリーフォーム 1326">
            <a:extLst>
              <a:ext uri="{FF2B5EF4-FFF2-40B4-BE49-F238E27FC236}">
                <a16:creationId xmlns:a16="http://schemas.microsoft.com/office/drawing/2014/main" id="{1C752DFE-E49D-C7A3-7972-15A57DEDF61D}"/>
              </a:ext>
            </a:extLst>
          </p:cNvPr>
          <p:cNvSpPr/>
          <p:nvPr/>
        </p:nvSpPr>
        <p:spPr>
          <a:xfrm>
            <a:off x="5921370" y="8537475"/>
            <a:ext cx="54022" cy="171784"/>
          </a:xfrm>
          <a:custGeom>
            <a:avLst/>
            <a:gdLst>
              <a:gd name="connsiteX0" fmla="*/ 53980 w 54022"/>
              <a:gd name="connsiteY0" fmla="*/ 100 h 171784"/>
              <a:gd name="connsiteX1" fmla="*/ 9530 w 54022"/>
              <a:gd name="connsiteY1" fmla="*/ 98525 h 171784"/>
              <a:gd name="connsiteX2" fmla="*/ 38105 w 54022"/>
              <a:gd name="connsiteY2" fmla="*/ 171550 h 171784"/>
              <a:gd name="connsiteX3" fmla="*/ 5 w 54022"/>
              <a:gd name="connsiteY3" fmla="*/ 117575 h 171784"/>
              <a:gd name="connsiteX4" fmla="*/ 53980 w 54022"/>
              <a:gd name="connsiteY4" fmla="*/ 100 h 171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22" h="171784">
                <a:moveTo>
                  <a:pt x="53980" y="100"/>
                </a:moveTo>
                <a:cubicBezTo>
                  <a:pt x="55567" y="-3075"/>
                  <a:pt x="12176" y="69950"/>
                  <a:pt x="9530" y="98525"/>
                </a:cubicBezTo>
                <a:cubicBezTo>
                  <a:pt x="6884" y="127100"/>
                  <a:pt x="39692" y="168375"/>
                  <a:pt x="38105" y="171550"/>
                </a:cubicBezTo>
                <a:cubicBezTo>
                  <a:pt x="36518" y="174725"/>
                  <a:pt x="-524" y="145092"/>
                  <a:pt x="5" y="117575"/>
                </a:cubicBezTo>
                <a:cubicBezTo>
                  <a:pt x="534" y="90058"/>
                  <a:pt x="52393" y="3275"/>
                  <a:pt x="53980" y="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8" name="フリーフォーム 1327">
            <a:extLst>
              <a:ext uri="{FF2B5EF4-FFF2-40B4-BE49-F238E27FC236}">
                <a16:creationId xmlns:a16="http://schemas.microsoft.com/office/drawing/2014/main" id="{41EFD0AF-55E6-83D0-1498-203A73B70B66}"/>
              </a:ext>
            </a:extLst>
          </p:cNvPr>
          <p:cNvSpPr/>
          <p:nvPr/>
        </p:nvSpPr>
        <p:spPr>
          <a:xfrm>
            <a:off x="6145320" y="8857249"/>
            <a:ext cx="224318" cy="172174"/>
          </a:xfrm>
          <a:custGeom>
            <a:avLst/>
            <a:gdLst>
              <a:gd name="connsiteX0" fmla="*/ 1480 w 224318"/>
              <a:gd name="connsiteY0" fmla="*/ 1001 h 172174"/>
              <a:gd name="connsiteX1" fmla="*/ 109430 w 224318"/>
              <a:gd name="connsiteY1" fmla="*/ 80376 h 172174"/>
              <a:gd name="connsiteX2" fmla="*/ 217380 w 224318"/>
              <a:gd name="connsiteY2" fmla="*/ 169276 h 172174"/>
              <a:gd name="connsiteX3" fmla="*/ 191980 w 224318"/>
              <a:gd name="connsiteY3" fmla="*/ 137526 h 172174"/>
              <a:gd name="connsiteX4" fmla="*/ 1480 w 224318"/>
              <a:gd name="connsiteY4" fmla="*/ 1001 h 172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18" h="172174">
                <a:moveTo>
                  <a:pt x="1480" y="1001"/>
                </a:moveTo>
                <a:cubicBezTo>
                  <a:pt x="-12278" y="-8524"/>
                  <a:pt x="73447" y="52330"/>
                  <a:pt x="109430" y="80376"/>
                </a:cubicBezTo>
                <a:cubicBezTo>
                  <a:pt x="145413" y="108422"/>
                  <a:pt x="203622" y="159751"/>
                  <a:pt x="217380" y="169276"/>
                </a:cubicBezTo>
                <a:cubicBezTo>
                  <a:pt x="231138" y="178801"/>
                  <a:pt x="225318" y="163984"/>
                  <a:pt x="191980" y="137526"/>
                </a:cubicBezTo>
                <a:cubicBezTo>
                  <a:pt x="158643" y="111068"/>
                  <a:pt x="15238" y="10526"/>
                  <a:pt x="1480" y="10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9" name="フリーフォーム 1328">
            <a:extLst>
              <a:ext uri="{FF2B5EF4-FFF2-40B4-BE49-F238E27FC236}">
                <a16:creationId xmlns:a16="http://schemas.microsoft.com/office/drawing/2014/main" id="{5FF354B6-4A84-3B83-991C-CB0CBFA76E15}"/>
              </a:ext>
            </a:extLst>
          </p:cNvPr>
          <p:cNvSpPr/>
          <p:nvPr/>
        </p:nvSpPr>
        <p:spPr>
          <a:xfrm>
            <a:off x="4809694" y="7726005"/>
            <a:ext cx="191896" cy="295190"/>
          </a:xfrm>
          <a:custGeom>
            <a:avLst/>
            <a:gdLst>
              <a:gd name="connsiteX0" fmla="*/ 191890 w 191896"/>
              <a:gd name="connsiteY0" fmla="*/ 368 h 295190"/>
              <a:gd name="connsiteX1" fmla="*/ 32330 w 191896"/>
              <a:gd name="connsiteY1" fmla="*/ 166065 h 295190"/>
              <a:gd name="connsiteX2" fmla="*/ 1646 w 191896"/>
              <a:gd name="connsiteY2" fmla="*/ 294940 h 295190"/>
              <a:gd name="connsiteX3" fmla="*/ 7783 w 191896"/>
              <a:gd name="connsiteY3" fmla="*/ 196749 h 295190"/>
              <a:gd name="connsiteX4" fmla="*/ 38467 w 191896"/>
              <a:gd name="connsiteY4" fmla="*/ 123106 h 295190"/>
              <a:gd name="connsiteX5" fmla="*/ 191890 w 191896"/>
              <a:gd name="connsiteY5" fmla="*/ 368 h 295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896" h="295190">
                <a:moveTo>
                  <a:pt x="191890" y="368"/>
                </a:moveTo>
                <a:cubicBezTo>
                  <a:pt x="190867" y="7528"/>
                  <a:pt x="64037" y="116970"/>
                  <a:pt x="32330" y="166065"/>
                </a:cubicBezTo>
                <a:cubicBezTo>
                  <a:pt x="623" y="215160"/>
                  <a:pt x="5737" y="289826"/>
                  <a:pt x="1646" y="294940"/>
                </a:cubicBezTo>
                <a:cubicBezTo>
                  <a:pt x="-2445" y="300054"/>
                  <a:pt x="1646" y="225388"/>
                  <a:pt x="7783" y="196749"/>
                </a:cubicBezTo>
                <a:cubicBezTo>
                  <a:pt x="13920" y="168110"/>
                  <a:pt x="2669" y="153790"/>
                  <a:pt x="38467" y="123106"/>
                </a:cubicBezTo>
                <a:cubicBezTo>
                  <a:pt x="74265" y="92422"/>
                  <a:pt x="192913" y="-6792"/>
                  <a:pt x="191890" y="3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0" name="フリーフォーム 1329">
            <a:extLst>
              <a:ext uri="{FF2B5EF4-FFF2-40B4-BE49-F238E27FC236}">
                <a16:creationId xmlns:a16="http://schemas.microsoft.com/office/drawing/2014/main" id="{796E3334-8BD1-C39A-74E4-9B3D2E9061CF}"/>
              </a:ext>
            </a:extLst>
          </p:cNvPr>
          <p:cNvSpPr/>
          <p:nvPr/>
        </p:nvSpPr>
        <p:spPr>
          <a:xfrm>
            <a:off x="5259143" y="8254013"/>
            <a:ext cx="56309" cy="215204"/>
          </a:xfrm>
          <a:custGeom>
            <a:avLst/>
            <a:gdLst>
              <a:gd name="connsiteX0" fmla="*/ 30876 w 56309"/>
              <a:gd name="connsiteY0" fmla="*/ 135 h 215204"/>
              <a:gd name="connsiteX1" fmla="*/ 37013 w 56309"/>
              <a:gd name="connsiteY1" fmla="*/ 141284 h 215204"/>
              <a:gd name="connsiteX2" fmla="*/ 191 w 56309"/>
              <a:gd name="connsiteY2" fmla="*/ 214927 h 215204"/>
              <a:gd name="connsiteX3" fmla="*/ 55423 w 56309"/>
              <a:gd name="connsiteY3" fmla="*/ 116736 h 215204"/>
              <a:gd name="connsiteX4" fmla="*/ 30876 w 56309"/>
              <a:gd name="connsiteY4" fmla="*/ 135 h 21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309" h="215204">
                <a:moveTo>
                  <a:pt x="30876" y="135"/>
                </a:moveTo>
                <a:cubicBezTo>
                  <a:pt x="27808" y="4226"/>
                  <a:pt x="42127" y="105485"/>
                  <a:pt x="37013" y="141284"/>
                </a:cubicBezTo>
                <a:cubicBezTo>
                  <a:pt x="31899" y="177083"/>
                  <a:pt x="-2877" y="219018"/>
                  <a:pt x="191" y="214927"/>
                </a:cubicBezTo>
                <a:cubicBezTo>
                  <a:pt x="3259" y="210836"/>
                  <a:pt x="49286" y="147421"/>
                  <a:pt x="55423" y="116736"/>
                </a:cubicBezTo>
                <a:cubicBezTo>
                  <a:pt x="61560" y="86051"/>
                  <a:pt x="33944" y="-3956"/>
                  <a:pt x="30876" y="1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1" name="フリーフォーム 1330">
            <a:extLst>
              <a:ext uri="{FF2B5EF4-FFF2-40B4-BE49-F238E27FC236}">
                <a16:creationId xmlns:a16="http://schemas.microsoft.com/office/drawing/2014/main" id="{F736F088-D4BF-D5D5-6975-6E874CCB9DA1}"/>
              </a:ext>
            </a:extLst>
          </p:cNvPr>
          <p:cNvSpPr/>
          <p:nvPr/>
        </p:nvSpPr>
        <p:spPr>
          <a:xfrm>
            <a:off x="4376370" y="7763009"/>
            <a:ext cx="116033" cy="417614"/>
          </a:xfrm>
          <a:custGeom>
            <a:avLst/>
            <a:gdLst>
              <a:gd name="connsiteX0" fmla="*/ 115850 w 116033"/>
              <a:gd name="connsiteY0" fmla="*/ 186 h 417614"/>
              <a:gd name="connsiteX1" fmla="*/ 36070 w 116033"/>
              <a:gd name="connsiteY1" fmla="*/ 165882 h 417614"/>
              <a:gd name="connsiteX2" fmla="*/ 5386 w 116033"/>
              <a:gd name="connsiteY2" fmla="*/ 417496 h 417614"/>
              <a:gd name="connsiteX3" fmla="*/ 11523 w 116033"/>
              <a:gd name="connsiteY3" fmla="*/ 196567 h 417614"/>
              <a:gd name="connsiteX4" fmla="*/ 115850 w 116033"/>
              <a:gd name="connsiteY4" fmla="*/ 186 h 417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033" h="417614">
                <a:moveTo>
                  <a:pt x="115850" y="186"/>
                </a:moveTo>
                <a:cubicBezTo>
                  <a:pt x="119941" y="-4928"/>
                  <a:pt x="54481" y="96330"/>
                  <a:pt x="36070" y="165882"/>
                </a:cubicBezTo>
                <a:cubicBezTo>
                  <a:pt x="17659" y="235434"/>
                  <a:pt x="9477" y="412382"/>
                  <a:pt x="5386" y="417496"/>
                </a:cubicBezTo>
                <a:cubicBezTo>
                  <a:pt x="1295" y="422610"/>
                  <a:pt x="-6888" y="261005"/>
                  <a:pt x="11523" y="196567"/>
                </a:cubicBezTo>
                <a:cubicBezTo>
                  <a:pt x="29934" y="132129"/>
                  <a:pt x="111759" y="5300"/>
                  <a:pt x="115850" y="1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2" name="フリーフォーム 1331">
            <a:extLst>
              <a:ext uri="{FF2B5EF4-FFF2-40B4-BE49-F238E27FC236}">
                <a16:creationId xmlns:a16="http://schemas.microsoft.com/office/drawing/2014/main" id="{7B6C4EC0-88DF-A4B9-7979-B9CFE1F9C72E}"/>
              </a:ext>
            </a:extLst>
          </p:cNvPr>
          <p:cNvSpPr/>
          <p:nvPr/>
        </p:nvSpPr>
        <p:spPr>
          <a:xfrm>
            <a:off x="1758827" y="5705349"/>
            <a:ext cx="1079952" cy="1071379"/>
          </a:xfrm>
          <a:custGeom>
            <a:avLst/>
            <a:gdLst>
              <a:gd name="connsiteX0" fmla="*/ 57862 w 1079952"/>
              <a:gd name="connsiteY0" fmla="*/ 749952 h 1071379"/>
              <a:gd name="connsiteX1" fmla="*/ 281920 w 1079952"/>
              <a:gd name="connsiteY1" fmla="*/ 598561 h 1071379"/>
              <a:gd name="connsiteX2" fmla="*/ 742148 w 1079952"/>
              <a:gd name="connsiteY2" fmla="*/ 671228 h 1071379"/>
              <a:gd name="connsiteX3" fmla="*/ 657369 w 1079952"/>
              <a:gd name="connsiteY3" fmla="*/ 350280 h 1071379"/>
              <a:gd name="connsiteX4" fmla="*/ 1075207 w 1079952"/>
              <a:gd name="connsiteY4" fmla="*/ 1064844 h 1071379"/>
              <a:gd name="connsiteX5" fmla="*/ 857205 w 1079952"/>
              <a:gd name="connsiteY5" fmla="*/ 665173 h 1071379"/>
              <a:gd name="connsiteX6" fmla="*/ 463589 w 1079952"/>
              <a:gd name="connsiteY6" fmla="*/ 5109 h 1071379"/>
              <a:gd name="connsiteX7" fmla="*/ 614980 w 1079952"/>
              <a:gd name="connsiteY7" fmla="*/ 356336 h 1071379"/>
              <a:gd name="connsiteX8" fmla="*/ 614980 w 1079952"/>
              <a:gd name="connsiteY8" fmla="*/ 301835 h 1071379"/>
              <a:gd name="connsiteX9" fmla="*/ 160807 w 1079952"/>
              <a:gd name="connsiteY9" fmla="*/ 447170 h 1071379"/>
              <a:gd name="connsiteX10" fmla="*/ 657369 w 1079952"/>
              <a:gd name="connsiteY10" fmla="*/ 326058 h 1071379"/>
              <a:gd name="connsiteX11" fmla="*/ 469645 w 1079952"/>
              <a:gd name="connsiteY11" fmla="*/ 362391 h 1071379"/>
              <a:gd name="connsiteX12" fmla="*/ 596813 w 1079952"/>
              <a:gd name="connsiteY12" fmla="*/ 380558 h 1071379"/>
              <a:gd name="connsiteX13" fmla="*/ 790593 w 1079952"/>
              <a:gd name="connsiteY13" fmla="*/ 713618 h 1071379"/>
              <a:gd name="connsiteX14" fmla="*/ 705814 w 1079952"/>
              <a:gd name="connsiteY14" fmla="*/ 659117 h 1071379"/>
              <a:gd name="connsiteX15" fmla="*/ 9417 w 1079952"/>
              <a:gd name="connsiteY15" fmla="*/ 580394 h 1071379"/>
              <a:gd name="connsiteX16" fmla="*/ 287976 w 1079952"/>
              <a:gd name="connsiteY16" fmla="*/ 580394 h 1071379"/>
              <a:gd name="connsiteX17" fmla="*/ 57862 w 1079952"/>
              <a:gd name="connsiteY17" fmla="*/ 749952 h 107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79952" h="1071379">
                <a:moveTo>
                  <a:pt x="57862" y="749952"/>
                </a:moveTo>
                <a:cubicBezTo>
                  <a:pt x="56853" y="752980"/>
                  <a:pt x="167872" y="611682"/>
                  <a:pt x="281920" y="598561"/>
                </a:cubicBezTo>
                <a:cubicBezTo>
                  <a:pt x="395968" y="585440"/>
                  <a:pt x="679573" y="712608"/>
                  <a:pt x="742148" y="671228"/>
                </a:cubicBezTo>
                <a:cubicBezTo>
                  <a:pt x="804723" y="629848"/>
                  <a:pt x="601859" y="284678"/>
                  <a:pt x="657369" y="350280"/>
                </a:cubicBezTo>
                <a:cubicBezTo>
                  <a:pt x="712879" y="415882"/>
                  <a:pt x="1041901" y="1012362"/>
                  <a:pt x="1075207" y="1064844"/>
                </a:cubicBezTo>
                <a:cubicBezTo>
                  <a:pt x="1108513" y="1117326"/>
                  <a:pt x="959141" y="841795"/>
                  <a:pt x="857205" y="665173"/>
                </a:cubicBezTo>
                <a:cubicBezTo>
                  <a:pt x="755269" y="488551"/>
                  <a:pt x="503960" y="56582"/>
                  <a:pt x="463589" y="5109"/>
                </a:cubicBezTo>
                <a:cubicBezTo>
                  <a:pt x="423218" y="-46364"/>
                  <a:pt x="589748" y="306882"/>
                  <a:pt x="614980" y="356336"/>
                </a:cubicBezTo>
                <a:cubicBezTo>
                  <a:pt x="640212" y="405790"/>
                  <a:pt x="690675" y="286696"/>
                  <a:pt x="614980" y="301835"/>
                </a:cubicBezTo>
                <a:cubicBezTo>
                  <a:pt x="539285" y="316974"/>
                  <a:pt x="153742" y="443133"/>
                  <a:pt x="160807" y="447170"/>
                </a:cubicBezTo>
                <a:cubicBezTo>
                  <a:pt x="167872" y="451207"/>
                  <a:pt x="605896" y="340188"/>
                  <a:pt x="657369" y="326058"/>
                </a:cubicBezTo>
                <a:cubicBezTo>
                  <a:pt x="708842" y="311928"/>
                  <a:pt x="479738" y="353308"/>
                  <a:pt x="469645" y="362391"/>
                </a:cubicBezTo>
                <a:cubicBezTo>
                  <a:pt x="459552" y="371474"/>
                  <a:pt x="543322" y="322020"/>
                  <a:pt x="596813" y="380558"/>
                </a:cubicBezTo>
                <a:cubicBezTo>
                  <a:pt x="650304" y="439096"/>
                  <a:pt x="772426" y="667192"/>
                  <a:pt x="790593" y="713618"/>
                </a:cubicBezTo>
                <a:cubicBezTo>
                  <a:pt x="808760" y="760044"/>
                  <a:pt x="836010" y="681321"/>
                  <a:pt x="705814" y="659117"/>
                </a:cubicBezTo>
                <a:cubicBezTo>
                  <a:pt x="575618" y="636913"/>
                  <a:pt x="79057" y="593514"/>
                  <a:pt x="9417" y="580394"/>
                </a:cubicBezTo>
                <a:cubicBezTo>
                  <a:pt x="-60223" y="567274"/>
                  <a:pt x="278893" y="555162"/>
                  <a:pt x="287976" y="580394"/>
                </a:cubicBezTo>
                <a:cubicBezTo>
                  <a:pt x="297059" y="605626"/>
                  <a:pt x="58871" y="746924"/>
                  <a:pt x="57862" y="7499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3" name="フリーフォーム 1332">
            <a:extLst>
              <a:ext uri="{FF2B5EF4-FFF2-40B4-BE49-F238E27FC236}">
                <a16:creationId xmlns:a16="http://schemas.microsoft.com/office/drawing/2014/main" id="{04166DEF-D260-CF50-DBF0-085B3AB2CE71}"/>
              </a:ext>
            </a:extLst>
          </p:cNvPr>
          <p:cNvSpPr/>
          <p:nvPr/>
        </p:nvSpPr>
        <p:spPr>
          <a:xfrm>
            <a:off x="1725212" y="6674580"/>
            <a:ext cx="1299620" cy="508022"/>
          </a:xfrm>
          <a:custGeom>
            <a:avLst/>
            <a:gdLst>
              <a:gd name="connsiteX0" fmla="*/ 1290491 w 1299620"/>
              <a:gd name="connsiteY0" fmla="*/ 4779 h 508022"/>
              <a:gd name="connsiteX1" fmla="*/ 49087 w 1299620"/>
              <a:gd name="connsiteY1" fmla="*/ 440784 h 508022"/>
              <a:gd name="connsiteX2" fmla="*/ 315535 w 1299620"/>
              <a:gd name="connsiteY2" fmla="*/ 349950 h 508022"/>
              <a:gd name="connsiteX3" fmla="*/ 939265 w 1299620"/>
              <a:gd name="connsiteY3" fmla="*/ 162225 h 508022"/>
              <a:gd name="connsiteX4" fmla="*/ 793930 w 1299620"/>
              <a:gd name="connsiteY4" fmla="*/ 234893 h 508022"/>
              <a:gd name="connsiteX5" fmla="*/ 30920 w 1299620"/>
              <a:gd name="connsiteY5" fmla="*/ 507396 h 508022"/>
              <a:gd name="connsiteX6" fmla="*/ 854486 w 1299620"/>
              <a:gd name="connsiteY6" fmla="*/ 150114 h 508022"/>
              <a:gd name="connsiteX7" fmla="*/ 624372 w 1299620"/>
              <a:gd name="connsiteY7" fmla="*/ 204615 h 508022"/>
              <a:gd name="connsiteX8" fmla="*/ 1290491 w 1299620"/>
              <a:gd name="connsiteY8" fmla="*/ 4779 h 508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99620" h="508022">
                <a:moveTo>
                  <a:pt x="1290491" y="4779"/>
                </a:moveTo>
                <a:cubicBezTo>
                  <a:pt x="1194610" y="44140"/>
                  <a:pt x="211580" y="383256"/>
                  <a:pt x="49087" y="440784"/>
                </a:cubicBezTo>
                <a:cubicBezTo>
                  <a:pt x="-113406" y="498312"/>
                  <a:pt x="167172" y="396376"/>
                  <a:pt x="315535" y="349950"/>
                </a:cubicBezTo>
                <a:cubicBezTo>
                  <a:pt x="463898" y="303524"/>
                  <a:pt x="859533" y="181401"/>
                  <a:pt x="939265" y="162225"/>
                </a:cubicBezTo>
                <a:cubicBezTo>
                  <a:pt x="1018997" y="143049"/>
                  <a:pt x="945321" y="177364"/>
                  <a:pt x="793930" y="234893"/>
                </a:cubicBezTo>
                <a:cubicBezTo>
                  <a:pt x="642539" y="292422"/>
                  <a:pt x="20827" y="521526"/>
                  <a:pt x="30920" y="507396"/>
                </a:cubicBezTo>
                <a:cubicBezTo>
                  <a:pt x="41013" y="493266"/>
                  <a:pt x="755577" y="200577"/>
                  <a:pt x="854486" y="150114"/>
                </a:cubicBezTo>
                <a:cubicBezTo>
                  <a:pt x="953395" y="99651"/>
                  <a:pt x="551704" y="227828"/>
                  <a:pt x="624372" y="204615"/>
                </a:cubicBezTo>
                <a:cubicBezTo>
                  <a:pt x="697039" y="181402"/>
                  <a:pt x="1386372" y="-34582"/>
                  <a:pt x="1290491" y="47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4" name="フリーフォーム 1333">
            <a:extLst>
              <a:ext uri="{FF2B5EF4-FFF2-40B4-BE49-F238E27FC236}">
                <a16:creationId xmlns:a16="http://schemas.microsoft.com/office/drawing/2014/main" id="{E8A3CB19-53A0-24BE-F550-2C7A87D85AF3}"/>
              </a:ext>
            </a:extLst>
          </p:cNvPr>
          <p:cNvSpPr/>
          <p:nvPr/>
        </p:nvSpPr>
        <p:spPr>
          <a:xfrm>
            <a:off x="1910412" y="6853942"/>
            <a:ext cx="1203409" cy="997174"/>
          </a:xfrm>
          <a:custGeom>
            <a:avLst/>
            <a:gdLst>
              <a:gd name="connsiteX0" fmla="*/ 1196126 w 1203409"/>
              <a:gd name="connsiteY0" fmla="*/ 7086 h 997174"/>
              <a:gd name="connsiteX1" fmla="*/ 21334 w 1203409"/>
              <a:gd name="connsiteY1" fmla="*/ 564204 h 997174"/>
              <a:gd name="connsiteX2" fmla="*/ 433116 w 1203409"/>
              <a:gd name="connsiteY2" fmla="*/ 394646 h 997174"/>
              <a:gd name="connsiteX3" fmla="*/ 372560 w 1203409"/>
              <a:gd name="connsiteY3" fmla="*/ 479425 h 997174"/>
              <a:gd name="connsiteX4" fmla="*/ 136391 w 1203409"/>
              <a:gd name="connsiteY4" fmla="*/ 982042 h 997174"/>
              <a:gd name="connsiteX5" fmla="*/ 239336 w 1203409"/>
              <a:gd name="connsiteY5" fmla="*/ 800373 h 997174"/>
              <a:gd name="connsiteX6" fmla="*/ 657175 w 1203409"/>
              <a:gd name="connsiteY6" fmla="*/ 140310 h 997174"/>
              <a:gd name="connsiteX7" fmla="*/ 560285 w 1203409"/>
              <a:gd name="connsiteY7" fmla="*/ 279589 h 997174"/>
              <a:gd name="connsiteX8" fmla="*/ 929678 w 1203409"/>
              <a:gd name="connsiteY8" fmla="*/ 91865 h 997174"/>
              <a:gd name="connsiteX9" fmla="*/ 536062 w 1203409"/>
              <a:gd name="connsiteY9" fmla="*/ 237200 h 997174"/>
              <a:gd name="connsiteX10" fmla="*/ 1196126 w 1203409"/>
              <a:gd name="connsiteY10" fmla="*/ 7086 h 997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03409" h="997174">
                <a:moveTo>
                  <a:pt x="1196126" y="7086"/>
                </a:moveTo>
                <a:cubicBezTo>
                  <a:pt x="1110338" y="61587"/>
                  <a:pt x="148502" y="499611"/>
                  <a:pt x="21334" y="564204"/>
                </a:cubicBezTo>
                <a:cubicBezTo>
                  <a:pt x="-105834" y="628797"/>
                  <a:pt x="374578" y="408776"/>
                  <a:pt x="433116" y="394646"/>
                </a:cubicBezTo>
                <a:cubicBezTo>
                  <a:pt x="491654" y="380516"/>
                  <a:pt x="422014" y="381526"/>
                  <a:pt x="372560" y="479425"/>
                </a:cubicBezTo>
                <a:cubicBezTo>
                  <a:pt x="323106" y="577324"/>
                  <a:pt x="158595" y="928551"/>
                  <a:pt x="136391" y="982042"/>
                </a:cubicBezTo>
                <a:cubicBezTo>
                  <a:pt x="114187" y="1035533"/>
                  <a:pt x="152539" y="940662"/>
                  <a:pt x="239336" y="800373"/>
                </a:cubicBezTo>
                <a:cubicBezTo>
                  <a:pt x="326133" y="660084"/>
                  <a:pt x="603684" y="227107"/>
                  <a:pt x="657175" y="140310"/>
                </a:cubicBezTo>
                <a:cubicBezTo>
                  <a:pt x="710666" y="53513"/>
                  <a:pt x="514868" y="287663"/>
                  <a:pt x="560285" y="279589"/>
                </a:cubicBezTo>
                <a:cubicBezTo>
                  <a:pt x="605702" y="271515"/>
                  <a:pt x="933715" y="98930"/>
                  <a:pt x="929678" y="91865"/>
                </a:cubicBezTo>
                <a:cubicBezTo>
                  <a:pt x="925641" y="84800"/>
                  <a:pt x="489636" y="244265"/>
                  <a:pt x="536062" y="237200"/>
                </a:cubicBezTo>
                <a:cubicBezTo>
                  <a:pt x="582488" y="230135"/>
                  <a:pt x="1281914" y="-47415"/>
                  <a:pt x="1196126" y="70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5" name="フリーフォーム 1334">
            <a:extLst>
              <a:ext uri="{FF2B5EF4-FFF2-40B4-BE49-F238E27FC236}">
                <a16:creationId xmlns:a16="http://schemas.microsoft.com/office/drawing/2014/main" id="{470C9B41-4885-1353-365B-CF8163ABB0AE}"/>
              </a:ext>
            </a:extLst>
          </p:cNvPr>
          <p:cNvSpPr/>
          <p:nvPr/>
        </p:nvSpPr>
        <p:spPr>
          <a:xfrm>
            <a:off x="2024823" y="7069668"/>
            <a:ext cx="1098172" cy="1031038"/>
          </a:xfrm>
          <a:custGeom>
            <a:avLst/>
            <a:gdLst>
              <a:gd name="connsiteX0" fmla="*/ 1093826 w 1098172"/>
              <a:gd name="connsiteY0" fmla="*/ 3307 h 1031038"/>
              <a:gd name="connsiteX1" fmla="*/ 270260 w 1098172"/>
              <a:gd name="connsiteY1" fmla="*/ 481702 h 1031038"/>
              <a:gd name="connsiteX2" fmla="*/ 355039 w 1098172"/>
              <a:gd name="connsiteY2" fmla="*/ 421145 h 1031038"/>
              <a:gd name="connsiteX3" fmla="*/ 21980 w 1098172"/>
              <a:gd name="connsiteY3" fmla="*/ 1008541 h 1031038"/>
              <a:gd name="connsiteX4" fmla="*/ 100703 w 1098172"/>
              <a:gd name="connsiteY4" fmla="*/ 832928 h 1031038"/>
              <a:gd name="connsiteX5" fmla="*/ 657821 w 1098172"/>
              <a:gd name="connsiteY5" fmla="*/ 124419 h 1031038"/>
              <a:gd name="connsiteX6" fmla="*/ 494319 w 1098172"/>
              <a:gd name="connsiteY6" fmla="*/ 324255 h 1031038"/>
              <a:gd name="connsiteX7" fmla="*/ 778933 w 1098172"/>
              <a:gd name="connsiteY7" fmla="*/ 160753 h 1031038"/>
              <a:gd name="connsiteX8" fmla="*/ 603320 w 1098172"/>
              <a:gd name="connsiteY8" fmla="*/ 263699 h 1031038"/>
              <a:gd name="connsiteX9" fmla="*/ 1093826 w 1098172"/>
              <a:gd name="connsiteY9" fmla="*/ 3307 h 103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8172" h="1031038">
                <a:moveTo>
                  <a:pt x="1093826" y="3307"/>
                </a:moveTo>
                <a:cubicBezTo>
                  <a:pt x="1038316" y="39641"/>
                  <a:pt x="393391" y="412062"/>
                  <a:pt x="270260" y="481702"/>
                </a:cubicBezTo>
                <a:cubicBezTo>
                  <a:pt x="147129" y="551342"/>
                  <a:pt x="396419" y="333339"/>
                  <a:pt x="355039" y="421145"/>
                </a:cubicBezTo>
                <a:cubicBezTo>
                  <a:pt x="313659" y="508951"/>
                  <a:pt x="64369" y="939911"/>
                  <a:pt x="21980" y="1008541"/>
                </a:cubicBezTo>
                <a:cubicBezTo>
                  <a:pt x="-20409" y="1077172"/>
                  <a:pt x="-5270" y="980282"/>
                  <a:pt x="100703" y="832928"/>
                </a:cubicBezTo>
                <a:cubicBezTo>
                  <a:pt x="206676" y="685574"/>
                  <a:pt x="592218" y="209198"/>
                  <a:pt x="657821" y="124419"/>
                </a:cubicBezTo>
                <a:cubicBezTo>
                  <a:pt x="723424" y="39640"/>
                  <a:pt x="474134" y="318199"/>
                  <a:pt x="494319" y="324255"/>
                </a:cubicBezTo>
                <a:cubicBezTo>
                  <a:pt x="514504" y="330311"/>
                  <a:pt x="760766" y="170846"/>
                  <a:pt x="778933" y="160753"/>
                </a:cubicBezTo>
                <a:cubicBezTo>
                  <a:pt x="797100" y="150660"/>
                  <a:pt x="550838" y="285903"/>
                  <a:pt x="603320" y="263699"/>
                </a:cubicBezTo>
                <a:cubicBezTo>
                  <a:pt x="655802" y="241495"/>
                  <a:pt x="1149336" y="-33027"/>
                  <a:pt x="1093826" y="33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6" name="フリーフォーム 1335">
            <a:extLst>
              <a:ext uri="{FF2B5EF4-FFF2-40B4-BE49-F238E27FC236}">
                <a16:creationId xmlns:a16="http://schemas.microsoft.com/office/drawing/2014/main" id="{C69B37DA-9E3F-298A-6090-87AFF906B2B2}"/>
              </a:ext>
            </a:extLst>
          </p:cNvPr>
          <p:cNvSpPr/>
          <p:nvPr/>
        </p:nvSpPr>
        <p:spPr>
          <a:xfrm>
            <a:off x="2930903" y="7217617"/>
            <a:ext cx="224797" cy="1119077"/>
          </a:xfrm>
          <a:custGeom>
            <a:avLst/>
            <a:gdLst>
              <a:gd name="connsiteX0" fmla="*/ 22 w 224797"/>
              <a:gd name="connsiteY0" fmla="*/ 693 h 1119077"/>
              <a:gd name="connsiteX1" fmla="*/ 151412 w 224797"/>
              <a:gd name="connsiteY1" fmla="*/ 678923 h 1119077"/>
              <a:gd name="connsiteX2" fmla="*/ 72689 w 224797"/>
              <a:gd name="connsiteY2" fmla="*/ 351919 h 1119077"/>
              <a:gd name="connsiteX3" fmla="*/ 224080 w 224797"/>
              <a:gd name="connsiteY3" fmla="*/ 1108873 h 1119077"/>
              <a:gd name="connsiteX4" fmla="*/ 127190 w 224797"/>
              <a:gd name="connsiteY4" fmla="*/ 757647 h 1119077"/>
              <a:gd name="connsiteX5" fmla="*/ 66633 w 224797"/>
              <a:gd name="connsiteY5" fmla="*/ 309530 h 1119077"/>
              <a:gd name="connsiteX6" fmla="*/ 139301 w 224797"/>
              <a:gd name="connsiteY6" fmla="*/ 545700 h 1119077"/>
              <a:gd name="connsiteX7" fmla="*/ 22 w 224797"/>
              <a:gd name="connsiteY7" fmla="*/ 693 h 1119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4797" h="1119077">
                <a:moveTo>
                  <a:pt x="22" y="693"/>
                </a:moveTo>
                <a:cubicBezTo>
                  <a:pt x="2041" y="22897"/>
                  <a:pt x="139301" y="620385"/>
                  <a:pt x="151412" y="678923"/>
                </a:cubicBezTo>
                <a:cubicBezTo>
                  <a:pt x="163523" y="737461"/>
                  <a:pt x="60578" y="280261"/>
                  <a:pt x="72689" y="351919"/>
                </a:cubicBezTo>
                <a:cubicBezTo>
                  <a:pt x="84800" y="423577"/>
                  <a:pt x="214996" y="1041252"/>
                  <a:pt x="224080" y="1108873"/>
                </a:cubicBezTo>
                <a:cubicBezTo>
                  <a:pt x="233164" y="1176494"/>
                  <a:pt x="153431" y="890871"/>
                  <a:pt x="127190" y="757647"/>
                </a:cubicBezTo>
                <a:cubicBezTo>
                  <a:pt x="100949" y="624423"/>
                  <a:pt x="64615" y="344854"/>
                  <a:pt x="66633" y="309530"/>
                </a:cubicBezTo>
                <a:cubicBezTo>
                  <a:pt x="68651" y="274206"/>
                  <a:pt x="146366" y="595154"/>
                  <a:pt x="139301" y="545700"/>
                </a:cubicBezTo>
                <a:cubicBezTo>
                  <a:pt x="132236" y="496246"/>
                  <a:pt x="-1997" y="-21511"/>
                  <a:pt x="22" y="6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7" name="フリーフォーム 1336">
            <a:extLst>
              <a:ext uri="{FF2B5EF4-FFF2-40B4-BE49-F238E27FC236}">
                <a16:creationId xmlns:a16="http://schemas.microsoft.com/office/drawing/2014/main" id="{4A54C78A-328B-CC81-9BAA-198ADE5AA3C4}"/>
              </a:ext>
            </a:extLst>
          </p:cNvPr>
          <p:cNvSpPr/>
          <p:nvPr/>
        </p:nvSpPr>
        <p:spPr>
          <a:xfrm>
            <a:off x="2223215" y="7295626"/>
            <a:ext cx="768805" cy="670194"/>
          </a:xfrm>
          <a:custGeom>
            <a:avLst/>
            <a:gdLst>
              <a:gd name="connsiteX0" fmla="*/ 768266 w 768805"/>
              <a:gd name="connsiteY0" fmla="*/ 1407 h 670194"/>
              <a:gd name="connsiteX1" fmla="*/ 17368 w 768805"/>
              <a:gd name="connsiteY1" fmla="*/ 655415 h 670194"/>
              <a:gd name="connsiteX2" fmla="*/ 277760 w 768805"/>
              <a:gd name="connsiteY2" fmla="*/ 437412 h 670194"/>
              <a:gd name="connsiteX3" fmla="*/ 707710 w 768805"/>
              <a:gd name="connsiteY3" fmla="*/ 201243 h 670194"/>
              <a:gd name="connsiteX4" fmla="*/ 338316 w 768805"/>
              <a:gd name="connsiteY4" fmla="*/ 376856 h 670194"/>
              <a:gd name="connsiteX5" fmla="*/ 465484 w 768805"/>
              <a:gd name="connsiteY5" fmla="*/ 237577 h 670194"/>
              <a:gd name="connsiteX6" fmla="*/ 277760 w 768805"/>
              <a:gd name="connsiteY6" fmla="*/ 340522 h 670194"/>
              <a:gd name="connsiteX7" fmla="*/ 556319 w 768805"/>
              <a:gd name="connsiteY7" fmla="*/ 7463 h 670194"/>
              <a:gd name="connsiteX8" fmla="*/ 144536 w 768805"/>
              <a:gd name="connsiteY8" fmla="*/ 467691 h 670194"/>
              <a:gd name="connsiteX9" fmla="*/ 768266 w 768805"/>
              <a:gd name="connsiteY9" fmla="*/ 1407 h 670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68805" h="670194">
                <a:moveTo>
                  <a:pt x="768266" y="1407"/>
                </a:moveTo>
                <a:cubicBezTo>
                  <a:pt x="747071" y="32694"/>
                  <a:pt x="99119" y="582747"/>
                  <a:pt x="17368" y="655415"/>
                </a:cubicBezTo>
                <a:cubicBezTo>
                  <a:pt x="-64383" y="728083"/>
                  <a:pt x="162703" y="513107"/>
                  <a:pt x="277760" y="437412"/>
                </a:cubicBezTo>
                <a:cubicBezTo>
                  <a:pt x="392817" y="361717"/>
                  <a:pt x="697617" y="211336"/>
                  <a:pt x="707710" y="201243"/>
                </a:cubicBezTo>
                <a:cubicBezTo>
                  <a:pt x="717803" y="191150"/>
                  <a:pt x="378687" y="370800"/>
                  <a:pt x="338316" y="376856"/>
                </a:cubicBezTo>
                <a:cubicBezTo>
                  <a:pt x="297945" y="382912"/>
                  <a:pt x="475577" y="243633"/>
                  <a:pt x="465484" y="237577"/>
                </a:cubicBezTo>
                <a:cubicBezTo>
                  <a:pt x="455391" y="231521"/>
                  <a:pt x="262621" y="378874"/>
                  <a:pt x="277760" y="340522"/>
                </a:cubicBezTo>
                <a:cubicBezTo>
                  <a:pt x="292899" y="302170"/>
                  <a:pt x="578523" y="-13732"/>
                  <a:pt x="556319" y="7463"/>
                </a:cubicBezTo>
                <a:cubicBezTo>
                  <a:pt x="534115" y="28658"/>
                  <a:pt x="110221" y="464663"/>
                  <a:pt x="144536" y="467691"/>
                </a:cubicBezTo>
                <a:cubicBezTo>
                  <a:pt x="178851" y="470719"/>
                  <a:pt x="789461" y="-29880"/>
                  <a:pt x="768266" y="14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8" name="フリーフォーム 1337">
            <a:extLst>
              <a:ext uri="{FF2B5EF4-FFF2-40B4-BE49-F238E27FC236}">
                <a16:creationId xmlns:a16="http://schemas.microsoft.com/office/drawing/2014/main" id="{FD0145CB-FA01-BCDA-6F39-E90242EF14E9}"/>
              </a:ext>
            </a:extLst>
          </p:cNvPr>
          <p:cNvSpPr/>
          <p:nvPr/>
        </p:nvSpPr>
        <p:spPr>
          <a:xfrm>
            <a:off x="2130928" y="7882113"/>
            <a:ext cx="273291" cy="1008558"/>
          </a:xfrm>
          <a:custGeom>
            <a:avLst/>
            <a:gdLst>
              <a:gd name="connsiteX0" fmla="*/ 653 w 273291"/>
              <a:gd name="connsiteY0" fmla="*/ 2316 h 1008558"/>
              <a:gd name="connsiteX1" fmla="*/ 115710 w 273291"/>
              <a:gd name="connsiteY1" fmla="*/ 244541 h 1008558"/>
              <a:gd name="connsiteX2" fmla="*/ 91488 w 273291"/>
              <a:gd name="connsiteY2" fmla="*/ 571545 h 1008558"/>
              <a:gd name="connsiteX3" fmla="*/ 170211 w 273291"/>
              <a:gd name="connsiteY3" fmla="*/ 444377 h 1008558"/>
              <a:gd name="connsiteX4" fmla="*/ 79377 w 273291"/>
              <a:gd name="connsiteY4" fmla="*/ 1001495 h 1008558"/>
              <a:gd name="connsiteX5" fmla="*/ 145989 w 273291"/>
              <a:gd name="connsiteY5" fmla="*/ 735047 h 1008558"/>
              <a:gd name="connsiteX6" fmla="*/ 273157 w 273291"/>
              <a:gd name="connsiteY6" fmla="*/ 389876 h 1008558"/>
              <a:gd name="connsiteX7" fmla="*/ 170211 w 273291"/>
              <a:gd name="connsiteY7" fmla="*/ 613935 h 1008558"/>
              <a:gd name="connsiteX8" fmla="*/ 158100 w 273291"/>
              <a:gd name="connsiteY8" fmla="*/ 492822 h 1008558"/>
              <a:gd name="connsiteX9" fmla="*/ 158100 w 273291"/>
              <a:gd name="connsiteY9" fmla="*/ 335376 h 1008558"/>
              <a:gd name="connsiteX10" fmla="*/ 176267 w 273291"/>
              <a:gd name="connsiteY10" fmla="*/ 389876 h 1008558"/>
              <a:gd name="connsiteX11" fmla="*/ 653 w 273291"/>
              <a:gd name="connsiteY11" fmla="*/ 2316 h 100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3291" h="1008558">
                <a:moveTo>
                  <a:pt x="653" y="2316"/>
                </a:moveTo>
                <a:cubicBezTo>
                  <a:pt x="-9440" y="-21907"/>
                  <a:pt x="100571" y="149670"/>
                  <a:pt x="115710" y="244541"/>
                </a:cubicBezTo>
                <a:cubicBezTo>
                  <a:pt x="130849" y="339412"/>
                  <a:pt x="82405" y="538239"/>
                  <a:pt x="91488" y="571545"/>
                </a:cubicBezTo>
                <a:cubicBezTo>
                  <a:pt x="100571" y="604851"/>
                  <a:pt x="172230" y="372719"/>
                  <a:pt x="170211" y="444377"/>
                </a:cubicBezTo>
                <a:cubicBezTo>
                  <a:pt x="168193" y="516035"/>
                  <a:pt x="83414" y="953050"/>
                  <a:pt x="79377" y="1001495"/>
                </a:cubicBezTo>
                <a:cubicBezTo>
                  <a:pt x="75340" y="1049940"/>
                  <a:pt x="113692" y="836983"/>
                  <a:pt x="145989" y="735047"/>
                </a:cubicBezTo>
                <a:cubicBezTo>
                  <a:pt x="178286" y="633111"/>
                  <a:pt x="269120" y="410061"/>
                  <a:pt x="273157" y="389876"/>
                </a:cubicBezTo>
                <a:cubicBezTo>
                  <a:pt x="277194" y="369691"/>
                  <a:pt x="189387" y="596777"/>
                  <a:pt x="170211" y="613935"/>
                </a:cubicBezTo>
                <a:cubicBezTo>
                  <a:pt x="151035" y="631093"/>
                  <a:pt x="160118" y="539248"/>
                  <a:pt x="158100" y="492822"/>
                </a:cubicBezTo>
                <a:cubicBezTo>
                  <a:pt x="156082" y="446396"/>
                  <a:pt x="155072" y="352534"/>
                  <a:pt x="158100" y="335376"/>
                </a:cubicBezTo>
                <a:cubicBezTo>
                  <a:pt x="161128" y="318218"/>
                  <a:pt x="200489" y="445386"/>
                  <a:pt x="176267" y="389876"/>
                </a:cubicBezTo>
                <a:cubicBezTo>
                  <a:pt x="152045" y="334366"/>
                  <a:pt x="10746" y="26539"/>
                  <a:pt x="653" y="23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9" name="フリーフォーム 1338">
            <a:extLst>
              <a:ext uri="{FF2B5EF4-FFF2-40B4-BE49-F238E27FC236}">
                <a16:creationId xmlns:a16="http://schemas.microsoft.com/office/drawing/2014/main" id="{F1F218F2-50E5-1686-9A85-8E71E68FADA9}"/>
              </a:ext>
            </a:extLst>
          </p:cNvPr>
          <p:cNvSpPr/>
          <p:nvPr/>
        </p:nvSpPr>
        <p:spPr>
          <a:xfrm>
            <a:off x="2008946" y="7699969"/>
            <a:ext cx="724174" cy="1341119"/>
          </a:xfrm>
          <a:custGeom>
            <a:avLst/>
            <a:gdLst>
              <a:gd name="connsiteX0" fmla="*/ 49968 w 724174"/>
              <a:gd name="connsiteY0" fmla="*/ 63348 h 1341119"/>
              <a:gd name="connsiteX1" fmla="*/ 74190 w 724174"/>
              <a:gd name="connsiteY1" fmla="*/ 117848 h 1341119"/>
              <a:gd name="connsiteX2" fmla="*/ 679753 w 724174"/>
              <a:gd name="connsiteY2" fmla="*/ 1001970 h 1341119"/>
              <a:gd name="connsiteX3" fmla="*/ 643420 w 724174"/>
              <a:gd name="connsiteY3" fmla="*/ 899024 h 1341119"/>
              <a:gd name="connsiteX4" fmla="*/ 364861 w 724174"/>
              <a:gd name="connsiteY4" fmla="*/ 1341085 h 1341119"/>
              <a:gd name="connsiteX5" fmla="*/ 685809 w 724174"/>
              <a:gd name="connsiteY5" fmla="*/ 923247 h 1341119"/>
              <a:gd name="connsiteX6" fmla="*/ 588919 w 724174"/>
              <a:gd name="connsiteY6" fmla="*/ 892969 h 1341119"/>
              <a:gd name="connsiteX7" fmla="*/ 528363 w 724174"/>
              <a:gd name="connsiteY7" fmla="*/ 614410 h 1341119"/>
              <a:gd name="connsiteX8" fmla="*/ 437528 w 724174"/>
              <a:gd name="connsiteY8" fmla="*/ 620465 h 1341119"/>
              <a:gd name="connsiteX9" fmla="*/ 49968 w 724174"/>
              <a:gd name="connsiteY9" fmla="*/ 63348 h 1341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4174" h="1341119">
                <a:moveTo>
                  <a:pt x="49968" y="63348"/>
                </a:moveTo>
                <a:cubicBezTo>
                  <a:pt x="-10588" y="-20421"/>
                  <a:pt x="-30774" y="-38589"/>
                  <a:pt x="74190" y="117848"/>
                </a:cubicBezTo>
                <a:cubicBezTo>
                  <a:pt x="179154" y="274285"/>
                  <a:pt x="584881" y="871774"/>
                  <a:pt x="679753" y="1001970"/>
                </a:cubicBezTo>
                <a:cubicBezTo>
                  <a:pt x="774625" y="1132166"/>
                  <a:pt x="695902" y="842505"/>
                  <a:pt x="643420" y="899024"/>
                </a:cubicBezTo>
                <a:cubicBezTo>
                  <a:pt x="590938" y="955543"/>
                  <a:pt x="357796" y="1337048"/>
                  <a:pt x="364861" y="1341085"/>
                </a:cubicBezTo>
                <a:cubicBezTo>
                  <a:pt x="371926" y="1345122"/>
                  <a:pt x="648466" y="997933"/>
                  <a:pt x="685809" y="923247"/>
                </a:cubicBezTo>
                <a:cubicBezTo>
                  <a:pt x="723152" y="848561"/>
                  <a:pt x="615160" y="944442"/>
                  <a:pt x="588919" y="892969"/>
                </a:cubicBezTo>
                <a:cubicBezTo>
                  <a:pt x="562678" y="841496"/>
                  <a:pt x="553595" y="659827"/>
                  <a:pt x="528363" y="614410"/>
                </a:cubicBezTo>
                <a:cubicBezTo>
                  <a:pt x="503131" y="568993"/>
                  <a:pt x="521297" y="710290"/>
                  <a:pt x="437528" y="620465"/>
                </a:cubicBezTo>
                <a:cubicBezTo>
                  <a:pt x="353759" y="530640"/>
                  <a:pt x="110524" y="147117"/>
                  <a:pt x="49968" y="633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0" name="フリーフォーム 1339">
            <a:extLst>
              <a:ext uri="{FF2B5EF4-FFF2-40B4-BE49-F238E27FC236}">
                <a16:creationId xmlns:a16="http://schemas.microsoft.com/office/drawing/2014/main" id="{CD96145F-974B-852A-E77A-9DFF75CD2ED4}"/>
              </a:ext>
            </a:extLst>
          </p:cNvPr>
          <p:cNvSpPr/>
          <p:nvPr/>
        </p:nvSpPr>
        <p:spPr>
          <a:xfrm>
            <a:off x="2470663" y="8162158"/>
            <a:ext cx="421474" cy="377659"/>
          </a:xfrm>
          <a:custGeom>
            <a:avLst/>
            <a:gdLst>
              <a:gd name="connsiteX0" fmla="*/ 34 w 421474"/>
              <a:gd name="connsiteY0" fmla="*/ 109831 h 377659"/>
              <a:gd name="connsiteX1" fmla="*/ 254370 w 421474"/>
              <a:gd name="connsiteY1" fmla="*/ 31108 h 377659"/>
              <a:gd name="connsiteX2" fmla="*/ 351260 w 421474"/>
              <a:gd name="connsiteY2" fmla="*/ 127998 h 377659"/>
              <a:gd name="connsiteX3" fmla="*/ 375483 w 421474"/>
              <a:gd name="connsiteY3" fmla="*/ 6886 h 377659"/>
              <a:gd name="connsiteX4" fmla="*/ 405761 w 421474"/>
              <a:gd name="connsiteY4" fmla="*/ 376279 h 377659"/>
              <a:gd name="connsiteX5" fmla="*/ 411816 w 421474"/>
              <a:gd name="connsiteY5" fmla="*/ 127998 h 377659"/>
              <a:gd name="connsiteX6" fmla="*/ 272537 w 421474"/>
              <a:gd name="connsiteY6" fmla="*/ 6886 h 377659"/>
              <a:gd name="connsiteX7" fmla="*/ 34 w 421474"/>
              <a:gd name="connsiteY7" fmla="*/ 109831 h 37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1474" h="377659">
                <a:moveTo>
                  <a:pt x="34" y="109831"/>
                </a:moveTo>
                <a:cubicBezTo>
                  <a:pt x="-2994" y="113868"/>
                  <a:pt x="195832" y="28080"/>
                  <a:pt x="254370" y="31108"/>
                </a:cubicBezTo>
                <a:cubicBezTo>
                  <a:pt x="312908" y="34136"/>
                  <a:pt x="331075" y="132035"/>
                  <a:pt x="351260" y="127998"/>
                </a:cubicBezTo>
                <a:cubicBezTo>
                  <a:pt x="371445" y="123961"/>
                  <a:pt x="366400" y="-34494"/>
                  <a:pt x="375483" y="6886"/>
                </a:cubicBezTo>
                <a:cubicBezTo>
                  <a:pt x="384567" y="48266"/>
                  <a:pt x="399706" y="356094"/>
                  <a:pt x="405761" y="376279"/>
                </a:cubicBezTo>
                <a:cubicBezTo>
                  <a:pt x="411817" y="396464"/>
                  <a:pt x="434020" y="189563"/>
                  <a:pt x="411816" y="127998"/>
                </a:cubicBezTo>
                <a:cubicBezTo>
                  <a:pt x="389612" y="66433"/>
                  <a:pt x="342177" y="6886"/>
                  <a:pt x="272537" y="6886"/>
                </a:cubicBezTo>
                <a:cubicBezTo>
                  <a:pt x="202897" y="6886"/>
                  <a:pt x="3062" y="105794"/>
                  <a:pt x="34" y="1098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1" name="フリーフォーム 1340">
            <a:extLst>
              <a:ext uri="{FF2B5EF4-FFF2-40B4-BE49-F238E27FC236}">
                <a16:creationId xmlns:a16="http://schemas.microsoft.com/office/drawing/2014/main" id="{FC470CB9-3C35-1E9D-8E1E-1C885CAAD7C9}"/>
              </a:ext>
            </a:extLst>
          </p:cNvPr>
          <p:cNvSpPr/>
          <p:nvPr/>
        </p:nvSpPr>
        <p:spPr>
          <a:xfrm>
            <a:off x="2688040" y="8124789"/>
            <a:ext cx="190643" cy="392848"/>
          </a:xfrm>
          <a:custGeom>
            <a:avLst/>
            <a:gdLst>
              <a:gd name="connsiteX0" fmla="*/ 36993 w 190643"/>
              <a:gd name="connsiteY0" fmla="*/ 7921 h 392848"/>
              <a:gd name="connsiteX1" fmla="*/ 30937 w 190643"/>
              <a:gd name="connsiteY1" fmla="*/ 207757 h 392848"/>
              <a:gd name="connsiteX2" fmla="*/ 188384 w 190643"/>
              <a:gd name="connsiteY2" fmla="*/ 389426 h 392848"/>
              <a:gd name="connsiteX3" fmla="*/ 115716 w 190643"/>
              <a:gd name="connsiteY3" fmla="*/ 316758 h 392848"/>
              <a:gd name="connsiteX4" fmla="*/ 659 w 190643"/>
              <a:gd name="connsiteY4" fmla="*/ 195645 h 392848"/>
              <a:gd name="connsiteX5" fmla="*/ 67271 w 190643"/>
              <a:gd name="connsiteY5" fmla="*/ 50310 h 392848"/>
              <a:gd name="connsiteX6" fmla="*/ 36993 w 190643"/>
              <a:gd name="connsiteY6" fmla="*/ 7921 h 392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643" h="392848">
                <a:moveTo>
                  <a:pt x="36993" y="7921"/>
                </a:moveTo>
                <a:cubicBezTo>
                  <a:pt x="30937" y="34162"/>
                  <a:pt x="5705" y="144173"/>
                  <a:pt x="30937" y="207757"/>
                </a:cubicBezTo>
                <a:cubicBezTo>
                  <a:pt x="56169" y="271341"/>
                  <a:pt x="174254" y="371259"/>
                  <a:pt x="188384" y="389426"/>
                </a:cubicBezTo>
                <a:cubicBezTo>
                  <a:pt x="202514" y="407593"/>
                  <a:pt x="147003" y="349055"/>
                  <a:pt x="115716" y="316758"/>
                </a:cubicBezTo>
                <a:cubicBezTo>
                  <a:pt x="84429" y="284461"/>
                  <a:pt x="8733" y="240053"/>
                  <a:pt x="659" y="195645"/>
                </a:cubicBezTo>
                <a:cubicBezTo>
                  <a:pt x="-7415" y="151237"/>
                  <a:pt x="61215" y="73523"/>
                  <a:pt x="67271" y="50310"/>
                </a:cubicBezTo>
                <a:cubicBezTo>
                  <a:pt x="73327" y="27097"/>
                  <a:pt x="43049" y="-18320"/>
                  <a:pt x="36993" y="79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2" name="フリーフォーム 1341">
            <a:extLst>
              <a:ext uri="{FF2B5EF4-FFF2-40B4-BE49-F238E27FC236}">
                <a16:creationId xmlns:a16="http://schemas.microsoft.com/office/drawing/2014/main" id="{E6A3DD48-41BE-EA3F-16D0-F68D650BD94F}"/>
              </a:ext>
            </a:extLst>
          </p:cNvPr>
          <p:cNvSpPr/>
          <p:nvPr/>
        </p:nvSpPr>
        <p:spPr>
          <a:xfrm>
            <a:off x="2548450" y="8180814"/>
            <a:ext cx="274315" cy="342131"/>
          </a:xfrm>
          <a:custGeom>
            <a:avLst/>
            <a:gdLst>
              <a:gd name="connsiteX0" fmla="*/ 970 w 274315"/>
              <a:gd name="connsiteY0" fmla="*/ 341 h 342131"/>
              <a:gd name="connsiteX1" fmla="*/ 79693 w 274315"/>
              <a:gd name="connsiteY1" fmla="*/ 278900 h 342131"/>
              <a:gd name="connsiteX2" fmla="*/ 13081 w 274315"/>
              <a:gd name="connsiteY2" fmla="*/ 157787 h 342131"/>
              <a:gd name="connsiteX3" fmla="*/ 267418 w 274315"/>
              <a:gd name="connsiteY3" fmla="*/ 339456 h 342131"/>
              <a:gd name="connsiteX4" fmla="*/ 194750 w 274315"/>
              <a:gd name="connsiteY4" fmla="*/ 254677 h 342131"/>
              <a:gd name="connsiteX5" fmla="*/ 116027 w 274315"/>
              <a:gd name="connsiteY5" fmla="*/ 97231 h 342131"/>
              <a:gd name="connsiteX6" fmla="*/ 146305 w 274315"/>
              <a:gd name="connsiteY6" fmla="*/ 218344 h 342131"/>
              <a:gd name="connsiteX7" fmla="*/ 970 w 274315"/>
              <a:gd name="connsiteY7" fmla="*/ 341 h 342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4315" h="342131">
                <a:moveTo>
                  <a:pt x="970" y="341"/>
                </a:moveTo>
                <a:cubicBezTo>
                  <a:pt x="-10132" y="10434"/>
                  <a:pt x="77675" y="252659"/>
                  <a:pt x="79693" y="278900"/>
                </a:cubicBezTo>
                <a:cubicBezTo>
                  <a:pt x="81711" y="305141"/>
                  <a:pt x="-18206" y="147694"/>
                  <a:pt x="13081" y="157787"/>
                </a:cubicBezTo>
                <a:cubicBezTo>
                  <a:pt x="44368" y="167880"/>
                  <a:pt x="237140" y="323308"/>
                  <a:pt x="267418" y="339456"/>
                </a:cubicBezTo>
                <a:cubicBezTo>
                  <a:pt x="297696" y="355604"/>
                  <a:pt x="219982" y="295048"/>
                  <a:pt x="194750" y="254677"/>
                </a:cubicBezTo>
                <a:cubicBezTo>
                  <a:pt x="169518" y="214306"/>
                  <a:pt x="124101" y="103287"/>
                  <a:pt x="116027" y="97231"/>
                </a:cubicBezTo>
                <a:cubicBezTo>
                  <a:pt x="107953" y="91176"/>
                  <a:pt x="164472" y="229446"/>
                  <a:pt x="146305" y="218344"/>
                </a:cubicBezTo>
                <a:cubicBezTo>
                  <a:pt x="128138" y="207242"/>
                  <a:pt x="12072" y="-9752"/>
                  <a:pt x="970" y="3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3" name="フリーフォーム 1342">
            <a:extLst>
              <a:ext uri="{FF2B5EF4-FFF2-40B4-BE49-F238E27FC236}">
                <a16:creationId xmlns:a16="http://schemas.microsoft.com/office/drawing/2014/main" id="{8B8FF751-EACC-D117-89CB-DF37AF518171}"/>
              </a:ext>
            </a:extLst>
          </p:cNvPr>
          <p:cNvSpPr/>
          <p:nvPr/>
        </p:nvSpPr>
        <p:spPr>
          <a:xfrm>
            <a:off x="5860993" y="7025211"/>
            <a:ext cx="263601" cy="284488"/>
          </a:xfrm>
          <a:custGeom>
            <a:avLst/>
            <a:gdLst>
              <a:gd name="connsiteX0" fmla="*/ 57 w 263601"/>
              <a:gd name="connsiteY0" fmla="*/ 89964 h 284488"/>
              <a:gd name="connsiteX1" fmla="*/ 206432 w 263601"/>
              <a:gd name="connsiteY1" fmla="*/ 4239 h 284488"/>
              <a:gd name="connsiteX2" fmla="*/ 165157 w 263601"/>
              <a:gd name="connsiteY2" fmla="*/ 32814 h 284488"/>
              <a:gd name="connsiteX3" fmla="*/ 254057 w 263601"/>
              <a:gd name="connsiteY3" fmla="*/ 201089 h 284488"/>
              <a:gd name="connsiteX4" fmla="*/ 196907 w 263601"/>
              <a:gd name="connsiteY4" fmla="*/ 131239 h 284488"/>
              <a:gd name="connsiteX5" fmla="*/ 263582 w 263601"/>
              <a:gd name="connsiteY5" fmla="*/ 283639 h 284488"/>
              <a:gd name="connsiteX6" fmla="*/ 203257 w 263601"/>
              <a:gd name="connsiteY6" fmla="*/ 188389 h 284488"/>
              <a:gd name="connsiteX7" fmla="*/ 149282 w 263601"/>
              <a:gd name="connsiteY7" fmla="*/ 93139 h 284488"/>
              <a:gd name="connsiteX8" fmla="*/ 79432 w 263601"/>
              <a:gd name="connsiteY8" fmla="*/ 89964 h 284488"/>
              <a:gd name="connsiteX9" fmla="*/ 184207 w 263601"/>
              <a:gd name="connsiteY9" fmla="*/ 32814 h 284488"/>
              <a:gd name="connsiteX10" fmla="*/ 57 w 263601"/>
              <a:gd name="connsiteY10" fmla="*/ 89964 h 28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3601" h="284488">
                <a:moveTo>
                  <a:pt x="57" y="89964"/>
                </a:moveTo>
                <a:cubicBezTo>
                  <a:pt x="3761" y="85202"/>
                  <a:pt x="178915" y="13764"/>
                  <a:pt x="206432" y="4239"/>
                </a:cubicBezTo>
                <a:cubicBezTo>
                  <a:pt x="233949" y="-5286"/>
                  <a:pt x="157220" y="6"/>
                  <a:pt x="165157" y="32814"/>
                </a:cubicBezTo>
                <a:cubicBezTo>
                  <a:pt x="173094" y="65622"/>
                  <a:pt x="248765" y="184685"/>
                  <a:pt x="254057" y="201089"/>
                </a:cubicBezTo>
                <a:cubicBezTo>
                  <a:pt x="259349" y="217493"/>
                  <a:pt x="195320" y="117481"/>
                  <a:pt x="196907" y="131239"/>
                </a:cubicBezTo>
                <a:cubicBezTo>
                  <a:pt x="198494" y="144997"/>
                  <a:pt x="262524" y="274114"/>
                  <a:pt x="263582" y="283639"/>
                </a:cubicBezTo>
                <a:cubicBezTo>
                  <a:pt x="264640" y="293164"/>
                  <a:pt x="222307" y="220139"/>
                  <a:pt x="203257" y="188389"/>
                </a:cubicBezTo>
                <a:cubicBezTo>
                  <a:pt x="184207" y="156639"/>
                  <a:pt x="169919" y="109543"/>
                  <a:pt x="149282" y="93139"/>
                </a:cubicBezTo>
                <a:cubicBezTo>
                  <a:pt x="128645" y="76735"/>
                  <a:pt x="73611" y="100018"/>
                  <a:pt x="79432" y="89964"/>
                </a:cubicBezTo>
                <a:cubicBezTo>
                  <a:pt x="85253" y="79910"/>
                  <a:pt x="196907" y="34401"/>
                  <a:pt x="184207" y="32814"/>
                </a:cubicBezTo>
                <a:cubicBezTo>
                  <a:pt x="171507" y="31227"/>
                  <a:pt x="-3647" y="94726"/>
                  <a:pt x="57" y="899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4" name="フリーフォーム 1343">
            <a:extLst>
              <a:ext uri="{FF2B5EF4-FFF2-40B4-BE49-F238E27FC236}">
                <a16:creationId xmlns:a16="http://schemas.microsoft.com/office/drawing/2014/main" id="{71EE3787-5F2E-5465-218A-5900571EC373}"/>
              </a:ext>
            </a:extLst>
          </p:cNvPr>
          <p:cNvSpPr/>
          <p:nvPr/>
        </p:nvSpPr>
        <p:spPr>
          <a:xfrm>
            <a:off x="5845175" y="6953018"/>
            <a:ext cx="166269" cy="267349"/>
          </a:xfrm>
          <a:custGeom>
            <a:avLst/>
            <a:gdLst>
              <a:gd name="connsiteX0" fmla="*/ 0 w 166269"/>
              <a:gd name="connsiteY0" fmla="*/ 232 h 267349"/>
              <a:gd name="connsiteX1" fmla="*/ 127000 w 166269"/>
              <a:gd name="connsiteY1" fmla="*/ 143107 h 267349"/>
              <a:gd name="connsiteX2" fmla="*/ 146050 w 166269"/>
              <a:gd name="connsiteY2" fmla="*/ 263757 h 267349"/>
              <a:gd name="connsiteX3" fmla="*/ 142875 w 166269"/>
              <a:gd name="connsiteY3" fmla="*/ 225657 h 267349"/>
              <a:gd name="connsiteX4" fmla="*/ 44450 w 166269"/>
              <a:gd name="connsiteY4" fmla="*/ 124057 h 267349"/>
              <a:gd name="connsiteX5" fmla="*/ 92075 w 166269"/>
              <a:gd name="connsiteY5" fmla="*/ 165332 h 267349"/>
              <a:gd name="connsiteX6" fmla="*/ 165100 w 166269"/>
              <a:gd name="connsiteY6" fmla="*/ 60557 h 267349"/>
              <a:gd name="connsiteX7" fmla="*/ 127000 w 166269"/>
              <a:gd name="connsiteY7" fmla="*/ 108182 h 267349"/>
              <a:gd name="connsiteX8" fmla="*/ 0 w 166269"/>
              <a:gd name="connsiteY8" fmla="*/ 232 h 267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269" h="267349">
                <a:moveTo>
                  <a:pt x="0" y="232"/>
                </a:moveTo>
                <a:cubicBezTo>
                  <a:pt x="0" y="6053"/>
                  <a:pt x="102658" y="99186"/>
                  <a:pt x="127000" y="143107"/>
                </a:cubicBezTo>
                <a:cubicBezTo>
                  <a:pt x="151342" y="187028"/>
                  <a:pt x="143404" y="249999"/>
                  <a:pt x="146050" y="263757"/>
                </a:cubicBezTo>
                <a:cubicBezTo>
                  <a:pt x="148696" y="277515"/>
                  <a:pt x="159808" y="248940"/>
                  <a:pt x="142875" y="225657"/>
                </a:cubicBezTo>
                <a:cubicBezTo>
                  <a:pt x="125942" y="202374"/>
                  <a:pt x="52917" y="134111"/>
                  <a:pt x="44450" y="124057"/>
                </a:cubicBezTo>
                <a:cubicBezTo>
                  <a:pt x="35983" y="114003"/>
                  <a:pt x="71967" y="175915"/>
                  <a:pt x="92075" y="165332"/>
                </a:cubicBezTo>
                <a:cubicBezTo>
                  <a:pt x="112183" y="154749"/>
                  <a:pt x="159279" y="70082"/>
                  <a:pt x="165100" y="60557"/>
                </a:cubicBezTo>
                <a:cubicBezTo>
                  <a:pt x="170921" y="51032"/>
                  <a:pt x="154517" y="116649"/>
                  <a:pt x="127000" y="108182"/>
                </a:cubicBezTo>
                <a:cubicBezTo>
                  <a:pt x="99483" y="99715"/>
                  <a:pt x="0" y="-5589"/>
                  <a:pt x="0" y="2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5" name="フリーフォーム 1344">
            <a:extLst>
              <a:ext uri="{FF2B5EF4-FFF2-40B4-BE49-F238E27FC236}">
                <a16:creationId xmlns:a16="http://schemas.microsoft.com/office/drawing/2014/main" id="{CC45D3E3-D44D-71E0-0A51-E0FD6B51A81D}"/>
              </a:ext>
            </a:extLst>
          </p:cNvPr>
          <p:cNvSpPr/>
          <p:nvPr/>
        </p:nvSpPr>
        <p:spPr>
          <a:xfrm>
            <a:off x="5816528" y="7111999"/>
            <a:ext cx="269168" cy="299867"/>
          </a:xfrm>
          <a:custGeom>
            <a:avLst/>
            <a:gdLst>
              <a:gd name="connsiteX0" fmla="*/ 72 w 269168"/>
              <a:gd name="connsiteY0" fmla="*/ 1 h 299867"/>
              <a:gd name="connsiteX1" fmla="*/ 212797 w 269168"/>
              <a:gd name="connsiteY1" fmla="*/ 215901 h 299867"/>
              <a:gd name="connsiteX2" fmla="*/ 168347 w 269168"/>
              <a:gd name="connsiteY2" fmla="*/ 177801 h 299867"/>
              <a:gd name="connsiteX3" fmla="*/ 266772 w 269168"/>
              <a:gd name="connsiteY3" fmla="*/ 298451 h 299867"/>
              <a:gd name="connsiteX4" fmla="*/ 228672 w 269168"/>
              <a:gd name="connsiteY4" fmla="*/ 244476 h 299867"/>
              <a:gd name="connsiteX5" fmla="*/ 117547 w 269168"/>
              <a:gd name="connsiteY5" fmla="*/ 254001 h 299867"/>
              <a:gd name="connsiteX6" fmla="*/ 158822 w 269168"/>
              <a:gd name="connsiteY6" fmla="*/ 209551 h 299867"/>
              <a:gd name="connsiteX7" fmla="*/ 85797 w 269168"/>
              <a:gd name="connsiteY7" fmla="*/ 228601 h 299867"/>
              <a:gd name="connsiteX8" fmla="*/ 114372 w 269168"/>
              <a:gd name="connsiteY8" fmla="*/ 184151 h 299867"/>
              <a:gd name="connsiteX9" fmla="*/ 79447 w 269168"/>
              <a:gd name="connsiteY9" fmla="*/ 142876 h 299867"/>
              <a:gd name="connsiteX10" fmla="*/ 187397 w 269168"/>
              <a:gd name="connsiteY10" fmla="*/ 219076 h 299867"/>
              <a:gd name="connsiteX11" fmla="*/ 72 w 269168"/>
              <a:gd name="connsiteY11" fmla="*/ 1 h 29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9168" h="299867">
                <a:moveTo>
                  <a:pt x="72" y="1"/>
                </a:moveTo>
                <a:cubicBezTo>
                  <a:pt x="4305" y="-528"/>
                  <a:pt x="184751" y="186268"/>
                  <a:pt x="212797" y="215901"/>
                </a:cubicBezTo>
                <a:cubicBezTo>
                  <a:pt x="240843" y="245534"/>
                  <a:pt x="159351" y="164043"/>
                  <a:pt x="168347" y="177801"/>
                </a:cubicBezTo>
                <a:cubicBezTo>
                  <a:pt x="177343" y="191559"/>
                  <a:pt x="256718" y="287339"/>
                  <a:pt x="266772" y="298451"/>
                </a:cubicBezTo>
                <a:cubicBezTo>
                  <a:pt x="276826" y="309563"/>
                  <a:pt x="253543" y="251884"/>
                  <a:pt x="228672" y="244476"/>
                </a:cubicBezTo>
                <a:cubicBezTo>
                  <a:pt x="203801" y="237068"/>
                  <a:pt x="129189" y="259822"/>
                  <a:pt x="117547" y="254001"/>
                </a:cubicBezTo>
                <a:cubicBezTo>
                  <a:pt x="105905" y="248180"/>
                  <a:pt x="164114" y="213784"/>
                  <a:pt x="158822" y="209551"/>
                </a:cubicBezTo>
                <a:cubicBezTo>
                  <a:pt x="153530" y="205318"/>
                  <a:pt x="93205" y="232834"/>
                  <a:pt x="85797" y="228601"/>
                </a:cubicBezTo>
                <a:cubicBezTo>
                  <a:pt x="78389" y="224368"/>
                  <a:pt x="115430" y="198438"/>
                  <a:pt x="114372" y="184151"/>
                </a:cubicBezTo>
                <a:cubicBezTo>
                  <a:pt x="113314" y="169864"/>
                  <a:pt x="67276" y="137055"/>
                  <a:pt x="79447" y="142876"/>
                </a:cubicBezTo>
                <a:cubicBezTo>
                  <a:pt x="91618" y="148697"/>
                  <a:pt x="197451" y="240772"/>
                  <a:pt x="187397" y="219076"/>
                </a:cubicBezTo>
                <a:cubicBezTo>
                  <a:pt x="177343" y="197380"/>
                  <a:pt x="-4161" y="530"/>
                  <a:pt x="72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6" name="フリーフォーム 1345">
            <a:extLst>
              <a:ext uri="{FF2B5EF4-FFF2-40B4-BE49-F238E27FC236}">
                <a16:creationId xmlns:a16="http://schemas.microsoft.com/office/drawing/2014/main" id="{84EE587F-BA09-59A5-C718-00F5A9328A42}"/>
              </a:ext>
            </a:extLst>
          </p:cNvPr>
          <p:cNvSpPr/>
          <p:nvPr/>
        </p:nvSpPr>
        <p:spPr>
          <a:xfrm>
            <a:off x="7257230" y="6802024"/>
            <a:ext cx="369130" cy="180052"/>
          </a:xfrm>
          <a:custGeom>
            <a:avLst/>
            <a:gdLst>
              <a:gd name="connsiteX0" fmla="*/ 820 w 369130"/>
              <a:gd name="connsiteY0" fmla="*/ 75026 h 180052"/>
              <a:gd name="connsiteX1" fmla="*/ 108770 w 369130"/>
              <a:gd name="connsiteY1" fmla="*/ 84551 h 180052"/>
              <a:gd name="connsiteX2" fmla="*/ 251645 w 369130"/>
              <a:gd name="connsiteY2" fmla="*/ 176626 h 180052"/>
              <a:gd name="connsiteX3" fmla="*/ 242120 w 369130"/>
              <a:gd name="connsiteY3" fmla="*/ 119476 h 180052"/>
              <a:gd name="connsiteX4" fmla="*/ 369120 w 369130"/>
              <a:gd name="connsiteY4" fmla="*/ 179801 h 180052"/>
              <a:gd name="connsiteX5" fmla="*/ 248470 w 369130"/>
              <a:gd name="connsiteY5" fmla="*/ 90901 h 180052"/>
              <a:gd name="connsiteX6" fmla="*/ 99245 w 369130"/>
              <a:gd name="connsiteY6" fmla="*/ 2001 h 180052"/>
              <a:gd name="connsiteX7" fmla="*/ 165920 w 369130"/>
              <a:gd name="connsiteY7" fmla="*/ 30576 h 180052"/>
              <a:gd name="connsiteX8" fmla="*/ 820 w 369130"/>
              <a:gd name="connsiteY8" fmla="*/ 75026 h 180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9130" h="180052">
                <a:moveTo>
                  <a:pt x="820" y="75026"/>
                </a:moveTo>
                <a:cubicBezTo>
                  <a:pt x="-8705" y="84022"/>
                  <a:pt x="66966" y="67618"/>
                  <a:pt x="108770" y="84551"/>
                </a:cubicBezTo>
                <a:cubicBezTo>
                  <a:pt x="150574" y="101484"/>
                  <a:pt x="229420" y="170805"/>
                  <a:pt x="251645" y="176626"/>
                </a:cubicBezTo>
                <a:cubicBezTo>
                  <a:pt x="273870" y="182447"/>
                  <a:pt x="222541" y="118947"/>
                  <a:pt x="242120" y="119476"/>
                </a:cubicBezTo>
                <a:cubicBezTo>
                  <a:pt x="261699" y="120005"/>
                  <a:pt x="368062" y="184563"/>
                  <a:pt x="369120" y="179801"/>
                </a:cubicBezTo>
                <a:cubicBezTo>
                  <a:pt x="370178" y="175039"/>
                  <a:pt x="293449" y="120534"/>
                  <a:pt x="248470" y="90901"/>
                </a:cubicBezTo>
                <a:cubicBezTo>
                  <a:pt x="203491" y="61268"/>
                  <a:pt x="113003" y="12055"/>
                  <a:pt x="99245" y="2001"/>
                </a:cubicBezTo>
                <a:cubicBezTo>
                  <a:pt x="85487" y="-8053"/>
                  <a:pt x="175974" y="22639"/>
                  <a:pt x="165920" y="30576"/>
                </a:cubicBezTo>
                <a:cubicBezTo>
                  <a:pt x="155866" y="38513"/>
                  <a:pt x="10345" y="66030"/>
                  <a:pt x="820" y="750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7" name="フリーフォーム 1346">
            <a:extLst>
              <a:ext uri="{FF2B5EF4-FFF2-40B4-BE49-F238E27FC236}">
                <a16:creationId xmlns:a16="http://schemas.microsoft.com/office/drawing/2014/main" id="{E239E047-4BB0-4274-CE9B-28F612EBAF93}"/>
              </a:ext>
            </a:extLst>
          </p:cNvPr>
          <p:cNvSpPr/>
          <p:nvPr/>
        </p:nvSpPr>
        <p:spPr>
          <a:xfrm>
            <a:off x="4767024" y="7008109"/>
            <a:ext cx="616502" cy="504450"/>
          </a:xfrm>
          <a:custGeom>
            <a:avLst/>
            <a:gdLst>
              <a:gd name="connsiteX0" fmla="*/ 179626 w 616502"/>
              <a:gd name="connsiteY0" fmla="*/ 342016 h 504450"/>
              <a:gd name="connsiteX1" fmla="*/ 608251 w 616502"/>
              <a:gd name="connsiteY1" fmla="*/ 5466 h 504450"/>
              <a:gd name="connsiteX2" fmla="*/ 462201 w 616502"/>
              <a:gd name="connsiteY2" fmla="*/ 135641 h 504450"/>
              <a:gd name="connsiteX3" fmla="*/ 462201 w 616502"/>
              <a:gd name="connsiteY3" fmla="*/ 164216 h 504450"/>
              <a:gd name="connsiteX4" fmla="*/ 522526 w 616502"/>
              <a:gd name="connsiteY4" fmla="*/ 186441 h 504450"/>
              <a:gd name="connsiteX5" fmla="*/ 395526 w 616502"/>
              <a:gd name="connsiteY5" fmla="*/ 240416 h 504450"/>
              <a:gd name="connsiteX6" fmla="*/ 522526 w 616502"/>
              <a:gd name="connsiteY6" fmla="*/ 224541 h 504450"/>
              <a:gd name="connsiteX7" fmla="*/ 417751 w 616502"/>
              <a:gd name="connsiteY7" fmla="*/ 278516 h 504450"/>
              <a:gd name="connsiteX8" fmla="*/ 532051 w 616502"/>
              <a:gd name="connsiteY8" fmla="*/ 275341 h 504450"/>
              <a:gd name="connsiteX9" fmla="*/ 338376 w 616502"/>
              <a:gd name="connsiteY9" fmla="*/ 322966 h 504450"/>
              <a:gd name="connsiteX10" fmla="*/ 417751 w 616502"/>
              <a:gd name="connsiteY10" fmla="*/ 316616 h 504450"/>
              <a:gd name="connsiteX11" fmla="*/ 411401 w 616502"/>
              <a:gd name="connsiteY11" fmla="*/ 380116 h 504450"/>
              <a:gd name="connsiteX12" fmla="*/ 1826 w 616502"/>
              <a:gd name="connsiteY12" fmla="*/ 503941 h 504450"/>
              <a:gd name="connsiteX13" fmla="*/ 265351 w 616502"/>
              <a:gd name="connsiteY13" fmla="*/ 421391 h 504450"/>
              <a:gd name="connsiteX14" fmla="*/ 373301 w 616502"/>
              <a:gd name="connsiteY14" fmla="*/ 354716 h 504450"/>
              <a:gd name="connsiteX15" fmla="*/ 332026 w 616502"/>
              <a:gd name="connsiteY15" fmla="*/ 322966 h 504450"/>
              <a:gd name="connsiteX16" fmla="*/ 462201 w 616502"/>
              <a:gd name="connsiteY16" fmla="*/ 224541 h 504450"/>
              <a:gd name="connsiteX17" fmla="*/ 392351 w 616502"/>
              <a:gd name="connsiteY17" fmla="*/ 237241 h 504450"/>
              <a:gd name="connsiteX18" fmla="*/ 436801 w 616502"/>
              <a:gd name="connsiteY18" fmla="*/ 91191 h 504450"/>
              <a:gd name="connsiteX19" fmla="*/ 389176 w 616502"/>
              <a:gd name="connsiteY19" fmla="*/ 161041 h 504450"/>
              <a:gd name="connsiteX20" fmla="*/ 179626 w 616502"/>
              <a:gd name="connsiteY20" fmla="*/ 342016 h 50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16502" h="504450">
                <a:moveTo>
                  <a:pt x="179626" y="342016"/>
                </a:moveTo>
                <a:cubicBezTo>
                  <a:pt x="216139" y="316087"/>
                  <a:pt x="561155" y="39862"/>
                  <a:pt x="608251" y="5466"/>
                </a:cubicBezTo>
                <a:cubicBezTo>
                  <a:pt x="655347" y="-28930"/>
                  <a:pt x="486543" y="109183"/>
                  <a:pt x="462201" y="135641"/>
                </a:cubicBezTo>
                <a:cubicBezTo>
                  <a:pt x="437859" y="162099"/>
                  <a:pt x="452147" y="155749"/>
                  <a:pt x="462201" y="164216"/>
                </a:cubicBezTo>
                <a:cubicBezTo>
                  <a:pt x="472255" y="172683"/>
                  <a:pt x="533638" y="173741"/>
                  <a:pt x="522526" y="186441"/>
                </a:cubicBezTo>
                <a:cubicBezTo>
                  <a:pt x="511414" y="199141"/>
                  <a:pt x="395526" y="234066"/>
                  <a:pt x="395526" y="240416"/>
                </a:cubicBezTo>
                <a:cubicBezTo>
                  <a:pt x="395526" y="246766"/>
                  <a:pt x="518822" y="218191"/>
                  <a:pt x="522526" y="224541"/>
                </a:cubicBezTo>
                <a:cubicBezTo>
                  <a:pt x="526230" y="230891"/>
                  <a:pt x="416164" y="270049"/>
                  <a:pt x="417751" y="278516"/>
                </a:cubicBezTo>
                <a:cubicBezTo>
                  <a:pt x="419338" y="286983"/>
                  <a:pt x="545280" y="267933"/>
                  <a:pt x="532051" y="275341"/>
                </a:cubicBezTo>
                <a:cubicBezTo>
                  <a:pt x="518822" y="282749"/>
                  <a:pt x="357426" y="316087"/>
                  <a:pt x="338376" y="322966"/>
                </a:cubicBezTo>
                <a:cubicBezTo>
                  <a:pt x="319326" y="329845"/>
                  <a:pt x="405580" y="307091"/>
                  <a:pt x="417751" y="316616"/>
                </a:cubicBezTo>
                <a:cubicBezTo>
                  <a:pt x="429922" y="326141"/>
                  <a:pt x="480722" y="348895"/>
                  <a:pt x="411401" y="380116"/>
                </a:cubicBezTo>
                <a:cubicBezTo>
                  <a:pt x="342080" y="411337"/>
                  <a:pt x="26168" y="497062"/>
                  <a:pt x="1826" y="503941"/>
                </a:cubicBezTo>
                <a:cubicBezTo>
                  <a:pt x="-22516" y="510820"/>
                  <a:pt x="203438" y="446262"/>
                  <a:pt x="265351" y="421391"/>
                </a:cubicBezTo>
                <a:cubicBezTo>
                  <a:pt x="327264" y="396520"/>
                  <a:pt x="362189" y="371120"/>
                  <a:pt x="373301" y="354716"/>
                </a:cubicBezTo>
                <a:cubicBezTo>
                  <a:pt x="384413" y="338312"/>
                  <a:pt x="317209" y="344662"/>
                  <a:pt x="332026" y="322966"/>
                </a:cubicBezTo>
                <a:cubicBezTo>
                  <a:pt x="346843" y="301270"/>
                  <a:pt x="452147" y="238828"/>
                  <a:pt x="462201" y="224541"/>
                </a:cubicBezTo>
                <a:cubicBezTo>
                  <a:pt x="472255" y="210254"/>
                  <a:pt x="396584" y="259466"/>
                  <a:pt x="392351" y="237241"/>
                </a:cubicBezTo>
                <a:cubicBezTo>
                  <a:pt x="388118" y="215016"/>
                  <a:pt x="437330" y="103891"/>
                  <a:pt x="436801" y="91191"/>
                </a:cubicBezTo>
                <a:cubicBezTo>
                  <a:pt x="436272" y="78491"/>
                  <a:pt x="430451" y="118179"/>
                  <a:pt x="389176" y="161041"/>
                </a:cubicBezTo>
                <a:cubicBezTo>
                  <a:pt x="347901" y="203903"/>
                  <a:pt x="143113" y="367945"/>
                  <a:pt x="179626" y="3420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8" name="フリーフォーム 1347">
            <a:extLst>
              <a:ext uri="{FF2B5EF4-FFF2-40B4-BE49-F238E27FC236}">
                <a16:creationId xmlns:a16="http://schemas.microsoft.com/office/drawing/2014/main" id="{2584D850-D0B5-747D-A416-727A4AF8E0D0}"/>
              </a:ext>
            </a:extLst>
          </p:cNvPr>
          <p:cNvSpPr/>
          <p:nvPr/>
        </p:nvSpPr>
        <p:spPr>
          <a:xfrm>
            <a:off x="4775771" y="7181814"/>
            <a:ext cx="639209" cy="313204"/>
          </a:xfrm>
          <a:custGeom>
            <a:avLst/>
            <a:gdLst>
              <a:gd name="connsiteX0" fmla="*/ 189929 w 639209"/>
              <a:gd name="connsiteY0" fmla="*/ 133386 h 313204"/>
              <a:gd name="connsiteX1" fmla="*/ 285179 w 639209"/>
              <a:gd name="connsiteY1" fmla="*/ 165136 h 313204"/>
              <a:gd name="connsiteX2" fmla="*/ 158179 w 639209"/>
              <a:gd name="connsiteY2" fmla="*/ 231811 h 313204"/>
              <a:gd name="connsiteX3" fmla="*/ 259779 w 639209"/>
              <a:gd name="connsiteY3" fmla="*/ 222286 h 313204"/>
              <a:gd name="connsiteX4" fmla="*/ 8954 w 639209"/>
              <a:gd name="connsiteY4" fmla="*/ 308011 h 313204"/>
              <a:gd name="connsiteX5" fmla="*/ 637604 w 639209"/>
              <a:gd name="connsiteY5" fmla="*/ 47661 h 313204"/>
              <a:gd name="connsiteX6" fmla="*/ 196279 w 639209"/>
              <a:gd name="connsiteY6" fmla="*/ 257211 h 313204"/>
              <a:gd name="connsiteX7" fmla="*/ 405829 w 639209"/>
              <a:gd name="connsiteY7" fmla="*/ 206411 h 313204"/>
              <a:gd name="connsiteX8" fmla="*/ 355029 w 639209"/>
              <a:gd name="connsiteY8" fmla="*/ 123861 h 313204"/>
              <a:gd name="connsiteX9" fmla="*/ 424879 w 639209"/>
              <a:gd name="connsiteY9" fmla="*/ 36 h 313204"/>
              <a:gd name="connsiteX10" fmla="*/ 326454 w 639209"/>
              <a:gd name="connsiteY10" fmla="*/ 136561 h 313204"/>
              <a:gd name="connsiteX11" fmla="*/ 189929 w 639209"/>
              <a:gd name="connsiteY11" fmla="*/ 133386 h 31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9209" h="313204">
                <a:moveTo>
                  <a:pt x="189929" y="133386"/>
                </a:moveTo>
                <a:cubicBezTo>
                  <a:pt x="183050" y="138148"/>
                  <a:pt x="290471" y="148732"/>
                  <a:pt x="285179" y="165136"/>
                </a:cubicBezTo>
                <a:cubicBezTo>
                  <a:pt x="279887" y="181540"/>
                  <a:pt x="162412" y="222286"/>
                  <a:pt x="158179" y="231811"/>
                </a:cubicBezTo>
                <a:cubicBezTo>
                  <a:pt x="153946" y="241336"/>
                  <a:pt x="284650" y="209586"/>
                  <a:pt x="259779" y="222286"/>
                </a:cubicBezTo>
                <a:cubicBezTo>
                  <a:pt x="234908" y="234986"/>
                  <a:pt x="-54017" y="337115"/>
                  <a:pt x="8954" y="308011"/>
                </a:cubicBezTo>
                <a:cubicBezTo>
                  <a:pt x="71925" y="278907"/>
                  <a:pt x="606383" y="56128"/>
                  <a:pt x="637604" y="47661"/>
                </a:cubicBezTo>
                <a:cubicBezTo>
                  <a:pt x="668825" y="39194"/>
                  <a:pt x="234908" y="230753"/>
                  <a:pt x="196279" y="257211"/>
                </a:cubicBezTo>
                <a:cubicBezTo>
                  <a:pt x="157650" y="283669"/>
                  <a:pt x="379371" y="228636"/>
                  <a:pt x="405829" y="206411"/>
                </a:cubicBezTo>
                <a:cubicBezTo>
                  <a:pt x="432287" y="184186"/>
                  <a:pt x="351854" y="158257"/>
                  <a:pt x="355029" y="123861"/>
                </a:cubicBezTo>
                <a:cubicBezTo>
                  <a:pt x="358204" y="89465"/>
                  <a:pt x="429641" y="-2081"/>
                  <a:pt x="424879" y="36"/>
                </a:cubicBezTo>
                <a:cubicBezTo>
                  <a:pt x="420117" y="2153"/>
                  <a:pt x="359792" y="114865"/>
                  <a:pt x="326454" y="136561"/>
                </a:cubicBezTo>
                <a:cubicBezTo>
                  <a:pt x="293117" y="158257"/>
                  <a:pt x="196808" y="128624"/>
                  <a:pt x="189929" y="1333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9" name="フリーフォーム 1348">
            <a:extLst>
              <a:ext uri="{FF2B5EF4-FFF2-40B4-BE49-F238E27FC236}">
                <a16:creationId xmlns:a16="http://schemas.microsoft.com/office/drawing/2014/main" id="{80631869-523F-20A3-605F-D26D11B8E03A}"/>
              </a:ext>
            </a:extLst>
          </p:cNvPr>
          <p:cNvSpPr/>
          <p:nvPr/>
        </p:nvSpPr>
        <p:spPr>
          <a:xfrm>
            <a:off x="6899223" y="7058422"/>
            <a:ext cx="316884" cy="253449"/>
          </a:xfrm>
          <a:custGeom>
            <a:avLst/>
            <a:gdLst>
              <a:gd name="connsiteX0" fmla="*/ 314377 w 316884"/>
              <a:gd name="connsiteY0" fmla="*/ 2778 h 253449"/>
              <a:gd name="connsiteX1" fmla="*/ 31802 w 316884"/>
              <a:gd name="connsiteY1" fmla="*/ 250428 h 253449"/>
              <a:gd name="connsiteX2" fmla="*/ 142927 w 316884"/>
              <a:gd name="connsiteY2" fmla="*/ 142478 h 253449"/>
              <a:gd name="connsiteX3" fmla="*/ 52 w 316884"/>
              <a:gd name="connsiteY3" fmla="*/ 174228 h 253449"/>
              <a:gd name="connsiteX4" fmla="*/ 161977 w 316884"/>
              <a:gd name="connsiteY4" fmla="*/ 120253 h 253449"/>
              <a:gd name="connsiteX5" fmla="*/ 314377 w 316884"/>
              <a:gd name="connsiteY5" fmla="*/ 2778 h 253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6884" h="253449">
                <a:moveTo>
                  <a:pt x="314377" y="2778"/>
                </a:moveTo>
                <a:cubicBezTo>
                  <a:pt x="292681" y="24474"/>
                  <a:pt x="60377" y="227145"/>
                  <a:pt x="31802" y="250428"/>
                </a:cubicBezTo>
                <a:cubicBezTo>
                  <a:pt x="3227" y="273711"/>
                  <a:pt x="148219" y="155178"/>
                  <a:pt x="142927" y="142478"/>
                </a:cubicBezTo>
                <a:cubicBezTo>
                  <a:pt x="137635" y="129778"/>
                  <a:pt x="-3123" y="177932"/>
                  <a:pt x="52" y="174228"/>
                </a:cubicBezTo>
                <a:cubicBezTo>
                  <a:pt x="3227" y="170524"/>
                  <a:pt x="112765" y="147770"/>
                  <a:pt x="161977" y="120253"/>
                </a:cubicBezTo>
                <a:cubicBezTo>
                  <a:pt x="211189" y="92736"/>
                  <a:pt x="336073" y="-18918"/>
                  <a:pt x="314377" y="27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0" name="フリーフォーム 1349">
            <a:extLst>
              <a:ext uri="{FF2B5EF4-FFF2-40B4-BE49-F238E27FC236}">
                <a16:creationId xmlns:a16="http://schemas.microsoft.com/office/drawing/2014/main" id="{520E3D47-1176-D117-1B9F-58F2C877026D}"/>
              </a:ext>
            </a:extLst>
          </p:cNvPr>
          <p:cNvSpPr/>
          <p:nvPr/>
        </p:nvSpPr>
        <p:spPr>
          <a:xfrm>
            <a:off x="6872313" y="7300788"/>
            <a:ext cx="316853" cy="127802"/>
          </a:xfrm>
          <a:custGeom>
            <a:avLst/>
            <a:gdLst>
              <a:gd name="connsiteX0" fmla="*/ 1562 w 316853"/>
              <a:gd name="connsiteY0" fmla="*/ 4887 h 127802"/>
              <a:gd name="connsiteX1" fmla="*/ 122212 w 316853"/>
              <a:gd name="connsiteY1" fmla="*/ 46162 h 127802"/>
              <a:gd name="connsiteX2" fmla="*/ 315887 w 316853"/>
              <a:gd name="connsiteY2" fmla="*/ 1712 h 127802"/>
              <a:gd name="connsiteX3" fmla="*/ 188887 w 316853"/>
              <a:gd name="connsiteY3" fmla="*/ 20762 h 127802"/>
              <a:gd name="connsiteX4" fmla="*/ 11087 w 316853"/>
              <a:gd name="connsiteY4" fmla="*/ 125537 h 127802"/>
              <a:gd name="connsiteX5" fmla="*/ 99987 w 316853"/>
              <a:gd name="connsiteY5" fmla="*/ 90612 h 127802"/>
              <a:gd name="connsiteX6" fmla="*/ 30137 w 316853"/>
              <a:gd name="connsiteY6" fmla="*/ 65212 h 127802"/>
              <a:gd name="connsiteX7" fmla="*/ 103162 w 316853"/>
              <a:gd name="connsiteY7" fmla="*/ 62037 h 127802"/>
              <a:gd name="connsiteX8" fmla="*/ 55537 w 316853"/>
              <a:gd name="connsiteY8" fmla="*/ 46162 h 127802"/>
              <a:gd name="connsiteX9" fmla="*/ 1562 w 316853"/>
              <a:gd name="connsiteY9" fmla="*/ 4887 h 127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6853" h="127802">
                <a:moveTo>
                  <a:pt x="1562" y="4887"/>
                </a:moveTo>
                <a:cubicBezTo>
                  <a:pt x="12674" y="4887"/>
                  <a:pt x="69825" y="46691"/>
                  <a:pt x="122212" y="46162"/>
                </a:cubicBezTo>
                <a:cubicBezTo>
                  <a:pt x="174599" y="45633"/>
                  <a:pt x="304775" y="5945"/>
                  <a:pt x="315887" y="1712"/>
                </a:cubicBezTo>
                <a:cubicBezTo>
                  <a:pt x="327000" y="-2521"/>
                  <a:pt x="239687" y="125"/>
                  <a:pt x="188887" y="20762"/>
                </a:cubicBezTo>
                <a:cubicBezTo>
                  <a:pt x="138087" y="41399"/>
                  <a:pt x="25903" y="113895"/>
                  <a:pt x="11087" y="125537"/>
                </a:cubicBezTo>
                <a:cubicBezTo>
                  <a:pt x="-3729" y="137179"/>
                  <a:pt x="96812" y="100666"/>
                  <a:pt x="99987" y="90612"/>
                </a:cubicBezTo>
                <a:cubicBezTo>
                  <a:pt x="103162" y="80558"/>
                  <a:pt x="29608" y="69975"/>
                  <a:pt x="30137" y="65212"/>
                </a:cubicBezTo>
                <a:cubicBezTo>
                  <a:pt x="30666" y="60450"/>
                  <a:pt x="98929" y="65212"/>
                  <a:pt x="103162" y="62037"/>
                </a:cubicBezTo>
                <a:cubicBezTo>
                  <a:pt x="107395" y="58862"/>
                  <a:pt x="69295" y="53041"/>
                  <a:pt x="55537" y="46162"/>
                </a:cubicBezTo>
                <a:cubicBezTo>
                  <a:pt x="41779" y="39283"/>
                  <a:pt x="-9550" y="4887"/>
                  <a:pt x="1562" y="48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1" name="フリーフォーム 1350">
            <a:extLst>
              <a:ext uri="{FF2B5EF4-FFF2-40B4-BE49-F238E27FC236}">
                <a16:creationId xmlns:a16="http://schemas.microsoft.com/office/drawing/2014/main" id="{C13658F9-B608-2E65-AA60-3A5ED366D281}"/>
              </a:ext>
            </a:extLst>
          </p:cNvPr>
          <p:cNvSpPr/>
          <p:nvPr/>
        </p:nvSpPr>
        <p:spPr>
          <a:xfrm>
            <a:off x="6963855" y="7341939"/>
            <a:ext cx="399888" cy="100273"/>
          </a:xfrm>
          <a:custGeom>
            <a:avLst/>
            <a:gdLst>
              <a:gd name="connsiteX0" fmla="*/ 2095 w 399888"/>
              <a:gd name="connsiteY0" fmla="*/ 55811 h 100273"/>
              <a:gd name="connsiteX1" fmla="*/ 379920 w 399888"/>
              <a:gd name="connsiteY1" fmla="*/ 1836 h 100273"/>
              <a:gd name="connsiteX2" fmla="*/ 332295 w 399888"/>
              <a:gd name="connsiteY2" fmla="*/ 20886 h 100273"/>
              <a:gd name="connsiteX3" fmla="*/ 202120 w 399888"/>
              <a:gd name="connsiteY3" fmla="*/ 100261 h 100273"/>
              <a:gd name="connsiteX4" fmla="*/ 300545 w 399888"/>
              <a:gd name="connsiteY4" fmla="*/ 27236 h 100273"/>
              <a:gd name="connsiteX5" fmla="*/ 230695 w 399888"/>
              <a:gd name="connsiteY5" fmla="*/ 39936 h 100273"/>
              <a:gd name="connsiteX6" fmla="*/ 2095 w 399888"/>
              <a:gd name="connsiteY6" fmla="*/ 55811 h 100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9888" h="100273">
                <a:moveTo>
                  <a:pt x="2095" y="55811"/>
                </a:moveTo>
                <a:cubicBezTo>
                  <a:pt x="26966" y="49461"/>
                  <a:pt x="324887" y="7657"/>
                  <a:pt x="379920" y="1836"/>
                </a:cubicBezTo>
                <a:cubicBezTo>
                  <a:pt x="434953" y="-3985"/>
                  <a:pt x="361928" y="4482"/>
                  <a:pt x="332295" y="20886"/>
                </a:cubicBezTo>
                <a:cubicBezTo>
                  <a:pt x="302662" y="37290"/>
                  <a:pt x="207411" y="99203"/>
                  <a:pt x="202120" y="100261"/>
                </a:cubicBezTo>
                <a:cubicBezTo>
                  <a:pt x="196829" y="101319"/>
                  <a:pt x="295783" y="37290"/>
                  <a:pt x="300545" y="27236"/>
                </a:cubicBezTo>
                <a:cubicBezTo>
                  <a:pt x="305308" y="17182"/>
                  <a:pt x="280437" y="36232"/>
                  <a:pt x="230695" y="39936"/>
                </a:cubicBezTo>
                <a:cubicBezTo>
                  <a:pt x="180953" y="43640"/>
                  <a:pt x="-22776" y="62161"/>
                  <a:pt x="2095" y="558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2" name="フリーフォーム 1351">
            <a:extLst>
              <a:ext uri="{FF2B5EF4-FFF2-40B4-BE49-F238E27FC236}">
                <a16:creationId xmlns:a16="http://schemas.microsoft.com/office/drawing/2014/main" id="{90BCF748-3244-7ACA-92ED-DABBFD2F8172}"/>
              </a:ext>
            </a:extLst>
          </p:cNvPr>
          <p:cNvSpPr/>
          <p:nvPr/>
        </p:nvSpPr>
        <p:spPr>
          <a:xfrm>
            <a:off x="6822557" y="7197535"/>
            <a:ext cx="83280" cy="347421"/>
          </a:xfrm>
          <a:custGeom>
            <a:avLst/>
            <a:gdLst>
              <a:gd name="connsiteX0" fmla="*/ 41793 w 83280"/>
              <a:gd name="connsiteY0" fmla="*/ 190 h 347421"/>
              <a:gd name="connsiteX1" fmla="*/ 13218 w 83280"/>
              <a:gd name="connsiteY1" fmla="*/ 104965 h 347421"/>
              <a:gd name="connsiteX2" fmla="*/ 22743 w 83280"/>
              <a:gd name="connsiteY2" fmla="*/ 89090 h 347421"/>
              <a:gd name="connsiteX3" fmla="*/ 83068 w 83280"/>
              <a:gd name="connsiteY3" fmla="*/ 346265 h 347421"/>
              <a:gd name="connsiteX4" fmla="*/ 41793 w 83280"/>
              <a:gd name="connsiteY4" fmla="*/ 181165 h 347421"/>
              <a:gd name="connsiteX5" fmla="*/ 16393 w 83280"/>
              <a:gd name="connsiteY5" fmla="*/ 114490 h 347421"/>
              <a:gd name="connsiteX6" fmla="*/ 518 w 83280"/>
              <a:gd name="connsiteY6" fmla="*/ 79565 h 347421"/>
              <a:gd name="connsiteX7" fmla="*/ 41793 w 83280"/>
              <a:gd name="connsiteY7" fmla="*/ 190 h 347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280" h="347421">
                <a:moveTo>
                  <a:pt x="41793" y="190"/>
                </a:moveTo>
                <a:cubicBezTo>
                  <a:pt x="43910" y="4423"/>
                  <a:pt x="16393" y="90148"/>
                  <a:pt x="13218" y="104965"/>
                </a:cubicBezTo>
                <a:cubicBezTo>
                  <a:pt x="10043" y="119782"/>
                  <a:pt x="11101" y="48873"/>
                  <a:pt x="22743" y="89090"/>
                </a:cubicBezTo>
                <a:cubicBezTo>
                  <a:pt x="34385" y="129307"/>
                  <a:pt x="79893" y="330919"/>
                  <a:pt x="83068" y="346265"/>
                </a:cubicBezTo>
                <a:cubicBezTo>
                  <a:pt x="86243" y="361611"/>
                  <a:pt x="52905" y="219794"/>
                  <a:pt x="41793" y="181165"/>
                </a:cubicBezTo>
                <a:cubicBezTo>
                  <a:pt x="30681" y="142536"/>
                  <a:pt x="23272" y="131423"/>
                  <a:pt x="16393" y="114490"/>
                </a:cubicBezTo>
                <a:cubicBezTo>
                  <a:pt x="9514" y="97557"/>
                  <a:pt x="-2657" y="95440"/>
                  <a:pt x="518" y="79565"/>
                </a:cubicBezTo>
                <a:cubicBezTo>
                  <a:pt x="3693" y="63690"/>
                  <a:pt x="39676" y="-4043"/>
                  <a:pt x="41793" y="1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3" name="フリーフォーム 1352">
            <a:extLst>
              <a:ext uri="{FF2B5EF4-FFF2-40B4-BE49-F238E27FC236}">
                <a16:creationId xmlns:a16="http://schemas.microsoft.com/office/drawing/2014/main" id="{EAA4E327-D4D1-DA6A-9AD8-1C84026E638C}"/>
              </a:ext>
            </a:extLst>
          </p:cNvPr>
          <p:cNvSpPr/>
          <p:nvPr/>
        </p:nvSpPr>
        <p:spPr>
          <a:xfrm>
            <a:off x="7432672" y="7734144"/>
            <a:ext cx="81349" cy="273482"/>
          </a:xfrm>
          <a:custGeom>
            <a:avLst/>
            <a:gdLst>
              <a:gd name="connsiteX0" fmla="*/ 3 w 81349"/>
              <a:gd name="connsiteY0" fmla="*/ 156 h 273482"/>
              <a:gd name="connsiteX1" fmla="*/ 76203 w 81349"/>
              <a:gd name="connsiteY1" fmla="*/ 174781 h 273482"/>
              <a:gd name="connsiteX2" fmla="*/ 53978 w 81349"/>
              <a:gd name="connsiteY2" fmla="*/ 273206 h 273482"/>
              <a:gd name="connsiteX3" fmla="*/ 79378 w 81349"/>
              <a:gd name="connsiteY3" fmla="*/ 146206 h 273482"/>
              <a:gd name="connsiteX4" fmla="*/ 3 w 81349"/>
              <a:gd name="connsiteY4" fmla="*/ 156 h 273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349" h="273482">
                <a:moveTo>
                  <a:pt x="3" y="156"/>
                </a:moveTo>
                <a:cubicBezTo>
                  <a:pt x="-526" y="4919"/>
                  <a:pt x="67207" y="129273"/>
                  <a:pt x="76203" y="174781"/>
                </a:cubicBezTo>
                <a:cubicBezTo>
                  <a:pt x="85199" y="220289"/>
                  <a:pt x="53449" y="277969"/>
                  <a:pt x="53978" y="273206"/>
                </a:cubicBezTo>
                <a:cubicBezTo>
                  <a:pt x="54507" y="268444"/>
                  <a:pt x="89961" y="191714"/>
                  <a:pt x="79378" y="146206"/>
                </a:cubicBezTo>
                <a:cubicBezTo>
                  <a:pt x="68795" y="100698"/>
                  <a:pt x="532" y="-4607"/>
                  <a:pt x="3" y="1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4" name="フリーフォーム 1353">
            <a:extLst>
              <a:ext uri="{FF2B5EF4-FFF2-40B4-BE49-F238E27FC236}">
                <a16:creationId xmlns:a16="http://schemas.microsoft.com/office/drawing/2014/main" id="{A4B8EEAA-9628-BA00-9CBB-CC8291C3FAAD}"/>
              </a:ext>
            </a:extLst>
          </p:cNvPr>
          <p:cNvSpPr/>
          <p:nvPr/>
        </p:nvSpPr>
        <p:spPr>
          <a:xfrm>
            <a:off x="7553193" y="8245465"/>
            <a:ext cx="22438" cy="177833"/>
          </a:xfrm>
          <a:custGeom>
            <a:avLst/>
            <a:gdLst>
              <a:gd name="connsiteX0" fmla="*/ 6482 w 22438"/>
              <a:gd name="connsiteY0" fmla="*/ 10 h 177833"/>
              <a:gd name="connsiteX1" fmla="*/ 12832 w 22438"/>
              <a:gd name="connsiteY1" fmla="*/ 114310 h 177833"/>
              <a:gd name="connsiteX2" fmla="*/ 132 w 22438"/>
              <a:gd name="connsiteY2" fmla="*/ 177810 h 177833"/>
              <a:gd name="connsiteX3" fmla="*/ 22357 w 22438"/>
              <a:gd name="connsiteY3" fmla="*/ 107960 h 177833"/>
              <a:gd name="connsiteX4" fmla="*/ 6482 w 22438"/>
              <a:gd name="connsiteY4" fmla="*/ 10 h 177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8" h="177833">
                <a:moveTo>
                  <a:pt x="6482" y="10"/>
                </a:moveTo>
                <a:cubicBezTo>
                  <a:pt x="4894" y="1068"/>
                  <a:pt x="13890" y="84677"/>
                  <a:pt x="12832" y="114310"/>
                </a:cubicBezTo>
                <a:cubicBezTo>
                  <a:pt x="11774" y="143943"/>
                  <a:pt x="-1456" y="178868"/>
                  <a:pt x="132" y="177810"/>
                </a:cubicBezTo>
                <a:cubicBezTo>
                  <a:pt x="1720" y="176752"/>
                  <a:pt x="23944" y="135477"/>
                  <a:pt x="22357" y="107960"/>
                </a:cubicBezTo>
                <a:cubicBezTo>
                  <a:pt x="20770" y="80443"/>
                  <a:pt x="8070" y="-1048"/>
                  <a:pt x="6482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5" name="フリーフォーム 1354">
            <a:extLst>
              <a:ext uri="{FF2B5EF4-FFF2-40B4-BE49-F238E27FC236}">
                <a16:creationId xmlns:a16="http://schemas.microsoft.com/office/drawing/2014/main" id="{9FA57FAB-428A-45EC-5D2C-CDE44B2F8767}"/>
              </a:ext>
            </a:extLst>
          </p:cNvPr>
          <p:cNvSpPr/>
          <p:nvPr/>
        </p:nvSpPr>
        <p:spPr>
          <a:xfrm>
            <a:off x="7201456" y="8159748"/>
            <a:ext cx="62985" cy="206381"/>
          </a:xfrm>
          <a:custGeom>
            <a:avLst/>
            <a:gdLst>
              <a:gd name="connsiteX0" fmla="*/ 62944 w 62985"/>
              <a:gd name="connsiteY0" fmla="*/ 2 h 206381"/>
              <a:gd name="connsiteX1" fmla="*/ 12144 w 62985"/>
              <a:gd name="connsiteY1" fmla="*/ 123827 h 206381"/>
              <a:gd name="connsiteX2" fmla="*/ 12144 w 62985"/>
              <a:gd name="connsiteY2" fmla="*/ 206377 h 206381"/>
              <a:gd name="connsiteX3" fmla="*/ 2619 w 62985"/>
              <a:gd name="connsiteY3" fmla="*/ 120652 h 206381"/>
              <a:gd name="connsiteX4" fmla="*/ 62944 w 62985"/>
              <a:gd name="connsiteY4" fmla="*/ 2 h 206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985" h="206381">
                <a:moveTo>
                  <a:pt x="62944" y="2"/>
                </a:moveTo>
                <a:cubicBezTo>
                  <a:pt x="64531" y="531"/>
                  <a:pt x="20611" y="89431"/>
                  <a:pt x="12144" y="123827"/>
                </a:cubicBezTo>
                <a:cubicBezTo>
                  <a:pt x="3677" y="158223"/>
                  <a:pt x="13731" y="206906"/>
                  <a:pt x="12144" y="206377"/>
                </a:cubicBezTo>
                <a:cubicBezTo>
                  <a:pt x="10557" y="205848"/>
                  <a:pt x="-6377" y="151344"/>
                  <a:pt x="2619" y="120652"/>
                </a:cubicBezTo>
                <a:cubicBezTo>
                  <a:pt x="11615" y="89960"/>
                  <a:pt x="61357" y="-527"/>
                  <a:pt x="62944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6" name="フリーフォーム 1355">
            <a:extLst>
              <a:ext uri="{FF2B5EF4-FFF2-40B4-BE49-F238E27FC236}">
                <a16:creationId xmlns:a16="http://schemas.microsoft.com/office/drawing/2014/main" id="{916EBF33-2597-9B96-8530-81F8E6F73AEE}"/>
              </a:ext>
            </a:extLst>
          </p:cNvPr>
          <p:cNvSpPr/>
          <p:nvPr/>
        </p:nvSpPr>
        <p:spPr>
          <a:xfrm>
            <a:off x="7057935" y="7891637"/>
            <a:ext cx="56154" cy="247239"/>
          </a:xfrm>
          <a:custGeom>
            <a:avLst/>
            <a:gdLst>
              <a:gd name="connsiteX0" fmla="*/ 90 w 56154"/>
              <a:gd name="connsiteY0" fmla="*/ 1413 h 247239"/>
              <a:gd name="connsiteX1" fmla="*/ 54065 w 56154"/>
              <a:gd name="connsiteY1" fmla="*/ 242713 h 247239"/>
              <a:gd name="connsiteX2" fmla="*/ 41365 w 56154"/>
              <a:gd name="connsiteY2" fmla="*/ 147463 h 247239"/>
              <a:gd name="connsiteX3" fmla="*/ 90 w 56154"/>
              <a:gd name="connsiteY3" fmla="*/ 1413 h 24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154" h="247239">
                <a:moveTo>
                  <a:pt x="90" y="1413"/>
                </a:moveTo>
                <a:cubicBezTo>
                  <a:pt x="2207" y="17288"/>
                  <a:pt x="47186" y="218371"/>
                  <a:pt x="54065" y="242713"/>
                </a:cubicBezTo>
                <a:cubicBezTo>
                  <a:pt x="60944" y="267055"/>
                  <a:pt x="49302" y="187150"/>
                  <a:pt x="41365" y="147463"/>
                </a:cubicBezTo>
                <a:cubicBezTo>
                  <a:pt x="33428" y="107776"/>
                  <a:pt x="-2027" y="-14462"/>
                  <a:pt x="90" y="14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7" name="フリーフォーム 1356">
            <a:extLst>
              <a:ext uri="{FF2B5EF4-FFF2-40B4-BE49-F238E27FC236}">
                <a16:creationId xmlns:a16="http://schemas.microsoft.com/office/drawing/2014/main" id="{F26CE2A3-30FE-962F-939A-C07431A923E1}"/>
              </a:ext>
            </a:extLst>
          </p:cNvPr>
          <p:cNvSpPr/>
          <p:nvPr/>
        </p:nvSpPr>
        <p:spPr>
          <a:xfrm>
            <a:off x="7051627" y="8219838"/>
            <a:ext cx="105913" cy="135241"/>
          </a:xfrm>
          <a:custGeom>
            <a:avLst/>
            <a:gdLst>
              <a:gd name="connsiteX0" fmla="*/ 48 w 105913"/>
              <a:gd name="connsiteY0" fmla="*/ 237 h 135241"/>
              <a:gd name="connsiteX1" fmla="*/ 98473 w 105913"/>
              <a:gd name="connsiteY1" fmla="*/ 130412 h 135241"/>
              <a:gd name="connsiteX2" fmla="*/ 85773 w 105913"/>
              <a:gd name="connsiteY2" fmla="*/ 98662 h 135241"/>
              <a:gd name="connsiteX3" fmla="*/ 48 w 105913"/>
              <a:gd name="connsiteY3" fmla="*/ 237 h 135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913" h="135241">
                <a:moveTo>
                  <a:pt x="48" y="237"/>
                </a:moveTo>
                <a:cubicBezTo>
                  <a:pt x="2165" y="5529"/>
                  <a:pt x="84185" y="114008"/>
                  <a:pt x="98473" y="130412"/>
                </a:cubicBezTo>
                <a:cubicBezTo>
                  <a:pt x="112761" y="146816"/>
                  <a:pt x="105352" y="117712"/>
                  <a:pt x="85773" y="98662"/>
                </a:cubicBezTo>
                <a:cubicBezTo>
                  <a:pt x="66194" y="79612"/>
                  <a:pt x="-2069" y="-5055"/>
                  <a:pt x="48" y="2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8" name="フリーフォーム 1357">
            <a:extLst>
              <a:ext uri="{FF2B5EF4-FFF2-40B4-BE49-F238E27FC236}">
                <a16:creationId xmlns:a16="http://schemas.microsoft.com/office/drawing/2014/main" id="{821E8197-6D24-AB98-1236-FF1981F795FF}"/>
              </a:ext>
            </a:extLst>
          </p:cNvPr>
          <p:cNvSpPr/>
          <p:nvPr/>
        </p:nvSpPr>
        <p:spPr>
          <a:xfrm>
            <a:off x="7067820" y="9035416"/>
            <a:ext cx="155559" cy="216139"/>
          </a:xfrm>
          <a:custGeom>
            <a:avLst/>
            <a:gdLst>
              <a:gd name="connsiteX0" fmla="*/ 155305 w 155559"/>
              <a:gd name="connsiteY0" fmla="*/ 634 h 216139"/>
              <a:gd name="connsiteX1" fmla="*/ 6080 w 155559"/>
              <a:gd name="connsiteY1" fmla="*/ 210184 h 216139"/>
              <a:gd name="connsiteX2" fmla="*/ 41005 w 155559"/>
              <a:gd name="connsiteY2" fmla="*/ 146684 h 216139"/>
              <a:gd name="connsiteX3" fmla="*/ 155305 w 155559"/>
              <a:gd name="connsiteY3" fmla="*/ 634 h 216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559" h="216139">
                <a:moveTo>
                  <a:pt x="155305" y="634"/>
                </a:moveTo>
                <a:cubicBezTo>
                  <a:pt x="149484" y="11217"/>
                  <a:pt x="25130" y="185842"/>
                  <a:pt x="6080" y="210184"/>
                </a:cubicBezTo>
                <a:cubicBezTo>
                  <a:pt x="-12970" y="234526"/>
                  <a:pt x="16663" y="178434"/>
                  <a:pt x="41005" y="146684"/>
                </a:cubicBezTo>
                <a:cubicBezTo>
                  <a:pt x="65347" y="114934"/>
                  <a:pt x="161126" y="-9949"/>
                  <a:pt x="155305" y="6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9" name="フリーフォーム 1358">
            <a:extLst>
              <a:ext uri="{FF2B5EF4-FFF2-40B4-BE49-F238E27FC236}">
                <a16:creationId xmlns:a16="http://schemas.microsoft.com/office/drawing/2014/main" id="{81D821D3-0955-4A0B-72B8-72C860719E81}"/>
              </a:ext>
            </a:extLst>
          </p:cNvPr>
          <p:cNvSpPr/>
          <p:nvPr/>
        </p:nvSpPr>
        <p:spPr>
          <a:xfrm>
            <a:off x="7054850" y="9317428"/>
            <a:ext cx="9767" cy="139473"/>
          </a:xfrm>
          <a:custGeom>
            <a:avLst/>
            <a:gdLst>
              <a:gd name="connsiteX0" fmla="*/ 9525 w 9767"/>
              <a:gd name="connsiteY0" fmla="*/ 1197 h 139473"/>
              <a:gd name="connsiteX1" fmla="*/ 6350 w 9767"/>
              <a:gd name="connsiteY1" fmla="*/ 137722 h 139473"/>
              <a:gd name="connsiteX2" fmla="*/ 0 w 9767"/>
              <a:gd name="connsiteY2" fmla="*/ 74222 h 139473"/>
              <a:gd name="connsiteX3" fmla="*/ 9525 w 9767"/>
              <a:gd name="connsiteY3" fmla="*/ 1197 h 139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7" h="139473">
                <a:moveTo>
                  <a:pt x="9525" y="1197"/>
                </a:moveTo>
                <a:cubicBezTo>
                  <a:pt x="10583" y="11780"/>
                  <a:pt x="7937" y="125551"/>
                  <a:pt x="6350" y="137722"/>
                </a:cubicBezTo>
                <a:cubicBezTo>
                  <a:pt x="4763" y="149893"/>
                  <a:pt x="0" y="95389"/>
                  <a:pt x="0" y="74222"/>
                </a:cubicBezTo>
                <a:cubicBezTo>
                  <a:pt x="0" y="53055"/>
                  <a:pt x="8467" y="-9386"/>
                  <a:pt x="9525" y="1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0" name="フリーフォーム 1359">
            <a:extLst>
              <a:ext uri="{FF2B5EF4-FFF2-40B4-BE49-F238E27FC236}">
                <a16:creationId xmlns:a16="http://schemas.microsoft.com/office/drawing/2014/main" id="{286BDFDF-CE4C-54C9-10DD-320EF7C9B38F}"/>
              </a:ext>
            </a:extLst>
          </p:cNvPr>
          <p:cNvSpPr/>
          <p:nvPr/>
        </p:nvSpPr>
        <p:spPr>
          <a:xfrm>
            <a:off x="6819244" y="9315387"/>
            <a:ext cx="155607" cy="439073"/>
          </a:xfrm>
          <a:custGeom>
            <a:avLst/>
            <a:gdLst>
              <a:gd name="connsiteX0" fmla="*/ 146706 w 155607"/>
              <a:gd name="connsiteY0" fmla="*/ 63 h 439073"/>
              <a:gd name="connsiteX1" fmla="*/ 140356 w 155607"/>
              <a:gd name="connsiteY1" fmla="*/ 161988 h 439073"/>
              <a:gd name="connsiteX2" fmla="*/ 146706 w 155607"/>
              <a:gd name="connsiteY2" fmla="*/ 120713 h 439073"/>
              <a:gd name="connsiteX3" fmla="*/ 70506 w 155607"/>
              <a:gd name="connsiteY3" fmla="*/ 314388 h 439073"/>
              <a:gd name="connsiteX4" fmla="*/ 89556 w 155607"/>
              <a:gd name="connsiteY4" fmla="*/ 238188 h 439073"/>
              <a:gd name="connsiteX5" fmla="*/ 656 w 155607"/>
              <a:gd name="connsiteY5" fmla="*/ 438213 h 439073"/>
              <a:gd name="connsiteX6" fmla="*/ 143531 w 155607"/>
              <a:gd name="connsiteY6" fmla="*/ 146113 h 439073"/>
              <a:gd name="connsiteX7" fmla="*/ 146706 w 155607"/>
              <a:gd name="connsiteY7" fmla="*/ 63 h 439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607" h="439073">
                <a:moveTo>
                  <a:pt x="146706" y="63"/>
                </a:moveTo>
                <a:cubicBezTo>
                  <a:pt x="146177" y="2709"/>
                  <a:pt x="140356" y="141880"/>
                  <a:pt x="140356" y="161988"/>
                </a:cubicBezTo>
                <a:cubicBezTo>
                  <a:pt x="140356" y="182096"/>
                  <a:pt x="158348" y="95313"/>
                  <a:pt x="146706" y="120713"/>
                </a:cubicBezTo>
                <a:cubicBezTo>
                  <a:pt x="135064" y="146113"/>
                  <a:pt x="80031" y="294809"/>
                  <a:pt x="70506" y="314388"/>
                </a:cubicBezTo>
                <a:cubicBezTo>
                  <a:pt x="60981" y="333967"/>
                  <a:pt x="101198" y="217551"/>
                  <a:pt x="89556" y="238188"/>
                </a:cubicBezTo>
                <a:cubicBezTo>
                  <a:pt x="77914" y="258825"/>
                  <a:pt x="-8340" y="453559"/>
                  <a:pt x="656" y="438213"/>
                </a:cubicBezTo>
                <a:cubicBezTo>
                  <a:pt x="9652" y="422867"/>
                  <a:pt x="118660" y="213846"/>
                  <a:pt x="143531" y="146113"/>
                </a:cubicBezTo>
                <a:cubicBezTo>
                  <a:pt x="168402" y="78380"/>
                  <a:pt x="147235" y="-2583"/>
                  <a:pt x="146706" y="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1" name="フリーフォーム 1360">
            <a:extLst>
              <a:ext uri="{FF2B5EF4-FFF2-40B4-BE49-F238E27FC236}">
                <a16:creationId xmlns:a16="http://schemas.microsoft.com/office/drawing/2014/main" id="{BF8946BF-DE4E-F215-92DA-0C4694E5371D}"/>
              </a:ext>
            </a:extLst>
          </p:cNvPr>
          <p:cNvSpPr/>
          <p:nvPr/>
        </p:nvSpPr>
        <p:spPr>
          <a:xfrm>
            <a:off x="6375200" y="9902693"/>
            <a:ext cx="392980" cy="42599"/>
          </a:xfrm>
          <a:custGeom>
            <a:avLst/>
            <a:gdLst>
              <a:gd name="connsiteX0" fmla="*/ 200 w 392980"/>
              <a:gd name="connsiteY0" fmla="*/ 132 h 42599"/>
              <a:gd name="connsiteX1" fmla="*/ 368500 w 392980"/>
              <a:gd name="connsiteY1" fmla="*/ 41407 h 42599"/>
              <a:gd name="connsiteX2" fmla="*/ 317700 w 392980"/>
              <a:gd name="connsiteY2" fmla="*/ 28707 h 42599"/>
              <a:gd name="connsiteX3" fmla="*/ 200 w 392980"/>
              <a:gd name="connsiteY3" fmla="*/ 132 h 42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2980" h="42599">
                <a:moveTo>
                  <a:pt x="200" y="132"/>
                </a:moveTo>
                <a:cubicBezTo>
                  <a:pt x="8667" y="2249"/>
                  <a:pt x="315583" y="36645"/>
                  <a:pt x="368500" y="41407"/>
                </a:cubicBezTo>
                <a:cubicBezTo>
                  <a:pt x="421417" y="46169"/>
                  <a:pt x="381200" y="35586"/>
                  <a:pt x="317700" y="28707"/>
                </a:cubicBezTo>
                <a:cubicBezTo>
                  <a:pt x="254200" y="21828"/>
                  <a:pt x="-8267" y="-1985"/>
                  <a:pt x="200" y="1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2" name="フリーフォーム 1361">
            <a:extLst>
              <a:ext uri="{FF2B5EF4-FFF2-40B4-BE49-F238E27FC236}">
                <a16:creationId xmlns:a16="http://schemas.microsoft.com/office/drawing/2014/main" id="{FFD998BB-94D0-005A-CEDA-A0E8CE89E510}"/>
              </a:ext>
            </a:extLst>
          </p:cNvPr>
          <p:cNvSpPr/>
          <p:nvPr/>
        </p:nvSpPr>
        <p:spPr>
          <a:xfrm>
            <a:off x="6717779" y="9778943"/>
            <a:ext cx="79928" cy="225576"/>
          </a:xfrm>
          <a:custGeom>
            <a:avLst/>
            <a:gdLst>
              <a:gd name="connsiteX0" fmla="*/ 79896 w 79928"/>
              <a:gd name="connsiteY0" fmla="*/ 57 h 225576"/>
              <a:gd name="connsiteX1" fmla="*/ 13221 w 79928"/>
              <a:gd name="connsiteY1" fmla="*/ 123882 h 225576"/>
              <a:gd name="connsiteX2" fmla="*/ 10046 w 79928"/>
              <a:gd name="connsiteY2" fmla="*/ 225482 h 225576"/>
              <a:gd name="connsiteX3" fmla="*/ 3696 w 79928"/>
              <a:gd name="connsiteY3" fmla="*/ 139757 h 225576"/>
              <a:gd name="connsiteX4" fmla="*/ 79896 w 79928"/>
              <a:gd name="connsiteY4" fmla="*/ 57 h 225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928" h="225576">
                <a:moveTo>
                  <a:pt x="79896" y="57"/>
                </a:moveTo>
                <a:cubicBezTo>
                  <a:pt x="81484" y="-2589"/>
                  <a:pt x="24863" y="86311"/>
                  <a:pt x="13221" y="123882"/>
                </a:cubicBezTo>
                <a:cubicBezTo>
                  <a:pt x="1579" y="161453"/>
                  <a:pt x="11633" y="222836"/>
                  <a:pt x="10046" y="225482"/>
                </a:cubicBezTo>
                <a:cubicBezTo>
                  <a:pt x="8458" y="228128"/>
                  <a:pt x="-6887" y="174682"/>
                  <a:pt x="3696" y="139757"/>
                </a:cubicBezTo>
                <a:cubicBezTo>
                  <a:pt x="14279" y="104832"/>
                  <a:pt x="78308" y="2703"/>
                  <a:pt x="79896" y="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3" name="フリーフォーム 1362">
            <a:extLst>
              <a:ext uri="{FF2B5EF4-FFF2-40B4-BE49-F238E27FC236}">
                <a16:creationId xmlns:a16="http://schemas.microsoft.com/office/drawing/2014/main" id="{C0647BC0-2E36-E820-A02C-6690A941D223}"/>
              </a:ext>
            </a:extLst>
          </p:cNvPr>
          <p:cNvSpPr/>
          <p:nvPr/>
        </p:nvSpPr>
        <p:spPr>
          <a:xfrm>
            <a:off x="6396702" y="9745290"/>
            <a:ext cx="354502" cy="107342"/>
          </a:xfrm>
          <a:custGeom>
            <a:avLst/>
            <a:gdLst>
              <a:gd name="connsiteX0" fmla="*/ 923 w 354502"/>
              <a:gd name="connsiteY0" fmla="*/ 106735 h 107342"/>
              <a:gd name="connsiteX1" fmla="*/ 343823 w 354502"/>
              <a:gd name="connsiteY1" fmla="*/ 1960 h 107342"/>
              <a:gd name="connsiteX2" fmla="*/ 245398 w 354502"/>
              <a:gd name="connsiteY2" fmla="*/ 43235 h 107342"/>
              <a:gd name="connsiteX3" fmla="*/ 923 w 354502"/>
              <a:gd name="connsiteY3" fmla="*/ 106735 h 107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4502" h="107342">
                <a:moveTo>
                  <a:pt x="923" y="106735"/>
                </a:moveTo>
                <a:cubicBezTo>
                  <a:pt x="17327" y="99856"/>
                  <a:pt x="303077" y="12543"/>
                  <a:pt x="343823" y="1960"/>
                </a:cubicBezTo>
                <a:cubicBezTo>
                  <a:pt x="384569" y="-8623"/>
                  <a:pt x="299373" y="26302"/>
                  <a:pt x="245398" y="43235"/>
                </a:cubicBezTo>
                <a:cubicBezTo>
                  <a:pt x="191423" y="60168"/>
                  <a:pt x="-15481" y="113614"/>
                  <a:pt x="923" y="1067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4" name="フリーフォーム 1363">
            <a:extLst>
              <a:ext uri="{FF2B5EF4-FFF2-40B4-BE49-F238E27FC236}">
                <a16:creationId xmlns:a16="http://schemas.microsoft.com/office/drawing/2014/main" id="{D0474C38-BC84-7588-3603-A1A93BFDEC95}"/>
              </a:ext>
            </a:extLst>
          </p:cNvPr>
          <p:cNvSpPr/>
          <p:nvPr/>
        </p:nvSpPr>
        <p:spPr>
          <a:xfrm>
            <a:off x="5923609" y="10058283"/>
            <a:ext cx="334868" cy="73216"/>
          </a:xfrm>
          <a:custGeom>
            <a:avLst/>
            <a:gdLst>
              <a:gd name="connsiteX0" fmla="*/ 941 w 334868"/>
              <a:gd name="connsiteY0" fmla="*/ 117 h 73216"/>
              <a:gd name="connsiteX1" fmla="*/ 324791 w 334868"/>
              <a:gd name="connsiteY1" fmla="*/ 69967 h 73216"/>
              <a:gd name="connsiteX2" fmla="*/ 229541 w 334868"/>
              <a:gd name="connsiteY2" fmla="*/ 54092 h 73216"/>
              <a:gd name="connsiteX3" fmla="*/ 941 w 334868"/>
              <a:gd name="connsiteY3" fmla="*/ 117 h 73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868" h="73216">
                <a:moveTo>
                  <a:pt x="941" y="117"/>
                </a:moveTo>
                <a:cubicBezTo>
                  <a:pt x="16816" y="2763"/>
                  <a:pt x="286691" y="60971"/>
                  <a:pt x="324791" y="69967"/>
                </a:cubicBezTo>
                <a:cubicBezTo>
                  <a:pt x="362891" y="78963"/>
                  <a:pt x="284574" y="67850"/>
                  <a:pt x="229541" y="54092"/>
                </a:cubicBezTo>
                <a:cubicBezTo>
                  <a:pt x="174508" y="40334"/>
                  <a:pt x="-14934" y="-2529"/>
                  <a:pt x="941" y="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5" name="フリーフォーム 1364">
            <a:extLst>
              <a:ext uri="{FF2B5EF4-FFF2-40B4-BE49-F238E27FC236}">
                <a16:creationId xmlns:a16="http://schemas.microsoft.com/office/drawing/2014/main" id="{607D3046-E1DB-BA20-A78C-D3AF66264548}"/>
              </a:ext>
            </a:extLst>
          </p:cNvPr>
          <p:cNvSpPr/>
          <p:nvPr/>
        </p:nvSpPr>
        <p:spPr>
          <a:xfrm>
            <a:off x="6410312" y="10178110"/>
            <a:ext cx="28684" cy="234361"/>
          </a:xfrm>
          <a:custGeom>
            <a:avLst/>
            <a:gdLst>
              <a:gd name="connsiteX0" fmla="*/ 28588 w 28684"/>
              <a:gd name="connsiteY0" fmla="*/ 940 h 234361"/>
              <a:gd name="connsiteX1" fmla="*/ 9538 w 28684"/>
              <a:gd name="connsiteY1" fmla="*/ 102540 h 234361"/>
              <a:gd name="connsiteX2" fmla="*/ 15888 w 28684"/>
              <a:gd name="connsiteY2" fmla="*/ 232715 h 234361"/>
              <a:gd name="connsiteX3" fmla="*/ 13 w 28684"/>
              <a:gd name="connsiteY3" fmla="*/ 162865 h 234361"/>
              <a:gd name="connsiteX4" fmla="*/ 28588 w 28684"/>
              <a:gd name="connsiteY4" fmla="*/ 940 h 23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684" h="234361">
                <a:moveTo>
                  <a:pt x="28588" y="940"/>
                </a:moveTo>
                <a:cubicBezTo>
                  <a:pt x="30175" y="-9114"/>
                  <a:pt x="11655" y="63911"/>
                  <a:pt x="9538" y="102540"/>
                </a:cubicBezTo>
                <a:cubicBezTo>
                  <a:pt x="7421" y="141169"/>
                  <a:pt x="17475" y="222661"/>
                  <a:pt x="15888" y="232715"/>
                </a:cubicBezTo>
                <a:cubicBezTo>
                  <a:pt x="14301" y="242769"/>
                  <a:pt x="-516" y="205198"/>
                  <a:pt x="13" y="162865"/>
                </a:cubicBezTo>
                <a:cubicBezTo>
                  <a:pt x="542" y="120532"/>
                  <a:pt x="27001" y="10994"/>
                  <a:pt x="28588" y="9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6" name="フリーフォーム 1365">
            <a:extLst>
              <a:ext uri="{FF2B5EF4-FFF2-40B4-BE49-F238E27FC236}">
                <a16:creationId xmlns:a16="http://schemas.microsoft.com/office/drawing/2014/main" id="{43B1DA25-15DC-4A14-E2D7-ED77E8F4A342}"/>
              </a:ext>
            </a:extLst>
          </p:cNvPr>
          <p:cNvSpPr/>
          <p:nvPr/>
        </p:nvSpPr>
        <p:spPr>
          <a:xfrm>
            <a:off x="5161337" y="6980704"/>
            <a:ext cx="862958" cy="220276"/>
          </a:xfrm>
          <a:custGeom>
            <a:avLst/>
            <a:gdLst>
              <a:gd name="connsiteX0" fmla="*/ 1213 w 862958"/>
              <a:gd name="connsiteY0" fmla="*/ 220196 h 220276"/>
              <a:gd name="connsiteX1" fmla="*/ 217113 w 862958"/>
              <a:gd name="connsiteY1" fmla="*/ 96371 h 220276"/>
              <a:gd name="connsiteX2" fmla="*/ 598113 w 862958"/>
              <a:gd name="connsiteY2" fmla="*/ 10646 h 220276"/>
              <a:gd name="connsiteX3" fmla="*/ 540963 w 862958"/>
              <a:gd name="connsiteY3" fmla="*/ 20171 h 220276"/>
              <a:gd name="connsiteX4" fmla="*/ 658438 w 862958"/>
              <a:gd name="connsiteY4" fmla="*/ 26521 h 220276"/>
              <a:gd name="connsiteX5" fmla="*/ 848938 w 862958"/>
              <a:gd name="connsiteY5" fmla="*/ 74146 h 220276"/>
              <a:gd name="connsiteX6" fmla="*/ 782263 w 862958"/>
              <a:gd name="connsiteY6" fmla="*/ 70971 h 220276"/>
              <a:gd name="connsiteX7" fmla="*/ 861638 w 862958"/>
              <a:gd name="connsiteY7" fmla="*/ 109071 h 220276"/>
              <a:gd name="connsiteX8" fmla="*/ 702888 w 862958"/>
              <a:gd name="connsiteY8" fmla="*/ 4296 h 220276"/>
              <a:gd name="connsiteX9" fmla="*/ 321888 w 862958"/>
              <a:gd name="connsiteY9" fmla="*/ 20171 h 220276"/>
              <a:gd name="connsiteX10" fmla="*/ 375863 w 862958"/>
              <a:gd name="connsiteY10" fmla="*/ 20171 h 220276"/>
              <a:gd name="connsiteX11" fmla="*/ 77413 w 862958"/>
              <a:gd name="connsiteY11" fmla="*/ 90021 h 220276"/>
              <a:gd name="connsiteX12" fmla="*/ 128213 w 862958"/>
              <a:gd name="connsiteY12" fmla="*/ 77321 h 220276"/>
              <a:gd name="connsiteX13" fmla="*/ 1213 w 862958"/>
              <a:gd name="connsiteY13" fmla="*/ 220196 h 220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2958" h="220276">
                <a:moveTo>
                  <a:pt x="1213" y="220196"/>
                </a:moveTo>
                <a:cubicBezTo>
                  <a:pt x="16030" y="223371"/>
                  <a:pt x="117630" y="131296"/>
                  <a:pt x="217113" y="96371"/>
                </a:cubicBezTo>
                <a:cubicBezTo>
                  <a:pt x="316596" y="61446"/>
                  <a:pt x="544138" y="23346"/>
                  <a:pt x="598113" y="10646"/>
                </a:cubicBezTo>
                <a:cubicBezTo>
                  <a:pt x="652088" y="-2054"/>
                  <a:pt x="530909" y="17525"/>
                  <a:pt x="540963" y="20171"/>
                </a:cubicBezTo>
                <a:cubicBezTo>
                  <a:pt x="551017" y="22817"/>
                  <a:pt x="607109" y="17525"/>
                  <a:pt x="658438" y="26521"/>
                </a:cubicBezTo>
                <a:cubicBezTo>
                  <a:pt x="709767" y="35517"/>
                  <a:pt x="828301" y="66738"/>
                  <a:pt x="848938" y="74146"/>
                </a:cubicBezTo>
                <a:cubicBezTo>
                  <a:pt x="869575" y="81554"/>
                  <a:pt x="780146" y="65150"/>
                  <a:pt x="782263" y="70971"/>
                </a:cubicBezTo>
                <a:cubicBezTo>
                  <a:pt x="784380" y="76792"/>
                  <a:pt x="874867" y="120183"/>
                  <a:pt x="861638" y="109071"/>
                </a:cubicBezTo>
                <a:cubicBezTo>
                  <a:pt x="848409" y="97959"/>
                  <a:pt x="792846" y="19113"/>
                  <a:pt x="702888" y="4296"/>
                </a:cubicBezTo>
                <a:cubicBezTo>
                  <a:pt x="612930" y="-10521"/>
                  <a:pt x="376392" y="17525"/>
                  <a:pt x="321888" y="20171"/>
                </a:cubicBezTo>
                <a:cubicBezTo>
                  <a:pt x="267384" y="22817"/>
                  <a:pt x="416609" y="8529"/>
                  <a:pt x="375863" y="20171"/>
                </a:cubicBezTo>
                <a:cubicBezTo>
                  <a:pt x="335117" y="31813"/>
                  <a:pt x="118688" y="80496"/>
                  <a:pt x="77413" y="90021"/>
                </a:cubicBezTo>
                <a:cubicBezTo>
                  <a:pt x="36138" y="99546"/>
                  <a:pt x="144617" y="54038"/>
                  <a:pt x="128213" y="77321"/>
                </a:cubicBezTo>
                <a:cubicBezTo>
                  <a:pt x="111809" y="100604"/>
                  <a:pt x="-13604" y="217021"/>
                  <a:pt x="1213" y="220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7" name="フリーフォーム 1366">
            <a:extLst>
              <a:ext uri="{FF2B5EF4-FFF2-40B4-BE49-F238E27FC236}">
                <a16:creationId xmlns:a16="http://schemas.microsoft.com/office/drawing/2014/main" id="{CC7F5640-B711-B91E-BF71-C0EC850FAA99}"/>
              </a:ext>
            </a:extLst>
          </p:cNvPr>
          <p:cNvSpPr/>
          <p:nvPr/>
        </p:nvSpPr>
        <p:spPr>
          <a:xfrm>
            <a:off x="7244883" y="6717977"/>
            <a:ext cx="403833" cy="243174"/>
          </a:xfrm>
          <a:custGeom>
            <a:avLst/>
            <a:gdLst>
              <a:gd name="connsiteX0" fmla="*/ 467 w 403833"/>
              <a:gd name="connsiteY0" fmla="*/ 155898 h 243174"/>
              <a:gd name="connsiteX1" fmla="*/ 302092 w 403833"/>
              <a:gd name="connsiteY1" fmla="*/ 76523 h 243174"/>
              <a:gd name="connsiteX2" fmla="*/ 260817 w 403833"/>
              <a:gd name="connsiteY2" fmla="*/ 120973 h 243174"/>
              <a:gd name="connsiteX3" fmla="*/ 327492 w 403833"/>
              <a:gd name="connsiteY3" fmla="*/ 149548 h 243174"/>
              <a:gd name="connsiteX4" fmla="*/ 368767 w 403833"/>
              <a:gd name="connsiteY4" fmla="*/ 124148 h 243174"/>
              <a:gd name="connsiteX5" fmla="*/ 362417 w 403833"/>
              <a:gd name="connsiteY5" fmla="*/ 127323 h 243174"/>
              <a:gd name="connsiteX6" fmla="*/ 403692 w 403833"/>
              <a:gd name="connsiteY6" fmla="*/ 323 h 243174"/>
              <a:gd name="connsiteX7" fmla="*/ 375117 w 403833"/>
              <a:gd name="connsiteY7" fmla="*/ 95573 h 243174"/>
              <a:gd name="connsiteX8" fmla="*/ 352892 w 403833"/>
              <a:gd name="connsiteY8" fmla="*/ 238448 h 243174"/>
              <a:gd name="connsiteX9" fmla="*/ 337017 w 403833"/>
              <a:gd name="connsiteY9" fmla="*/ 206698 h 243174"/>
              <a:gd name="connsiteX10" fmla="*/ 251292 w 403833"/>
              <a:gd name="connsiteY10" fmla="*/ 184473 h 243174"/>
              <a:gd name="connsiteX11" fmla="*/ 302092 w 403833"/>
              <a:gd name="connsiteY11" fmla="*/ 168598 h 243174"/>
              <a:gd name="connsiteX12" fmla="*/ 244942 w 403833"/>
              <a:gd name="connsiteY12" fmla="*/ 162248 h 243174"/>
              <a:gd name="connsiteX13" fmla="*/ 232242 w 403833"/>
              <a:gd name="connsiteY13" fmla="*/ 124148 h 243174"/>
              <a:gd name="connsiteX14" fmla="*/ 467 w 403833"/>
              <a:gd name="connsiteY14" fmla="*/ 155898 h 24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3833" h="243174">
                <a:moveTo>
                  <a:pt x="467" y="155898"/>
                </a:moveTo>
                <a:cubicBezTo>
                  <a:pt x="12109" y="147960"/>
                  <a:pt x="258700" y="82344"/>
                  <a:pt x="302092" y="76523"/>
                </a:cubicBezTo>
                <a:cubicBezTo>
                  <a:pt x="345484" y="70702"/>
                  <a:pt x="256584" y="108802"/>
                  <a:pt x="260817" y="120973"/>
                </a:cubicBezTo>
                <a:cubicBezTo>
                  <a:pt x="265050" y="133144"/>
                  <a:pt x="309500" y="149019"/>
                  <a:pt x="327492" y="149548"/>
                </a:cubicBezTo>
                <a:cubicBezTo>
                  <a:pt x="345484" y="150077"/>
                  <a:pt x="362946" y="127852"/>
                  <a:pt x="368767" y="124148"/>
                </a:cubicBezTo>
                <a:cubicBezTo>
                  <a:pt x="374588" y="120444"/>
                  <a:pt x="356596" y="147960"/>
                  <a:pt x="362417" y="127323"/>
                </a:cubicBezTo>
                <a:cubicBezTo>
                  <a:pt x="368238" y="106686"/>
                  <a:pt x="401575" y="5615"/>
                  <a:pt x="403692" y="323"/>
                </a:cubicBezTo>
                <a:cubicBezTo>
                  <a:pt x="405809" y="-4969"/>
                  <a:pt x="383584" y="55885"/>
                  <a:pt x="375117" y="95573"/>
                </a:cubicBezTo>
                <a:cubicBezTo>
                  <a:pt x="366650" y="135260"/>
                  <a:pt x="359242" y="219927"/>
                  <a:pt x="352892" y="238448"/>
                </a:cubicBezTo>
                <a:cubicBezTo>
                  <a:pt x="346542" y="256969"/>
                  <a:pt x="353950" y="215694"/>
                  <a:pt x="337017" y="206698"/>
                </a:cubicBezTo>
                <a:cubicBezTo>
                  <a:pt x="320084" y="197702"/>
                  <a:pt x="257113" y="190823"/>
                  <a:pt x="251292" y="184473"/>
                </a:cubicBezTo>
                <a:cubicBezTo>
                  <a:pt x="245471" y="178123"/>
                  <a:pt x="303150" y="172302"/>
                  <a:pt x="302092" y="168598"/>
                </a:cubicBezTo>
                <a:cubicBezTo>
                  <a:pt x="301034" y="164894"/>
                  <a:pt x="256584" y="169656"/>
                  <a:pt x="244942" y="162248"/>
                </a:cubicBezTo>
                <a:cubicBezTo>
                  <a:pt x="233300" y="154840"/>
                  <a:pt x="266109" y="127852"/>
                  <a:pt x="232242" y="124148"/>
                </a:cubicBezTo>
                <a:cubicBezTo>
                  <a:pt x="198375" y="120444"/>
                  <a:pt x="-11175" y="163836"/>
                  <a:pt x="467" y="155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8" name="フリーフォーム 1367">
            <a:extLst>
              <a:ext uri="{FF2B5EF4-FFF2-40B4-BE49-F238E27FC236}">
                <a16:creationId xmlns:a16="http://schemas.microsoft.com/office/drawing/2014/main" id="{FA9E36E9-787A-D1C6-4D53-B6D267596065}"/>
              </a:ext>
            </a:extLst>
          </p:cNvPr>
          <p:cNvSpPr/>
          <p:nvPr/>
        </p:nvSpPr>
        <p:spPr>
          <a:xfrm>
            <a:off x="7475452" y="6972298"/>
            <a:ext cx="239976" cy="165775"/>
          </a:xfrm>
          <a:custGeom>
            <a:avLst/>
            <a:gdLst>
              <a:gd name="connsiteX0" fmla="*/ 1673 w 239976"/>
              <a:gd name="connsiteY0" fmla="*/ 2 h 165775"/>
              <a:gd name="connsiteX1" fmla="*/ 112798 w 239976"/>
              <a:gd name="connsiteY1" fmla="*/ 92077 h 165775"/>
              <a:gd name="connsiteX2" fmla="*/ 239798 w 239976"/>
              <a:gd name="connsiteY2" fmla="*/ 44452 h 165775"/>
              <a:gd name="connsiteX3" fmla="*/ 138198 w 239976"/>
              <a:gd name="connsiteY3" fmla="*/ 85727 h 165775"/>
              <a:gd name="connsiteX4" fmla="*/ 36598 w 239976"/>
              <a:gd name="connsiteY4" fmla="*/ 165102 h 165775"/>
              <a:gd name="connsiteX5" fmla="*/ 52473 w 239976"/>
              <a:gd name="connsiteY5" fmla="*/ 120652 h 165775"/>
              <a:gd name="connsiteX6" fmla="*/ 23898 w 239976"/>
              <a:gd name="connsiteY6" fmla="*/ 63502 h 165775"/>
              <a:gd name="connsiteX7" fmla="*/ 42948 w 239976"/>
              <a:gd name="connsiteY7" fmla="*/ 88902 h 165775"/>
              <a:gd name="connsiteX8" fmla="*/ 1673 w 239976"/>
              <a:gd name="connsiteY8" fmla="*/ 2 h 16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9976" h="165775">
                <a:moveTo>
                  <a:pt x="1673" y="2"/>
                </a:moveTo>
                <a:cubicBezTo>
                  <a:pt x="13315" y="531"/>
                  <a:pt x="73111" y="84669"/>
                  <a:pt x="112798" y="92077"/>
                </a:cubicBezTo>
                <a:cubicBezTo>
                  <a:pt x="152485" y="99485"/>
                  <a:pt x="235565" y="45510"/>
                  <a:pt x="239798" y="44452"/>
                </a:cubicBezTo>
                <a:cubicBezTo>
                  <a:pt x="244031" y="43394"/>
                  <a:pt x="172065" y="65619"/>
                  <a:pt x="138198" y="85727"/>
                </a:cubicBezTo>
                <a:cubicBezTo>
                  <a:pt x="104331" y="105835"/>
                  <a:pt x="50885" y="159281"/>
                  <a:pt x="36598" y="165102"/>
                </a:cubicBezTo>
                <a:cubicBezTo>
                  <a:pt x="22311" y="170923"/>
                  <a:pt x="54590" y="137585"/>
                  <a:pt x="52473" y="120652"/>
                </a:cubicBezTo>
                <a:cubicBezTo>
                  <a:pt x="50356" y="103719"/>
                  <a:pt x="25485" y="68794"/>
                  <a:pt x="23898" y="63502"/>
                </a:cubicBezTo>
                <a:cubicBezTo>
                  <a:pt x="22311" y="58210"/>
                  <a:pt x="42948" y="95252"/>
                  <a:pt x="42948" y="88902"/>
                </a:cubicBezTo>
                <a:cubicBezTo>
                  <a:pt x="42948" y="82552"/>
                  <a:pt x="-9969" y="-527"/>
                  <a:pt x="1673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9" name="フリーフォーム 1368">
            <a:extLst>
              <a:ext uri="{FF2B5EF4-FFF2-40B4-BE49-F238E27FC236}">
                <a16:creationId xmlns:a16="http://schemas.microsoft.com/office/drawing/2014/main" id="{D754B7C9-43CF-CC69-DCD5-367F5B5D028A}"/>
              </a:ext>
            </a:extLst>
          </p:cNvPr>
          <p:cNvSpPr/>
          <p:nvPr/>
        </p:nvSpPr>
        <p:spPr>
          <a:xfrm>
            <a:off x="6437376" y="5635807"/>
            <a:ext cx="119079" cy="649098"/>
          </a:xfrm>
          <a:custGeom>
            <a:avLst/>
            <a:gdLst>
              <a:gd name="connsiteX0" fmla="*/ 118872 w 119079"/>
              <a:gd name="connsiteY0" fmla="*/ 1469 h 649098"/>
              <a:gd name="connsiteX1" fmla="*/ 4572 w 119079"/>
              <a:gd name="connsiteY1" fmla="*/ 627833 h 649098"/>
              <a:gd name="connsiteX2" fmla="*/ 32004 w 119079"/>
              <a:gd name="connsiteY2" fmla="*/ 458669 h 649098"/>
              <a:gd name="connsiteX3" fmla="*/ 118872 w 119079"/>
              <a:gd name="connsiteY3" fmla="*/ 1469 h 649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079" h="649098">
                <a:moveTo>
                  <a:pt x="118872" y="1469"/>
                </a:moveTo>
                <a:cubicBezTo>
                  <a:pt x="114300" y="29663"/>
                  <a:pt x="19050" y="551633"/>
                  <a:pt x="4572" y="627833"/>
                </a:cubicBezTo>
                <a:cubicBezTo>
                  <a:pt x="-9906" y="704033"/>
                  <a:pt x="12954" y="558491"/>
                  <a:pt x="32004" y="458669"/>
                </a:cubicBezTo>
                <a:cubicBezTo>
                  <a:pt x="51054" y="358847"/>
                  <a:pt x="123444" y="-26725"/>
                  <a:pt x="118872" y="14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0" name="フリーフォーム 1369">
            <a:extLst>
              <a:ext uri="{FF2B5EF4-FFF2-40B4-BE49-F238E27FC236}">
                <a16:creationId xmlns:a16="http://schemas.microsoft.com/office/drawing/2014/main" id="{F61AA3E4-8B46-753D-2689-18B6F3E62EA1}"/>
              </a:ext>
            </a:extLst>
          </p:cNvPr>
          <p:cNvSpPr/>
          <p:nvPr/>
        </p:nvSpPr>
        <p:spPr>
          <a:xfrm>
            <a:off x="6059212" y="5829036"/>
            <a:ext cx="108438" cy="466158"/>
          </a:xfrm>
          <a:custGeom>
            <a:avLst/>
            <a:gdLst>
              <a:gd name="connsiteX0" fmla="*/ 108416 w 108438"/>
              <a:gd name="connsiteY0" fmla="*/ 264 h 466158"/>
              <a:gd name="connsiteX1" fmla="*/ 7832 w 108438"/>
              <a:gd name="connsiteY1" fmla="*/ 439176 h 466158"/>
              <a:gd name="connsiteX2" fmla="*/ 16976 w 108438"/>
              <a:gd name="connsiteY2" fmla="*/ 375168 h 466158"/>
              <a:gd name="connsiteX3" fmla="*/ 108416 w 108438"/>
              <a:gd name="connsiteY3" fmla="*/ 264 h 466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438" h="466158">
                <a:moveTo>
                  <a:pt x="108416" y="264"/>
                </a:moveTo>
                <a:cubicBezTo>
                  <a:pt x="106892" y="10932"/>
                  <a:pt x="23072" y="376692"/>
                  <a:pt x="7832" y="439176"/>
                </a:cubicBezTo>
                <a:cubicBezTo>
                  <a:pt x="-7408" y="501660"/>
                  <a:pt x="1736" y="445272"/>
                  <a:pt x="16976" y="375168"/>
                </a:cubicBezTo>
                <a:cubicBezTo>
                  <a:pt x="32216" y="305064"/>
                  <a:pt x="109940" y="-10404"/>
                  <a:pt x="108416" y="2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1" name="フリーフォーム 1370">
            <a:extLst>
              <a:ext uri="{FF2B5EF4-FFF2-40B4-BE49-F238E27FC236}">
                <a16:creationId xmlns:a16="http://schemas.microsoft.com/office/drawing/2014/main" id="{877B2700-892B-53DE-F789-FE0A1CD0C590}"/>
              </a:ext>
            </a:extLst>
          </p:cNvPr>
          <p:cNvSpPr/>
          <p:nvPr/>
        </p:nvSpPr>
        <p:spPr>
          <a:xfrm>
            <a:off x="6683529" y="6239864"/>
            <a:ext cx="32756" cy="266695"/>
          </a:xfrm>
          <a:custGeom>
            <a:avLst/>
            <a:gdLst>
              <a:gd name="connsiteX0" fmla="*/ 32739 w 32756"/>
              <a:gd name="connsiteY0" fmla="*/ 916 h 266695"/>
              <a:gd name="connsiteX1" fmla="*/ 735 w 32756"/>
              <a:gd name="connsiteY1" fmla="*/ 261520 h 266695"/>
              <a:gd name="connsiteX2" fmla="*/ 9879 w 32756"/>
              <a:gd name="connsiteY2" fmla="*/ 174652 h 266695"/>
              <a:gd name="connsiteX3" fmla="*/ 5307 w 32756"/>
              <a:gd name="connsiteY3" fmla="*/ 174652 h 266695"/>
              <a:gd name="connsiteX4" fmla="*/ 32739 w 32756"/>
              <a:gd name="connsiteY4" fmla="*/ 916 h 266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756" h="266695">
                <a:moveTo>
                  <a:pt x="32739" y="916"/>
                </a:moveTo>
                <a:cubicBezTo>
                  <a:pt x="31977" y="15394"/>
                  <a:pt x="4545" y="232564"/>
                  <a:pt x="735" y="261520"/>
                </a:cubicBezTo>
                <a:cubicBezTo>
                  <a:pt x="-3075" y="290476"/>
                  <a:pt x="9117" y="189130"/>
                  <a:pt x="9879" y="174652"/>
                </a:cubicBezTo>
                <a:cubicBezTo>
                  <a:pt x="10641" y="160174"/>
                  <a:pt x="1497" y="201322"/>
                  <a:pt x="5307" y="174652"/>
                </a:cubicBezTo>
                <a:cubicBezTo>
                  <a:pt x="9117" y="147982"/>
                  <a:pt x="33501" y="-13562"/>
                  <a:pt x="32739" y="9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2" name="フリーフォーム 1371">
            <a:extLst>
              <a:ext uri="{FF2B5EF4-FFF2-40B4-BE49-F238E27FC236}">
                <a16:creationId xmlns:a16="http://schemas.microsoft.com/office/drawing/2014/main" id="{7E599A44-5819-6CC4-85C8-059780A528D1}"/>
              </a:ext>
            </a:extLst>
          </p:cNvPr>
          <p:cNvSpPr/>
          <p:nvPr/>
        </p:nvSpPr>
        <p:spPr>
          <a:xfrm>
            <a:off x="7073894" y="6080725"/>
            <a:ext cx="35584" cy="179227"/>
          </a:xfrm>
          <a:custGeom>
            <a:avLst/>
            <a:gdLst>
              <a:gd name="connsiteX0" fmla="*/ 35566 w 35584"/>
              <a:gd name="connsiteY0" fmla="*/ 35 h 179227"/>
              <a:gd name="connsiteX1" fmla="*/ 8134 w 35584"/>
              <a:gd name="connsiteY1" fmla="*/ 150911 h 179227"/>
              <a:gd name="connsiteX2" fmla="*/ 3562 w 35584"/>
              <a:gd name="connsiteY2" fmla="*/ 178343 h 179227"/>
              <a:gd name="connsiteX3" fmla="*/ 3562 w 35584"/>
              <a:gd name="connsiteY3" fmla="*/ 137195 h 179227"/>
              <a:gd name="connsiteX4" fmla="*/ 35566 w 35584"/>
              <a:gd name="connsiteY4" fmla="*/ 35 h 17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584" h="179227">
                <a:moveTo>
                  <a:pt x="35566" y="35"/>
                </a:moveTo>
                <a:cubicBezTo>
                  <a:pt x="36328" y="2321"/>
                  <a:pt x="13468" y="121193"/>
                  <a:pt x="8134" y="150911"/>
                </a:cubicBezTo>
                <a:cubicBezTo>
                  <a:pt x="2800" y="180629"/>
                  <a:pt x="4324" y="180629"/>
                  <a:pt x="3562" y="178343"/>
                </a:cubicBezTo>
                <a:cubicBezTo>
                  <a:pt x="2800" y="176057"/>
                  <a:pt x="-4058" y="168437"/>
                  <a:pt x="3562" y="137195"/>
                </a:cubicBezTo>
                <a:cubicBezTo>
                  <a:pt x="11182" y="105953"/>
                  <a:pt x="34804" y="-2251"/>
                  <a:pt x="35566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944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54A92-3AE6-858E-FCA4-13C68EC26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アナ・デ・アルマス、失恋後に髪をバッサリ切って大胆イメチェン - FRONTROW" hidden="1">
            <a:extLst>
              <a:ext uri="{FF2B5EF4-FFF2-40B4-BE49-F238E27FC236}">
                <a16:creationId xmlns:a16="http://schemas.microsoft.com/office/drawing/2014/main" id="{8E37BD0F-83A6-0A99-AAA4-64A0BB4206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13" r="33538" b="32993"/>
          <a:stretch/>
        </p:blipFill>
        <p:spPr bwMode="auto">
          <a:xfrm>
            <a:off x="697831" y="1052117"/>
            <a:ext cx="8205537" cy="10697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BB89ABEF-4523-8273-0E0A-296A071B9A04}"/>
              </a:ext>
            </a:extLst>
          </p:cNvPr>
          <p:cNvSpPr/>
          <p:nvPr/>
        </p:nvSpPr>
        <p:spPr>
          <a:xfrm>
            <a:off x="5816503" y="7124683"/>
            <a:ext cx="314509" cy="322867"/>
          </a:xfrm>
          <a:custGeom>
            <a:avLst/>
            <a:gdLst>
              <a:gd name="connsiteX0" fmla="*/ 97 w 314509"/>
              <a:gd name="connsiteY0" fmla="*/ 19067 h 322867"/>
              <a:gd name="connsiteX1" fmla="*/ 139797 w 314509"/>
              <a:gd name="connsiteY1" fmla="*/ 161942 h 322867"/>
              <a:gd name="connsiteX2" fmla="*/ 130272 w 314509"/>
              <a:gd name="connsiteY2" fmla="*/ 114317 h 322867"/>
              <a:gd name="connsiteX3" fmla="*/ 209647 w 314509"/>
              <a:gd name="connsiteY3" fmla="*/ 219092 h 322867"/>
              <a:gd name="connsiteX4" fmla="*/ 181072 w 314509"/>
              <a:gd name="connsiteY4" fmla="*/ 177817 h 322867"/>
              <a:gd name="connsiteX5" fmla="*/ 289022 w 314509"/>
              <a:gd name="connsiteY5" fmla="*/ 320692 h 322867"/>
              <a:gd name="connsiteX6" fmla="*/ 282672 w 314509"/>
              <a:gd name="connsiteY6" fmla="*/ 263542 h 322867"/>
              <a:gd name="connsiteX7" fmla="*/ 142972 w 314509"/>
              <a:gd name="connsiteY7" fmla="*/ 254017 h 322867"/>
              <a:gd name="connsiteX8" fmla="*/ 136622 w 314509"/>
              <a:gd name="connsiteY8" fmla="*/ 177817 h 322867"/>
              <a:gd name="connsiteX9" fmla="*/ 95347 w 314509"/>
              <a:gd name="connsiteY9" fmla="*/ 285767 h 322867"/>
              <a:gd name="connsiteX10" fmla="*/ 146147 w 314509"/>
              <a:gd name="connsiteY10" fmla="*/ 238142 h 322867"/>
              <a:gd name="connsiteX11" fmla="*/ 314422 w 314509"/>
              <a:gd name="connsiteY11" fmla="*/ 273067 h 322867"/>
              <a:gd name="connsiteX12" fmla="*/ 168372 w 314509"/>
              <a:gd name="connsiteY12" fmla="*/ 152417 h 322867"/>
              <a:gd name="connsiteX13" fmla="*/ 108047 w 314509"/>
              <a:gd name="connsiteY13" fmla="*/ 17 h 322867"/>
              <a:gd name="connsiteX14" fmla="*/ 136622 w 314509"/>
              <a:gd name="connsiteY14" fmla="*/ 161942 h 322867"/>
              <a:gd name="connsiteX15" fmla="*/ 117572 w 314509"/>
              <a:gd name="connsiteY15" fmla="*/ 133367 h 322867"/>
              <a:gd name="connsiteX16" fmla="*/ 97 w 314509"/>
              <a:gd name="connsiteY16" fmla="*/ 19067 h 32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4509" h="322867">
                <a:moveTo>
                  <a:pt x="97" y="19067"/>
                </a:moveTo>
                <a:cubicBezTo>
                  <a:pt x="3801" y="23829"/>
                  <a:pt x="118101" y="146067"/>
                  <a:pt x="139797" y="161942"/>
                </a:cubicBezTo>
                <a:cubicBezTo>
                  <a:pt x="161493" y="177817"/>
                  <a:pt x="118630" y="104792"/>
                  <a:pt x="130272" y="114317"/>
                </a:cubicBezTo>
                <a:cubicBezTo>
                  <a:pt x="141914" y="123842"/>
                  <a:pt x="201180" y="208509"/>
                  <a:pt x="209647" y="219092"/>
                </a:cubicBezTo>
                <a:cubicBezTo>
                  <a:pt x="218114" y="229675"/>
                  <a:pt x="167843" y="160884"/>
                  <a:pt x="181072" y="177817"/>
                </a:cubicBezTo>
                <a:cubicBezTo>
                  <a:pt x="194301" y="194750"/>
                  <a:pt x="272089" y="306405"/>
                  <a:pt x="289022" y="320692"/>
                </a:cubicBezTo>
                <a:cubicBezTo>
                  <a:pt x="305955" y="334979"/>
                  <a:pt x="307014" y="274654"/>
                  <a:pt x="282672" y="263542"/>
                </a:cubicBezTo>
                <a:cubicBezTo>
                  <a:pt x="258330" y="252430"/>
                  <a:pt x="167314" y="268304"/>
                  <a:pt x="142972" y="254017"/>
                </a:cubicBezTo>
                <a:cubicBezTo>
                  <a:pt x="118630" y="239730"/>
                  <a:pt x="144559" y="172525"/>
                  <a:pt x="136622" y="177817"/>
                </a:cubicBezTo>
                <a:cubicBezTo>
                  <a:pt x="128685" y="183109"/>
                  <a:pt x="93760" y="275713"/>
                  <a:pt x="95347" y="285767"/>
                </a:cubicBezTo>
                <a:cubicBezTo>
                  <a:pt x="96934" y="295821"/>
                  <a:pt x="109635" y="240259"/>
                  <a:pt x="146147" y="238142"/>
                </a:cubicBezTo>
                <a:cubicBezTo>
                  <a:pt x="182659" y="236025"/>
                  <a:pt x="310718" y="287354"/>
                  <a:pt x="314422" y="273067"/>
                </a:cubicBezTo>
                <a:cubicBezTo>
                  <a:pt x="318126" y="258780"/>
                  <a:pt x="202768" y="197925"/>
                  <a:pt x="168372" y="152417"/>
                </a:cubicBezTo>
                <a:cubicBezTo>
                  <a:pt x="133976" y="106909"/>
                  <a:pt x="113339" y="-1570"/>
                  <a:pt x="108047" y="17"/>
                </a:cubicBezTo>
                <a:cubicBezTo>
                  <a:pt x="102755" y="1604"/>
                  <a:pt x="135035" y="139717"/>
                  <a:pt x="136622" y="161942"/>
                </a:cubicBezTo>
                <a:cubicBezTo>
                  <a:pt x="138209" y="184167"/>
                  <a:pt x="135564" y="156121"/>
                  <a:pt x="117572" y="133367"/>
                </a:cubicBezTo>
                <a:cubicBezTo>
                  <a:pt x="99580" y="110613"/>
                  <a:pt x="-3607" y="14305"/>
                  <a:pt x="97" y="190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33EDD32E-C8D7-77AA-4BD4-074F4917CAFA}"/>
              </a:ext>
            </a:extLst>
          </p:cNvPr>
          <p:cNvSpPr/>
          <p:nvPr/>
        </p:nvSpPr>
        <p:spPr>
          <a:xfrm>
            <a:off x="5133697" y="7301921"/>
            <a:ext cx="861332" cy="137968"/>
          </a:xfrm>
          <a:custGeom>
            <a:avLst/>
            <a:gdLst>
              <a:gd name="connsiteX0" fmla="*/ 278 w 861332"/>
              <a:gd name="connsiteY0" fmla="*/ 19629 h 137968"/>
              <a:gd name="connsiteX1" fmla="*/ 460653 w 861332"/>
              <a:gd name="connsiteY1" fmla="*/ 79954 h 137968"/>
              <a:gd name="connsiteX2" fmla="*/ 422553 w 861332"/>
              <a:gd name="connsiteY2" fmla="*/ 45029 h 137968"/>
              <a:gd name="connsiteX3" fmla="*/ 616228 w 861332"/>
              <a:gd name="connsiteY3" fmla="*/ 95829 h 137968"/>
              <a:gd name="connsiteX4" fmla="*/ 517803 w 861332"/>
              <a:gd name="connsiteY4" fmla="*/ 57729 h 137968"/>
              <a:gd name="connsiteX5" fmla="*/ 676553 w 861332"/>
              <a:gd name="connsiteY5" fmla="*/ 89479 h 137968"/>
              <a:gd name="connsiteX6" fmla="*/ 765453 w 861332"/>
              <a:gd name="connsiteY6" fmla="*/ 54554 h 137968"/>
              <a:gd name="connsiteX7" fmla="*/ 730528 w 861332"/>
              <a:gd name="connsiteY7" fmla="*/ 95829 h 137968"/>
              <a:gd name="connsiteX8" fmla="*/ 860703 w 861332"/>
              <a:gd name="connsiteY8" fmla="*/ 579 h 137968"/>
              <a:gd name="connsiteX9" fmla="*/ 778153 w 861332"/>
              <a:gd name="connsiteY9" fmla="*/ 57729 h 137968"/>
              <a:gd name="connsiteX10" fmla="*/ 733703 w 861332"/>
              <a:gd name="connsiteY10" fmla="*/ 95829 h 137968"/>
              <a:gd name="connsiteX11" fmla="*/ 813078 w 861332"/>
              <a:gd name="connsiteY11" fmla="*/ 137104 h 137968"/>
              <a:gd name="connsiteX12" fmla="*/ 705128 w 861332"/>
              <a:gd name="connsiteY12" fmla="*/ 124404 h 137968"/>
              <a:gd name="connsiteX13" fmla="*/ 495578 w 861332"/>
              <a:gd name="connsiteY13" fmla="*/ 130754 h 137968"/>
              <a:gd name="connsiteX14" fmla="*/ 578128 w 861332"/>
              <a:gd name="connsiteY14" fmla="*/ 102179 h 137968"/>
              <a:gd name="connsiteX15" fmla="*/ 486053 w 861332"/>
              <a:gd name="connsiteY15" fmla="*/ 99004 h 137968"/>
              <a:gd name="connsiteX16" fmla="*/ 279678 w 861332"/>
              <a:gd name="connsiteY16" fmla="*/ 83129 h 137968"/>
              <a:gd name="connsiteX17" fmla="*/ 390803 w 861332"/>
              <a:gd name="connsiteY17" fmla="*/ 83129 h 137968"/>
              <a:gd name="connsiteX18" fmla="*/ 278 w 861332"/>
              <a:gd name="connsiteY18" fmla="*/ 19629 h 137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61332" h="137968">
                <a:moveTo>
                  <a:pt x="278" y="19629"/>
                </a:moveTo>
                <a:cubicBezTo>
                  <a:pt x="11920" y="19100"/>
                  <a:pt x="390274" y="75721"/>
                  <a:pt x="460653" y="79954"/>
                </a:cubicBezTo>
                <a:cubicBezTo>
                  <a:pt x="531032" y="84187"/>
                  <a:pt x="396624" y="42383"/>
                  <a:pt x="422553" y="45029"/>
                </a:cubicBezTo>
                <a:cubicBezTo>
                  <a:pt x="448482" y="47675"/>
                  <a:pt x="600353" y="93712"/>
                  <a:pt x="616228" y="95829"/>
                </a:cubicBezTo>
                <a:cubicBezTo>
                  <a:pt x="632103" y="97946"/>
                  <a:pt x="507749" y="58787"/>
                  <a:pt x="517803" y="57729"/>
                </a:cubicBezTo>
                <a:cubicBezTo>
                  <a:pt x="527857" y="56671"/>
                  <a:pt x="635278" y="90008"/>
                  <a:pt x="676553" y="89479"/>
                </a:cubicBezTo>
                <a:cubicBezTo>
                  <a:pt x="717828" y="88950"/>
                  <a:pt x="756457" y="53496"/>
                  <a:pt x="765453" y="54554"/>
                </a:cubicBezTo>
                <a:cubicBezTo>
                  <a:pt x="774449" y="55612"/>
                  <a:pt x="714653" y="104825"/>
                  <a:pt x="730528" y="95829"/>
                </a:cubicBezTo>
                <a:cubicBezTo>
                  <a:pt x="746403" y="86833"/>
                  <a:pt x="852766" y="6929"/>
                  <a:pt x="860703" y="579"/>
                </a:cubicBezTo>
                <a:cubicBezTo>
                  <a:pt x="868640" y="-5771"/>
                  <a:pt x="799320" y="41854"/>
                  <a:pt x="778153" y="57729"/>
                </a:cubicBezTo>
                <a:cubicBezTo>
                  <a:pt x="756986" y="73604"/>
                  <a:pt x="727882" y="82600"/>
                  <a:pt x="733703" y="95829"/>
                </a:cubicBezTo>
                <a:cubicBezTo>
                  <a:pt x="739524" y="109058"/>
                  <a:pt x="817840" y="132342"/>
                  <a:pt x="813078" y="137104"/>
                </a:cubicBezTo>
                <a:cubicBezTo>
                  <a:pt x="808316" y="141866"/>
                  <a:pt x="758045" y="125462"/>
                  <a:pt x="705128" y="124404"/>
                </a:cubicBezTo>
                <a:cubicBezTo>
                  <a:pt x="652211" y="123346"/>
                  <a:pt x="516745" y="134458"/>
                  <a:pt x="495578" y="130754"/>
                </a:cubicBezTo>
                <a:cubicBezTo>
                  <a:pt x="474411" y="127050"/>
                  <a:pt x="579715" y="107471"/>
                  <a:pt x="578128" y="102179"/>
                </a:cubicBezTo>
                <a:cubicBezTo>
                  <a:pt x="576541" y="96887"/>
                  <a:pt x="535795" y="102179"/>
                  <a:pt x="486053" y="99004"/>
                </a:cubicBezTo>
                <a:cubicBezTo>
                  <a:pt x="436311" y="95829"/>
                  <a:pt x="295553" y="85775"/>
                  <a:pt x="279678" y="83129"/>
                </a:cubicBezTo>
                <a:cubicBezTo>
                  <a:pt x="263803" y="80483"/>
                  <a:pt x="435782" y="93183"/>
                  <a:pt x="390803" y="83129"/>
                </a:cubicBezTo>
                <a:cubicBezTo>
                  <a:pt x="345824" y="73075"/>
                  <a:pt x="-11364" y="20158"/>
                  <a:pt x="278" y="196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9EE65F4B-E39F-0B10-175F-072BA9A8A67E}"/>
              </a:ext>
            </a:extLst>
          </p:cNvPr>
          <p:cNvSpPr/>
          <p:nvPr/>
        </p:nvSpPr>
        <p:spPr>
          <a:xfrm>
            <a:off x="5921363" y="7121509"/>
            <a:ext cx="234969" cy="346905"/>
          </a:xfrm>
          <a:custGeom>
            <a:avLst/>
            <a:gdLst>
              <a:gd name="connsiteX0" fmla="*/ 12 w 234969"/>
              <a:gd name="connsiteY0" fmla="*/ 16 h 346905"/>
              <a:gd name="connsiteX1" fmla="*/ 79387 w 234969"/>
              <a:gd name="connsiteY1" fmla="*/ 120666 h 346905"/>
              <a:gd name="connsiteX2" fmla="*/ 79387 w 234969"/>
              <a:gd name="connsiteY2" fmla="*/ 155591 h 346905"/>
              <a:gd name="connsiteX3" fmla="*/ 88912 w 234969"/>
              <a:gd name="connsiteY3" fmla="*/ 101616 h 346905"/>
              <a:gd name="connsiteX4" fmla="*/ 136537 w 234969"/>
              <a:gd name="connsiteY4" fmla="*/ 209566 h 346905"/>
              <a:gd name="connsiteX5" fmla="*/ 133362 w 234969"/>
              <a:gd name="connsiteY5" fmla="*/ 161941 h 346905"/>
              <a:gd name="connsiteX6" fmla="*/ 177812 w 234969"/>
              <a:gd name="connsiteY6" fmla="*/ 222266 h 346905"/>
              <a:gd name="connsiteX7" fmla="*/ 234962 w 234969"/>
              <a:gd name="connsiteY7" fmla="*/ 346091 h 346905"/>
              <a:gd name="connsiteX8" fmla="*/ 180987 w 234969"/>
              <a:gd name="connsiteY8" fmla="*/ 266716 h 346905"/>
              <a:gd name="connsiteX9" fmla="*/ 73037 w 234969"/>
              <a:gd name="connsiteY9" fmla="*/ 92091 h 346905"/>
              <a:gd name="connsiteX10" fmla="*/ 63512 w 234969"/>
              <a:gd name="connsiteY10" fmla="*/ 28591 h 346905"/>
              <a:gd name="connsiteX11" fmla="*/ 85737 w 234969"/>
              <a:gd name="connsiteY11" fmla="*/ 111141 h 346905"/>
              <a:gd name="connsiteX12" fmla="*/ 12 w 234969"/>
              <a:gd name="connsiteY12" fmla="*/ 16 h 346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969" h="346905">
                <a:moveTo>
                  <a:pt x="12" y="16"/>
                </a:moveTo>
                <a:cubicBezTo>
                  <a:pt x="-1046" y="1604"/>
                  <a:pt x="66158" y="94737"/>
                  <a:pt x="79387" y="120666"/>
                </a:cubicBezTo>
                <a:cubicBezTo>
                  <a:pt x="92616" y="146595"/>
                  <a:pt x="77800" y="158766"/>
                  <a:pt x="79387" y="155591"/>
                </a:cubicBezTo>
                <a:cubicBezTo>
                  <a:pt x="80974" y="152416"/>
                  <a:pt x="79387" y="92620"/>
                  <a:pt x="88912" y="101616"/>
                </a:cubicBezTo>
                <a:cubicBezTo>
                  <a:pt x="98437" y="110612"/>
                  <a:pt x="129129" y="199512"/>
                  <a:pt x="136537" y="209566"/>
                </a:cubicBezTo>
                <a:cubicBezTo>
                  <a:pt x="143945" y="219620"/>
                  <a:pt x="126483" y="159824"/>
                  <a:pt x="133362" y="161941"/>
                </a:cubicBezTo>
                <a:cubicBezTo>
                  <a:pt x="140241" y="164058"/>
                  <a:pt x="160879" y="191574"/>
                  <a:pt x="177812" y="222266"/>
                </a:cubicBezTo>
                <a:cubicBezTo>
                  <a:pt x="194745" y="252958"/>
                  <a:pt x="234433" y="338683"/>
                  <a:pt x="234962" y="346091"/>
                </a:cubicBezTo>
                <a:cubicBezTo>
                  <a:pt x="235491" y="353499"/>
                  <a:pt x="207975" y="309049"/>
                  <a:pt x="180987" y="266716"/>
                </a:cubicBezTo>
                <a:cubicBezTo>
                  <a:pt x="153999" y="224383"/>
                  <a:pt x="92616" y="131778"/>
                  <a:pt x="73037" y="92091"/>
                </a:cubicBezTo>
                <a:cubicBezTo>
                  <a:pt x="53458" y="52404"/>
                  <a:pt x="61395" y="25416"/>
                  <a:pt x="63512" y="28591"/>
                </a:cubicBezTo>
                <a:cubicBezTo>
                  <a:pt x="65629" y="31766"/>
                  <a:pt x="92616" y="112728"/>
                  <a:pt x="85737" y="111141"/>
                </a:cubicBezTo>
                <a:cubicBezTo>
                  <a:pt x="78858" y="109554"/>
                  <a:pt x="1070" y="-1572"/>
                  <a:pt x="12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F13F3600-5D6E-4F89-C76E-142B0E77E14C}"/>
              </a:ext>
            </a:extLst>
          </p:cNvPr>
          <p:cNvSpPr/>
          <p:nvPr/>
        </p:nvSpPr>
        <p:spPr>
          <a:xfrm>
            <a:off x="4961982" y="6978545"/>
            <a:ext cx="1219763" cy="448760"/>
          </a:xfrm>
          <a:custGeom>
            <a:avLst/>
            <a:gdLst>
              <a:gd name="connsiteX0" fmla="*/ 3718 w 1219763"/>
              <a:gd name="connsiteY0" fmla="*/ 447780 h 448760"/>
              <a:gd name="connsiteX1" fmla="*/ 768893 w 1219763"/>
              <a:gd name="connsiteY1" fmla="*/ 165205 h 448760"/>
              <a:gd name="connsiteX2" fmla="*/ 651418 w 1219763"/>
              <a:gd name="connsiteY2" fmla="*/ 206480 h 448760"/>
              <a:gd name="connsiteX3" fmla="*/ 949868 w 1219763"/>
              <a:gd name="connsiteY3" fmla="*/ 142980 h 448760"/>
              <a:gd name="connsiteX4" fmla="*/ 1095918 w 1219763"/>
              <a:gd name="connsiteY4" fmla="*/ 149330 h 448760"/>
              <a:gd name="connsiteX5" fmla="*/ 1035593 w 1219763"/>
              <a:gd name="connsiteY5" fmla="*/ 146155 h 448760"/>
              <a:gd name="connsiteX6" fmla="*/ 1219743 w 1219763"/>
              <a:gd name="connsiteY6" fmla="*/ 25505 h 448760"/>
              <a:gd name="connsiteX7" fmla="*/ 1022893 w 1219763"/>
              <a:gd name="connsiteY7" fmla="*/ 133455 h 448760"/>
              <a:gd name="connsiteX8" fmla="*/ 1121318 w 1219763"/>
              <a:gd name="connsiteY8" fmla="*/ 47730 h 448760"/>
              <a:gd name="connsiteX9" fmla="*/ 956218 w 1219763"/>
              <a:gd name="connsiteY9" fmla="*/ 133455 h 448760"/>
              <a:gd name="connsiteX10" fmla="*/ 962568 w 1219763"/>
              <a:gd name="connsiteY10" fmla="*/ 47730 h 448760"/>
              <a:gd name="connsiteX11" fmla="*/ 876843 w 1219763"/>
              <a:gd name="connsiteY11" fmla="*/ 111230 h 448760"/>
              <a:gd name="connsiteX12" fmla="*/ 876843 w 1219763"/>
              <a:gd name="connsiteY12" fmla="*/ 3280 h 448760"/>
              <a:gd name="connsiteX13" fmla="*/ 854618 w 1219763"/>
              <a:gd name="connsiteY13" fmla="*/ 98530 h 448760"/>
              <a:gd name="connsiteX14" fmla="*/ 778418 w 1219763"/>
              <a:gd name="connsiteY14" fmla="*/ 108055 h 448760"/>
              <a:gd name="connsiteX15" fmla="*/ 772068 w 1219763"/>
              <a:gd name="connsiteY15" fmla="*/ 105 h 448760"/>
              <a:gd name="connsiteX16" fmla="*/ 753018 w 1219763"/>
              <a:gd name="connsiteY16" fmla="*/ 130280 h 448760"/>
              <a:gd name="connsiteX17" fmla="*/ 730793 w 1219763"/>
              <a:gd name="connsiteY17" fmla="*/ 98530 h 448760"/>
              <a:gd name="connsiteX18" fmla="*/ 727618 w 1219763"/>
              <a:gd name="connsiteY18" fmla="*/ 98530 h 448760"/>
              <a:gd name="connsiteX19" fmla="*/ 651418 w 1219763"/>
              <a:gd name="connsiteY19" fmla="*/ 165205 h 448760"/>
              <a:gd name="connsiteX20" fmla="*/ 638718 w 1219763"/>
              <a:gd name="connsiteY20" fmla="*/ 238230 h 448760"/>
              <a:gd name="connsiteX21" fmla="*/ 635543 w 1219763"/>
              <a:gd name="connsiteY21" fmla="*/ 136630 h 448760"/>
              <a:gd name="connsiteX22" fmla="*/ 559343 w 1219763"/>
              <a:gd name="connsiteY22" fmla="*/ 184255 h 448760"/>
              <a:gd name="connsiteX23" fmla="*/ 543468 w 1219763"/>
              <a:gd name="connsiteY23" fmla="*/ 235055 h 448760"/>
              <a:gd name="connsiteX24" fmla="*/ 524418 w 1219763"/>
              <a:gd name="connsiteY24" fmla="*/ 203305 h 448760"/>
              <a:gd name="connsiteX25" fmla="*/ 302168 w 1219763"/>
              <a:gd name="connsiteY25" fmla="*/ 282680 h 448760"/>
              <a:gd name="connsiteX26" fmla="*/ 432343 w 1219763"/>
              <a:gd name="connsiteY26" fmla="*/ 222355 h 448760"/>
              <a:gd name="connsiteX27" fmla="*/ 476793 w 1219763"/>
              <a:gd name="connsiteY27" fmla="*/ 257280 h 448760"/>
              <a:gd name="connsiteX28" fmla="*/ 3718 w 1219763"/>
              <a:gd name="connsiteY28" fmla="*/ 447780 h 448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19763" h="448760">
                <a:moveTo>
                  <a:pt x="3718" y="447780"/>
                </a:moveTo>
                <a:cubicBezTo>
                  <a:pt x="52401" y="432434"/>
                  <a:pt x="660943" y="205422"/>
                  <a:pt x="768893" y="165205"/>
                </a:cubicBezTo>
                <a:cubicBezTo>
                  <a:pt x="876843" y="124988"/>
                  <a:pt x="621256" y="210184"/>
                  <a:pt x="651418" y="206480"/>
                </a:cubicBezTo>
                <a:cubicBezTo>
                  <a:pt x="681581" y="202776"/>
                  <a:pt x="875785" y="152505"/>
                  <a:pt x="949868" y="142980"/>
                </a:cubicBezTo>
                <a:cubicBezTo>
                  <a:pt x="1023951" y="133455"/>
                  <a:pt x="1081631" y="148801"/>
                  <a:pt x="1095918" y="149330"/>
                </a:cubicBezTo>
                <a:cubicBezTo>
                  <a:pt x="1110206" y="149859"/>
                  <a:pt x="1014956" y="166792"/>
                  <a:pt x="1035593" y="146155"/>
                </a:cubicBezTo>
                <a:cubicBezTo>
                  <a:pt x="1056230" y="125518"/>
                  <a:pt x="1221860" y="27622"/>
                  <a:pt x="1219743" y="25505"/>
                </a:cubicBezTo>
                <a:cubicBezTo>
                  <a:pt x="1217626" y="23388"/>
                  <a:pt x="1039297" y="129751"/>
                  <a:pt x="1022893" y="133455"/>
                </a:cubicBezTo>
                <a:cubicBezTo>
                  <a:pt x="1006489" y="137159"/>
                  <a:pt x="1132430" y="47730"/>
                  <a:pt x="1121318" y="47730"/>
                </a:cubicBezTo>
                <a:cubicBezTo>
                  <a:pt x="1110206" y="47730"/>
                  <a:pt x="982676" y="133455"/>
                  <a:pt x="956218" y="133455"/>
                </a:cubicBezTo>
                <a:cubicBezTo>
                  <a:pt x="929760" y="133455"/>
                  <a:pt x="975797" y="51434"/>
                  <a:pt x="962568" y="47730"/>
                </a:cubicBezTo>
                <a:cubicBezTo>
                  <a:pt x="949339" y="44026"/>
                  <a:pt x="891130" y="118638"/>
                  <a:pt x="876843" y="111230"/>
                </a:cubicBezTo>
                <a:cubicBezTo>
                  <a:pt x="862556" y="103822"/>
                  <a:pt x="880547" y="5397"/>
                  <a:pt x="876843" y="3280"/>
                </a:cubicBezTo>
                <a:cubicBezTo>
                  <a:pt x="873139" y="1163"/>
                  <a:pt x="871022" y="81067"/>
                  <a:pt x="854618" y="98530"/>
                </a:cubicBezTo>
                <a:cubicBezTo>
                  <a:pt x="838214" y="115992"/>
                  <a:pt x="792176" y="124459"/>
                  <a:pt x="778418" y="108055"/>
                </a:cubicBezTo>
                <a:cubicBezTo>
                  <a:pt x="764660" y="91651"/>
                  <a:pt x="776301" y="-3599"/>
                  <a:pt x="772068" y="105"/>
                </a:cubicBezTo>
                <a:cubicBezTo>
                  <a:pt x="767835" y="3809"/>
                  <a:pt x="759897" y="113876"/>
                  <a:pt x="753018" y="130280"/>
                </a:cubicBezTo>
                <a:cubicBezTo>
                  <a:pt x="746139" y="146684"/>
                  <a:pt x="730793" y="98530"/>
                  <a:pt x="730793" y="98530"/>
                </a:cubicBezTo>
                <a:cubicBezTo>
                  <a:pt x="726560" y="93238"/>
                  <a:pt x="740847" y="87418"/>
                  <a:pt x="727618" y="98530"/>
                </a:cubicBezTo>
                <a:cubicBezTo>
                  <a:pt x="714389" y="109642"/>
                  <a:pt x="666235" y="141922"/>
                  <a:pt x="651418" y="165205"/>
                </a:cubicBezTo>
                <a:cubicBezTo>
                  <a:pt x="636601" y="188488"/>
                  <a:pt x="641364" y="242992"/>
                  <a:pt x="638718" y="238230"/>
                </a:cubicBezTo>
                <a:cubicBezTo>
                  <a:pt x="636072" y="233468"/>
                  <a:pt x="648772" y="145626"/>
                  <a:pt x="635543" y="136630"/>
                </a:cubicBezTo>
                <a:cubicBezTo>
                  <a:pt x="622314" y="127634"/>
                  <a:pt x="574689" y="167851"/>
                  <a:pt x="559343" y="184255"/>
                </a:cubicBezTo>
                <a:cubicBezTo>
                  <a:pt x="543997" y="200659"/>
                  <a:pt x="549289" y="231880"/>
                  <a:pt x="543468" y="235055"/>
                </a:cubicBezTo>
                <a:cubicBezTo>
                  <a:pt x="537647" y="238230"/>
                  <a:pt x="564635" y="195367"/>
                  <a:pt x="524418" y="203305"/>
                </a:cubicBezTo>
                <a:cubicBezTo>
                  <a:pt x="484201" y="211243"/>
                  <a:pt x="317514" y="279505"/>
                  <a:pt x="302168" y="282680"/>
                </a:cubicBezTo>
                <a:cubicBezTo>
                  <a:pt x="286822" y="285855"/>
                  <a:pt x="403239" y="226588"/>
                  <a:pt x="432343" y="222355"/>
                </a:cubicBezTo>
                <a:cubicBezTo>
                  <a:pt x="461447" y="218122"/>
                  <a:pt x="554580" y="220768"/>
                  <a:pt x="476793" y="257280"/>
                </a:cubicBezTo>
                <a:cubicBezTo>
                  <a:pt x="399006" y="293792"/>
                  <a:pt x="-44965" y="463126"/>
                  <a:pt x="3718" y="447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EAECBCA8-1BF2-6BEA-5256-6A451BD9642D}"/>
              </a:ext>
            </a:extLst>
          </p:cNvPr>
          <p:cNvSpPr/>
          <p:nvPr/>
        </p:nvSpPr>
        <p:spPr>
          <a:xfrm>
            <a:off x="5188185" y="7378322"/>
            <a:ext cx="828506" cy="202384"/>
          </a:xfrm>
          <a:custGeom>
            <a:avLst/>
            <a:gdLst>
              <a:gd name="connsiteX0" fmla="*/ 12465 w 828506"/>
              <a:gd name="connsiteY0" fmla="*/ 378 h 202384"/>
              <a:gd name="connsiteX1" fmla="*/ 558565 w 828506"/>
              <a:gd name="connsiteY1" fmla="*/ 70228 h 202384"/>
              <a:gd name="connsiteX2" fmla="*/ 466490 w 828506"/>
              <a:gd name="connsiteY2" fmla="*/ 57528 h 202384"/>
              <a:gd name="connsiteX3" fmla="*/ 707790 w 828506"/>
              <a:gd name="connsiteY3" fmla="*/ 73403 h 202384"/>
              <a:gd name="connsiteX4" fmla="*/ 828440 w 828506"/>
              <a:gd name="connsiteY4" fmla="*/ 175003 h 202384"/>
              <a:gd name="connsiteX5" fmla="*/ 723665 w 828506"/>
              <a:gd name="connsiteY5" fmla="*/ 95628 h 202384"/>
              <a:gd name="connsiteX6" fmla="*/ 647465 w 828506"/>
              <a:gd name="connsiteY6" fmla="*/ 73403 h 202384"/>
              <a:gd name="connsiteX7" fmla="*/ 625240 w 828506"/>
              <a:gd name="connsiteY7" fmla="*/ 124203 h 202384"/>
              <a:gd name="connsiteX8" fmla="*/ 609365 w 828506"/>
              <a:gd name="connsiteY8" fmla="*/ 73403 h 202384"/>
              <a:gd name="connsiteX9" fmla="*/ 476015 w 828506"/>
              <a:gd name="connsiteY9" fmla="*/ 63878 h 202384"/>
              <a:gd name="connsiteX10" fmla="*/ 609365 w 828506"/>
              <a:gd name="connsiteY10" fmla="*/ 146428 h 202384"/>
              <a:gd name="connsiteX11" fmla="*/ 434740 w 828506"/>
              <a:gd name="connsiteY11" fmla="*/ 70228 h 202384"/>
              <a:gd name="connsiteX12" fmla="*/ 536340 w 828506"/>
              <a:gd name="connsiteY12" fmla="*/ 143253 h 202384"/>
              <a:gd name="connsiteX13" fmla="*/ 349015 w 828506"/>
              <a:gd name="connsiteY13" fmla="*/ 73403 h 202384"/>
              <a:gd name="connsiteX14" fmla="*/ 412515 w 828506"/>
              <a:gd name="connsiteY14" fmla="*/ 79753 h 202384"/>
              <a:gd name="connsiteX15" fmla="*/ 358540 w 828506"/>
              <a:gd name="connsiteY15" fmla="*/ 162303 h 202384"/>
              <a:gd name="connsiteX16" fmla="*/ 358540 w 828506"/>
              <a:gd name="connsiteY16" fmla="*/ 197228 h 202384"/>
              <a:gd name="connsiteX17" fmla="*/ 371240 w 828506"/>
              <a:gd name="connsiteY17" fmla="*/ 54353 h 202384"/>
              <a:gd name="connsiteX18" fmla="*/ 247415 w 828506"/>
              <a:gd name="connsiteY18" fmla="*/ 143253 h 202384"/>
              <a:gd name="connsiteX19" fmla="*/ 310915 w 828506"/>
              <a:gd name="connsiteY19" fmla="*/ 70228 h 202384"/>
              <a:gd name="connsiteX20" fmla="*/ 228365 w 828506"/>
              <a:gd name="connsiteY20" fmla="*/ 38478 h 202384"/>
              <a:gd name="connsiteX21" fmla="*/ 168040 w 828506"/>
              <a:gd name="connsiteY21" fmla="*/ 57528 h 202384"/>
              <a:gd name="connsiteX22" fmla="*/ 101365 w 828506"/>
              <a:gd name="connsiteY22" fmla="*/ 111503 h 202384"/>
              <a:gd name="connsiteX23" fmla="*/ 171215 w 828506"/>
              <a:gd name="connsiteY23" fmla="*/ 44828 h 202384"/>
              <a:gd name="connsiteX24" fmla="*/ 12465 w 828506"/>
              <a:gd name="connsiteY24" fmla="*/ 378 h 20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28506" h="202384">
                <a:moveTo>
                  <a:pt x="12465" y="378"/>
                </a:moveTo>
                <a:cubicBezTo>
                  <a:pt x="77023" y="4611"/>
                  <a:pt x="482894" y="60703"/>
                  <a:pt x="558565" y="70228"/>
                </a:cubicBezTo>
                <a:cubicBezTo>
                  <a:pt x="634236" y="79753"/>
                  <a:pt x="441619" y="56999"/>
                  <a:pt x="466490" y="57528"/>
                </a:cubicBezTo>
                <a:cubicBezTo>
                  <a:pt x="491361" y="58057"/>
                  <a:pt x="647465" y="53824"/>
                  <a:pt x="707790" y="73403"/>
                </a:cubicBezTo>
                <a:cubicBezTo>
                  <a:pt x="768115" y="92982"/>
                  <a:pt x="825794" y="171299"/>
                  <a:pt x="828440" y="175003"/>
                </a:cubicBezTo>
                <a:cubicBezTo>
                  <a:pt x="831086" y="178707"/>
                  <a:pt x="753827" y="112561"/>
                  <a:pt x="723665" y="95628"/>
                </a:cubicBezTo>
                <a:cubicBezTo>
                  <a:pt x="693503" y="78695"/>
                  <a:pt x="663869" y="68640"/>
                  <a:pt x="647465" y="73403"/>
                </a:cubicBezTo>
                <a:cubicBezTo>
                  <a:pt x="631061" y="78166"/>
                  <a:pt x="631590" y="124203"/>
                  <a:pt x="625240" y="124203"/>
                </a:cubicBezTo>
                <a:cubicBezTo>
                  <a:pt x="618890" y="124203"/>
                  <a:pt x="634236" y="83457"/>
                  <a:pt x="609365" y="73403"/>
                </a:cubicBezTo>
                <a:cubicBezTo>
                  <a:pt x="584494" y="63349"/>
                  <a:pt x="476015" y="51707"/>
                  <a:pt x="476015" y="63878"/>
                </a:cubicBezTo>
                <a:cubicBezTo>
                  <a:pt x="476015" y="76049"/>
                  <a:pt x="616244" y="145370"/>
                  <a:pt x="609365" y="146428"/>
                </a:cubicBezTo>
                <a:cubicBezTo>
                  <a:pt x="602486" y="147486"/>
                  <a:pt x="446911" y="70757"/>
                  <a:pt x="434740" y="70228"/>
                </a:cubicBezTo>
                <a:cubicBezTo>
                  <a:pt x="422569" y="69699"/>
                  <a:pt x="550628" y="142724"/>
                  <a:pt x="536340" y="143253"/>
                </a:cubicBezTo>
                <a:cubicBezTo>
                  <a:pt x="522053" y="143782"/>
                  <a:pt x="369653" y="83986"/>
                  <a:pt x="349015" y="73403"/>
                </a:cubicBezTo>
                <a:cubicBezTo>
                  <a:pt x="328378" y="62820"/>
                  <a:pt x="410928" y="64936"/>
                  <a:pt x="412515" y="79753"/>
                </a:cubicBezTo>
                <a:cubicBezTo>
                  <a:pt x="414102" y="94570"/>
                  <a:pt x="367536" y="142724"/>
                  <a:pt x="358540" y="162303"/>
                </a:cubicBezTo>
                <a:cubicBezTo>
                  <a:pt x="349544" y="181882"/>
                  <a:pt x="356423" y="215220"/>
                  <a:pt x="358540" y="197228"/>
                </a:cubicBezTo>
                <a:cubicBezTo>
                  <a:pt x="360657" y="179236"/>
                  <a:pt x="389761" y="63349"/>
                  <a:pt x="371240" y="54353"/>
                </a:cubicBezTo>
                <a:cubicBezTo>
                  <a:pt x="352719" y="45357"/>
                  <a:pt x="257469" y="140607"/>
                  <a:pt x="247415" y="143253"/>
                </a:cubicBezTo>
                <a:cubicBezTo>
                  <a:pt x="237361" y="145899"/>
                  <a:pt x="314090" y="87691"/>
                  <a:pt x="310915" y="70228"/>
                </a:cubicBezTo>
                <a:cubicBezTo>
                  <a:pt x="307740" y="52766"/>
                  <a:pt x="252178" y="40595"/>
                  <a:pt x="228365" y="38478"/>
                </a:cubicBezTo>
                <a:cubicBezTo>
                  <a:pt x="204552" y="36361"/>
                  <a:pt x="189207" y="45357"/>
                  <a:pt x="168040" y="57528"/>
                </a:cubicBezTo>
                <a:cubicBezTo>
                  <a:pt x="146873" y="69699"/>
                  <a:pt x="100836" y="113620"/>
                  <a:pt x="101365" y="111503"/>
                </a:cubicBezTo>
                <a:cubicBezTo>
                  <a:pt x="101894" y="109386"/>
                  <a:pt x="188148" y="61232"/>
                  <a:pt x="171215" y="44828"/>
                </a:cubicBezTo>
                <a:cubicBezTo>
                  <a:pt x="154282" y="28424"/>
                  <a:pt x="-52093" y="-3855"/>
                  <a:pt x="12465" y="3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90E25949-EE06-267A-A2CF-DB91F58EC202}"/>
              </a:ext>
            </a:extLst>
          </p:cNvPr>
          <p:cNvSpPr/>
          <p:nvPr/>
        </p:nvSpPr>
        <p:spPr>
          <a:xfrm>
            <a:off x="5890085" y="7356083"/>
            <a:ext cx="342896" cy="168727"/>
          </a:xfrm>
          <a:custGeom>
            <a:avLst/>
            <a:gdLst>
              <a:gd name="connsiteX0" fmla="*/ 15415 w 342896"/>
              <a:gd name="connsiteY0" fmla="*/ 392 h 168727"/>
              <a:gd name="connsiteX1" fmla="*/ 113840 w 342896"/>
              <a:gd name="connsiteY1" fmla="*/ 60717 h 168727"/>
              <a:gd name="connsiteX2" fmla="*/ 2715 w 342896"/>
              <a:gd name="connsiteY2" fmla="*/ 152792 h 168727"/>
              <a:gd name="connsiteX3" fmla="*/ 43990 w 342896"/>
              <a:gd name="connsiteY3" fmla="*/ 111517 h 168727"/>
              <a:gd name="connsiteX4" fmla="*/ 151940 w 342896"/>
              <a:gd name="connsiteY4" fmla="*/ 136917 h 168727"/>
              <a:gd name="connsiteX5" fmla="*/ 113840 w 342896"/>
              <a:gd name="connsiteY5" fmla="*/ 73417 h 168727"/>
              <a:gd name="connsiteX6" fmla="*/ 177340 w 342896"/>
              <a:gd name="connsiteY6" fmla="*/ 111517 h 168727"/>
              <a:gd name="connsiteX7" fmla="*/ 237665 w 342896"/>
              <a:gd name="connsiteY7" fmla="*/ 130567 h 168727"/>
              <a:gd name="connsiteX8" fmla="*/ 342440 w 342896"/>
              <a:gd name="connsiteY8" fmla="*/ 168667 h 168727"/>
              <a:gd name="connsiteX9" fmla="*/ 272590 w 342896"/>
              <a:gd name="connsiteY9" fmla="*/ 121042 h 168727"/>
              <a:gd name="connsiteX10" fmla="*/ 196390 w 342896"/>
              <a:gd name="connsiteY10" fmla="*/ 98817 h 168727"/>
              <a:gd name="connsiteX11" fmla="*/ 82090 w 342896"/>
              <a:gd name="connsiteY11" fmla="*/ 89292 h 168727"/>
              <a:gd name="connsiteX12" fmla="*/ 155115 w 342896"/>
              <a:gd name="connsiteY12" fmla="*/ 60717 h 168727"/>
              <a:gd name="connsiteX13" fmla="*/ 186865 w 342896"/>
              <a:gd name="connsiteY13" fmla="*/ 133742 h 168727"/>
              <a:gd name="connsiteX14" fmla="*/ 139240 w 342896"/>
              <a:gd name="connsiteY14" fmla="*/ 16267 h 168727"/>
              <a:gd name="connsiteX15" fmla="*/ 132890 w 342896"/>
              <a:gd name="connsiteY15" fmla="*/ 89292 h 168727"/>
              <a:gd name="connsiteX16" fmla="*/ 15415 w 342896"/>
              <a:gd name="connsiteY16" fmla="*/ 392 h 168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896" h="168727">
                <a:moveTo>
                  <a:pt x="15415" y="392"/>
                </a:moveTo>
                <a:cubicBezTo>
                  <a:pt x="12240" y="-4370"/>
                  <a:pt x="115957" y="35317"/>
                  <a:pt x="113840" y="60717"/>
                </a:cubicBezTo>
                <a:cubicBezTo>
                  <a:pt x="111723" y="86117"/>
                  <a:pt x="14357" y="144325"/>
                  <a:pt x="2715" y="152792"/>
                </a:cubicBezTo>
                <a:cubicBezTo>
                  <a:pt x="-8927" y="161259"/>
                  <a:pt x="19119" y="114163"/>
                  <a:pt x="43990" y="111517"/>
                </a:cubicBezTo>
                <a:cubicBezTo>
                  <a:pt x="68861" y="108871"/>
                  <a:pt x="140298" y="143267"/>
                  <a:pt x="151940" y="136917"/>
                </a:cubicBezTo>
                <a:cubicBezTo>
                  <a:pt x="163582" y="130567"/>
                  <a:pt x="109607" y="77650"/>
                  <a:pt x="113840" y="73417"/>
                </a:cubicBezTo>
                <a:cubicBezTo>
                  <a:pt x="118073" y="69184"/>
                  <a:pt x="156703" y="101992"/>
                  <a:pt x="177340" y="111517"/>
                </a:cubicBezTo>
                <a:cubicBezTo>
                  <a:pt x="197977" y="121042"/>
                  <a:pt x="210148" y="121042"/>
                  <a:pt x="237665" y="130567"/>
                </a:cubicBezTo>
                <a:cubicBezTo>
                  <a:pt x="265182" y="140092"/>
                  <a:pt x="336619" y="170255"/>
                  <a:pt x="342440" y="168667"/>
                </a:cubicBezTo>
                <a:cubicBezTo>
                  <a:pt x="348261" y="167080"/>
                  <a:pt x="296932" y="132684"/>
                  <a:pt x="272590" y="121042"/>
                </a:cubicBezTo>
                <a:cubicBezTo>
                  <a:pt x="248248" y="109400"/>
                  <a:pt x="228140" y="104109"/>
                  <a:pt x="196390" y="98817"/>
                </a:cubicBezTo>
                <a:cubicBezTo>
                  <a:pt x="164640" y="93525"/>
                  <a:pt x="88969" y="95642"/>
                  <a:pt x="82090" y="89292"/>
                </a:cubicBezTo>
                <a:cubicBezTo>
                  <a:pt x="75211" y="82942"/>
                  <a:pt x="137653" y="53309"/>
                  <a:pt x="155115" y="60717"/>
                </a:cubicBezTo>
                <a:cubicBezTo>
                  <a:pt x="172577" y="68125"/>
                  <a:pt x="189511" y="141150"/>
                  <a:pt x="186865" y="133742"/>
                </a:cubicBezTo>
                <a:cubicBezTo>
                  <a:pt x="184219" y="126334"/>
                  <a:pt x="148236" y="23675"/>
                  <a:pt x="139240" y="16267"/>
                </a:cubicBezTo>
                <a:cubicBezTo>
                  <a:pt x="130244" y="8859"/>
                  <a:pt x="152998" y="95113"/>
                  <a:pt x="132890" y="89292"/>
                </a:cubicBezTo>
                <a:cubicBezTo>
                  <a:pt x="112782" y="83471"/>
                  <a:pt x="18590" y="5154"/>
                  <a:pt x="15415" y="3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A33C1B15-BDF8-AE55-A1F7-E95DF95F7DE7}"/>
              </a:ext>
            </a:extLst>
          </p:cNvPr>
          <p:cNvSpPr/>
          <p:nvPr/>
        </p:nvSpPr>
        <p:spPr>
          <a:xfrm>
            <a:off x="4892410" y="7162467"/>
            <a:ext cx="556058" cy="225787"/>
          </a:xfrm>
          <a:custGeom>
            <a:avLst/>
            <a:gdLst>
              <a:gd name="connsiteX0" fmla="*/ 555890 w 556058"/>
              <a:gd name="connsiteY0" fmla="*/ 333 h 225787"/>
              <a:gd name="connsiteX1" fmla="*/ 203465 w 556058"/>
              <a:gd name="connsiteY1" fmla="*/ 133683 h 225787"/>
              <a:gd name="connsiteX2" fmla="*/ 403490 w 556058"/>
              <a:gd name="connsiteY2" fmla="*/ 101933 h 225787"/>
              <a:gd name="connsiteX3" fmla="*/ 265 w 556058"/>
              <a:gd name="connsiteY3" fmla="*/ 225758 h 225787"/>
              <a:gd name="connsiteX4" fmla="*/ 339990 w 556058"/>
              <a:gd name="connsiteY4" fmla="*/ 89233 h 225787"/>
              <a:gd name="connsiteX5" fmla="*/ 251090 w 556058"/>
              <a:gd name="connsiteY5" fmla="*/ 95583 h 225787"/>
              <a:gd name="connsiteX6" fmla="*/ 555890 w 556058"/>
              <a:gd name="connsiteY6" fmla="*/ 333 h 225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6058" h="225787">
                <a:moveTo>
                  <a:pt x="555890" y="333"/>
                </a:moveTo>
                <a:cubicBezTo>
                  <a:pt x="547953" y="6683"/>
                  <a:pt x="228865" y="116750"/>
                  <a:pt x="203465" y="133683"/>
                </a:cubicBezTo>
                <a:cubicBezTo>
                  <a:pt x="178065" y="150616"/>
                  <a:pt x="437357" y="86587"/>
                  <a:pt x="403490" y="101933"/>
                </a:cubicBezTo>
                <a:cubicBezTo>
                  <a:pt x="369623" y="117279"/>
                  <a:pt x="10848" y="227875"/>
                  <a:pt x="265" y="225758"/>
                </a:cubicBezTo>
                <a:cubicBezTo>
                  <a:pt x="-10318" y="223641"/>
                  <a:pt x="298186" y="110929"/>
                  <a:pt x="339990" y="89233"/>
                </a:cubicBezTo>
                <a:cubicBezTo>
                  <a:pt x="381794" y="67537"/>
                  <a:pt x="213519" y="110929"/>
                  <a:pt x="251090" y="95583"/>
                </a:cubicBezTo>
                <a:cubicBezTo>
                  <a:pt x="288661" y="80237"/>
                  <a:pt x="563827" y="-6017"/>
                  <a:pt x="555890" y="3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A1F4078C-F4CC-60FB-D2D2-37CC32D7CD89}"/>
              </a:ext>
            </a:extLst>
          </p:cNvPr>
          <p:cNvSpPr/>
          <p:nvPr/>
        </p:nvSpPr>
        <p:spPr>
          <a:xfrm>
            <a:off x="5110327" y="7015350"/>
            <a:ext cx="523876" cy="214386"/>
          </a:xfrm>
          <a:custGeom>
            <a:avLst/>
            <a:gdLst>
              <a:gd name="connsiteX0" fmla="*/ 1423 w 523876"/>
              <a:gd name="connsiteY0" fmla="*/ 214125 h 214386"/>
              <a:gd name="connsiteX1" fmla="*/ 312573 w 523876"/>
              <a:gd name="connsiteY1" fmla="*/ 23625 h 214386"/>
              <a:gd name="connsiteX2" fmla="*/ 230023 w 523876"/>
              <a:gd name="connsiteY2" fmla="*/ 74425 h 214386"/>
              <a:gd name="connsiteX3" fmla="*/ 522123 w 523876"/>
              <a:gd name="connsiteY3" fmla="*/ 1400 h 214386"/>
              <a:gd name="connsiteX4" fmla="*/ 341148 w 523876"/>
              <a:gd name="connsiteY4" fmla="*/ 29975 h 214386"/>
              <a:gd name="connsiteX5" fmla="*/ 122073 w 523876"/>
              <a:gd name="connsiteY5" fmla="*/ 74425 h 214386"/>
              <a:gd name="connsiteX6" fmla="*/ 195098 w 523876"/>
              <a:gd name="connsiteY6" fmla="*/ 64900 h 214386"/>
              <a:gd name="connsiteX7" fmla="*/ 1423 w 523876"/>
              <a:gd name="connsiteY7" fmla="*/ 214125 h 214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876" h="214386">
                <a:moveTo>
                  <a:pt x="1423" y="214125"/>
                </a:moveTo>
                <a:cubicBezTo>
                  <a:pt x="21002" y="207246"/>
                  <a:pt x="312573" y="23625"/>
                  <a:pt x="312573" y="23625"/>
                </a:cubicBezTo>
                <a:cubicBezTo>
                  <a:pt x="350673" y="342"/>
                  <a:pt x="195098" y="78129"/>
                  <a:pt x="230023" y="74425"/>
                </a:cubicBezTo>
                <a:cubicBezTo>
                  <a:pt x="264948" y="70721"/>
                  <a:pt x="503602" y="8808"/>
                  <a:pt x="522123" y="1400"/>
                </a:cubicBezTo>
                <a:cubicBezTo>
                  <a:pt x="540644" y="-6008"/>
                  <a:pt x="407823" y="17804"/>
                  <a:pt x="341148" y="29975"/>
                </a:cubicBezTo>
                <a:cubicBezTo>
                  <a:pt x="274473" y="42146"/>
                  <a:pt x="146415" y="68604"/>
                  <a:pt x="122073" y="74425"/>
                </a:cubicBezTo>
                <a:cubicBezTo>
                  <a:pt x="97731" y="80246"/>
                  <a:pt x="219969" y="39500"/>
                  <a:pt x="195098" y="64900"/>
                </a:cubicBezTo>
                <a:cubicBezTo>
                  <a:pt x="170227" y="90300"/>
                  <a:pt x="-18156" y="221004"/>
                  <a:pt x="1423" y="2141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1084E7E0-997A-67BD-B9EC-6A8DE1B28C97}"/>
              </a:ext>
            </a:extLst>
          </p:cNvPr>
          <p:cNvSpPr/>
          <p:nvPr/>
        </p:nvSpPr>
        <p:spPr>
          <a:xfrm>
            <a:off x="5509253" y="6943147"/>
            <a:ext cx="580636" cy="351424"/>
          </a:xfrm>
          <a:custGeom>
            <a:avLst/>
            <a:gdLst>
              <a:gd name="connsiteX0" fmla="*/ 2547 w 580636"/>
              <a:gd name="connsiteY0" fmla="*/ 95828 h 351424"/>
              <a:gd name="connsiteX1" fmla="*/ 320047 w 580636"/>
              <a:gd name="connsiteY1" fmla="*/ 70428 h 351424"/>
              <a:gd name="connsiteX2" fmla="*/ 462922 w 580636"/>
              <a:gd name="connsiteY2" fmla="*/ 137103 h 351424"/>
              <a:gd name="connsiteX3" fmla="*/ 386722 w 580636"/>
              <a:gd name="connsiteY3" fmla="*/ 127578 h 351424"/>
              <a:gd name="connsiteX4" fmla="*/ 466097 w 580636"/>
              <a:gd name="connsiteY4" fmla="*/ 181553 h 351424"/>
              <a:gd name="connsiteX5" fmla="*/ 574047 w 580636"/>
              <a:gd name="connsiteY5" fmla="*/ 349828 h 351424"/>
              <a:gd name="connsiteX6" fmla="*/ 542297 w 580636"/>
              <a:gd name="connsiteY6" fmla="*/ 251403 h 351424"/>
              <a:gd name="connsiteX7" fmla="*/ 326397 w 580636"/>
              <a:gd name="connsiteY7" fmla="*/ 13278 h 351424"/>
              <a:gd name="connsiteX8" fmla="*/ 348622 w 580636"/>
              <a:gd name="connsiteY8" fmla="*/ 32328 h 351424"/>
              <a:gd name="connsiteX9" fmla="*/ 104147 w 580636"/>
              <a:gd name="connsiteY9" fmla="*/ 48203 h 351424"/>
              <a:gd name="connsiteX10" fmla="*/ 167647 w 580636"/>
              <a:gd name="connsiteY10" fmla="*/ 48203 h 351424"/>
              <a:gd name="connsiteX11" fmla="*/ 2547 w 580636"/>
              <a:gd name="connsiteY11" fmla="*/ 95828 h 35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0636" h="351424">
                <a:moveTo>
                  <a:pt x="2547" y="95828"/>
                </a:moveTo>
                <a:cubicBezTo>
                  <a:pt x="27947" y="99532"/>
                  <a:pt x="243318" y="63549"/>
                  <a:pt x="320047" y="70428"/>
                </a:cubicBezTo>
                <a:cubicBezTo>
                  <a:pt x="396776" y="77307"/>
                  <a:pt x="451810" y="127578"/>
                  <a:pt x="462922" y="137103"/>
                </a:cubicBezTo>
                <a:cubicBezTo>
                  <a:pt x="474035" y="146628"/>
                  <a:pt x="386193" y="120170"/>
                  <a:pt x="386722" y="127578"/>
                </a:cubicBezTo>
                <a:cubicBezTo>
                  <a:pt x="387251" y="134986"/>
                  <a:pt x="434876" y="144511"/>
                  <a:pt x="466097" y="181553"/>
                </a:cubicBezTo>
                <a:cubicBezTo>
                  <a:pt x="497318" y="218595"/>
                  <a:pt x="561347" y="338186"/>
                  <a:pt x="574047" y="349828"/>
                </a:cubicBezTo>
                <a:cubicBezTo>
                  <a:pt x="586747" y="361470"/>
                  <a:pt x="583572" y="307495"/>
                  <a:pt x="542297" y="251403"/>
                </a:cubicBezTo>
                <a:cubicBezTo>
                  <a:pt x="501022" y="195311"/>
                  <a:pt x="358676" y="49790"/>
                  <a:pt x="326397" y="13278"/>
                </a:cubicBezTo>
                <a:cubicBezTo>
                  <a:pt x="294118" y="-23234"/>
                  <a:pt x="385664" y="26507"/>
                  <a:pt x="348622" y="32328"/>
                </a:cubicBezTo>
                <a:cubicBezTo>
                  <a:pt x="311580" y="38149"/>
                  <a:pt x="134309" y="45557"/>
                  <a:pt x="104147" y="48203"/>
                </a:cubicBezTo>
                <a:cubicBezTo>
                  <a:pt x="73985" y="50849"/>
                  <a:pt x="185639" y="36032"/>
                  <a:pt x="167647" y="48203"/>
                </a:cubicBezTo>
                <a:cubicBezTo>
                  <a:pt x="149655" y="60374"/>
                  <a:pt x="-22853" y="92124"/>
                  <a:pt x="2547" y="958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454565EE-6C6D-D6DB-8416-18AFE0E6764B}"/>
              </a:ext>
            </a:extLst>
          </p:cNvPr>
          <p:cNvSpPr/>
          <p:nvPr/>
        </p:nvSpPr>
        <p:spPr>
          <a:xfrm>
            <a:off x="5914550" y="7000782"/>
            <a:ext cx="327775" cy="555863"/>
          </a:xfrm>
          <a:custGeom>
            <a:avLst/>
            <a:gdLst>
              <a:gd name="connsiteX0" fmla="*/ 475 w 327775"/>
              <a:gd name="connsiteY0" fmla="*/ 93 h 555863"/>
              <a:gd name="connsiteX1" fmla="*/ 229075 w 327775"/>
              <a:gd name="connsiteY1" fmla="*/ 273143 h 555863"/>
              <a:gd name="connsiteX2" fmla="*/ 210025 w 327775"/>
              <a:gd name="connsiteY2" fmla="*/ 235043 h 555863"/>
              <a:gd name="connsiteX3" fmla="*/ 283050 w 327775"/>
              <a:gd name="connsiteY3" fmla="*/ 390618 h 555863"/>
              <a:gd name="connsiteX4" fmla="*/ 327500 w 327775"/>
              <a:gd name="connsiteY4" fmla="*/ 555718 h 555863"/>
              <a:gd name="connsiteX5" fmla="*/ 295750 w 327775"/>
              <a:gd name="connsiteY5" fmla="*/ 416018 h 555863"/>
              <a:gd name="connsiteX6" fmla="*/ 184625 w 327775"/>
              <a:gd name="connsiteY6" fmla="*/ 228693 h 555863"/>
              <a:gd name="connsiteX7" fmla="*/ 229075 w 327775"/>
              <a:gd name="connsiteY7" fmla="*/ 362043 h 555863"/>
              <a:gd name="connsiteX8" fmla="*/ 190975 w 327775"/>
              <a:gd name="connsiteY8" fmla="*/ 235043 h 555863"/>
              <a:gd name="connsiteX9" fmla="*/ 57625 w 327775"/>
              <a:gd name="connsiteY9" fmla="*/ 149318 h 555863"/>
              <a:gd name="connsiteX10" fmla="*/ 165575 w 327775"/>
              <a:gd name="connsiteY10" fmla="*/ 241393 h 555863"/>
              <a:gd name="connsiteX11" fmla="*/ 475 w 327775"/>
              <a:gd name="connsiteY11" fmla="*/ 93 h 555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7775" h="555863">
                <a:moveTo>
                  <a:pt x="475" y="93"/>
                </a:moveTo>
                <a:cubicBezTo>
                  <a:pt x="11058" y="5385"/>
                  <a:pt x="194150" y="233985"/>
                  <a:pt x="229075" y="273143"/>
                </a:cubicBezTo>
                <a:cubicBezTo>
                  <a:pt x="264000" y="312301"/>
                  <a:pt x="201029" y="215464"/>
                  <a:pt x="210025" y="235043"/>
                </a:cubicBezTo>
                <a:cubicBezTo>
                  <a:pt x="219021" y="254622"/>
                  <a:pt x="263471" y="337172"/>
                  <a:pt x="283050" y="390618"/>
                </a:cubicBezTo>
                <a:cubicBezTo>
                  <a:pt x="302629" y="444064"/>
                  <a:pt x="325383" y="551485"/>
                  <a:pt x="327500" y="555718"/>
                </a:cubicBezTo>
                <a:cubicBezTo>
                  <a:pt x="329617" y="559951"/>
                  <a:pt x="319562" y="470522"/>
                  <a:pt x="295750" y="416018"/>
                </a:cubicBezTo>
                <a:cubicBezTo>
                  <a:pt x="271938" y="361514"/>
                  <a:pt x="195737" y="237689"/>
                  <a:pt x="184625" y="228693"/>
                </a:cubicBezTo>
                <a:cubicBezTo>
                  <a:pt x="173513" y="219697"/>
                  <a:pt x="228017" y="360985"/>
                  <a:pt x="229075" y="362043"/>
                </a:cubicBezTo>
                <a:cubicBezTo>
                  <a:pt x="230133" y="363101"/>
                  <a:pt x="219550" y="270497"/>
                  <a:pt x="190975" y="235043"/>
                </a:cubicBezTo>
                <a:cubicBezTo>
                  <a:pt x="162400" y="199589"/>
                  <a:pt x="61858" y="148260"/>
                  <a:pt x="57625" y="149318"/>
                </a:cubicBezTo>
                <a:cubicBezTo>
                  <a:pt x="53392" y="150376"/>
                  <a:pt x="171925" y="266264"/>
                  <a:pt x="165575" y="241393"/>
                </a:cubicBezTo>
                <a:cubicBezTo>
                  <a:pt x="159225" y="216522"/>
                  <a:pt x="-10108" y="-5199"/>
                  <a:pt x="475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6D1058B7-28ED-0491-A6C6-F6CA4BC1F5E3}"/>
              </a:ext>
            </a:extLst>
          </p:cNvPr>
          <p:cNvSpPr/>
          <p:nvPr/>
        </p:nvSpPr>
        <p:spPr>
          <a:xfrm>
            <a:off x="5803890" y="7093381"/>
            <a:ext cx="159769" cy="188668"/>
          </a:xfrm>
          <a:custGeom>
            <a:avLst/>
            <a:gdLst>
              <a:gd name="connsiteX0" fmla="*/ 10 w 159769"/>
              <a:gd name="connsiteY0" fmla="*/ 18619 h 188668"/>
              <a:gd name="connsiteX1" fmla="*/ 104785 w 159769"/>
              <a:gd name="connsiteY1" fmla="*/ 91644 h 188668"/>
              <a:gd name="connsiteX2" fmla="*/ 158760 w 159769"/>
              <a:gd name="connsiteY2" fmla="*/ 186894 h 188668"/>
              <a:gd name="connsiteX3" fmla="*/ 60335 w 159769"/>
              <a:gd name="connsiteY3" fmla="*/ 2744 h 188668"/>
              <a:gd name="connsiteX4" fmla="*/ 111135 w 159769"/>
              <a:gd name="connsiteY4" fmla="*/ 72594 h 188668"/>
              <a:gd name="connsiteX5" fmla="*/ 10 w 159769"/>
              <a:gd name="connsiteY5" fmla="*/ 18619 h 18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9769" h="188668">
                <a:moveTo>
                  <a:pt x="10" y="18619"/>
                </a:moveTo>
                <a:cubicBezTo>
                  <a:pt x="-1048" y="21794"/>
                  <a:pt x="78327" y="63598"/>
                  <a:pt x="104785" y="91644"/>
                </a:cubicBezTo>
                <a:cubicBezTo>
                  <a:pt x="131243" y="119690"/>
                  <a:pt x="166168" y="201711"/>
                  <a:pt x="158760" y="186894"/>
                </a:cubicBezTo>
                <a:cubicBezTo>
                  <a:pt x="151352" y="172077"/>
                  <a:pt x="68272" y="21794"/>
                  <a:pt x="60335" y="2744"/>
                </a:cubicBezTo>
                <a:cubicBezTo>
                  <a:pt x="52398" y="-16306"/>
                  <a:pt x="115897" y="69948"/>
                  <a:pt x="111135" y="72594"/>
                </a:cubicBezTo>
                <a:cubicBezTo>
                  <a:pt x="106373" y="75240"/>
                  <a:pt x="1068" y="15444"/>
                  <a:pt x="10" y="186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093A5214-9677-7C8E-4DE5-F2EE59E98A2F}"/>
              </a:ext>
            </a:extLst>
          </p:cNvPr>
          <p:cNvSpPr/>
          <p:nvPr/>
        </p:nvSpPr>
        <p:spPr>
          <a:xfrm>
            <a:off x="5558998" y="7117451"/>
            <a:ext cx="368202" cy="280299"/>
          </a:xfrm>
          <a:custGeom>
            <a:avLst/>
            <a:gdLst>
              <a:gd name="connsiteX0" fmla="*/ 248077 w 368202"/>
              <a:gd name="connsiteY0" fmla="*/ 899 h 280299"/>
              <a:gd name="connsiteX1" fmla="*/ 340152 w 368202"/>
              <a:gd name="connsiteY1" fmla="*/ 102499 h 280299"/>
              <a:gd name="connsiteX2" fmla="*/ 359202 w 368202"/>
              <a:gd name="connsiteY2" fmla="*/ 159649 h 280299"/>
              <a:gd name="connsiteX3" fmla="*/ 356027 w 368202"/>
              <a:gd name="connsiteY3" fmla="*/ 242199 h 280299"/>
              <a:gd name="connsiteX4" fmla="*/ 216327 w 368202"/>
              <a:gd name="connsiteY4" fmla="*/ 280299 h 280299"/>
              <a:gd name="connsiteX5" fmla="*/ 102027 w 368202"/>
              <a:gd name="connsiteY5" fmla="*/ 242199 h 280299"/>
              <a:gd name="connsiteX6" fmla="*/ 89327 w 368202"/>
              <a:gd name="connsiteY6" fmla="*/ 159649 h 280299"/>
              <a:gd name="connsiteX7" fmla="*/ 92502 w 368202"/>
              <a:gd name="connsiteY7" fmla="*/ 96149 h 280299"/>
              <a:gd name="connsiteX8" fmla="*/ 48052 w 368202"/>
              <a:gd name="connsiteY8" fmla="*/ 73924 h 280299"/>
              <a:gd name="connsiteX9" fmla="*/ 162352 w 368202"/>
              <a:gd name="connsiteY9" fmla="*/ 45349 h 280299"/>
              <a:gd name="connsiteX10" fmla="*/ 25827 w 368202"/>
              <a:gd name="connsiteY10" fmla="*/ 54874 h 280299"/>
              <a:gd name="connsiteX11" fmla="*/ 25827 w 368202"/>
              <a:gd name="connsiteY11" fmla="*/ 51699 h 280299"/>
              <a:gd name="connsiteX12" fmla="*/ 248077 w 368202"/>
              <a:gd name="connsiteY12" fmla="*/ 899 h 280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8202" h="280299">
                <a:moveTo>
                  <a:pt x="248077" y="899"/>
                </a:moveTo>
                <a:cubicBezTo>
                  <a:pt x="300464" y="9366"/>
                  <a:pt x="321631" y="76041"/>
                  <a:pt x="340152" y="102499"/>
                </a:cubicBezTo>
                <a:cubicBezTo>
                  <a:pt x="358673" y="128957"/>
                  <a:pt x="356556" y="136366"/>
                  <a:pt x="359202" y="159649"/>
                </a:cubicBezTo>
                <a:cubicBezTo>
                  <a:pt x="361848" y="182932"/>
                  <a:pt x="379839" y="222091"/>
                  <a:pt x="356027" y="242199"/>
                </a:cubicBezTo>
                <a:cubicBezTo>
                  <a:pt x="332215" y="262307"/>
                  <a:pt x="258660" y="280299"/>
                  <a:pt x="216327" y="280299"/>
                </a:cubicBezTo>
                <a:cubicBezTo>
                  <a:pt x="173994" y="280299"/>
                  <a:pt x="123194" y="262307"/>
                  <a:pt x="102027" y="242199"/>
                </a:cubicBezTo>
                <a:cubicBezTo>
                  <a:pt x="80860" y="222091"/>
                  <a:pt x="90914" y="183991"/>
                  <a:pt x="89327" y="159649"/>
                </a:cubicBezTo>
                <a:cubicBezTo>
                  <a:pt x="87739" y="135307"/>
                  <a:pt x="99381" y="110437"/>
                  <a:pt x="92502" y="96149"/>
                </a:cubicBezTo>
                <a:cubicBezTo>
                  <a:pt x="85623" y="81862"/>
                  <a:pt x="36410" y="82391"/>
                  <a:pt x="48052" y="73924"/>
                </a:cubicBezTo>
                <a:cubicBezTo>
                  <a:pt x="59694" y="65457"/>
                  <a:pt x="166056" y="48524"/>
                  <a:pt x="162352" y="45349"/>
                </a:cubicBezTo>
                <a:cubicBezTo>
                  <a:pt x="158648" y="42174"/>
                  <a:pt x="48581" y="53816"/>
                  <a:pt x="25827" y="54874"/>
                </a:cubicBezTo>
                <a:cubicBezTo>
                  <a:pt x="3073" y="55932"/>
                  <a:pt x="-18623" y="56991"/>
                  <a:pt x="25827" y="51699"/>
                </a:cubicBezTo>
                <a:cubicBezTo>
                  <a:pt x="70277" y="46407"/>
                  <a:pt x="195690" y="-7568"/>
                  <a:pt x="248077" y="8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>
            <a:extLst>
              <a:ext uri="{FF2B5EF4-FFF2-40B4-BE49-F238E27FC236}">
                <a16:creationId xmlns:a16="http://schemas.microsoft.com/office/drawing/2014/main" id="{54BFE47D-8FE5-7B00-4435-FD4FAA444E30}"/>
              </a:ext>
            </a:extLst>
          </p:cNvPr>
          <p:cNvSpPr/>
          <p:nvPr/>
        </p:nvSpPr>
        <p:spPr>
          <a:xfrm>
            <a:off x="5722646" y="7160655"/>
            <a:ext cx="68444" cy="684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6CE14778-BFD5-7AFC-F723-5B3CD4167F3B}"/>
              </a:ext>
            </a:extLst>
          </p:cNvPr>
          <p:cNvSpPr/>
          <p:nvPr/>
        </p:nvSpPr>
        <p:spPr>
          <a:xfrm>
            <a:off x="5783431" y="7168765"/>
            <a:ext cx="46076" cy="4607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472B8E8B-A7F0-B756-2A92-73EFB0180C8D}"/>
              </a:ext>
            </a:extLst>
          </p:cNvPr>
          <p:cNvSpPr/>
          <p:nvPr/>
        </p:nvSpPr>
        <p:spPr>
          <a:xfrm>
            <a:off x="6149319" y="7086192"/>
            <a:ext cx="68135" cy="410213"/>
          </a:xfrm>
          <a:custGeom>
            <a:avLst/>
            <a:gdLst>
              <a:gd name="connsiteX0" fmla="*/ 656 w 68135"/>
              <a:gd name="connsiteY0" fmla="*/ 408 h 410213"/>
              <a:gd name="connsiteX1" fmla="*/ 60981 w 68135"/>
              <a:gd name="connsiteY1" fmla="*/ 321083 h 410213"/>
              <a:gd name="connsiteX2" fmla="*/ 67331 w 68135"/>
              <a:gd name="connsiteY2" fmla="*/ 203608 h 410213"/>
              <a:gd name="connsiteX3" fmla="*/ 64156 w 68135"/>
              <a:gd name="connsiteY3" fmla="*/ 409983 h 410213"/>
              <a:gd name="connsiteX4" fmla="*/ 60981 w 68135"/>
              <a:gd name="connsiteY4" fmla="*/ 155983 h 410213"/>
              <a:gd name="connsiteX5" fmla="*/ 38756 w 68135"/>
              <a:gd name="connsiteY5" fmla="*/ 251233 h 410213"/>
              <a:gd name="connsiteX6" fmla="*/ 16531 w 68135"/>
              <a:gd name="connsiteY6" fmla="*/ 108358 h 410213"/>
              <a:gd name="connsiteX7" fmla="*/ 26056 w 68135"/>
              <a:gd name="connsiteY7" fmla="*/ 251233 h 410213"/>
              <a:gd name="connsiteX8" fmla="*/ 656 w 68135"/>
              <a:gd name="connsiteY8" fmla="*/ 408 h 410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135" h="410213">
                <a:moveTo>
                  <a:pt x="656" y="408"/>
                </a:moveTo>
                <a:cubicBezTo>
                  <a:pt x="6477" y="12050"/>
                  <a:pt x="49869" y="287216"/>
                  <a:pt x="60981" y="321083"/>
                </a:cubicBezTo>
                <a:cubicBezTo>
                  <a:pt x="72094" y="354950"/>
                  <a:pt x="66802" y="188791"/>
                  <a:pt x="67331" y="203608"/>
                </a:cubicBezTo>
                <a:cubicBezTo>
                  <a:pt x="67860" y="218425"/>
                  <a:pt x="65214" y="417920"/>
                  <a:pt x="64156" y="409983"/>
                </a:cubicBezTo>
                <a:cubicBezTo>
                  <a:pt x="63098" y="402046"/>
                  <a:pt x="65214" y="182441"/>
                  <a:pt x="60981" y="155983"/>
                </a:cubicBezTo>
                <a:cubicBezTo>
                  <a:pt x="56748" y="129525"/>
                  <a:pt x="46164" y="259171"/>
                  <a:pt x="38756" y="251233"/>
                </a:cubicBezTo>
                <a:cubicBezTo>
                  <a:pt x="31348" y="243296"/>
                  <a:pt x="18648" y="108358"/>
                  <a:pt x="16531" y="108358"/>
                </a:cubicBezTo>
                <a:cubicBezTo>
                  <a:pt x="14414" y="108358"/>
                  <a:pt x="22352" y="272929"/>
                  <a:pt x="26056" y="251233"/>
                </a:cubicBezTo>
                <a:cubicBezTo>
                  <a:pt x="29760" y="229537"/>
                  <a:pt x="-5165" y="-11234"/>
                  <a:pt x="656" y="4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66BA9F3D-71A7-9414-6B0B-FC42B3DCA3B9}"/>
              </a:ext>
            </a:extLst>
          </p:cNvPr>
          <p:cNvSpPr/>
          <p:nvPr/>
        </p:nvSpPr>
        <p:spPr>
          <a:xfrm>
            <a:off x="5320448" y="7035777"/>
            <a:ext cx="594978" cy="188213"/>
          </a:xfrm>
          <a:custGeom>
            <a:avLst/>
            <a:gdLst>
              <a:gd name="connsiteX0" fmla="*/ 16727 w 594978"/>
              <a:gd name="connsiteY0" fmla="*/ 174648 h 188213"/>
              <a:gd name="connsiteX1" fmla="*/ 67527 w 594978"/>
              <a:gd name="connsiteY1" fmla="*/ 165123 h 188213"/>
              <a:gd name="connsiteX2" fmla="*/ 324702 w 594978"/>
              <a:gd name="connsiteY2" fmla="*/ 31773 h 188213"/>
              <a:gd name="connsiteX3" fmla="*/ 299302 w 594978"/>
              <a:gd name="connsiteY3" fmla="*/ 57173 h 188213"/>
              <a:gd name="connsiteX4" fmla="*/ 372327 w 594978"/>
              <a:gd name="connsiteY4" fmla="*/ 34948 h 188213"/>
              <a:gd name="connsiteX5" fmla="*/ 369152 w 594978"/>
              <a:gd name="connsiteY5" fmla="*/ 47648 h 188213"/>
              <a:gd name="connsiteX6" fmla="*/ 426302 w 594978"/>
              <a:gd name="connsiteY6" fmla="*/ 15898 h 188213"/>
              <a:gd name="connsiteX7" fmla="*/ 594577 w 594978"/>
              <a:gd name="connsiteY7" fmla="*/ 23 h 188213"/>
              <a:gd name="connsiteX8" fmla="*/ 467577 w 594978"/>
              <a:gd name="connsiteY8" fmla="*/ 19073 h 188213"/>
              <a:gd name="connsiteX9" fmla="*/ 289777 w 594978"/>
              <a:gd name="connsiteY9" fmla="*/ 41298 h 188213"/>
              <a:gd name="connsiteX10" fmla="*/ 312002 w 594978"/>
              <a:gd name="connsiteY10" fmla="*/ 25423 h 188213"/>
              <a:gd name="connsiteX11" fmla="*/ 16727 w 594978"/>
              <a:gd name="connsiteY11" fmla="*/ 174648 h 188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4978" h="188213">
                <a:moveTo>
                  <a:pt x="16727" y="174648"/>
                </a:moveTo>
                <a:cubicBezTo>
                  <a:pt x="-24019" y="197931"/>
                  <a:pt x="16198" y="188935"/>
                  <a:pt x="67527" y="165123"/>
                </a:cubicBezTo>
                <a:cubicBezTo>
                  <a:pt x="118856" y="141311"/>
                  <a:pt x="286073" y="49765"/>
                  <a:pt x="324702" y="31773"/>
                </a:cubicBezTo>
                <a:cubicBezTo>
                  <a:pt x="363331" y="13781"/>
                  <a:pt x="291365" y="56644"/>
                  <a:pt x="299302" y="57173"/>
                </a:cubicBezTo>
                <a:cubicBezTo>
                  <a:pt x="307240" y="57702"/>
                  <a:pt x="360685" y="36535"/>
                  <a:pt x="372327" y="34948"/>
                </a:cubicBezTo>
                <a:cubicBezTo>
                  <a:pt x="383969" y="33361"/>
                  <a:pt x="360156" y="50823"/>
                  <a:pt x="369152" y="47648"/>
                </a:cubicBezTo>
                <a:cubicBezTo>
                  <a:pt x="378148" y="44473"/>
                  <a:pt x="388731" y="23835"/>
                  <a:pt x="426302" y="15898"/>
                </a:cubicBezTo>
                <a:cubicBezTo>
                  <a:pt x="463873" y="7961"/>
                  <a:pt x="587698" y="-506"/>
                  <a:pt x="594577" y="23"/>
                </a:cubicBezTo>
                <a:cubicBezTo>
                  <a:pt x="601456" y="552"/>
                  <a:pt x="518377" y="12194"/>
                  <a:pt x="467577" y="19073"/>
                </a:cubicBezTo>
                <a:cubicBezTo>
                  <a:pt x="416777" y="25952"/>
                  <a:pt x="315706" y="40240"/>
                  <a:pt x="289777" y="41298"/>
                </a:cubicBezTo>
                <a:cubicBezTo>
                  <a:pt x="263848" y="42356"/>
                  <a:pt x="352748" y="4256"/>
                  <a:pt x="312002" y="25423"/>
                </a:cubicBezTo>
                <a:cubicBezTo>
                  <a:pt x="271256" y="46590"/>
                  <a:pt x="57473" y="151365"/>
                  <a:pt x="16727" y="1746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45769E97-EF97-7A88-C301-06EEC4C3C847}"/>
              </a:ext>
            </a:extLst>
          </p:cNvPr>
          <p:cNvSpPr/>
          <p:nvPr/>
        </p:nvSpPr>
        <p:spPr>
          <a:xfrm>
            <a:off x="5965370" y="7180740"/>
            <a:ext cx="251306" cy="344011"/>
          </a:xfrm>
          <a:custGeom>
            <a:avLst/>
            <a:gdLst>
              <a:gd name="connsiteX0" fmla="*/ 455 w 251306"/>
              <a:gd name="connsiteY0" fmla="*/ 1110 h 344011"/>
              <a:gd name="connsiteX1" fmla="*/ 190955 w 251306"/>
              <a:gd name="connsiteY1" fmla="*/ 226535 h 344011"/>
              <a:gd name="connsiteX2" fmla="*/ 171905 w 251306"/>
              <a:gd name="connsiteY2" fmla="*/ 182085 h 344011"/>
              <a:gd name="connsiteX3" fmla="*/ 251280 w 251306"/>
              <a:gd name="connsiteY3" fmla="*/ 344010 h 344011"/>
              <a:gd name="connsiteX4" fmla="*/ 162380 w 251306"/>
              <a:gd name="connsiteY4" fmla="*/ 185260 h 344011"/>
              <a:gd name="connsiteX5" fmla="*/ 130630 w 251306"/>
              <a:gd name="connsiteY5" fmla="*/ 96360 h 344011"/>
              <a:gd name="connsiteX6" fmla="*/ 136980 w 251306"/>
              <a:gd name="connsiteY6" fmla="*/ 137635 h 344011"/>
              <a:gd name="connsiteX7" fmla="*/ 455 w 251306"/>
              <a:gd name="connsiteY7" fmla="*/ 1110 h 344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1306" h="344011">
                <a:moveTo>
                  <a:pt x="455" y="1110"/>
                </a:moveTo>
                <a:cubicBezTo>
                  <a:pt x="9451" y="15927"/>
                  <a:pt x="162380" y="196373"/>
                  <a:pt x="190955" y="226535"/>
                </a:cubicBezTo>
                <a:cubicBezTo>
                  <a:pt x="219530" y="256697"/>
                  <a:pt x="161851" y="162506"/>
                  <a:pt x="171905" y="182085"/>
                </a:cubicBezTo>
                <a:cubicBezTo>
                  <a:pt x="181959" y="201664"/>
                  <a:pt x="252867" y="343481"/>
                  <a:pt x="251280" y="344010"/>
                </a:cubicBezTo>
                <a:cubicBezTo>
                  <a:pt x="249693" y="344539"/>
                  <a:pt x="182488" y="226535"/>
                  <a:pt x="162380" y="185260"/>
                </a:cubicBezTo>
                <a:cubicBezTo>
                  <a:pt x="142272" y="143985"/>
                  <a:pt x="134863" y="104297"/>
                  <a:pt x="130630" y="96360"/>
                </a:cubicBezTo>
                <a:cubicBezTo>
                  <a:pt x="126397" y="88423"/>
                  <a:pt x="155501" y="150864"/>
                  <a:pt x="136980" y="137635"/>
                </a:cubicBezTo>
                <a:cubicBezTo>
                  <a:pt x="118459" y="124406"/>
                  <a:pt x="-8541" y="-13707"/>
                  <a:pt x="455" y="11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D963D9D5-70B4-1729-F082-FDAB97D922F7}"/>
              </a:ext>
            </a:extLst>
          </p:cNvPr>
          <p:cNvSpPr/>
          <p:nvPr/>
        </p:nvSpPr>
        <p:spPr>
          <a:xfrm>
            <a:off x="6118086" y="7172310"/>
            <a:ext cx="91377" cy="349457"/>
          </a:xfrm>
          <a:custGeom>
            <a:avLst/>
            <a:gdLst>
              <a:gd name="connsiteX0" fmla="*/ 139 w 91377"/>
              <a:gd name="connsiteY0" fmla="*/ 15 h 349457"/>
              <a:gd name="connsiteX1" fmla="*/ 63639 w 91377"/>
              <a:gd name="connsiteY1" fmla="*/ 266715 h 349457"/>
              <a:gd name="connsiteX2" fmla="*/ 89039 w 91377"/>
              <a:gd name="connsiteY2" fmla="*/ 349265 h 349457"/>
              <a:gd name="connsiteX3" fmla="*/ 82689 w 91377"/>
              <a:gd name="connsiteY3" fmla="*/ 279415 h 349457"/>
              <a:gd name="connsiteX4" fmla="*/ 139 w 91377"/>
              <a:gd name="connsiteY4" fmla="*/ 15 h 349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77" h="349457">
                <a:moveTo>
                  <a:pt x="139" y="15"/>
                </a:moveTo>
                <a:cubicBezTo>
                  <a:pt x="-3036" y="-2102"/>
                  <a:pt x="48822" y="208507"/>
                  <a:pt x="63639" y="266715"/>
                </a:cubicBezTo>
                <a:cubicBezTo>
                  <a:pt x="78456" y="324923"/>
                  <a:pt x="85864" y="347148"/>
                  <a:pt x="89039" y="349265"/>
                </a:cubicBezTo>
                <a:cubicBezTo>
                  <a:pt x="92214" y="351382"/>
                  <a:pt x="93802" y="336565"/>
                  <a:pt x="82689" y="279415"/>
                </a:cubicBezTo>
                <a:cubicBezTo>
                  <a:pt x="71577" y="222265"/>
                  <a:pt x="3314" y="2132"/>
                  <a:pt x="139" y="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19E763A4-CA99-65C6-953A-41A3DDD0DF84}"/>
              </a:ext>
            </a:extLst>
          </p:cNvPr>
          <p:cNvSpPr/>
          <p:nvPr/>
        </p:nvSpPr>
        <p:spPr>
          <a:xfrm>
            <a:off x="5952983" y="6984881"/>
            <a:ext cx="152566" cy="281706"/>
          </a:xfrm>
          <a:custGeom>
            <a:avLst/>
            <a:gdLst>
              <a:gd name="connsiteX0" fmla="*/ 142 w 152566"/>
              <a:gd name="connsiteY0" fmla="*/ 119 h 281706"/>
              <a:gd name="connsiteX1" fmla="*/ 127142 w 152566"/>
              <a:gd name="connsiteY1" fmla="*/ 101719 h 281706"/>
              <a:gd name="connsiteX2" fmla="*/ 101742 w 152566"/>
              <a:gd name="connsiteY2" fmla="*/ 57269 h 281706"/>
              <a:gd name="connsiteX3" fmla="*/ 152542 w 152566"/>
              <a:gd name="connsiteY3" fmla="*/ 279519 h 281706"/>
              <a:gd name="connsiteX4" fmla="*/ 108092 w 152566"/>
              <a:gd name="connsiteY4" fmla="*/ 165219 h 281706"/>
              <a:gd name="connsiteX5" fmla="*/ 82692 w 152566"/>
              <a:gd name="connsiteY5" fmla="*/ 73144 h 281706"/>
              <a:gd name="connsiteX6" fmla="*/ 111267 w 152566"/>
              <a:gd name="connsiteY6" fmla="*/ 155694 h 281706"/>
              <a:gd name="connsiteX7" fmla="*/ 101742 w 152566"/>
              <a:gd name="connsiteY7" fmla="*/ 82669 h 281706"/>
              <a:gd name="connsiteX8" fmla="*/ 142 w 152566"/>
              <a:gd name="connsiteY8" fmla="*/ 119 h 28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2566" h="281706">
                <a:moveTo>
                  <a:pt x="142" y="119"/>
                </a:moveTo>
                <a:cubicBezTo>
                  <a:pt x="4375" y="3294"/>
                  <a:pt x="110209" y="92194"/>
                  <a:pt x="127142" y="101719"/>
                </a:cubicBezTo>
                <a:cubicBezTo>
                  <a:pt x="144075" y="111244"/>
                  <a:pt x="97509" y="27636"/>
                  <a:pt x="101742" y="57269"/>
                </a:cubicBezTo>
                <a:cubicBezTo>
                  <a:pt x="105975" y="86902"/>
                  <a:pt x="151484" y="261528"/>
                  <a:pt x="152542" y="279519"/>
                </a:cubicBezTo>
                <a:cubicBezTo>
                  <a:pt x="153600" y="297510"/>
                  <a:pt x="119734" y="199615"/>
                  <a:pt x="108092" y="165219"/>
                </a:cubicBezTo>
                <a:cubicBezTo>
                  <a:pt x="96450" y="130823"/>
                  <a:pt x="82163" y="74731"/>
                  <a:pt x="82692" y="73144"/>
                </a:cubicBezTo>
                <a:cubicBezTo>
                  <a:pt x="83221" y="71557"/>
                  <a:pt x="108092" y="154107"/>
                  <a:pt x="111267" y="155694"/>
                </a:cubicBezTo>
                <a:cubicBezTo>
                  <a:pt x="114442" y="157281"/>
                  <a:pt x="116030" y="107540"/>
                  <a:pt x="101742" y="82669"/>
                </a:cubicBezTo>
                <a:cubicBezTo>
                  <a:pt x="87455" y="57798"/>
                  <a:pt x="-4091" y="-3056"/>
                  <a:pt x="142" y="1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D94873D5-FC8F-ACAF-4FE4-72428443E942}"/>
              </a:ext>
            </a:extLst>
          </p:cNvPr>
          <p:cNvSpPr/>
          <p:nvPr/>
        </p:nvSpPr>
        <p:spPr>
          <a:xfrm>
            <a:off x="5446739" y="6907351"/>
            <a:ext cx="560363" cy="125361"/>
          </a:xfrm>
          <a:custGeom>
            <a:avLst/>
            <a:gdLst>
              <a:gd name="connsiteX0" fmla="*/ 1561 w 560363"/>
              <a:gd name="connsiteY0" fmla="*/ 125274 h 125361"/>
              <a:gd name="connsiteX1" fmla="*/ 395261 w 560363"/>
              <a:gd name="connsiteY1" fmla="*/ 20499 h 125361"/>
              <a:gd name="connsiteX2" fmla="*/ 290486 w 560363"/>
              <a:gd name="connsiteY2" fmla="*/ 55424 h 125361"/>
              <a:gd name="connsiteX3" fmla="*/ 554011 w 560363"/>
              <a:gd name="connsiteY3" fmla="*/ 30024 h 125361"/>
              <a:gd name="connsiteX4" fmla="*/ 484161 w 560363"/>
              <a:gd name="connsiteY4" fmla="*/ 45899 h 125361"/>
              <a:gd name="connsiteX5" fmla="*/ 560361 w 560363"/>
              <a:gd name="connsiteY5" fmla="*/ 80824 h 125361"/>
              <a:gd name="connsiteX6" fmla="*/ 480986 w 560363"/>
              <a:gd name="connsiteY6" fmla="*/ 74474 h 125361"/>
              <a:gd name="connsiteX7" fmla="*/ 452411 w 560363"/>
              <a:gd name="connsiteY7" fmla="*/ 90349 h 125361"/>
              <a:gd name="connsiteX8" fmla="*/ 500036 w 560363"/>
              <a:gd name="connsiteY8" fmla="*/ 68124 h 125361"/>
              <a:gd name="connsiteX9" fmla="*/ 452411 w 560363"/>
              <a:gd name="connsiteY9" fmla="*/ 45899 h 125361"/>
              <a:gd name="connsiteX10" fmla="*/ 303186 w 560363"/>
              <a:gd name="connsiteY10" fmla="*/ 1449 h 125361"/>
              <a:gd name="connsiteX11" fmla="*/ 357161 w 560363"/>
              <a:gd name="connsiteY11" fmla="*/ 17324 h 125361"/>
              <a:gd name="connsiteX12" fmla="*/ 144436 w 560363"/>
              <a:gd name="connsiteY12" fmla="*/ 80824 h 125361"/>
              <a:gd name="connsiteX13" fmla="*/ 252386 w 560363"/>
              <a:gd name="connsiteY13" fmla="*/ 39549 h 125361"/>
              <a:gd name="connsiteX14" fmla="*/ 1561 w 560363"/>
              <a:gd name="connsiteY14" fmla="*/ 125274 h 125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0363" h="125361">
                <a:moveTo>
                  <a:pt x="1561" y="125274"/>
                </a:moveTo>
                <a:cubicBezTo>
                  <a:pt x="25374" y="122099"/>
                  <a:pt x="347107" y="32141"/>
                  <a:pt x="395261" y="20499"/>
                </a:cubicBezTo>
                <a:cubicBezTo>
                  <a:pt x="443415" y="8857"/>
                  <a:pt x="264028" y="53836"/>
                  <a:pt x="290486" y="55424"/>
                </a:cubicBezTo>
                <a:cubicBezTo>
                  <a:pt x="316944" y="57011"/>
                  <a:pt x="521732" y="31611"/>
                  <a:pt x="554011" y="30024"/>
                </a:cubicBezTo>
                <a:cubicBezTo>
                  <a:pt x="586290" y="28437"/>
                  <a:pt x="483103" y="37432"/>
                  <a:pt x="484161" y="45899"/>
                </a:cubicBezTo>
                <a:cubicBezTo>
                  <a:pt x="485219" y="54366"/>
                  <a:pt x="560890" y="76061"/>
                  <a:pt x="560361" y="80824"/>
                </a:cubicBezTo>
                <a:cubicBezTo>
                  <a:pt x="559832" y="85586"/>
                  <a:pt x="498978" y="72886"/>
                  <a:pt x="480986" y="74474"/>
                </a:cubicBezTo>
                <a:cubicBezTo>
                  <a:pt x="462994" y="76061"/>
                  <a:pt x="449236" y="91407"/>
                  <a:pt x="452411" y="90349"/>
                </a:cubicBezTo>
                <a:cubicBezTo>
                  <a:pt x="455586" y="89291"/>
                  <a:pt x="500036" y="75532"/>
                  <a:pt x="500036" y="68124"/>
                </a:cubicBezTo>
                <a:cubicBezTo>
                  <a:pt x="500036" y="60716"/>
                  <a:pt x="485219" y="57011"/>
                  <a:pt x="452411" y="45899"/>
                </a:cubicBezTo>
                <a:cubicBezTo>
                  <a:pt x="419603" y="34786"/>
                  <a:pt x="303186" y="1449"/>
                  <a:pt x="303186" y="1449"/>
                </a:cubicBezTo>
                <a:cubicBezTo>
                  <a:pt x="287311" y="-3313"/>
                  <a:pt x="383619" y="4095"/>
                  <a:pt x="357161" y="17324"/>
                </a:cubicBezTo>
                <a:cubicBezTo>
                  <a:pt x="330703" y="30553"/>
                  <a:pt x="161898" y="77120"/>
                  <a:pt x="144436" y="80824"/>
                </a:cubicBezTo>
                <a:cubicBezTo>
                  <a:pt x="126974" y="84528"/>
                  <a:pt x="270907" y="35316"/>
                  <a:pt x="252386" y="39549"/>
                </a:cubicBezTo>
                <a:cubicBezTo>
                  <a:pt x="233865" y="43782"/>
                  <a:pt x="-22252" y="128449"/>
                  <a:pt x="1561" y="1252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69C5A8BA-4656-15FF-BECA-4E18DC09526F}"/>
              </a:ext>
            </a:extLst>
          </p:cNvPr>
          <p:cNvSpPr/>
          <p:nvPr/>
        </p:nvSpPr>
        <p:spPr>
          <a:xfrm>
            <a:off x="6359276" y="6718290"/>
            <a:ext cx="89630" cy="317947"/>
          </a:xfrm>
          <a:custGeom>
            <a:avLst/>
            <a:gdLst>
              <a:gd name="connsiteX0" fmla="*/ 3424 w 89630"/>
              <a:gd name="connsiteY0" fmla="*/ 10 h 317947"/>
              <a:gd name="connsiteX1" fmla="*/ 89149 w 89630"/>
              <a:gd name="connsiteY1" fmla="*/ 104785 h 317947"/>
              <a:gd name="connsiteX2" fmla="*/ 38349 w 89630"/>
              <a:gd name="connsiteY2" fmla="*/ 136535 h 317947"/>
              <a:gd name="connsiteX3" fmla="*/ 41524 w 89630"/>
              <a:gd name="connsiteY3" fmla="*/ 219085 h 317947"/>
              <a:gd name="connsiteX4" fmla="*/ 249 w 89630"/>
              <a:gd name="connsiteY4" fmla="*/ 149235 h 317947"/>
              <a:gd name="connsiteX5" fmla="*/ 63749 w 89630"/>
              <a:gd name="connsiteY5" fmla="*/ 314335 h 317947"/>
              <a:gd name="connsiteX6" fmla="*/ 44699 w 89630"/>
              <a:gd name="connsiteY6" fmla="*/ 257185 h 317947"/>
              <a:gd name="connsiteX7" fmla="*/ 25649 w 89630"/>
              <a:gd name="connsiteY7" fmla="*/ 187335 h 317947"/>
              <a:gd name="connsiteX8" fmla="*/ 51049 w 89630"/>
              <a:gd name="connsiteY8" fmla="*/ 127010 h 317947"/>
              <a:gd name="connsiteX9" fmla="*/ 66924 w 89630"/>
              <a:gd name="connsiteY9" fmla="*/ 111135 h 317947"/>
              <a:gd name="connsiteX10" fmla="*/ 3424 w 89630"/>
              <a:gd name="connsiteY10" fmla="*/ 10 h 317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630" h="317947">
                <a:moveTo>
                  <a:pt x="3424" y="10"/>
                </a:moveTo>
                <a:cubicBezTo>
                  <a:pt x="7128" y="-1048"/>
                  <a:pt x="83328" y="82031"/>
                  <a:pt x="89149" y="104785"/>
                </a:cubicBezTo>
                <a:cubicBezTo>
                  <a:pt x="94970" y="127539"/>
                  <a:pt x="46286" y="117485"/>
                  <a:pt x="38349" y="136535"/>
                </a:cubicBezTo>
                <a:cubicBezTo>
                  <a:pt x="30412" y="155585"/>
                  <a:pt x="47874" y="216968"/>
                  <a:pt x="41524" y="219085"/>
                </a:cubicBezTo>
                <a:cubicBezTo>
                  <a:pt x="35174" y="221202"/>
                  <a:pt x="-3455" y="133360"/>
                  <a:pt x="249" y="149235"/>
                </a:cubicBezTo>
                <a:cubicBezTo>
                  <a:pt x="3953" y="165110"/>
                  <a:pt x="56341" y="296343"/>
                  <a:pt x="63749" y="314335"/>
                </a:cubicBezTo>
                <a:cubicBezTo>
                  <a:pt x="71157" y="332327"/>
                  <a:pt x="51049" y="278352"/>
                  <a:pt x="44699" y="257185"/>
                </a:cubicBezTo>
                <a:cubicBezTo>
                  <a:pt x="38349" y="236018"/>
                  <a:pt x="24591" y="209031"/>
                  <a:pt x="25649" y="187335"/>
                </a:cubicBezTo>
                <a:cubicBezTo>
                  <a:pt x="26707" y="165639"/>
                  <a:pt x="51049" y="127010"/>
                  <a:pt x="51049" y="127010"/>
                </a:cubicBezTo>
                <a:cubicBezTo>
                  <a:pt x="57928" y="114310"/>
                  <a:pt x="70628" y="129656"/>
                  <a:pt x="66924" y="111135"/>
                </a:cubicBezTo>
                <a:cubicBezTo>
                  <a:pt x="63220" y="92614"/>
                  <a:pt x="-280" y="1068"/>
                  <a:pt x="3424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24F45ECC-5F15-1D28-504C-E18B485B0F1F}"/>
              </a:ext>
            </a:extLst>
          </p:cNvPr>
          <p:cNvSpPr/>
          <p:nvPr/>
        </p:nvSpPr>
        <p:spPr>
          <a:xfrm>
            <a:off x="6095913" y="6708764"/>
            <a:ext cx="297279" cy="241864"/>
          </a:xfrm>
          <a:custGeom>
            <a:avLst/>
            <a:gdLst>
              <a:gd name="connsiteX0" fmla="*/ 87 w 297279"/>
              <a:gd name="connsiteY0" fmla="*/ 11 h 241864"/>
              <a:gd name="connsiteX1" fmla="*/ 139787 w 297279"/>
              <a:gd name="connsiteY1" fmla="*/ 95261 h 241864"/>
              <a:gd name="connsiteX2" fmla="*/ 171537 w 297279"/>
              <a:gd name="connsiteY2" fmla="*/ 149236 h 241864"/>
              <a:gd name="connsiteX3" fmla="*/ 174712 w 297279"/>
              <a:gd name="connsiteY3" fmla="*/ 114311 h 241864"/>
              <a:gd name="connsiteX4" fmla="*/ 174712 w 297279"/>
              <a:gd name="connsiteY4" fmla="*/ 241311 h 241864"/>
              <a:gd name="connsiteX5" fmla="*/ 174712 w 297279"/>
              <a:gd name="connsiteY5" fmla="*/ 161936 h 241864"/>
              <a:gd name="connsiteX6" fmla="*/ 295362 w 297279"/>
              <a:gd name="connsiteY6" fmla="*/ 196861 h 241864"/>
              <a:gd name="connsiteX7" fmla="*/ 244562 w 297279"/>
              <a:gd name="connsiteY7" fmla="*/ 171461 h 241864"/>
              <a:gd name="connsiteX8" fmla="*/ 187412 w 297279"/>
              <a:gd name="connsiteY8" fmla="*/ 152411 h 241864"/>
              <a:gd name="connsiteX9" fmla="*/ 162012 w 297279"/>
              <a:gd name="connsiteY9" fmla="*/ 101611 h 241864"/>
              <a:gd name="connsiteX10" fmla="*/ 87 w 297279"/>
              <a:gd name="connsiteY10" fmla="*/ 11 h 241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7279" h="241864">
                <a:moveTo>
                  <a:pt x="87" y="11"/>
                </a:moveTo>
                <a:cubicBezTo>
                  <a:pt x="-3617" y="-1047"/>
                  <a:pt x="111212" y="70390"/>
                  <a:pt x="139787" y="95261"/>
                </a:cubicBezTo>
                <a:cubicBezTo>
                  <a:pt x="168362" y="120132"/>
                  <a:pt x="165716" y="146061"/>
                  <a:pt x="171537" y="149236"/>
                </a:cubicBezTo>
                <a:cubicBezTo>
                  <a:pt x="177358" y="152411"/>
                  <a:pt x="174183" y="98965"/>
                  <a:pt x="174712" y="114311"/>
                </a:cubicBezTo>
                <a:cubicBezTo>
                  <a:pt x="175241" y="129657"/>
                  <a:pt x="174712" y="241311"/>
                  <a:pt x="174712" y="241311"/>
                </a:cubicBezTo>
                <a:cubicBezTo>
                  <a:pt x="174712" y="249248"/>
                  <a:pt x="154604" y="169344"/>
                  <a:pt x="174712" y="161936"/>
                </a:cubicBezTo>
                <a:cubicBezTo>
                  <a:pt x="194820" y="154528"/>
                  <a:pt x="283720" y="195274"/>
                  <a:pt x="295362" y="196861"/>
                </a:cubicBezTo>
                <a:cubicBezTo>
                  <a:pt x="307004" y="198448"/>
                  <a:pt x="262554" y="178869"/>
                  <a:pt x="244562" y="171461"/>
                </a:cubicBezTo>
                <a:cubicBezTo>
                  <a:pt x="226570" y="164053"/>
                  <a:pt x="201170" y="164053"/>
                  <a:pt x="187412" y="152411"/>
                </a:cubicBezTo>
                <a:cubicBezTo>
                  <a:pt x="173654" y="140769"/>
                  <a:pt x="191645" y="125953"/>
                  <a:pt x="162012" y="101611"/>
                </a:cubicBezTo>
                <a:cubicBezTo>
                  <a:pt x="132379" y="77269"/>
                  <a:pt x="3791" y="1069"/>
                  <a:pt x="87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FB03085B-A1F0-E0F5-2A50-0ED3C021BA07}"/>
              </a:ext>
            </a:extLst>
          </p:cNvPr>
          <p:cNvSpPr/>
          <p:nvPr/>
        </p:nvSpPr>
        <p:spPr>
          <a:xfrm>
            <a:off x="6257671" y="6740480"/>
            <a:ext cx="93732" cy="165247"/>
          </a:xfrm>
          <a:custGeom>
            <a:avLst/>
            <a:gdLst>
              <a:gd name="connsiteX0" fmla="*/ 254 w 93732"/>
              <a:gd name="connsiteY0" fmla="*/ 45 h 165247"/>
              <a:gd name="connsiteX1" fmla="*/ 60579 w 93732"/>
              <a:gd name="connsiteY1" fmla="*/ 98470 h 165247"/>
              <a:gd name="connsiteX2" fmla="*/ 89154 w 93732"/>
              <a:gd name="connsiteY2" fmla="*/ 165145 h 165247"/>
              <a:gd name="connsiteX3" fmla="*/ 85979 w 93732"/>
              <a:gd name="connsiteY3" fmla="*/ 111170 h 165247"/>
              <a:gd name="connsiteX4" fmla="*/ 254 w 93732"/>
              <a:gd name="connsiteY4" fmla="*/ 45 h 165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732" h="165247">
                <a:moveTo>
                  <a:pt x="254" y="45"/>
                </a:moveTo>
                <a:cubicBezTo>
                  <a:pt x="-3979" y="-2072"/>
                  <a:pt x="45762" y="70953"/>
                  <a:pt x="60579" y="98470"/>
                </a:cubicBezTo>
                <a:cubicBezTo>
                  <a:pt x="75396" y="125987"/>
                  <a:pt x="84921" y="163028"/>
                  <a:pt x="89154" y="165145"/>
                </a:cubicBezTo>
                <a:cubicBezTo>
                  <a:pt x="93387" y="167262"/>
                  <a:pt x="98150" y="136041"/>
                  <a:pt x="85979" y="111170"/>
                </a:cubicBezTo>
                <a:cubicBezTo>
                  <a:pt x="73808" y="86299"/>
                  <a:pt x="4487" y="2162"/>
                  <a:pt x="254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C2EBCDFB-EA29-9D92-B50A-DA91E9895DB4}"/>
              </a:ext>
            </a:extLst>
          </p:cNvPr>
          <p:cNvSpPr/>
          <p:nvPr/>
        </p:nvSpPr>
        <p:spPr>
          <a:xfrm>
            <a:off x="6016535" y="6696012"/>
            <a:ext cx="209746" cy="314706"/>
          </a:xfrm>
          <a:custGeom>
            <a:avLst/>
            <a:gdLst>
              <a:gd name="connsiteX0" fmla="*/ 90 w 209746"/>
              <a:gd name="connsiteY0" fmla="*/ 63 h 314706"/>
              <a:gd name="connsiteX1" fmla="*/ 133440 w 209746"/>
              <a:gd name="connsiteY1" fmla="*/ 114363 h 314706"/>
              <a:gd name="connsiteX2" fmla="*/ 152490 w 209746"/>
              <a:gd name="connsiteY2" fmla="*/ 215963 h 314706"/>
              <a:gd name="connsiteX3" fmla="*/ 139790 w 209746"/>
              <a:gd name="connsiteY3" fmla="*/ 142938 h 314706"/>
              <a:gd name="connsiteX4" fmla="*/ 209640 w 209746"/>
              <a:gd name="connsiteY4" fmla="*/ 314388 h 314706"/>
              <a:gd name="connsiteX5" fmla="*/ 155665 w 209746"/>
              <a:gd name="connsiteY5" fmla="*/ 184213 h 314706"/>
              <a:gd name="connsiteX6" fmla="*/ 155665 w 209746"/>
              <a:gd name="connsiteY6" fmla="*/ 130238 h 314706"/>
              <a:gd name="connsiteX7" fmla="*/ 90 w 209746"/>
              <a:gd name="connsiteY7" fmla="*/ 63 h 314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746" h="314706">
                <a:moveTo>
                  <a:pt x="90" y="63"/>
                </a:moveTo>
                <a:cubicBezTo>
                  <a:pt x="-3614" y="-2583"/>
                  <a:pt x="108040" y="78380"/>
                  <a:pt x="133440" y="114363"/>
                </a:cubicBezTo>
                <a:cubicBezTo>
                  <a:pt x="158840" y="150346"/>
                  <a:pt x="151432" y="211201"/>
                  <a:pt x="152490" y="215963"/>
                </a:cubicBezTo>
                <a:cubicBezTo>
                  <a:pt x="153548" y="220725"/>
                  <a:pt x="130265" y="126534"/>
                  <a:pt x="139790" y="142938"/>
                </a:cubicBezTo>
                <a:cubicBezTo>
                  <a:pt x="149315" y="159342"/>
                  <a:pt x="206994" y="307509"/>
                  <a:pt x="209640" y="314388"/>
                </a:cubicBezTo>
                <a:cubicBezTo>
                  <a:pt x="212286" y="321267"/>
                  <a:pt x="164661" y="214905"/>
                  <a:pt x="155665" y="184213"/>
                </a:cubicBezTo>
                <a:cubicBezTo>
                  <a:pt x="146669" y="153521"/>
                  <a:pt x="176832" y="157755"/>
                  <a:pt x="155665" y="130238"/>
                </a:cubicBezTo>
                <a:cubicBezTo>
                  <a:pt x="134498" y="102721"/>
                  <a:pt x="3794" y="2709"/>
                  <a:pt x="90" y="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368C489C-1D1B-954E-160B-A7442D6281C3}"/>
              </a:ext>
            </a:extLst>
          </p:cNvPr>
          <p:cNvSpPr/>
          <p:nvPr/>
        </p:nvSpPr>
        <p:spPr>
          <a:xfrm>
            <a:off x="5953125" y="6683290"/>
            <a:ext cx="197823" cy="276255"/>
          </a:xfrm>
          <a:custGeom>
            <a:avLst/>
            <a:gdLst>
              <a:gd name="connsiteX0" fmla="*/ 0 w 197823"/>
              <a:gd name="connsiteY0" fmla="*/ 85 h 276255"/>
              <a:gd name="connsiteX1" fmla="*/ 130175 w 197823"/>
              <a:gd name="connsiteY1" fmla="*/ 63585 h 276255"/>
              <a:gd name="connsiteX2" fmla="*/ 149225 w 197823"/>
              <a:gd name="connsiteY2" fmla="*/ 168360 h 276255"/>
              <a:gd name="connsiteX3" fmla="*/ 130175 w 197823"/>
              <a:gd name="connsiteY3" fmla="*/ 127085 h 276255"/>
              <a:gd name="connsiteX4" fmla="*/ 196850 w 197823"/>
              <a:gd name="connsiteY4" fmla="*/ 273135 h 276255"/>
              <a:gd name="connsiteX5" fmla="*/ 168275 w 197823"/>
              <a:gd name="connsiteY5" fmla="*/ 219160 h 276255"/>
              <a:gd name="connsiteX6" fmla="*/ 146050 w 197823"/>
              <a:gd name="connsiteY6" fmla="*/ 127085 h 276255"/>
              <a:gd name="connsiteX7" fmla="*/ 130175 w 197823"/>
              <a:gd name="connsiteY7" fmla="*/ 76285 h 276255"/>
              <a:gd name="connsiteX8" fmla="*/ 0 w 197823"/>
              <a:gd name="connsiteY8" fmla="*/ 85 h 276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7823" h="276255">
                <a:moveTo>
                  <a:pt x="0" y="85"/>
                </a:moveTo>
                <a:cubicBezTo>
                  <a:pt x="0" y="-2032"/>
                  <a:pt x="105304" y="35539"/>
                  <a:pt x="130175" y="63585"/>
                </a:cubicBezTo>
                <a:cubicBezTo>
                  <a:pt x="155046" y="91631"/>
                  <a:pt x="149225" y="157777"/>
                  <a:pt x="149225" y="168360"/>
                </a:cubicBezTo>
                <a:cubicBezTo>
                  <a:pt x="149225" y="178943"/>
                  <a:pt x="130175" y="127085"/>
                  <a:pt x="130175" y="127085"/>
                </a:cubicBezTo>
                <a:cubicBezTo>
                  <a:pt x="138112" y="144547"/>
                  <a:pt x="190500" y="257789"/>
                  <a:pt x="196850" y="273135"/>
                </a:cubicBezTo>
                <a:cubicBezTo>
                  <a:pt x="203200" y="288481"/>
                  <a:pt x="176742" y="243502"/>
                  <a:pt x="168275" y="219160"/>
                </a:cubicBezTo>
                <a:cubicBezTo>
                  <a:pt x="159808" y="194818"/>
                  <a:pt x="152400" y="150897"/>
                  <a:pt x="146050" y="127085"/>
                </a:cubicBezTo>
                <a:cubicBezTo>
                  <a:pt x="139700" y="103273"/>
                  <a:pt x="150283" y="95864"/>
                  <a:pt x="130175" y="76285"/>
                </a:cubicBezTo>
                <a:cubicBezTo>
                  <a:pt x="110067" y="56706"/>
                  <a:pt x="0" y="2202"/>
                  <a:pt x="0" y="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907FF766-C576-160D-FA83-2AD4115DB442}"/>
              </a:ext>
            </a:extLst>
          </p:cNvPr>
          <p:cNvSpPr/>
          <p:nvPr/>
        </p:nvSpPr>
        <p:spPr>
          <a:xfrm>
            <a:off x="5889624" y="6686442"/>
            <a:ext cx="247040" cy="266056"/>
          </a:xfrm>
          <a:custGeom>
            <a:avLst/>
            <a:gdLst>
              <a:gd name="connsiteX0" fmla="*/ 1 w 247040"/>
              <a:gd name="connsiteY0" fmla="*/ 108 h 266056"/>
              <a:gd name="connsiteX1" fmla="*/ 161926 w 247040"/>
              <a:gd name="connsiteY1" fmla="*/ 155683 h 266056"/>
              <a:gd name="connsiteX2" fmla="*/ 127001 w 247040"/>
              <a:gd name="connsiteY2" fmla="*/ 136633 h 266056"/>
              <a:gd name="connsiteX3" fmla="*/ 244476 w 247040"/>
              <a:gd name="connsiteY3" fmla="*/ 263633 h 266056"/>
              <a:gd name="connsiteX4" fmla="*/ 200026 w 247040"/>
              <a:gd name="connsiteY4" fmla="*/ 212833 h 266056"/>
              <a:gd name="connsiteX5" fmla="*/ 107951 w 247040"/>
              <a:gd name="connsiteY5" fmla="*/ 123933 h 266056"/>
              <a:gd name="connsiteX6" fmla="*/ 168276 w 247040"/>
              <a:gd name="connsiteY6" fmla="*/ 149333 h 266056"/>
              <a:gd name="connsiteX7" fmla="*/ 111126 w 247040"/>
              <a:gd name="connsiteY7" fmla="*/ 95358 h 266056"/>
              <a:gd name="connsiteX8" fmla="*/ 165101 w 247040"/>
              <a:gd name="connsiteY8" fmla="*/ 130283 h 266056"/>
              <a:gd name="connsiteX9" fmla="*/ 1 w 247040"/>
              <a:gd name="connsiteY9" fmla="*/ 108 h 266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040" h="266056">
                <a:moveTo>
                  <a:pt x="1" y="108"/>
                </a:moveTo>
                <a:cubicBezTo>
                  <a:pt x="-528" y="4341"/>
                  <a:pt x="140759" y="132929"/>
                  <a:pt x="161926" y="155683"/>
                </a:cubicBezTo>
                <a:cubicBezTo>
                  <a:pt x="183093" y="178437"/>
                  <a:pt x="113243" y="118641"/>
                  <a:pt x="127001" y="136633"/>
                </a:cubicBezTo>
                <a:cubicBezTo>
                  <a:pt x="140759" y="154625"/>
                  <a:pt x="232305" y="250933"/>
                  <a:pt x="244476" y="263633"/>
                </a:cubicBezTo>
                <a:cubicBezTo>
                  <a:pt x="256647" y="276333"/>
                  <a:pt x="222780" y="236116"/>
                  <a:pt x="200026" y="212833"/>
                </a:cubicBezTo>
                <a:cubicBezTo>
                  <a:pt x="177272" y="189550"/>
                  <a:pt x="113243" y="134516"/>
                  <a:pt x="107951" y="123933"/>
                </a:cubicBezTo>
                <a:cubicBezTo>
                  <a:pt x="102659" y="113350"/>
                  <a:pt x="167747" y="154096"/>
                  <a:pt x="168276" y="149333"/>
                </a:cubicBezTo>
                <a:cubicBezTo>
                  <a:pt x="168805" y="144571"/>
                  <a:pt x="111655" y="98533"/>
                  <a:pt x="111126" y="95358"/>
                </a:cubicBezTo>
                <a:cubicBezTo>
                  <a:pt x="110597" y="92183"/>
                  <a:pt x="179389" y="144041"/>
                  <a:pt x="165101" y="130283"/>
                </a:cubicBezTo>
                <a:cubicBezTo>
                  <a:pt x="150813" y="116525"/>
                  <a:pt x="530" y="-4125"/>
                  <a:pt x="1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41298A01-C9AD-F3C2-52D1-FF522EA59127}"/>
              </a:ext>
            </a:extLst>
          </p:cNvPr>
          <p:cNvSpPr/>
          <p:nvPr/>
        </p:nvSpPr>
        <p:spPr>
          <a:xfrm>
            <a:off x="5755362" y="6672837"/>
            <a:ext cx="327427" cy="243187"/>
          </a:xfrm>
          <a:custGeom>
            <a:avLst/>
            <a:gdLst>
              <a:gd name="connsiteX0" fmla="*/ 913 w 327427"/>
              <a:gd name="connsiteY0" fmla="*/ 1013 h 243187"/>
              <a:gd name="connsiteX1" fmla="*/ 226338 w 327427"/>
              <a:gd name="connsiteY1" fmla="*/ 185163 h 243187"/>
              <a:gd name="connsiteX2" fmla="*/ 162838 w 327427"/>
              <a:gd name="connsiteY2" fmla="*/ 156588 h 243187"/>
              <a:gd name="connsiteX3" fmla="*/ 324763 w 327427"/>
              <a:gd name="connsiteY3" fmla="*/ 242313 h 243187"/>
              <a:gd name="connsiteX4" fmla="*/ 258088 w 327427"/>
              <a:gd name="connsiteY4" fmla="*/ 197863 h 243187"/>
              <a:gd name="connsiteX5" fmla="*/ 185063 w 327427"/>
              <a:gd name="connsiteY5" fmla="*/ 147063 h 243187"/>
              <a:gd name="connsiteX6" fmla="*/ 242213 w 327427"/>
              <a:gd name="connsiteY6" fmla="*/ 166113 h 243187"/>
              <a:gd name="connsiteX7" fmla="*/ 105688 w 327427"/>
              <a:gd name="connsiteY7" fmla="*/ 26413 h 243187"/>
              <a:gd name="connsiteX8" fmla="*/ 191413 w 327427"/>
              <a:gd name="connsiteY8" fmla="*/ 140713 h 243187"/>
              <a:gd name="connsiteX9" fmla="*/ 146963 w 327427"/>
              <a:gd name="connsiteY9" fmla="*/ 112138 h 243187"/>
              <a:gd name="connsiteX10" fmla="*/ 913 w 327427"/>
              <a:gd name="connsiteY10" fmla="*/ 1013 h 243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7427" h="243187">
                <a:moveTo>
                  <a:pt x="913" y="1013"/>
                </a:moveTo>
                <a:cubicBezTo>
                  <a:pt x="14142" y="13184"/>
                  <a:pt x="199351" y="159234"/>
                  <a:pt x="226338" y="185163"/>
                </a:cubicBezTo>
                <a:cubicBezTo>
                  <a:pt x="253325" y="211092"/>
                  <a:pt x="146434" y="147063"/>
                  <a:pt x="162838" y="156588"/>
                </a:cubicBezTo>
                <a:cubicBezTo>
                  <a:pt x="179242" y="166113"/>
                  <a:pt x="308888" y="235434"/>
                  <a:pt x="324763" y="242313"/>
                </a:cubicBezTo>
                <a:cubicBezTo>
                  <a:pt x="340638" y="249192"/>
                  <a:pt x="281371" y="213738"/>
                  <a:pt x="258088" y="197863"/>
                </a:cubicBezTo>
                <a:cubicBezTo>
                  <a:pt x="234805" y="181988"/>
                  <a:pt x="187709" y="152355"/>
                  <a:pt x="185063" y="147063"/>
                </a:cubicBezTo>
                <a:cubicBezTo>
                  <a:pt x="182417" y="141771"/>
                  <a:pt x="255442" y="186221"/>
                  <a:pt x="242213" y="166113"/>
                </a:cubicBezTo>
                <a:cubicBezTo>
                  <a:pt x="228984" y="146005"/>
                  <a:pt x="114155" y="30646"/>
                  <a:pt x="105688" y="26413"/>
                </a:cubicBezTo>
                <a:cubicBezTo>
                  <a:pt x="97221" y="22180"/>
                  <a:pt x="184534" y="126426"/>
                  <a:pt x="191413" y="140713"/>
                </a:cubicBezTo>
                <a:cubicBezTo>
                  <a:pt x="198292" y="155001"/>
                  <a:pt x="171834" y="134363"/>
                  <a:pt x="146963" y="112138"/>
                </a:cubicBezTo>
                <a:cubicBezTo>
                  <a:pt x="122092" y="89913"/>
                  <a:pt x="-12316" y="-11158"/>
                  <a:pt x="913" y="10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4E6E1C86-E92D-07A8-8958-F3DA9390EF38}"/>
              </a:ext>
            </a:extLst>
          </p:cNvPr>
          <p:cNvSpPr/>
          <p:nvPr/>
        </p:nvSpPr>
        <p:spPr>
          <a:xfrm>
            <a:off x="5622884" y="6648333"/>
            <a:ext cx="388932" cy="273914"/>
          </a:xfrm>
          <a:custGeom>
            <a:avLst/>
            <a:gdLst>
              <a:gd name="connsiteX0" fmla="*/ 41 w 388932"/>
              <a:gd name="connsiteY0" fmla="*/ 117 h 273914"/>
              <a:gd name="connsiteX1" fmla="*/ 149266 w 388932"/>
              <a:gd name="connsiteY1" fmla="*/ 79492 h 273914"/>
              <a:gd name="connsiteX2" fmla="*/ 123866 w 388932"/>
              <a:gd name="connsiteY2" fmla="*/ 54092 h 273914"/>
              <a:gd name="connsiteX3" fmla="*/ 219116 w 388932"/>
              <a:gd name="connsiteY3" fmla="*/ 184267 h 273914"/>
              <a:gd name="connsiteX4" fmla="*/ 206416 w 388932"/>
              <a:gd name="connsiteY4" fmla="*/ 136642 h 273914"/>
              <a:gd name="connsiteX5" fmla="*/ 387391 w 388932"/>
              <a:gd name="connsiteY5" fmla="*/ 273167 h 273914"/>
              <a:gd name="connsiteX6" fmla="*/ 285791 w 388932"/>
              <a:gd name="connsiteY6" fmla="*/ 187442 h 273914"/>
              <a:gd name="connsiteX7" fmla="*/ 149266 w 388932"/>
              <a:gd name="connsiteY7" fmla="*/ 101717 h 273914"/>
              <a:gd name="connsiteX8" fmla="*/ 187366 w 388932"/>
              <a:gd name="connsiteY8" fmla="*/ 114417 h 273914"/>
              <a:gd name="connsiteX9" fmla="*/ 95291 w 388932"/>
              <a:gd name="connsiteY9" fmla="*/ 25517 h 273914"/>
              <a:gd name="connsiteX10" fmla="*/ 133391 w 388932"/>
              <a:gd name="connsiteY10" fmla="*/ 60442 h 273914"/>
              <a:gd name="connsiteX11" fmla="*/ 41 w 388932"/>
              <a:gd name="connsiteY11" fmla="*/ 117 h 273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8932" h="273914">
                <a:moveTo>
                  <a:pt x="41" y="117"/>
                </a:moveTo>
                <a:cubicBezTo>
                  <a:pt x="2687" y="3292"/>
                  <a:pt x="128629" y="70496"/>
                  <a:pt x="149266" y="79492"/>
                </a:cubicBezTo>
                <a:cubicBezTo>
                  <a:pt x="169904" y="88488"/>
                  <a:pt x="112224" y="36630"/>
                  <a:pt x="123866" y="54092"/>
                </a:cubicBezTo>
                <a:cubicBezTo>
                  <a:pt x="135508" y="71554"/>
                  <a:pt x="205358" y="170509"/>
                  <a:pt x="219116" y="184267"/>
                </a:cubicBezTo>
                <a:cubicBezTo>
                  <a:pt x="232874" y="198025"/>
                  <a:pt x="178370" y="121825"/>
                  <a:pt x="206416" y="136642"/>
                </a:cubicBezTo>
                <a:cubicBezTo>
                  <a:pt x="234462" y="151459"/>
                  <a:pt x="374162" y="264700"/>
                  <a:pt x="387391" y="273167"/>
                </a:cubicBezTo>
                <a:cubicBezTo>
                  <a:pt x="400620" y="281634"/>
                  <a:pt x="325479" y="216017"/>
                  <a:pt x="285791" y="187442"/>
                </a:cubicBezTo>
                <a:cubicBezTo>
                  <a:pt x="246104" y="158867"/>
                  <a:pt x="165670" y="113888"/>
                  <a:pt x="149266" y="101717"/>
                </a:cubicBezTo>
                <a:cubicBezTo>
                  <a:pt x="132862" y="89546"/>
                  <a:pt x="196362" y="127117"/>
                  <a:pt x="187366" y="114417"/>
                </a:cubicBezTo>
                <a:cubicBezTo>
                  <a:pt x="178370" y="101717"/>
                  <a:pt x="104287" y="34513"/>
                  <a:pt x="95291" y="25517"/>
                </a:cubicBezTo>
                <a:cubicBezTo>
                  <a:pt x="86295" y="16521"/>
                  <a:pt x="143974" y="61500"/>
                  <a:pt x="133391" y="60442"/>
                </a:cubicBezTo>
                <a:cubicBezTo>
                  <a:pt x="122808" y="59384"/>
                  <a:pt x="-2605" y="-3058"/>
                  <a:pt x="41" y="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0E5028E5-921B-928A-223B-13B4B2BB5451}"/>
              </a:ext>
            </a:extLst>
          </p:cNvPr>
          <p:cNvSpPr/>
          <p:nvPr/>
        </p:nvSpPr>
        <p:spPr>
          <a:xfrm>
            <a:off x="5467350" y="6632575"/>
            <a:ext cx="457751" cy="247738"/>
          </a:xfrm>
          <a:custGeom>
            <a:avLst/>
            <a:gdLst>
              <a:gd name="connsiteX0" fmla="*/ 0 w 457751"/>
              <a:gd name="connsiteY0" fmla="*/ 0 h 247738"/>
              <a:gd name="connsiteX1" fmla="*/ 276225 w 457751"/>
              <a:gd name="connsiteY1" fmla="*/ 165100 h 247738"/>
              <a:gd name="connsiteX2" fmla="*/ 196850 w 457751"/>
              <a:gd name="connsiteY2" fmla="*/ 136525 h 247738"/>
              <a:gd name="connsiteX3" fmla="*/ 434975 w 457751"/>
              <a:gd name="connsiteY3" fmla="*/ 238125 h 247738"/>
              <a:gd name="connsiteX4" fmla="*/ 441325 w 457751"/>
              <a:gd name="connsiteY4" fmla="*/ 238125 h 247738"/>
              <a:gd name="connsiteX5" fmla="*/ 374650 w 457751"/>
              <a:gd name="connsiteY5" fmla="*/ 190500 h 247738"/>
              <a:gd name="connsiteX6" fmla="*/ 107950 w 457751"/>
              <a:gd name="connsiteY6" fmla="*/ 184150 h 247738"/>
              <a:gd name="connsiteX7" fmla="*/ 307975 w 457751"/>
              <a:gd name="connsiteY7" fmla="*/ 180975 h 247738"/>
              <a:gd name="connsiteX8" fmla="*/ 263525 w 457751"/>
              <a:gd name="connsiteY8" fmla="*/ 152400 h 247738"/>
              <a:gd name="connsiteX9" fmla="*/ 0 w 457751"/>
              <a:gd name="connsiteY9" fmla="*/ 0 h 247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7751" h="247738">
                <a:moveTo>
                  <a:pt x="0" y="0"/>
                </a:moveTo>
                <a:cubicBezTo>
                  <a:pt x="121708" y="71173"/>
                  <a:pt x="243417" y="142346"/>
                  <a:pt x="276225" y="165100"/>
                </a:cubicBezTo>
                <a:cubicBezTo>
                  <a:pt x="309033" y="187854"/>
                  <a:pt x="170392" y="124354"/>
                  <a:pt x="196850" y="136525"/>
                </a:cubicBezTo>
                <a:cubicBezTo>
                  <a:pt x="223308" y="148696"/>
                  <a:pt x="394229" y="221192"/>
                  <a:pt x="434975" y="238125"/>
                </a:cubicBezTo>
                <a:cubicBezTo>
                  <a:pt x="475721" y="255058"/>
                  <a:pt x="451379" y="246062"/>
                  <a:pt x="441325" y="238125"/>
                </a:cubicBezTo>
                <a:cubicBezTo>
                  <a:pt x="431271" y="230188"/>
                  <a:pt x="430212" y="199496"/>
                  <a:pt x="374650" y="190500"/>
                </a:cubicBezTo>
                <a:cubicBezTo>
                  <a:pt x="319088" y="181504"/>
                  <a:pt x="119062" y="185737"/>
                  <a:pt x="107950" y="184150"/>
                </a:cubicBezTo>
                <a:cubicBezTo>
                  <a:pt x="96838" y="182563"/>
                  <a:pt x="282046" y="186267"/>
                  <a:pt x="307975" y="180975"/>
                </a:cubicBezTo>
                <a:cubicBezTo>
                  <a:pt x="333904" y="175683"/>
                  <a:pt x="263525" y="152400"/>
                  <a:pt x="263525" y="1524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41AB33AD-B9A2-F899-C9B6-7D6524D1EA18}"/>
              </a:ext>
            </a:extLst>
          </p:cNvPr>
          <p:cNvSpPr/>
          <p:nvPr/>
        </p:nvSpPr>
        <p:spPr>
          <a:xfrm>
            <a:off x="5369543" y="6636458"/>
            <a:ext cx="399507" cy="202704"/>
          </a:xfrm>
          <a:custGeom>
            <a:avLst/>
            <a:gdLst>
              <a:gd name="connsiteX0" fmla="*/ 5732 w 399507"/>
              <a:gd name="connsiteY0" fmla="*/ 2467 h 202704"/>
              <a:gd name="connsiteX1" fmla="*/ 291482 w 399507"/>
              <a:gd name="connsiteY1" fmla="*/ 148517 h 202704"/>
              <a:gd name="connsiteX2" fmla="*/ 399432 w 399507"/>
              <a:gd name="connsiteY2" fmla="*/ 202492 h 202704"/>
              <a:gd name="connsiteX3" fmla="*/ 307357 w 399507"/>
              <a:gd name="connsiteY3" fmla="*/ 167567 h 202704"/>
              <a:gd name="connsiteX4" fmla="*/ 237507 w 399507"/>
              <a:gd name="connsiteY4" fmla="*/ 173917 h 202704"/>
              <a:gd name="connsiteX5" fmla="*/ 386732 w 399507"/>
              <a:gd name="connsiteY5" fmla="*/ 186617 h 202704"/>
              <a:gd name="connsiteX6" fmla="*/ 301007 w 399507"/>
              <a:gd name="connsiteY6" fmla="*/ 145342 h 202704"/>
              <a:gd name="connsiteX7" fmla="*/ 151782 w 399507"/>
              <a:gd name="connsiteY7" fmla="*/ 59617 h 202704"/>
              <a:gd name="connsiteX8" fmla="*/ 221632 w 399507"/>
              <a:gd name="connsiteY8" fmla="*/ 100892 h 202704"/>
              <a:gd name="connsiteX9" fmla="*/ 107332 w 399507"/>
              <a:gd name="connsiteY9" fmla="*/ 59617 h 202704"/>
              <a:gd name="connsiteX10" fmla="*/ 5732 w 399507"/>
              <a:gd name="connsiteY10" fmla="*/ 2467 h 202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9507" h="202704">
                <a:moveTo>
                  <a:pt x="5732" y="2467"/>
                </a:moveTo>
                <a:cubicBezTo>
                  <a:pt x="36424" y="17284"/>
                  <a:pt x="291482" y="148517"/>
                  <a:pt x="291482" y="148517"/>
                </a:cubicBezTo>
                <a:cubicBezTo>
                  <a:pt x="357099" y="181855"/>
                  <a:pt x="396786" y="199317"/>
                  <a:pt x="399432" y="202492"/>
                </a:cubicBezTo>
                <a:cubicBezTo>
                  <a:pt x="402078" y="205667"/>
                  <a:pt x="334344" y="172329"/>
                  <a:pt x="307357" y="167567"/>
                </a:cubicBezTo>
                <a:cubicBezTo>
                  <a:pt x="280370" y="162805"/>
                  <a:pt x="224278" y="170742"/>
                  <a:pt x="237507" y="173917"/>
                </a:cubicBezTo>
                <a:cubicBezTo>
                  <a:pt x="250736" y="177092"/>
                  <a:pt x="376149" y="191380"/>
                  <a:pt x="386732" y="186617"/>
                </a:cubicBezTo>
                <a:cubicBezTo>
                  <a:pt x="397315" y="181855"/>
                  <a:pt x="340165" y="166509"/>
                  <a:pt x="301007" y="145342"/>
                </a:cubicBezTo>
                <a:cubicBezTo>
                  <a:pt x="261849" y="124175"/>
                  <a:pt x="165011" y="67025"/>
                  <a:pt x="151782" y="59617"/>
                </a:cubicBezTo>
                <a:cubicBezTo>
                  <a:pt x="138553" y="52209"/>
                  <a:pt x="229040" y="100892"/>
                  <a:pt x="221632" y="100892"/>
                </a:cubicBezTo>
                <a:cubicBezTo>
                  <a:pt x="214224" y="100892"/>
                  <a:pt x="138553" y="75492"/>
                  <a:pt x="107332" y="59617"/>
                </a:cubicBezTo>
                <a:cubicBezTo>
                  <a:pt x="76111" y="43742"/>
                  <a:pt x="-24960" y="-12350"/>
                  <a:pt x="5732" y="2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BC47DCD2-2C3E-D355-B0F2-CA8452515513}"/>
              </a:ext>
            </a:extLst>
          </p:cNvPr>
          <p:cNvSpPr/>
          <p:nvPr/>
        </p:nvSpPr>
        <p:spPr>
          <a:xfrm>
            <a:off x="4993848" y="6635619"/>
            <a:ext cx="378325" cy="184404"/>
          </a:xfrm>
          <a:custGeom>
            <a:avLst/>
            <a:gdLst>
              <a:gd name="connsiteX0" fmla="*/ 378252 w 378325"/>
              <a:gd name="connsiteY0" fmla="*/ 131 h 184404"/>
              <a:gd name="connsiteX1" fmla="*/ 105202 w 378325"/>
              <a:gd name="connsiteY1" fmla="*/ 127131 h 184404"/>
              <a:gd name="connsiteX2" fmla="*/ 178227 w 378325"/>
              <a:gd name="connsiteY2" fmla="*/ 73156 h 184404"/>
              <a:gd name="connsiteX3" fmla="*/ 427 w 378325"/>
              <a:gd name="connsiteY3" fmla="*/ 184281 h 184404"/>
              <a:gd name="connsiteX4" fmla="*/ 238552 w 378325"/>
              <a:gd name="connsiteY4" fmla="*/ 47756 h 184404"/>
              <a:gd name="connsiteX5" fmla="*/ 133777 w 378325"/>
              <a:gd name="connsiteY5" fmla="*/ 101731 h 184404"/>
              <a:gd name="connsiteX6" fmla="*/ 378252 w 378325"/>
              <a:gd name="connsiteY6" fmla="*/ 131 h 184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8325" h="184404">
                <a:moveTo>
                  <a:pt x="378252" y="131"/>
                </a:moveTo>
                <a:cubicBezTo>
                  <a:pt x="373490" y="4364"/>
                  <a:pt x="138539" y="114960"/>
                  <a:pt x="105202" y="127131"/>
                </a:cubicBezTo>
                <a:cubicBezTo>
                  <a:pt x="71865" y="139302"/>
                  <a:pt x="195689" y="63631"/>
                  <a:pt x="178227" y="73156"/>
                </a:cubicBezTo>
                <a:cubicBezTo>
                  <a:pt x="160764" y="82681"/>
                  <a:pt x="-9627" y="188514"/>
                  <a:pt x="427" y="184281"/>
                </a:cubicBezTo>
                <a:cubicBezTo>
                  <a:pt x="10481" y="180048"/>
                  <a:pt x="216327" y="61514"/>
                  <a:pt x="238552" y="47756"/>
                </a:cubicBezTo>
                <a:cubicBezTo>
                  <a:pt x="260777" y="33998"/>
                  <a:pt x="113669" y="108081"/>
                  <a:pt x="133777" y="101731"/>
                </a:cubicBezTo>
                <a:cubicBezTo>
                  <a:pt x="153885" y="95381"/>
                  <a:pt x="383014" y="-4102"/>
                  <a:pt x="378252" y="1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92614682-BFB6-D3D3-2D23-6D88B7240CF7}"/>
              </a:ext>
            </a:extLst>
          </p:cNvPr>
          <p:cNvSpPr/>
          <p:nvPr/>
        </p:nvSpPr>
        <p:spPr>
          <a:xfrm>
            <a:off x="5162550" y="6664199"/>
            <a:ext cx="460389" cy="162135"/>
          </a:xfrm>
          <a:custGeom>
            <a:avLst/>
            <a:gdLst>
              <a:gd name="connsiteX0" fmla="*/ 0 w 460389"/>
              <a:gd name="connsiteY0" fmla="*/ 126 h 162135"/>
              <a:gd name="connsiteX1" fmla="*/ 288925 w 460389"/>
              <a:gd name="connsiteY1" fmla="*/ 79501 h 162135"/>
              <a:gd name="connsiteX2" fmla="*/ 190500 w 460389"/>
              <a:gd name="connsiteY2" fmla="*/ 89026 h 162135"/>
              <a:gd name="connsiteX3" fmla="*/ 358775 w 460389"/>
              <a:gd name="connsiteY3" fmla="*/ 130301 h 162135"/>
              <a:gd name="connsiteX4" fmla="*/ 460375 w 460389"/>
              <a:gd name="connsiteY4" fmla="*/ 162051 h 162135"/>
              <a:gd name="connsiteX5" fmla="*/ 352425 w 460389"/>
              <a:gd name="connsiteY5" fmla="*/ 120776 h 162135"/>
              <a:gd name="connsiteX6" fmla="*/ 247650 w 460389"/>
              <a:gd name="connsiteY6" fmla="*/ 85851 h 162135"/>
              <a:gd name="connsiteX7" fmla="*/ 311150 w 460389"/>
              <a:gd name="connsiteY7" fmla="*/ 92201 h 162135"/>
              <a:gd name="connsiteX8" fmla="*/ 215900 w 460389"/>
              <a:gd name="connsiteY8" fmla="*/ 44576 h 162135"/>
              <a:gd name="connsiteX9" fmla="*/ 288925 w 460389"/>
              <a:gd name="connsiteY9" fmla="*/ 60451 h 162135"/>
              <a:gd name="connsiteX10" fmla="*/ 0 w 460389"/>
              <a:gd name="connsiteY10" fmla="*/ 126 h 162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0389" h="162135">
                <a:moveTo>
                  <a:pt x="0" y="126"/>
                </a:moveTo>
                <a:cubicBezTo>
                  <a:pt x="0" y="3301"/>
                  <a:pt x="257175" y="64684"/>
                  <a:pt x="288925" y="79501"/>
                </a:cubicBezTo>
                <a:cubicBezTo>
                  <a:pt x="320675" y="94318"/>
                  <a:pt x="178858" y="80559"/>
                  <a:pt x="190500" y="89026"/>
                </a:cubicBezTo>
                <a:cubicBezTo>
                  <a:pt x="202142" y="97493"/>
                  <a:pt x="313796" y="118130"/>
                  <a:pt x="358775" y="130301"/>
                </a:cubicBezTo>
                <a:cubicBezTo>
                  <a:pt x="403754" y="142472"/>
                  <a:pt x="461433" y="163639"/>
                  <a:pt x="460375" y="162051"/>
                </a:cubicBezTo>
                <a:cubicBezTo>
                  <a:pt x="459317" y="160463"/>
                  <a:pt x="387879" y="133476"/>
                  <a:pt x="352425" y="120776"/>
                </a:cubicBezTo>
                <a:cubicBezTo>
                  <a:pt x="316971" y="108076"/>
                  <a:pt x="254529" y="90613"/>
                  <a:pt x="247650" y="85851"/>
                </a:cubicBezTo>
                <a:cubicBezTo>
                  <a:pt x="240771" y="81089"/>
                  <a:pt x="316442" y="99080"/>
                  <a:pt x="311150" y="92201"/>
                </a:cubicBezTo>
                <a:cubicBezTo>
                  <a:pt x="305858" y="85322"/>
                  <a:pt x="219604" y="49868"/>
                  <a:pt x="215900" y="44576"/>
                </a:cubicBezTo>
                <a:cubicBezTo>
                  <a:pt x="212196" y="39284"/>
                  <a:pt x="323321" y="66272"/>
                  <a:pt x="288925" y="60451"/>
                </a:cubicBezTo>
                <a:cubicBezTo>
                  <a:pt x="254529" y="54630"/>
                  <a:pt x="0" y="-3049"/>
                  <a:pt x="0" y="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5E7B8371-2EF5-4CEA-4DDC-1D05638F58E2}"/>
              </a:ext>
            </a:extLst>
          </p:cNvPr>
          <p:cNvSpPr/>
          <p:nvPr/>
        </p:nvSpPr>
        <p:spPr>
          <a:xfrm>
            <a:off x="5032375" y="6705600"/>
            <a:ext cx="289272" cy="82550"/>
          </a:xfrm>
          <a:custGeom>
            <a:avLst/>
            <a:gdLst>
              <a:gd name="connsiteX0" fmla="*/ 0 w 289272"/>
              <a:gd name="connsiteY0" fmla="*/ 0 h 82550"/>
              <a:gd name="connsiteX1" fmla="*/ 161925 w 289272"/>
              <a:gd name="connsiteY1" fmla="*/ 53975 h 82550"/>
              <a:gd name="connsiteX2" fmla="*/ 120650 w 289272"/>
              <a:gd name="connsiteY2" fmla="*/ 63500 h 82550"/>
              <a:gd name="connsiteX3" fmla="*/ 288925 w 289272"/>
              <a:gd name="connsiteY3" fmla="*/ 82550 h 82550"/>
              <a:gd name="connsiteX4" fmla="*/ 165100 w 289272"/>
              <a:gd name="connsiteY4" fmla="*/ 63500 h 82550"/>
              <a:gd name="connsiteX5" fmla="*/ 180975 w 289272"/>
              <a:gd name="connsiteY5" fmla="*/ 50800 h 82550"/>
              <a:gd name="connsiteX6" fmla="*/ 200025 w 289272"/>
              <a:gd name="connsiteY6" fmla="*/ 53975 h 82550"/>
              <a:gd name="connsiteX7" fmla="*/ 0 w 289272"/>
              <a:gd name="connsiteY7" fmla="*/ 0 h 8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9272" h="82550">
                <a:moveTo>
                  <a:pt x="0" y="0"/>
                </a:moveTo>
                <a:cubicBezTo>
                  <a:pt x="70908" y="21696"/>
                  <a:pt x="141817" y="43392"/>
                  <a:pt x="161925" y="53975"/>
                </a:cubicBezTo>
                <a:cubicBezTo>
                  <a:pt x="182033" y="64558"/>
                  <a:pt x="99483" y="58738"/>
                  <a:pt x="120650" y="63500"/>
                </a:cubicBezTo>
                <a:cubicBezTo>
                  <a:pt x="141817" y="68262"/>
                  <a:pt x="281517" y="82550"/>
                  <a:pt x="288925" y="82550"/>
                </a:cubicBezTo>
                <a:cubicBezTo>
                  <a:pt x="296333" y="82550"/>
                  <a:pt x="183092" y="68792"/>
                  <a:pt x="165100" y="63500"/>
                </a:cubicBezTo>
                <a:cubicBezTo>
                  <a:pt x="147108" y="58208"/>
                  <a:pt x="175154" y="52388"/>
                  <a:pt x="180975" y="50800"/>
                </a:cubicBezTo>
                <a:cubicBezTo>
                  <a:pt x="186796" y="49213"/>
                  <a:pt x="200025" y="53975"/>
                  <a:pt x="200025" y="539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3CBA820B-45B8-C27D-AA29-F3C6570967F9}"/>
              </a:ext>
            </a:extLst>
          </p:cNvPr>
          <p:cNvSpPr/>
          <p:nvPr/>
        </p:nvSpPr>
        <p:spPr>
          <a:xfrm>
            <a:off x="4877331" y="6750043"/>
            <a:ext cx="395638" cy="69857"/>
          </a:xfrm>
          <a:custGeom>
            <a:avLst/>
            <a:gdLst>
              <a:gd name="connsiteX0" fmla="*/ 91544 w 395638"/>
              <a:gd name="connsiteY0" fmla="*/ 7 h 69857"/>
              <a:gd name="connsiteX1" fmla="*/ 272519 w 395638"/>
              <a:gd name="connsiteY1" fmla="*/ 34932 h 69857"/>
              <a:gd name="connsiteX2" fmla="*/ 215369 w 395638"/>
              <a:gd name="connsiteY2" fmla="*/ 38107 h 69857"/>
              <a:gd name="connsiteX3" fmla="*/ 2644 w 395638"/>
              <a:gd name="connsiteY3" fmla="*/ 69857 h 69857"/>
              <a:gd name="connsiteX4" fmla="*/ 380469 w 395638"/>
              <a:gd name="connsiteY4" fmla="*/ 38107 h 69857"/>
              <a:gd name="connsiteX5" fmla="*/ 297919 w 395638"/>
              <a:gd name="connsiteY5" fmla="*/ 38107 h 69857"/>
              <a:gd name="connsiteX6" fmla="*/ 91544 w 395638"/>
              <a:gd name="connsiteY6" fmla="*/ 7 h 69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5638" h="69857">
                <a:moveTo>
                  <a:pt x="91544" y="7"/>
                </a:moveTo>
                <a:cubicBezTo>
                  <a:pt x="87311" y="-522"/>
                  <a:pt x="251882" y="28582"/>
                  <a:pt x="272519" y="34932"/>
                </a:cubicBezTo>
                <a:cubicBezTo>
                  <a:pt x="293156" y="41282"/>
                  <a:pt x="260348" y="32286"/>
                  <a:pt x="215369" y="38107"/>
                </a:cubicBezTo>
                <a:cubicBezTo>
                  <a:pt x="170390" y="43928"/>
                  <a:pt x="-24873" y="69857"/>
                  <a:pt x="2644" y="69857"/>
                </a:cubicBezTo>
                <a:cubicBezTo>
                  <a:pt x="30161" y="69857"/>
                  <a:pt x="331257" y="43399"/>
                  <a:pt x="380469" y="38107"/>
                </a:cubicBezTo>
                <a:cubicBezTo>
                  <a:pt x="429681" y="32815"/>
                  <a:pt x="347661" y="43399"/>
                  <a:pt x="297919" y="38107"/>
                </a:cubicBezTo>
                <a:cubicBezTo>
                  <a:pt x="248177" y="32815"/>
                  <a:pt x="95777" y="536"/>
                  <a:pt x="91544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687EA96E-314F-2721-913B-97A3CEB535BD}"/>
              </a:ext>
            </a:extLst>
          </p:cNvPr>
          <p:cNvSpPr/>
          <p:nvPr/>
        </p:nvSpPr>
        <p:spPr>
          <a:xfrm>
            <a:off x="5460955" y="6635691"/>
            <a:ext cx="407881" cy="197951"/>
          </a:xfrm>
          <a:custGeom>
            <a:avLst/>
            <a:gdLst>
              <a:gd name="connsiteX0" fmla="*/ 45 w 407881"/>
              <a:gd name="connsiteY0" fmla="*/ 59 h 197951"/>
              <a:gd name="connsiteX1" fmla="*/ 257220 w 407881"/>
              <a:gd name="connsiteY1" fmla="*/ 108009 h 197951"/>
              <a:gd name="connsiteX2" fmla="*/ 231820 w 407881"/>
              <a:gd name="connsiteY2" fmla="*/ 108009 h 197951"/>
              <a:gd name="connsiteX3" fmla="*/ 403270 w 407881"/>
              <a:gd name="connsiteY3" fmla="*/ 196909 h 197951"/>
              <a:gd name="connsiteX4" fmla="*/ 342945 w 407881"/>
              <a:gd name="connsiteY4" fmla="*/ 152459 h 197951"/>
              <a:gd name="connsiteX5" fmla="*/ 174670 w 407881"/>
              <a:gd name="connsiteY5" fmla="*/ 88959 h 197951"/>
              <a:gd name="connsiteX6" fmla="*/ 273095 w 407881"/>
              <a:gd name="connsiteY6" fmla="*/ 108009 h 197951"/>
              <a:gd name="connsiteX7" fmla="*/ 203245 w 407881"/>
              <a:gd name="connsiteY7" fmla="*/ 79434 h 197951"/>
              <a:gd name="connsiteX8" fmla="*/ 279445 w 407881"/>
              <a:gd name="connsiteY8" fmla="*/ 92134 h 197951"/>
              <a:gd name="connsiteX9" fmla="*/ 45 w 407881"/>
              <a:gd name="connsiteY9" fmla="*/ 59 h 19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7881" h="197951">
                <a:moveTo>
                  <a:pt x="45" y="59"/>
                </a:moveTo>
                <a:cubicBezTo>
                  <a:pt x="-3659" y="2705"/>
                  <a:pt x="218591" y="90017"/>
                  <a:pt x="257220" y="108009"/>
                </a:cubicBezTo>
                <a:cubicBezTo>
                  <a:pt x="295849" y="126001"/>
                  <a:pt x="207478" y="93192"/>
                  <a:pt x="231820" y="108009"/>
                </a:cubicBezTo>
                <a:cubicBezTo>
                  <a:pt x="256162" y="122826"/>
                  <a:pt x="384749" y="189501"/>
                  <a:pt x="403270" y="196909"/>
                </a:cubicBezTo>
                <a:cubicBezTo>
                  <a:pt x="421791" y="204317"/>
                  <a:pt x="381045" y="170451"/>
                  <a:pt x="342945" y="152459"/>
                </a:cubicBezTo>
                <a:cubicBezTo>
                  <a:pt x="304845" y="134467"/>
                  <a:pt x="186312" y="96367"/>
                  <a:pt x="174670" y="88959"/>
                </a:cubicBezTo>
                <a:cubicBezTo>
                  <a:pt x="163028" y="81551"/>
                  <a:pt x="268333" y="109596"/>
                  <a:pt x="273095" y="108009"/>
                </a:cubicBezTo>
                <a:cubicBezTo>
                  <a:pt x="277857" y="106422"/>
                  <a:pt x="202187" y="82080"/>
                  <a:pt x="203245" y="79434"/>
                </a:cubicBezTo>
                <a:cubicBezTo>
                  <a:pt x="204303" y="76788"/>
                  <a:pt x="308020" y="101130"/>
                  <a:pt x="279445" y="92134"/>
                </a:cubicBezTo>
                <a:cubicBezTo>
                  <a:pt x="250870" y="83138"/>
                  <a:pt x="3749" y="-2587"/>
                  <a:pt x="45" y="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2C887ED4-59F0-9E71-89A8-96997BC048C3}"/>
              </a:ext>
            </a:extLst>
          </p:cNvPr>
          <p:cNvSpPr/>
          <p:nvPr/>
        </p:nvSpPr>
        <p:spPr>
          <a:xfrm>
            <a:off x="6254583" y="6718293"/>
            <a:ext cx="241423" cy="211340"/>
          </a:xfrm>
          <a:custGeom>
            <a:avLst/>
            <a:gdLst>
              <a:gd name="connsiteX0" fmla="*/ 167 w 241423"/>
              <a:gd name="connsiteY0" fmla="*/ 7 h 211340"/>
              <a:gd name="connsiteX1" fmla="*/ 136692 w 241423"/>
              <a:gd name="connsiteY1" fmla="*/ 130182 h 211340"/>
              <a:gd name="connsiteX2" fmla="*/ 120817 w 241423"/>
              <a:gd name="connsiteY2" fmla="*/ 98432 h 211340"/>
              <a:gd name="connsiteX3" fmla="*/ 238292 w 241423"/>
              <a:gd name="connsiteY3" fmla="*/ 209557 h 211340"/>
              <a:gd name="connsiteX4" fmla="*/ 200192 w 241423"/>
              <a:gd name="connsiteY4" fmla="*/ 161932 h 211340"/>
              <a:gd name="connsiteX5" fmla="*/ 120817 w 241423"/>
              <a:gd name="connsiteY5" fmla="*/ 95257 h 211340"/>
              <a:gd name="connsiteX6" fmla="*/ 168442 w 241423"/>
              <a:gd name="connsiteY6" fmla="*/ 136532 h 211340"/>
              <a:gd name="connsiteX7" fmla="*/ 167 w 241423"/>
              <a:gd name="connsiteY7" fmla="*/ 7 h 211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1423" h="211340">
                <a:moveTo>
                  <a:pt x="167" y="7"/>
                </a:moveTo>
                <a:cubicBezTo>
                  <a:pt x="-5124" y="-1051"/>
                  <a:pt x="116584" y="113778"/>
                  <a:pt x="136692" y="130182"/>
                </a:cubicBezTo>
                <a:cubicBezTo>
                  <a:pt x="156800" y="146586"/>
                  <a:pt x="103884" y="85203"/>
                  <a:pt x="120817" y="98432"/>
                </a:cubicBezTo>
                <a:cubicBezTo>
                  <a:pt x="137750" y="111661"/>
                  <a:pt x="225063" y="198974"/>
                  <a:pt x="238292" y="209557"/>
                </a:cubicBezTo>
                <a:cubicBezTo>
                  <a:pt x="251521" y="220140"/>
                  <a:pt x="219771" y="180982"/>
                  <a:pt x="200192" y="161932"/>
                </a:cubicBezTo>
                <a:cubicBezTo>
                  <a:pt x="180613" y="142882"/>
                  <a:pt x="126109" y="99490"/>
                  <a:pt x="120817" y="95257"/>
                </a:cubicBezTo>
                <a:cubicBezTo>
                  <a:pt x="115525" y="91024"/>
                  <a:pt x="185905" y="149232"/>
                  <a:pt x="168442" y="136532"/>
                </a:cubicBezTo>
                <a:cubicBezTo>
                  <a:pt x="150980" y="123832"/>
                  <a:pt x="5458" y="1065"/>
                  <a:pt x="167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34977EEF-9845-8A41-C9B7-D7C214F0709A}"/>
              </a:ext>
            </a:extLst>
          </p:cNvPr>
          <p:cNvSpPr/>
          <p:nvPr/>
        </p:nvSpPr>
        <p:spPr>
          <a:xfrm>
            <a:off x="6886505" y="7050644"/>
            <a:ext cx="416563" cy="356265"/>
          </a:xfrm>
          <a:custGeom>
            <a:avLst/>
            <a:gdLst>
              <a:gd name="connsiteX0" fmla="*/ 415995 w 416563"/>
              <a:gd name="connsiteY0" fmla="*/ 1031 h 356265"/>
              <a:gd name="connsiteX1" fmla="*/ 79445 w 416563"/>
              <a:gd name="connsiteY1" fmla="*/ 162956 h 356265"/>
              <a:gd name="connsiteX2" fmla="*/ 146120 w 416563"/>
              <a:gd name="connsiteY2" fmla="*/ 147081 h 356265"/>
              <a:gd name="connsiteX3" fmla="*/ 50870 w 416563"/>
              <a:gd name="connsiteY3" fmla="*/ 194706 h 356265"/>
              <a:gd name="connsiteX4" fmla="*/ 15945 w 416563"/>
              <a:gd name="connsiteY4" fmla="*/ 248681 h 356265"/>
              <a:gd name="connsiteX5" fmla="*/ 12770 w 416563"/>
              <a:gd name="connsiteY5" fmla="*/ 305831 h 356265"/>
              <a:gd name="connsiteX6" fmla="*/ 70 w 416563"/>
              <a:gd name="connsiteY6" fmla="*/ 226456 h 356265"/>
              <a:gd name="connsiteX7" fmla="*/ 19120 w 416563"/>
              <a:gd name="connsiteY7" fmla="*/ 353456 h 356265"/>
              <a:gd name="connsiteX8" fmla="*/ 19120 w 416563"/>
              <a:gd name="connsiteY8" fmla="*/ 299481 h 356265"/>
              <a:gd name="connsiteX9" fmla="*/ 38170 w 416563"/>
              <a:gd name="connsiteY9" fmla="*/ 131206 h 356265"/>
              <a:gd name="connsiteX10" fmla="*/ 34995 w 416563"/>
              <a:gd name="connsiteY10" fmla="*/ 194706 h 356265"/>
              <a:gd name="connsiteX11" fmla="*/ 187395 w 416563"/>
              <a:gd name="connsiteY11" fmla="*/ 74056 h 356265"/>
              <a:gd name="connsiteX12" fmla="*/ 79445 w 416563"/>
              <a:gd name="connsiteY12" fmla="*/ 140731 h 356265"/>
              <a:gd name="connsiteX13" fmla="*/ 250895 w 416563"/>
              <a:gd name="connsiteY13" fmla="*/ 77231 h 356265"/>
              <a:gd name="connsiteX14" fmla="*/ 161995 w 416563"/>
              <a:gd name="connsiteY14" fmla="*/ 93106 h 356265"/>
              <a:gd name="connsiteX15" fmla="*/ 415995 w 416563"/>
              <a:gd name="connsiteY15" fmla="*/ 1031 h 356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16563" h="356265">
                <a:moveTo>
                  <a:pt x="415995" y="1031"/>
                </a:moveTo>
                <a:cubicBezTo>
                  <a:pt x="402237" y="12673"/>
                  <a:pt x="124424" y="138614"/>
                  <a:pt x="79445" y="162956"/>
                </a:cubicBezTo>
                <a:cubicBezTo>
                  <a:pt x="34466" y="187298"/>
                  <a:pt x="150882" y="141789"/>
                  <a:pt x="146120" y="147081"/>
                </a:cubicBezTo>
                <a:cubicBezTo>
                  <a:pt x="141357" y="152373"/>
                  <a:pt x="72566" y="177773"/>
                  <a:pt x="50870" y="194706"/>
                </a:cubicBezTo>
                <a:cubicBezTo>
                  <a:pt x="29174" y="211639"/>
                  <a:pt x="22295" y="230160"/>
                  <a:pt x="15945" y="248681"/>
                </a:cubicBezTo>
                <a:cubicBezTo>
                  <a:pt x="9595" y="267202"/>
                  <a:pt x="15416" y="309535"/>
                  <a:pt x="12770" y="305831"/>
                </a:cubicBezTo>
                <a:cubicBezTo>
                  <a:pt x="10124" y="302127"/>
                  <a:pt x="-988" y="218519"/>
                  <a:pt x="70" y="226456"/>
                </a:cubicBezTo>
                <a:cubicBezTo>
                  <a:pt x="1128" y="234393"/>
                  <a:pt x="15945" y="341285"/>
                  <a:pt x="19120" y="353456"/>
                </a:cubicBezTo>
                <a:cubicBezTo>
                  <a:pt x="22295" y="365627"/>
                  <a:pt x="15945" y="336523"/>
                  <a:pt x="19120" y="299481"/>
                </a:cubicBezTo>
                <a:cubicBezTo>
                  <a:pt x="22295" y="262439"/>
                  <a:pt x="35524" y="148669"/>
                  <a:pt x="38170" y="131206"/>
                </a:cubicBezTo>
                <a:cubicBezTo>
                  <a:pt x="40816" y="113743"/>
                  <a:pt x="10124" y="204231"/>
                  <a:pt x="34995" y="194706"/>
                </a:cubicBezTo>
                <a:cubicBezTo>
                  <a:pt x="59866" y="185181"/>
                  <a:pt x="179987" y="83052"/>
                  <a:pt x="187395" y="74056"/>
                </a:cubicBezTo>
                <a:cubicBezTo>
                  <a:pt x="194803" y="65060"/>
                  <a:pt x="68862" y="140202"/>
                  <a:pt x="79445" y="140731"/>
                </a:cubicBezTo>
                <a:cubicBezTo>
                  <a:pt x="90028" y="141260"/>
                  <a:pt x="237137" y="85169"/>
                  <a:pt x="250895" y="77231"/>
                </a:cubicBezTo>
                <a:cubicBezTo>
                  <a:pt x="264653" y="69294"/>
                  <a:pt x="134478" y="106335"/>
                  <a:pt x="161995" y="93106"/>
                </a:cubicBezTo>
                <a:cubicBezTo>
                  <a:pt x="189512" y="79877"/>
                  <a:pt x="429753" y="-10611"/>
                  <a:pt x="415995" y="10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C0BF76B0-5EC4-4F84-35F4-39D7F08C94A6}"/>
              </a:ext>
            </a:extLst>
          </p:cNvPr>
          <p:cNvSpPr/>
          <p:nvPr/>
        </p:nvSpPr>
        <p:spPr>
          <a:xfrm>
            <a:off x="6976035" y="7111700"/>
            <a:ext cx="386798" cy="228916"/>
          </a:xfrm>
          <a:custGeom>
            <a:avLst/>
            <a:gdLst>
              <a:gd name="connsiteX0" fmla="*/ 386790 w 386798"/>
              <a:gd name="connsiteY0" fmla="*/ 300 h 228916"/>
              <a:gd name="connsiteX1" fmla="*/ 155015 w 386798"/>
              <a:gd name="connsiteY1" fmla="*/ 51100 h 228916"/>
              <a:gd name="connsiteX2" fmla="*/ 266140 w 386798"/>
              <a:gd name="connsiteY2" fmla="*/ 54275 h 228916"/>
              <a:gd name="connsiteX3" fmla="*/ 101040 w 386798"/>
              <a:gd name="connsiteY3" fmla="*/ 101900 h 228916"/>
              <a:gd name="connsiteX4" fmla="*/ 40715 w 386798"/>
              <a:gd name="connsiteY4" fmla="*/ 152700 h 228916"/>
              <a:gd name="connsiteX5" fmla="*/ 104215 w 386798"/>
              <a:gd name="connsiteY5" fmla="*/ 120950 h 228916"/>
              <a:gd name="connsiteX6" fmla="*/ 21665 w 386798"/>
              <a:gd name="connsiteY6" fmla="*/ 155875 h 228916"/>
              <a:gd name="connsiteX7" fmla="*/ 72465 w 386798"/>
              <a:gd name="connsiteY7" fmla="*/ 140000 h 228916"/>
              <a:gd name="connsiteX8" fmla="*/ 47065 w 386798"/>
              <a:gd name="connsiteY8" fmla="*/ 171750 h 228916"/>
              <a:gd name="connsiteX9" fmla="*/ 81990 w 386798"/>
              <a:gd name="connsiteY9" fmla="*/ 187625 h 228916"/>
              <a:gd name="connsiteX10" fmla="*/ 2615 w 386798"/>
              <a:gd name="connsiteY10" fmla="*/ 209850 h 228916"/>
              <a:gd name="connsiteX11" fmla="*/ 196290 w 386798"/>
              <a:gd name="connsiteY11" fmla="*/ 228900 h 228916"/>
              <a:gd name="connsiteX12" fmla="*/ 101040 w 386798"/>
              <a:gd name="connsiteY12" fmla="*/ 206675 h 228916"/>
              <a:gd name="connsiteX13" fmla="*/ 47065 w 386798"/>
              <a:gd name="connsiteY13" fmla="*/ 184450 h 228916"/>
              <a:gd name="connsiteX14" fmla="*/ 120090 w 386798"/>
              <a:gd name="connsiteY14" fmla="*/ 105075 h 228916"/>
              <a:gd name="connsiteX15" fmla="*/ 18490 w 386798"/>
              <a:gd name="connsiteY15" fmla="*/ 105075 h 228916"/>
              <a:gd name="connsiteX16" fmla="*/ 183590 w 386798"/>
              <a:gd name="connsiteY16" fmla="*/ 89200 h 228916"/>
              <a:gd name="connsiteX17" fmla="*/ 145490 w 386798"/>
              <a:gd name="connsiteY17" fmla="*/ 32050 h 228916"/>
              <a:gd name="connsiteX18" fmla="*/ 386790 w 386798"/>
              <a:gd name="connsiteY18" fmla="*/ 300 h 22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6798" h="228916">
                <a:moveTo>
                  <a:pt x="386790" y="300"/>
                </a:moveTo>
                <a:cubicBezTo>
                  <a:pt x="388377" y="3475"/>
                  <a:pt x="175123" y="42104"/>
                  <a:pt x="155015" y="51100"/>
                </a:cubicBezTo>
                <a:cubicBezTo>
                  <a:pt x="134907" y="60096"/>
                  <a:pt x="275136" y="45808"/>
                  <a:pt x="266140" y="54275"/>
                </a:cubicBezTo>
                <a:cubicBezTo>
                  <a:pt x="257144" y="62742"/>
                  <a:pt x="138611" y="85496"/>
                  <a:pt x="101040" y="101900"/>
                </a:cubicBezTo>
                <a:cubicBezTo>
                  <a:pt x="63469" y="118304"/>
                  <a:pt x="40186" y="149525"/>
                  <a:pt x="40715" y="152700"/>
                </a:cubicBezTo>
                <a:cubicBezTo>
                  <a:pt x="41244" y="155875"/>
                  <a:pt x="107390" y="120421"/>
                  <a:pt x="104215" y="120950"/>
                </a:cubicBezTo>
                <a:cubicBezTo>
                  <a:pt x="101040" y="121479"/>
                  <a:pt x="26957" y="152700"/>
                  <a:pt x="21665" y="155875"/>
                </a:cubicBezTo>
                <a:cubicBezTo>
                  <a:pt x="16373" y="159050"/>
                  <a:pt x="68232" y="137354"/>
                  <a:pt x="72465" y="140000"/>
                </a:cubicBezTo>
                <a:cubicBezTo>
                  <a:pt x="76698" y="142646"/>
                  <a:pt x="45477" y="163812"/>
                  <a:pt x="47065" y="171750"/>
                </a:cubicBezTo>
                <a:cubicBezTo>
                  <a:pt x="48653" y="179688"/>
                  <a:pt x="89398" y="181275"/>
                  <a:pt x="81990" y="187625"/>
                </a:cubicBezTo>
                <a:cubicBezTo>
                  <a:pt x="74582" y="193975"/>
                  <a:pt x="-16435" y="202971"/>
                  <a:pt x="2615" y="209850"/>
                </a:cubicBezTo>
                <a:cubicBezTo>
                  <a:pt x="21665" y="216729"/>
                  <a:pt x="179886" y="229429"/>
                  <a:pt x="196290" y="228900"/>
                </a:cubicBezTo>
                <a:cubicBezTo>
                  <a:pt x="212694" y="228371"/>
                  <a:pt x="125911" y="214083"/>
                  <a:pt x="101040" y="206675"/>
                </a:cubicBezTo>
                <a:cubicBezTo>
                  <a:pt x="76169" y="199267"/>
                  <a:pt x="43890" y="201383"/>
                  <a:pt x="47065" y="184450"/>
                </a:cubicBezTo>
                <a:cubicBezTo>
                  <a:pt x="50240" y="167517"/>
                  <a:pt x="124852" y="118304"/>
                  <a:pt x="120090" y="105075"/>
                </a:cubicBezTo>
                <a:cubicBezTo>
                  <a:pt x="115328" y="91846"/>
                  <a:pt x="7907" y="107721"/>
                  <a:pt x="18490" y="105075"/>
                </a:cubicBezTo>
                <a:cubicBezTo>
                  <a:pt x="29073" y="102429"/>
                  <a:pt x="162423" y="101371"/>
                  <a:pt x="183590" y="89200"/>
                </a:cubicBezTo>
                <a:cubicBezTo>
                  <a:pt x="204757" y="77029"/>
                  <a:pt x="116386" y="44221"/>
                  <a:pt x="145490" y="32050"/>
                </a:cubicBezTo>
                <a:cubicBezTo>
                  <a:pt x="174594" y="19879"/>
                  <a:pt x="385203" y="-2875"/>
                  <a:pt x="386790" y="3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B1975C2E-662F-59B7-BCA0-CC7D3EFF2A38}"/>
              </a:ext>
            </a:extLst>
          </p:cNvPr>
          <p:cNvSpPr/>
          <p:nvPr/>
        </p:nvSpPr>
        <p:spPr>
          <a:xfrm>
            <a:off x="6911719" y="7181307"/>
            <a:ext cx="122928" cy="165643"/>
          </a:xfrm>
          <a:custGeom>
            <a:avLst/>
            <a:gdLst>
              <a:gd name="connsiteX0" fmla="*/ 256 w 122928"/>
              <a:gd name="connsiteY0" fmla="*/ 543 h 165643"/>
              <a:gd name="connsiteX1" fmla="*/ 117731 w 122928"/>
              <a:gd name="connsiteY1" fmla="*/ 143418 h 165643"/>
              <a:gd name="connsiteX2" fmla="*/ 92331 w 122928"/>
              <a:gd name="connsiteY2" fmla="*/ 111668 h 165643"/>
              <a:gd name="connsiteX3" fmla="*/ 3431 w 122928"/>
              <a:gd name="connsiteY3" fmla="*/ 108493 h 165643"/>
              <a:gd name="connsiteX4" fmla="*/ 120906 w 122928"/>
              <a:gd name="connsiteY4" fmla="*/ 165643 h 165643"/>
              <a:gd name="connsiteX5" fmla="*/ 19306 w 122928"/>
              <a:gd name="connsiteY5" fmla="*/ 108493 h 165643"/>
              <a:gd name="connsiteX6" fmla="*/ 98681 w 122928"/>
              <a:gd name="connsiteY6" fmla="*/ 121193 h 165643"/>
              <a:gd name="connsiteX7" fmla="*/ 79631 w 122928"/>
              <a:gd name="connsiteY7" fmla="*/ 54518 h 165643"/>
              <a:gd name="connsiteX8" fmla="*/ 85981 w 122928"/>
              <a:gd name="connsiteY8" fmla="*/ 92618 h 165643"/>
              <a:gd name="connsiteX9" fmla="*/ 256 w 122928"/>
              <a:gd name="connsiteY9" fmla="*/ 543 h 165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2928" h="165643">
                <a:moveTo>
                  <a:pt x="256" y="543"/>
                </a:moveTo>
                <a:cubicBezTo>
                  <a:pt x="5548" y="9010"/>
                  <a:pt x="102385" y="124897"/>
                  <a:pt x="117731" y="143418"/>
                </a:cubicBezTo>
                <a:cubicBezTo>
                  <a:pt x="133077" y="161939"/>
                  <a:pt x="111381" y="117489"/>
                  <a:pt x="92331" y="111668"/>
                </a:cubicBezTo>
                <a:cubicBezTo>
                  <a:pt x="73281" y="105847"/>
                  <a:pt x="-1331" y="99497"/>
                  <a:pt x="3431" y="108493"/>
                </a:cubicBezTo>
                <a:cubicBezTo>
                  <a:pt x="8193" y="117489"/>
                  <a:pt x="118260" y="165643"/>
                  <a:pt x="120906" y="165643"/>
                </a:cubicBezTo>
                <a:cubicBezTo>
                  <a:pt x="123552" y="165643"/>
                  <a:pt x="23010" y="115901"/>
                  <a:pt x="19306" y="108493"/>
                </a:cubicBezTo>
                <a:cubicBezTo>
                  <a:pt x="15602" y="101085"/>
                  <a:pt x="88627" y="130189"/>
                  <a:pt x="98681" y="121193"/>
                </a:cubicBezTo>
                <a:cubicBezTo>
                  <a:pt x="108735" y="112197"/>
                  <a:pt x="81748" y="59280"/>
                  <a:pt x="79631" y="54518"/>
                </a:cubicBezTo>
                <a:cubicBezTo>
                  <a:pt x="77514" y="49756"/>
                  <a:pt x="98681" y="100026"/>
                  <a:pt x="85981" y="92618"/>
                </a:cubicBezTo>
                <a:cubicBezTo>
                  <a:pt x="73281" y="85210"/>
                  <a:pt x="-5036" y="-7924"/>
                  <a:pt x="256" y="5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ADDB3BAE-8DCE-437C-D381-9A0849060DA5}"/>
              </a:ext>
            </a:extLst>
          </p:cNvPr>
          <p:cNvSpPr/>
          <p:nvPr/>
        </p:nvSpPr>
        <p:spPr>
          <a:xfrm>
            <a:off x="6866428" y="7159619"/>
            <a:ext cx="74150" cy="265013"/>
          </a:xfrm>
          <a:custGeom>
            <a:avLst/>
            <a:gdLst>
              <a:gd name="connsiteX0" fmla="*/ 74122 w 74150"/>
              <a:gd name="connsiteY0" fmla="*/ 6 h 265013"/>
              <a:gd name="connsiteX1" fmla="*/ 10622 w 74150"/>
              <a:gd name="connsiteY1" fmla="*/ 123831 h 265013"/>
              <a:gd name="connsiteX2" fmla="*/ 29672 w 74150"/>
              <a:gd name="connsiteY2" fmla="*/ 111131 h 265013"/>
              <a:gd name="connsiteX3" fmla="*/ 10622 w 74150"/>
              <a:gd name="connsiteY3" fmla="*/ 146056 h 265013"/>
              <a:gd name="connsiteX4" fmla="*/ 29672 w 74150"/>
              <a:gd name="connsiteY4" fmla="*/ 260356 h 265013"/>
              <a:gd name="connsiteX5" fmla="*/ 26497 w 74150"/>
              <a:gd name="connsiteY5" fmla="*/ 231781 h 265013"/>
              <a:gd name="connsiteX6" fmla="*/ 1097 w 74150"/>
              <a:gd name="connsiteY6" fmla="*/ 130181 h 265013"/>
              <a:gd name="connsiteX7" fmla="*/ 74122 w 74150"/>
              <a:gd name="connsiteY7" fmla="*/ 6 h 26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150" h="265013">
                <a:moveTo>
                  <a:pt x="74122" y="6"/>
                </a:moveTo>
                <a:cubicBezTo>
                  <a:pt x="75710" y="-1052"/>
                  <a:pt x="10622" y="123831"/>
                  <a:pt x="10622" y="123831"/>
                </a:cubicBezTo>
                <a:cubicBezTo>
                  <a:pt x="3214" y="142352"/>
                  <a:pt x="29672" y="107427"/>
                  <a:pt x="29672" y="111131"/>
                </a:cubicBezTo>
                <a:cubicBezTo>
                  <a:pt x="29672" y="114835"/>
                  <a:pt x="10622" y="121185"/>
                  <a:pt x="10622" y="146056"/>
                </a:cubicBezTo>
                <a:cubicBezTo>
                  <a:pt x="10622" y="170927"/>
                  <a:pt x="27026" y="246069"/>
                  <a:pt x="29672" y="260356"/>
                </a:cubicBezTo>
                <a:cubicBezTo>
                  <a:pt x="32318" y="274643"/>
                  <a:pt x="31259" y="253477"/>
                  <a:pt x="26497" y="231781"/>
                </a:cubicBezTo>
                <a:cubicBezTo>
                  <a:pt x="21735" y="210085"/>
                  <a:pt x="-5782" y="163519"/>
                  <a:pt x="1097" y="130181"/>
                </a:cubicBezTo>
                <a:cubicBezTo>
                  <a:pt x="7976" y="96843"/>
                  <a:pt x="72534" y="1064"/>
                  <a:pt x="74122" y="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3CBB87A8-6F8B-CB8C-EC54-FF3D764E07DC}"/>
              </a:ext>
            </a:extLst>
          </p:cNvPr>
          <p:cNvSpPr/>
          <p:nvPr/>
        </p:nvSpPr>
        <p:spPr>
          <a:xfrm>
            <a:off x="7026243" y="7190267"/>
            <a:ext cx="239364" cy="137647"/>
          </a:xfrm>
          <a:custGeom>
            <a:avLst/>
            <a:gdLst>
              <a:gd name="connsiteX0" fmla="*/ 177832 w 239364"/>
              <a:gd name="connsiteY0" fmla="*/ 1108 h 137647"/>
              <a:gd name="connsiteX1" fmla="*/ 50832 w 239364"/>
              <a:gd name="connsiteY1" fmla="*/ 96358 h 137647"/>
              <a:gd name="connsiteX2" fmla="*/ 111157 w 239364"/>
              <a:gd name="connsiteY2" fmla="*/ 70958 h 137647"/>
              <a:gd name="connsiteX3" fmla="*/ 50832 w 239364"/>
              <a:gd name="connsiteY3" fmla="*/ 109058 h 137647"/>
              <a:gd name="connsiteX4" fmla="*/ 139732 w 239364"/>
              <a:gd name="connsiteY4" fmla="*/ 109058 h 137647"/>
              <a:gd name="connsiteX5" fmla="*/ 238157 w 239364"/>
              <a:gd name="connsiteY5" fmla="*/ 124933 h 137647"/>
              <a:gd name="connsiteX6" fmla="*/ 187357 w 239364"/>
              <a:gd name="connsiteY6" fmla="*/ 121758 h 137647"/>
              <a:gd name="connsiteX7" fmla="*/ 82582 w 239364"/>
              <a:gd name="connsiteY7" fmla="*/ 137633 h 137647"/>
              <a:gd name="connsiteX8" fmla="*/ 161957 w 239364"/>
              <a:gd name="connsiteY8" fmla="*/ 118583 h 137647"/>
              <a:gd name="connsiteX9" fmla="*/ 111157 w 239364"/>
              <a:gd name="connsiteY9" fmla="*/ 109058 h 137647"/>
              <a:gd name="connsiteX10" fmla="*/ 19082 w 239364"/>
              <a:gd name="connsiteY10" fmla="*/ 102708 h 137647"/>
              <a:gd name="connsiteX11" fmla="*/ 95282 w 239364"/>
              <a:gd name="connsiteY11" fmla="*/ 61433 h 137647"/>
              <a:gd name="connsiteX12" fmla="*/ 32 w 239364"/>
              <a:gd name="connsiteY12" fmla="*/ 32858 h 137647"/>
              <a:gd name="connsiteX13" fmla="*/ 85757 w 239364"/>
              <a:gd name="connsiteY13" fmla="*/ 42383 h 137647"/>
              <a:gd name="connsiteX14" fmla="*/ 177832 w 239364"/>
              <a:gd name="connsiteY14" fmla="*/ 1108 h 13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9364" h="137647">
                <a:moveTo>
                  <a:pt x="177832" y="1108"/>
                </a:moveTo>
                <a:cubicBezTo>
                  <a:pt x="172011" y="10104"/>
                  <a:pt x="61944" y="84716"/>
                  <a:pt x="50832" y="96358"/>
                </a:cubicBezTo>
                <a:cubicBezTo>
                  <a:pt x="39719" y="108000"/>
                  <a:pt x="111157" y="68841"/>
                  <a:pt x="111157" y="70958"/>
                </a:cubicBezTo>
                <a:cubicBezTo>
                  <a:pt x="111157" y="73075"/>
                  <a:pt x="46070" y="102708"/>
                  <a:pt x="50832" y="109058"/>
                </a:cubicBezTo>
                <a:cubicBezTo>
                  <a:pt x="55594" y="115408"/>
                  <a:pt x="108511" y="106412"/>
                  <a:pt x="139732" y="109058"/>
                </a:cubicBezTo>
                <a:cubicBezTo>
                  <a:pt x="170953" y="111704"/>
                  <a:pt x="230220" y="122816"/>
                  <a:pt x="238157" y="124933"/>
                </a:cubicBezTo>
                <a:cubicBezTo>
                  <a:pt x="246094" y="127050"/>
                  <a:pt x="213286" y="119641"/>
                  <a:pt x="187357" y="121758"/>
                </a:cubicBezTo>
                <a:cubicBezTo>
                  <a:pt x="161428" y="123875"/>
                  <a:pt x="86815" y="138162"/>
                  <a:pt x="82582" y="137633"/>
                </a:cubicBezTo>
                <a:cubicBezTo>
                  <a:pt x="78349" y="137104"/>
                  <a:pt x="157195" y="123345"/>
                  <a:pt x="161957" y="118583"/>
                </a:cubicBezTo>
                <a:cubicBezTo>
                  <a:pt x="166719" y="113821"/>
                  <a:pt x="134969" y="111704"/>
                  <a:pt x="111157" y="109058"/>
                </a:cubicBezTo>
                <a:cubicBezTo>
                  <a:pt x="87345" y="106412"/>
                  <a:pt x="21728" y="110645"/>
                  <a:pt x="19082" y="102708"/>
                </a:cubicBezTo>
                <a:cubicBezTo>
                  <a:pt x="16436" y="94771"/>
                  <a:pt x="98457" y="73075"/>
                  <a:pt x="95282" y="61433"/>
                </a:cubicBezTo>
                <a:cubicBezTo>
                  <a:pt x="92107" y="49791"/>
                  <a:pt x="1619" y="36033"/>
                  <a:pt x="32" y="32858"/>
                </a:cubicBezTo>
                <a:cubicBezTo>
                  <a:pt x="-1555" y="29683"/>
                  <a:pt x="55595" y="43970"/>
                  <a:pt x="85757" y="42383"/>
                </a:cubicBezTo>
                <a:cubicBezTo>
                  <a:pt x="115919" y="40796"/>
                  <a:pt x="183653" y="-7888"/>
                  <a:pt x="177832" y="1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76F1846F-5CF7-73DB-8EEA-8553F778C27F}"/>
              </a:ext>
            </a:extLst>
          </p:cNvPr>
          <p:cNvSpPr/>
          <p:nvPr/>
        </p:nvSpPr>
        <p:spPr>
          <a:xfrm>
            <a:off x="7204009" y="7219651"/>
            <a:ext cx="321131" cy="99946"/>
          </a:xfrm>
          <a:custGeom>
            <a:avLst/>
            <a:gdLst>
              <a:gd name="connsiteX0" fmla="*/ 266766 w 321131"/>
              <a:gd name="connsiteY0" fmla="*/ 299 h 99946"/>
              <a:gd name="connsiteX1" fmla="*/ 304866 w 321131"/>
              <a:gd name="connsiteY1" fmla="*/ 76499 h 99946"/>
              <a:gd name="connsiteX2" fmla="*/ 212791 w 321131"/>
              <a:gd name="connsiteY2" fmla="*/ 82849 h 99946"/>
              <a:gd name="connsiteX3" fmla="*/ 269941 w 321131"/>
              <a:gd name="connsiteY3" fmla="*/ 95549 h 99946"/>
              <a:gd name="connsiteX4" fmla="*/ 133416 w 321131"/>
              <a:gd name="connsiteY4" fmla="*/ 89199 h 99946"/>
              <a:gd name="connsiteX5" fmla="*/ 177866 w 321131"/>
              <a:gd name="connsiteY5" fmla="*/ 95549 h 99946"/>
              <a:gd name="connsiteX6" fmla="*/ 66 w 321131"/>
              <a:gd name="connsiteY6" fmla="*/ 92374 h 99946"/>
              <a:gd name="connsiteX7" fmla="*/ 158816 w 321131"/>
              <a:gd name="connsiteY7" fmla="*/ 98724 h 99946"/>
              <a:gd name="connsiteX8" fmla="*/ 301691 w 321131"/>
              <a:gd name="connsiteY8" fmla="*/ 98724 h 99946"/>
              <a:gd name="connsiteX9" fmla="*/ 320741 w 321131"/>
              <a:gd name="connsiteY9" fmla="*/ 86024 h 99946"/>
              <a:gd name="connsiteX10" fmla="*/ 311216 w 321131"/>
              <a:gd name="connsiteY10" fmla="*/ 51099 h 99946"/>
              <a:gd name="connsiteX11" fmla="*/ 266766 w 321131"/>
              <a:gd name="connsiteY11" fmla="*/ 299 h 99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1131" h="99946">
                <a:moveTo>
                  <a:pt x="266766" y="299"/>
                </a:moveTo>
                <a:cubicBezTo>
                  <a:pt x="265708" y="4532"/>
                  <a:pt x="313862" y="62741"/>
                  <a:pt x="304866" y="76499"/>
                </a:cubicBezTo>
                <a:cubicBezTo>
                  <a:pt x="295870" y="90257"/>
                  <a:pt x="218612" y="79674"/>
                  <a:pt x="212791" y="82849"/>
                </a:cubicBezTo>
                <a:cubicBezTo>
                  <a:pt x="206970" y="86024"/>
                  <a:pt x="283170" y="94491"/>
                  <a:pt x="269941" y="95549"/>
                </a:cubicBezTo>
                <a:cubicBezTo>
                  <a:pt x="256712" y="96607"/>
                  <a:pt x="148762" y="89199"/>
                  <a:pt x="133416" y="89199"/>
                </a:cubicBezTo>
                <a:cubicBezTo>
                  <a:pt x="118070" y="89199"/>
                  <a:pt x="177866" y="95549"/>
                  <a:pt x="177866" y="95549"/>
                </a:cubicBezTo>
                <a:lnTo>
                  <a:pt x="66" y="92374"/>
                </a:lnTo>
                <a:cubicBezTo>
                  <a:pt x="-3109" y="92903"/>
                  <a:pt x="108545" y="97666"/>
                  <a:pt x="158816" y="98724"/>
                </a:cubicBezTo>
                <a:cubicBezTo>
                  <a:pt x="209087" y="99782"/>
                  <a:pt x="274704" y="100841"/>
                  <a:pt x="301691" y="98724"/>
                </a:cubicBezTo>
                <a:cubicBezTo>
                  <a:pt x="328679" y="96607"/>
                  <a:pt x="319153" y="93962"/>
                  <a:pt x="320741" y="86024"/>
                </a:cubicBezTo>
                <a:cubicBezTo>
                  <a:pt x="322329" y="78086"/>
                  <a:pt x="318095" y="64328"/>
                  <a:pt x="311216" y="51099"/>
                </a:cubicBezTo>
                <a:cubicBezTo>
                  <a:pt x="304337" y="37870"/>
                  <a:pt x="267824" y="-3934"/>
                  <a:pt x="266766" y="2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7BCE6331-0704-A43A-DCEA-51C2B8EE46C2}"/>
              </a:ext>
            </a:extLst>
          </p:cNvPr>
          <p:cNvSpPr/>
          <p:nvPr/>
        </p:nvSpPr>
        <p:spPr>
          <a:xfrm>
            <a:off x="7086600" y="7258047"/>
            <a:ext cx="419817" cy="80442"/>
          </a:xfrm>
          <a:custGeom>
            <a:avLst/>
            <a:gdLst>
              <a:gd name="connsiteX0" fmla="*/ 365125 w 419817"/>
              <a:gd name="connsiteY0" fmla="*/ 3 h 80442"/>
              <a:gd name="connsiteX1" fmla="*/ 400050 w 419817"/>
              <a:gd name="connsiteY1" fmla="*/ 69853 h 80442"/>
              <a:gd name="connsiteX2" fmla="*/ 349250 w 419817"/>
              <a:gd name="connsiteY2" fmla="*/ 73028 h 80442"/>
              <a:gd name="connsiteX3" fmla="*/ 146050 w 419817"/>
              <a:gd name="connsiteY3" fmla="*/ 60328 h 80442"/>
              <a:gd name="connsiteX4" fmla="*/ 323850 w 419817"/>
              <a:gd name="connsiteY4" fmla="*/ 69853 h 80442"/>
              <a:gd name="connsiteX5" fmla="*/ 0 w 419817"/>
              <a:gd name="connsiteY5" fmla="*/ 63503 h 80442"/>
              <a:gd name="connsiteX6" fmla="*/ 371475 w 419817"/>
              <a:gd name="connsiteY6" fmla="*/ 79378 h 80442"/>
              <a:gd name="connsiteX7" fmla="*/ 415925 w 419817"/>
              <a:gd name="connsiteY7" fmla="*/ 73028 h 80442"/>
              <a:gd name="connsiteX8" fmla="*/ 365125 w 419817"/>
              <a:gd name="connsiteY8" fmla="*/ 3 h 8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9817" h="80442">
                <a:moveTo>
                  <a:pt x="365125" y="3"/>
                </a:moveTo>
                <a:cubicBezTo>
                  <a:pt x="362479" y="-526"/>
                  <a:pt x="402696" y="57682"/>
                  <a:pt x="400050" y="69853"/>
                </a:cubicBezTo>
                <a:cubicBezTo>
                  <a:pt x="397404" y="82024"/>
                  <a:pt x="391583" y="74616"/>
                  <a:pt x="349250" y="73028"/>
                </a:cubicBezTo>
                <a:cubicBezTo>
                  <a:pt x="306917" y="71441"/>
                  <a:pt x="150283" y="60857"/>
                  <a:pt x="146050" y="60328"/>
                </a:cubicBezTo>
                <a:cubicBezTo>
                  <a:pt x="141817" y="59799"/>
                  <a:pt x="323850" y="69853"/>
                  <a:pt x="323850" y="69853"/>
                </a:cubicBezTo>
                <a:lnTo>
                  <a:pt x="0" y="63503"/>
                </a:lnTo>
                <a:cubicBezTo>
                  <a:pt x="7938" y="65091"/>
                  <a:pt x="302154" y="77791"/>
                  <a:pt x="371475" y="79378"/>
                </a:cubicBezTo>
                <a:cubicBezTo>
                  <a:pt x="440796" y="80965"/>
                  <a:pt x="414867" y="82024"/>
                  <a:pt x="415925" y="73028"/>
                </a:cubicBezTo>
                <a:cubicBezTo>
                  <a:pt x="416983" y="64032"/>
                  <a:pt x="367771" y="532"/>
                  <a:pt x="365125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58A3D877-2755-1D8E-189B-075E92EFDAF5}"/>
              </a:ext>
            </a:extLst>
          </p:cNvPr>
          <p:cNvSpPr/>
          <p:nvPr/>
        </p:nvSpPr>
        <p:spPr>
          <a:xfrm>
            <a:off x="7121468" y="7022747"/>
            <a:ext cx="435091" cy="130530"/>
          </a:xfrm>
          <a:custGeom>
            <a:avLst/>
            <a:gdLst>
              <a:gd name="connsiteX0" fmla="*/ 57 w 435091"/>
              <a:gd name="connsiteY0" fmla="*/ 130528 h 130530"/>
              <a:gd name="connsiteX1" fmla="*/ 222307 w 435091"/>
              <a:gd name="connsiteY1" fmla="*/ 22578 h 130530"/>
              <a:gd name="connsiteX2" fmla="*/ 203257 w 435091"/>
              <a:gd name="connsiteY2" fmla="*/ 28928 h 130530"/>
              <a:gd name="connsiteX3" fmla="*/ 339782 w 435091"/>
              <a:gd name="connsiteY3" fmla="*/ 13053 h 130530"/>
              <a:gd name="connsiteX4" fmla="*/ 409632 w 435091"/>
              <a:gd name="connsiteY4" fmla="*/ 13053 h 130530"/>
              <a:gd name="connsiteX5" fmla="*/ 336607 w 435091"/>
              <a:gd name="connsiteY5" fmla="*/ 353 h 130530"/>
              <a:gd name="connsiteX6" fmla="*/ 431857 w 435091"/>
              <a:gd name="connsiteY6" fmla="*/ 3528 h 130530"/>
              <a:gd name="connsiteX7" fmla="*/ 193732 w 435091"/>
              <a:gd name="connsiteY7" fmla="*/ 3528 h 130530"/>
              <a:gd name="connsiteX8" fmla="*/ 273107 w 435091"/>
              <a:gd name="connsiteY8" fmla="*/ 6703 h 130530"/>
              <a:gd name="connsiteX9" fmla="*/ 174682 w 435091"/>
              <a:gd name="connsiteY9" fmla="*/ 19403 h 130530"/>
              <a:gd name="connsiteX10" fmla="*/ 200082 w 435091"/>
              <a:gd name="connsiteY10" fmla="*/ 25753 h 130530"/>
              <a:gd name="connsiteX11" fmla="*/ 57 w 435091"/>
              <a:gd name="connsiteY11" fmla="*/ 130528 h 13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5091" h="130530">
                <a:moveTo>
                  <a:pt x="57" y="130528"/>
                </a:moveTo>
                <a:cubicBezTo>
                  <a:pt x="3761" y="129999"/>
                  <a:pt x="222307" y="22578"/>
                  <a:pt x="222307" y="22578"/>
                </a:cubicBezTo>
                <a:cubicBezTo>
                  <a:pt x="256174" y="5645"/>
                  <a:pt x="183678" y="30515"/>
                  <a:pt x="203257" y="28928"/>
                </a:cubicBezTo>
                <a:cubicBezTo>
                  <a:pt x="222836" y="27341"/>
                  <a:pt x="305386" y="15699"/>
                  <a:pt x="339782" y="13053"/>
                </a:cubicBezTo>
                <a:cubicBezTo>
                  <a:pt x="374178" y="10407"/>
                  <a:pt x="410161" y="15170"/>
                  <a:pt x="409632" y="13053"/>
                </a:cubicBezTo>
                <a:cubicBezTo>
                  <a:pt x="409103" y="10936"/>
                  <a:pt x="332903" y="1940"/>
                  <a:pt x="336607" y="353"/>
                </a:cubicBezTo>
                <a:cubicBezTo>
                  <a:pt x="340311" y="-1234"/>
                  <a:pt x="455669" y="2999"/>
                  <a:pt x="431857" y="3528"/>
                </a:cubicBezTo>
                <a:cubicBezTo>
                  <a:pt x="408045" y="4057"/>
                  <a:pt x="220190" y="2999"/>
                  <a:pt x="193732" y="3528"/>
                </a:cubicBezTo>
                <a:cubicBezTo>
                  <a:pt x="167274" y="4057"/>
                  <a:pt x="276282" y="4057"/>
                  <a:pt x="273107" y="6703"/>
                </a:cubicBezTo>
                <a:cubicBezTo>
                  <a:pt x="269932" y="9349"/>
                  <a:pt x="186853" y="16228"/>
                  <a:pt x="174682" y="19403"/>
                </a:cubicBezTo>
                <a:cubicBezTo>
                  <a:pt x="162511" y="22578"/>
                  <a:pt x="228128" y="9349"/>
                  <a:pt x="200082" y="25753"/>
                </a:cubicBezTo>
                <a:cubicBezTo>
                  <a:pt x="172036" y="42157"/>
                  <a:pt x="-3647" y="131057"/>
                  <a:pt x="57" y="1305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ACFF6EB2-ED9C-EBEF-2EF4-C2A2BAB4F9AC}"/>
              </a:ext>
            </a:extLst>
          </p:cNvPr>
          <p:cNvSpPr/>
          <p:nvPr/>
        </p:nvSpPr>
        <p:spPr>
          <a:xfrm>
            <a:off x="7404049" y="7004037"/>
            <a:ext cx="165529" cy="222686"/>
          </a:xfrm>
          <a:custGeom>
            <a:avLst/>
            <a:gdLst>
              <a:gd name="connsiteX0" fmla="*/ 51 w 165529"/>
              <a:gd name="connsiteY0" fmla="*/ 13 h 222686"/>
              <a:gd name="connsiteX1" fmla="*/ 69901 w 165529"/>
              <a:gd name="connsiteY1" fmla="*/ 82563 h 222686"/>
              <a:gd name="connsiteX2" fmla="*/ 50851 w 165529"/>
              <a:gd name="connsiteY2" fmla="*/ 142888 h 222686"/>
              <a:gd name="connsiteX3" fmla="*/ 92126 w 165529"/>
              <a:gd name="connsiteY3" fmla="*/ 111138 h 222686"/>
              <a:gd name="connsiteX4" fmla="*/ 50851 w 165529"/>
              <a:gd name="connsiteY4" fmla="*/ 155588 h 222686"/>
              <a:gd name="connsiteX5" fmla="*/ 117526 w 165529"/>
              <a:gd name="connsiteY5" fmla="*/ 196863 h 222686"/>
              <a:gd name="connsiteX6" fmla="*/ 79426 w 165529"/>
              <a:gd name="connsiteY6" fmla="*/ 200038 h 222686"/>
              <a:gd name="connsiteX7" fmla="*/ 69901 w 165529"/>
              <a:gd name="connsiteY7" fmla="*/ 222263 h 222686"/>
              <a:gd name="connsiteX8" fmla="*/ 95301 w 165529"/>
              <a:gd name="connsiteY8" fmla="*/ 177813 h 222686"/>
              <a:gd name="connsiteX9" fmla="*/ 165151 w 165529"/>
              <a:gd name="connsiteY9" fmla="*/ 47638 h 222686"/>
              <a:gd name="connsiteX10" fmla="*/ 120701 w 165529"/>
              <a:gd name="connsiteY10" fmla="*/ 92088 h 222686"/>
              <a:gd name="connsiteX11" fmla="*/ 66726 w 165529"/>
              <a:gd name="connsiteY11" fmla="*/ 28588 h 222686"/>
              <a:gd name="connsiteX12" fmla="*/ 108001 w 165529"/>
              <a:gd name="connsiteY12" fmla="*/ 98438 h 222686"/>
              <a:gd name="connsiteX13" fmla="*/ 82601 w 165529"/>
              <a:gd name="connsiteY13" fmla="*/ 123838 h 222686"/>
              <a:gd name="connsiteX14" fmla="*/ 82601 w 165529"/>
              <a:gd name="connsiteY14" fmla="*/ 88913 h 222686"/>
              <a:gd name="connsiteX15" fmla="*/ 51 w 165529"/>
              <a:gd name="connsiteY15" fmla="*/ 13 h 222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5529" h="222686">
                <a:moveTo>
                  <a:pt x="51" y="13"/>
                </a:moveTo>
                <a:cubicBezTo>
                  <a:pt x="-2066" y="-1045"/>
                  <a:pt x="61434" y="58751"/>
                  <a:pt x="69901" y="82563"/>
                </a:cubicBezTo>
                <a:cubicBezTo>
                  <a:pt x="78368" y="106375"/>
                  <a:pt x="47147" y="138126"/>
                  <a:pt x="50851" y="142888"/>
                </a:cubicBezTo>
                <a:cubicBezTo>
                  <a:pt x="54555" y="147650"/>
                  <a:pt x="92126" y="109021"/>
                  <a:pt x="92126" y="111138"/>
                </a:cubicBezTo>
                <a:cubicBezTo>
                  <a:pt x="92126" y="113255"/>
                  <a:pt x="46618" y="141301"/>
                  <a:pt x="50851" y="155588"/>
                </a:cubicBezTo>
                <a:cubicBezTo>
                  <a:pt x="55084" y="169875"/>
                  <a:pt x="112764" y="189455"/>
                  <a:pt x="117526" y="196863"/>
                </a:cubicBezTo>
                <a:cubicBezTo>
                  <a:pt x="122289" y="204271"/>
                  <a:pt x="87363" y="195805"/>
                  <a:pt x="79426" y="200038"/>
                </a:cubicBezTo>
                <a:cubicBezTo>
                  <a:pt x="71489" y="204271"/>
                  <a:pt x="67255" y="225967"/>
                  <a:pt x="69901" y="222263"/>
                </a:cubicBezTo>
                <a:cubicBezTo>
                  <a:pt x="72547" y="218559"/>
                  <a:pt x="79426" y="206917"/>
                  <a:pt x="95301" y="177813"/>
                </a:cubicBezTo>
                <a:cubicBezTo>
                  <a:pt x="111176" y="148709"/>
                  <a:pt x="160918" y="61925"/>
                  <a:pt x="165151" y="47638"/>
                </a:cubicBezTo>
                <a:cubicBezTo>
                  <a:pt x="169384" y="33351"/>
                  <a:pt x="137105" y="95263"/>
                  <a:pt x="120701" y="92088"/>
                </a:cubicBezTo>
                <a:cubicBezTo>
                  <a:pt x="104297" y="88913"/>
                  <a:pt x="68843" y="27530"/>
                  <a:pt x="66726" y="28588"/>
                </a:cubicBezTo>
                <a:cubicBezTo>
                  <a:pt x="64609" y="29646"/>
                  <a:pt x="105355" y="82563"/>
                  <a:pt x="108001" y="98438"/>
                </a:cubicBezTo>
                <a:cubicBezTo>
                  <a:pt x="110647" y="114313"/>
                  <a:pt x="86834" y="125425"/>
                  <a:pt x="82601" y="123838"/>
                </a:cubicBezTo>
                <a:cubicBezTo>
                  <a:pt x="78368" y="122251"/>
                  <a:pt x="90009" y="105317"/>
                  <a:pt x="82601" y="88913"/>
                </a:cubicBezTo>
                <a:cubicBezTo>
                  <a:pt x="75193" y="72509"/>
                  <a:pt x="2168" y="1071"/>
                  <a:pt x="51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E394DC34-EF1C-588A-9994-B0F6ED8E731E}"/>
              </a:ext>
            </a:extLst>
          </p:cNvPr>
          <p:cNvSpPr/>
          <p:nvPr/>
        </p:nvSpPr>
        <p:spPr>
          <a:xfrm>
            <a:off x="7127684" y="6911224"/>
            <a:ext cx="571925" cy="248401"/>
          </a:xfrm>
          <a:custGeom>
            <a:avLst/>
            <a:gdLst>
              <a:gd name="connsiteX0" fmla="*/ 191 w 571925"/>
              <a:gd name="connsiteY0" fmla="*/ 248401 h 248401"/>
              <a:gd name="connsiteX1" fmla="*/ 317691 w 571925"/>
              <a:gd name="connsiteY1" fmla="*/ 146801 h 248401"/>
              <a:gd name="connsiteX2" fmla="*/ 282766 w 571925"/>
              <a:gd name="connsiteY2" fmla="*/ 159501 h 248401"/>
              <a:gd name="connsiteX3" fmla="*/ 568516 w 571925"/>
              <a:gd name="connsiteY3" fmla="*/ 89651 h 248401"/>
              <a:gd name="connsiteX4" fmla="*/ 444691 w 571925"/>
              <a:gd name="connsiteY4" fmla="*/ 127751 h 248401"/>
              <a:gd name="connsiteX5" fmla="*/ 514541 w 571925"/>
              <a:gd name="connsiteY5" fmla="*/ 64251 h 248401"/>
              <a:gd name="connsiteX6" fmla="*/ 536766 w 571925"/>
              <a:gd name="connsiteY6" fmla="*/ 32501 h 248401"/>
              <a:gd name="connsiteX7" fmla="*/ 438341 w 571925"/>
              <a:gd name="connsiteY7" fmla="*/ 96001 h 248401"/>
              <a:gd name="connsiteX8" fmla="*/ 393891 w 571925"/>
              <a:gd name="connsiteY8" fmla="*/ 121401 h 248401"/>
              <a:gd name="connsiteX9" fmla="*/ 441516 w 571925"/>
              <a:gd name="connsiteY9" fmla="*/ 67426 h 248401"/>
              <a:gd name="connsiteX10" fmla="*/ 492316 w 571925"/>
              <a:gd name="connsiteY10" fmla="*/ 16626 h 248401"/>
              <a:gd name="connsiteX11" fmla="*/ 412941 w 571925"/>
              <a:gd name="connsiteY11" fmla="*/ 86476 h 248401"/>
              <a:gd name="connsiteX12" fmla="*/ 324041 w 571925"/>
              <a:gd name="connsiteY12" fmla="*/ 121401 h 248401"/>
              <a:gd name="connsiteX13" fmla="*/ 352616 w 571925"/>
              <a:gd name="connsiteY13" fmla="*/ 67426 h 248401"/>
              <a:gd name="connsiteX14" fmla="*/ 330391 w 571925"/>
              <a:gd name="connsiteY14" fmla="*/ 751 h 248401"/>
              <a:gd name="connsiteX15" fmla="*/ 336741 w 571925"/>
              <a:gd name="connsiteY15" fmla="*/ 35676 h 248401"/>
              <a:gd name="connsiteX16" fmla="*/ 295466 w 571925"/>
              <a:gd name="connsiteY16" fmla="*/ 99176 h 248401"/>
              <a:gd name="connsiteX17" fmla="*/ 187516 w 571925"/>
              <a:gd name="connsiteY17" fmla="*/ 143626 h 248401"/>
              <a:gd name="connsiteX18" fmla="*/ 247841 w 571925"/>
              <a:gd name="connsiteY18" fmla="*/ 130926 h 248401"/>
              <a:gd name="connsiteX19" fmla="*/ 184341 w 571925"/>
              <a:gd name="connsiteY19" fmla="*/ 165851 h 248401"/>
              <a:gd name="connsiteX20" fmla="*/ 270066 w 571925"/>
              <a:gd name="connsiteY20" fmla="*/ 146801 h 248401"/>
              <a:gd name="connsiteX21" fmla="*/ 191 w 571925"/>
              <a:gd name="connsiteY21" fmla="*/ 248401 h 24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71925" h="248401">
                <a:moveTo>
                  <a:pt x="191" y="248401"/>
                </a:moveTo>
                <a:cubicBezTo>
                  <a:pt x="8128" y="248401"/>
                  <a:pt x="270595" y="161618"/>
                  <a:pt x="317691" y="146801"/>
                </a:cubicBezTo>
                <a:cubicBezTo>
                  <a:pt x="364787" y="131984"/>
                  <a:pt x="240962" y="169026"/>
                  <a:pt x="282766" y="159501"/>
                </a:cubicBezTo>
                <a:cubicBezTo>
                  <a:pt x="324570" y="149976"/>
                  <a:pt x="541529" y="94943"/>
                  <a:pt x="568516" y="89651"/>
                </a:cubicBezTo>
                <a:cubicBezTo>
                  <a:pt x="595504" y="84359"/>
                  <a:pt x="453687" y="131984"/>
                  <a:pt x="444691" y="127751"/>
                </a:cubicBezTo>
                <a:cubicBezTo>
                  <a:pt x="435695" y="123518"/>
                  <a:pt x="499195" y="80126"/>
                  <a:pt x="514541" y="64251"/>
                </a:cubicBezTo>
                <a:cubicBezTo>
                  <a:pt x="529887" y="48376"/>
                  <a:pt x="549466" y="27209"/>
                  <a:pt x="536766" y="32501"/>
                </a:cubicBezTo>
                <a:cubicBezTo>
                  <a:pt x="524066" y="37793"/>
                  <a:pt x="462153" y="81184"/>
                  <a:pt x="438341" y="96001"/>
                </a:cubicBezTo>
                <a:cubicBezTo>
                  <a:pt x="414529" y="110818"/>
                  <a:pt x="393362" y="126163"/>
                  <a:pt x="393891" y="121401"/>
                </a:cubicBezTo>
                <a:cubicBezTo>
                  <a:pt x="394420" y="116638"/>
                  <a:pt x="425112" y="84888"/>
                  <a:pt x="441516" y="67426"/>
                </a:cubicBezTo>
                <a:cubicBezTo>
                  <a:pt x="457920" y="49963"/>
                  <a:pt x="497078" y="13451"/>
                  <a:pt x="492316" y="16626"/>
                </a:cubicBezTo>
                <a:cubicBezTo>
                  <a:pt x="487554" y="19801"/>
                  <a:pt x="440987" y="69013"/>
                  <a:pt x="412941" y="86476"/>
                </a:cubicBezTo>
                <a:cubicBezTo>
                  <a:pt x="384895" y="103938"/>
                  <a:pt x="334095" y="124576"/>
                  <a:pt x="324041" y="121401"/>
                </a:cubicBezTo>
                <a:cubicBezTo>
                  <a:pt x="313987" y="118226"/>
                  <a:pt x="351558" y="87534"/>
                  <a:pt x="352616" y="67426"/>
                </a:cubicBezTo>
                <a:cubicBezTo>
                  <a:pt x="353674" y="47318"/>
                  <a:pt x="333037" y="6043"/>
                  <a:pt x="330391" y="751"/>
                </a:cubicBezTo>
                <a:cubicBezTo>
                  <a:pt x="327745" y="-4541"/>
                  <a:pt x="342562" y="19272"/>
                  <a:pt x="336741" y="35676"/>
                </a:cubicBezTo>
                <a:cubicBezTo>
                  <a:pt x="330920" y="52080"/>
                  <a:pt x="320337" y="81184"/>
                  <a:pt x="295466" y="99176"/>
                </a:cubicBezTo>
                <a:cubicBezTo>
                  <a:pt x="270595" y="117168"/>
                  <a:pt x="195453" y="138334"/>
                  <a:pt x="187516" y="143626"/>
                </a:cubicBezTo>
                <a:cubicBezTo>
                  <a:pt x="179579" y="148918"/>
                  <a:pt x="248370" y="127222"/>
                  <a:pt x="247841" y="130926"/>
                </a:cubicBezTo>
                <a:cubicBezTo>
                  <a:pt x="247312" y="134630"/>
                  <a:pt x="180637" y="163205"/>
                  <a:pt x="184341" y="165851"/>
                </a:cubicBezTo>
                <a:cubicBezTo>
                  <a:pt x="188045" y="168497"/>
                  <a:pt x="307108" y="135159"/>
                  <a:pt x="270066" y="146801"/>
                </a:cubicBezTo>
                <a:cubicBezTo>
                  <a:pt x="233024" y="158443"/>
                  <a:pt x="-7746" y="248401"/>
                  <a:pt x="191" y="2484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9A858A3F-4C20-23DA-902F-50C309982EC6}"/>
              </a:ext>
            </a:extLst>
          </p:cNvPr>
          <p:cNvSpPr/>
          <p:nvPr/>
        </p:nvSpPr>
        <p:spPr>
          <a:xfrm>
            <a:off x="7467009" y="7032617"/>
            <a:ext cx="283306" cy="195889"/>
          </a:xfrm>
          <a:custGeom>
            <a:avLst/>
            <a:gdLst>
              <a:gd name="connsiteX0" fmla="*/ 89491 w 283306"/>
              <a:gd name="connsiteY0" fmla="*/ 8 h 195889"/>
              <a:gd name="connsiteX1" fmla="*/ 108541 w 283306"/>
              <a:gd name="connsiteY1" fmla="*/ 47633 h 195889"/>
              <a:gd name="connsiteX2" fmla="*/ 591 w 283306"/>
              <a:gd name="connsiteY2" fmla="*/ 149233 h 195889"/>
              <a:gd name="connsiteX3" fmla="*/ 64091 w 283306"/>
              <a:gd name="connsiteY3" fmla="*/ 127008 h 195889"/>
              <a:gd name="connsiteX4" fmla="*/ 38691 w 283306"/>
              <a:gd name="connsiteY4" fmla="*/ 152408 h 195889"/>
              <a:gd name="connsiteX5" fmla="*/ 73616 w 283306"/>
              <a:gd name="connsiteY5" fmla="*/ 174633 h 195889"/>
              <a:gd name="connsiteX6" fmla="*/ 213316 w 283306"/>
              <a:gd name="connsiteY6" fmla="*/ 193683 h 195889"/>
              <a:gd name="connsiteX7" fmla="*/ 124416 w 283306"/>
              <a:gd name="connsiteY7" fmla="*/ 190508 h 195889"/>
              <a:gd name="connsiteX8" fmla="*/ 67266 w 283306"/>
              <a:gd name="connsiteY8" fmla="*/ 149233 h 195889"/>
              <a:gd name="connsiteX9" fmla="*/ 133941 w 283306"/>
              <a:gd name="connsiteY9" fmla="*/ 142883 h 195889"/>
              <a:gd name="connsiteX10" fmla="*/ 283166 w 283306"/>
              <a:gd name="connsiteY10" fmla="*/ 127008 h 195889"/>
              <a:gd name="connsiteX11" fmla="*/ 105366 w 283306"/>
              <a:gd name="connsiteY11" fmla="*/ 127008 h 195889"/>
              <a:gd name="connsiteX12" fmla="*/ 118066 w 283306"/>
              <a:gd name="connsiteY12" fmla="*/ 104783 h 195889"/>
              <a:gd name="connsiteX13" fmla="*/ 248241 w 283306"/>
              <a:gd name="connsiteY13" fmla="*/ 47633 h 195889"/>
              <a:gd name="connsiteX14" fmla="*/ 143466 w 283306"/>
              <a:gd name="connsiteY14" fmla="*/ 66683 h 195889"/>
              <a:gd name="connsiteX15" fmla="*/ 152991 w 283306"/>
              <a:gd name="connsiteY15" fmla="*/ 41283 h 195889"/>
              <a:gd name="connsiteX16" fmla="*/ 216491 w 283306"/>
              <a:gd name="connsiteY16" fmla="*/ 22233 h 195889"/>
              <a:gd name="connsiteX17" fmla="*/ 172041 w 283306"/>
              <a:gd name="connsiteY17" fmla="*/ 25408 h 195889"/>
              <a:gd name="connsiteX18" fmla="*/ 124416 w 283306"/>
              <a:gd name="connsiteY18" fmla="*/ 50808 h 195889"/>
              <a:gd name="connsiteX19" fmla="*/ 89491 w 283306"/>
              <a:gd name="connsiteY19" fmla="*/ 8 h 195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3306" h="195889">
                <a:moveTo>
                  <a:pt x="89491" y="8"/>
                </a:moveTo>
                <a:cubicBezTo>
                  <a:pt x="86845" y="-521"/>
                  <a:pt x="123358" y="22762"/>
                  <a:pt x="108541" y="47633"/>
                </a:cubicBezTo>
                <a:cubicBezTo>
                  <a:pt x="93724" y="72504"/>
                  <a:pt x="7999" y="136004"/>
                  <a:pt x="591" y="149233"/>
                </a:cubicBezTo>
                <a:cubicBezTo>
                  <a:pt x="-6817" y="162462"/>
                  <a:pt x="57741" y="126479"/>
                  <a:pt x="64091" y="127008"/>
                </a:cubicBezTo>
                <a:cubicBezTo>
                  <a:pt x="70441" y="127537"/>
                  <a:pt x="37103" y="144470"/>
                  <a:pt x="38691" y="152408"/>
                </a:cubicBezTo>
                <a:cubicBezTo>
                  <a:pt x="40279" y="160346"/>
                  <a:pt x="44512" y="167754"/>
                  <a:pt x="73616" y="174633"/>
                </a:cubicBezTo>
                <a:cubicBezTo>
                  <a:pt x="102720" y="181512"/>
                  <a:pt x="204849" y="191037"/>
                  <a:pt x="213316" y="193683"/>
                </a:cubicBezTo>
                <a:cubicBezTo>
                  <a:pt x="221783" y="196329"/>
                  <a:pt x="148758" y="197916"/>
                  <a:pt x="124416" y="190508"/>
                </a:cubicBezTo>
                <a:cubicBezTo>
                  <a:pt x="100074" y="183100"/>
                  <a:pt x="65678" y="157171"/>
                  <a:pt x="67266" y="149233"/>
                </a:cubicBezTo>
                <a:cubicBezTo>
                  <a:pt x="68854" y="141295"/>
                  <a:pt x="133941" y="142883"/>
                  <a:pt x="133941" y="142883"/>
                </a:cubicBezTo>
                <a:cubicBezTo>
                  <a:pt x="169924" y="139179"/>
                  <a:pt x="287928" y="129654"/>
                  <a:pt x="283166" y="127008"/>
                </a:cubicBezTo>
                <a:cubicBezTo>
                  <a:pt x="278404" y="124362"/>
                  <a:pt x="132883" y="130712"/>
                  <a:pt x="105366" y="127008"/>
                </a:cubicBezTo>
                <a:cubicBezTo>
                  <a:pt x="77849" y="123304"/>
                  <a:pt x="94254" y="118012"/>
                  <a:pt x="118066" y="104783"/>
                </a:cubicBezTo>
                <a:cubicBezTo>
                  <a:pt x="141878" y="91554"/>
                  <a:pt x="244008" y="53983"/>
                  <a:pt x="248241" y="47633"/>
                </a:cubicBezTo>
                <a:cubicBezTo>
                  <a:pt x="252474" y="41283"/>
                  <a:pt x="143466" y="66683"/>
                  <a:pt x="143466" y="66683"/>
                </a:cubicBezTo>
                <a:cubicBezTo>
                  <a:pt x="127591" y="65625"/>
                  <a:pt x="140820" y="48691"/>
                  <a:pt x="152991" y="41283"/>
                </a:cubicBezTo>
                <a:cubicBezTo>
                  <a:pt x="165162" y="33875"/>
                  <a:pt x="213316" y="24879"/>
                  <a:pt x="216491" y="22233"/>
                </a:cubicBezTo>
                <a:cubicBezTo>
                  <a:pt x="219666" y="19587"/>
                  <a:pt x="187387" y="20645"/>
                  <a:pt x="172041" y="25408"/>
                </a:cubicBezTo>
                <a:cubicBezTo>
                  <a:pt x="156695" y="30171"/>
                  <a:pt x="135528" y="52395"/>
                  <a:pt x="124416" y="50808"/>
                </a:cubicBezTo>
                <a:cubicBezTo>
                  <a:pt x="113304" y="49221"/>
                  <a:pt x="92137" y="537"/>
                  <a:pt x="89491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02E4B762-11DA-2F80-095D-C1911FA2348D}"/>
              </a:ext>
            </a:extLst>
          </p:cNvPr>
          <p:cNvSpPr/>
          <p:nvPr/>
        </p:nvSpPr>
        <p:spPr>
          <a:xfrm>
            <a:off x="7227985" y="7047482"/>
            <a:ext cx="291536" cy="271342"/>
          </a:xfrm>
          <a:custGeom>
            <a:avLst/>
            <a:gdLst>
              <a:gd name="connsiteX0" fmla="*/ 201515 w 291536"/>
              <a:gd name="connsiteY0" fmla="*/ 1018 h 271342"/>
              <a:gd name="connsiteX1" fmla="*/ 287240 w 291536"/>
              <a:gd name="connsiteY1" fmla="*/ 102618 h 271342"/>
              <a:gd name="connsiteX2" fmla="*/ 271365 w 291536"/>
              <a:gd name="connsiteY2" fmla="*/ 153418 h 271342"/>
              <a:gd name="connsiteX3" fmla="*/ 207865 w 291536"/>
              <a:gd name="connsiteY3" fmla="*/ 229618 h 271342"/>
              <a:gd name="connsiteX4" fmla="*/ 122140 w 291536"/>
              <a:gd name="connsiteY4" fmla="*/ 270893 h 271342"/>
              <a:gd name="connsiteX5" fmla="*/ 90390 w 291536"/>
              <a:gd name="connsiteY5" fmla="*/ 248668 h 271342"/>
              <a:gd name="connsiteX6" fmla="*/ 80865 w 291536"/>
              <a:gd name="connsiteY6" fmla="*/ 204218 h 271342"/>
              <a:gd name="connsiteX7" fmla="*/ 64990 w 291536"/>
              <a:gd name="connsiteY7" fmla="*/ 223268 h 271342"/>
              <a:gd name="connsiteX8" fmla="*/ 93565 w 291536"/>
              <a:gd name="connsiteY8" fmla="*/ 108968 h 271342"/>
              <a:gd name="connsiteX9" fmla="*/ 4665 w 291536"/>
              <a:gd name="connsiteY9" fmla="*/ 67693 h 271342"/>
              <a:gd name="connsiteX10" fmla="*/ 80865 w 291536"/>
              <a:gd name="connsiteY10" fmla="*/ 39118 h 271342"/>
              <a:gd name="connsiteX11" fmla="*/ 1490 w 291536"/>
              <a:gd name="connsiteY11" fmla="*/ 48643 h 271342"/>
              <a:gd name="connsiteX12" fmla="*/ 201515 w 291536"/>
              <a:gd name="connsiteY12" fmla="*/ 1018 h 271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1536" h="271342">
                <a:moveTo>
                  <a:pt x="201515" y="1018"/>
                </a:moveTo>
                <a:cubicBezTo>
                  <a:pt x="249140" y="10014"/>
                  <a:pt x="275598" y="77218"/>
                  <a:pt x="287240" y="102618"/>
                </a:cubicBezTo>
                <a:cubicBezTo>
                  <a:pt x="298882" y="128018"/>
                  <a:pt x="284594" y="132251"/>
                  <a:pt x="271365" y="153418"/>
                </a:cubicBezTo>
                <a:cubicBezTo>
                  <a:pt x="258136" y="174585"/>
                  <a:pt x="232736" y="210039"/>
                  <a:pt x="207865" y="229618"/>
                </a:cubicBezTo>
                <a:cubicBezTo>
                  <a:pt x="182994" y="249197"/>
                  <a:pt x="141719" y="267718"/>
                  <a:pt x="122140" y="270893"/>
                </a:cubicBezTo>
                <a:cubicBezTo>
                  <a:pt x="102561" y="274068"/>
                  <a:pt x="97269" y="259780"/>
                  <a:pt x="90390" y="248668"/>
                </a:cubicBezTo>
                <a:cubicBezTo>
                  <a:pt x="83511" y="237556"/>
                  <a:pt x="85098" y="208451"/>
                  <a:pt x="80865" y="204218"/>
                </a:cubicBezTo>
                <a:cubicBezTo>
                  <a:pt x="76632" y="199985"/>
                  <a:pt x="62873" y="239143"/>
                  <a:pt x="64990" y="223268"/>
                </a:cubicBezTo>
                <a:cubicBezTo>
                  <a:pt x="67107" y="207393"/>
                  <a:pt x="103619" y="134897"/>
                  <a:pt x="93565" y="108968"/>
                </a:cubicBezTo>
                <a:cubicBezTo>
                  <a:pt x="83511" y="83039"/>
                  <a:pt x="6782" y="79335"/>
                  <a:pt x="4665" y="67693"/>
                </a:cubicBezTo>
                <a:cubicBezTo>
                  <a:pt x="2548" y="56051"/>
                  <a:pt x="81394" y="42293"/>
                  <a:pt x="80865" y="39118"/>
                </a:cubicBezTo>
                <a:cubicBezTo>
                  <a:pt x="80336" y="35943"/>
                  <a:pt x="-12797" y="51818"/>
                  <a:pt x="1490" y="48643"/>
                </a:cubicBezTo>
                <a:cubicBezTo>
                  <a:pt x="15777" y="45468"/>
                  <a:pt x="153890" y="-7978"/>
                  <a:pt x="201515" y="101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>
            <a:extLst>
              <a:ext uri="{FF2B5EF4-FFF2-40B4-BE49-F238E27FC236}">
                <a16:creationId xmlns:a16="http://schemas.microsoft.com/office/drawing/2014/main" id="{24C59D63-AF36-FD3C-3F04-39BA273638DC}"/>
              </a:ext>
            </a:extLst>
          </p:cNvPr>
          <p:cNvSpPr/>
          <p:nvPr/>
        </p:nvSpPr>
        <p:spPr>
          <a:xfrm>
            <a:off x="7364793" y="7100413"/>
            <a:ext cx="58939" cy="5893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41A880A0-0F89-C41D-7A0D-9ED96DF78171}"/>
              </a:ext>
            </a:extLst>
          </p:cNvPr>
          <p:cNvSpPr/>
          <p:nvPr/>
        </p:nvSpPr>
        <p:spPr>
          <a:xfrm>
            <a:off x="7063412" y="6919741"/>
            <a:ext cx="186499" cy="218224"/>
          </a:xfrm>
          <a:custGeom>
            <a:avLst/>
            <a:gdLst>
              <a:gd name="connsiteX0" fmla="*/ 963 w 186499"/>
              <a:gd name="connsiteY0" fmla="*/ 217659 h 218224"/>
              <a:gd name="connsiteX1" fmla="*/ 185113 w 186499"/>
              <a:gd name="connsiteY1" fmla="*/ 1759 h 218224"/>
              <a:gd name="connsiteX2" fmla="*/ 86688 w 186499"/>
              <a:gd name="connsiteY2" fmla="*/ 112884 h 218224"/>
              <a:gd name="connsiteX3" fmla="*/ 112088 w 186499"/>
              <a:gd name="connsiteY3" fmla="*/ 65259 h 218224"/>
              <a:gd name="connsiteX4" fmla="*/ 963 w 186499"/>
              <a:gd name="connsiteY4" fmla="*/ 217659 h 218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499" h="218224">
                <a:moveTo>
                  <a:pt x="963" y="217659"/>
                </a:moveTo>
                <a:cubicBezTo>
                  <a:pt x="13134" y="207076"/>
                  <a:pt x="170826" y="19221"/>
                  <a:pt x="185113" y="1759"/>
                </a:cubicBezTo>
                <a:cubicBezTo>
                  <a:pt x="199400" y="-15703"/>
                  <a:pt x="98859" y="102301"/>
                  <a:pt x="86688" y="112884"/>
                </a:cubicBezTo>
                <a:cubicBezTo>
                  <a:pt x="74517" y="123467"/>
                  <a:pt x="128492" y="43563"/>
                  <a:pt x="112088" y="65259"/>
                </a:cubicBezTo>
                <a:cubicBezTo>
                  <a:pt x="95684" y="86955"/>
                  <a:pt x="-11208" y="228242"/>
                  <a:pt x="963" y="2176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1DEE56EF-4A4E-8D53-FD30-AB8827DF42A9}"/>
              </a:ext>
            </a:extLst>
          </p:cNvPr>
          <p:cNvSpPr/>
          <p:nvPr/>
        </p:nvSpPr>
        <p:spPr>
          <a:xfrm>
            <a:off x="7171274" y="6934897"/>
            <a:ext cx="278657" cy="155302"/>
          </a:xfrm>
          <a:custGeom>
            <a:avLst/>
            <a:gdLst>
              <a:gd name="connsiteX0" fmla="*/ 1051 w 278657"/>
              <a:gd name="connsiteY0" fmla="*/ 154878 h 155302"/>
              <a:gd name="connsiteX1" fmla="*/ 178851 w 278657"/>
              <a:gd name="connsiteY1" fmla="*/ 2478 h 155302"/>
              <a:gd name="connsiteX2" fmla="*/ 58201 w 278657"/>
              <a:gd name="connsiteY2" fmla="*/ 56453 h 155302"/>
              <a:gd name="connsiteX3" fmla="*/ 277276 w 278657"/>
              <a:gd name="connsiteY3" fmla="*/ 2478 h 155302"/>
              <a:gd name="connsiteX4" fmla="*/ 147101 w 278657"/>
              <a:gd name="connsiteY4" fmla="*/ 31053 h 155302"/>
              <a:gd name="connsiteX5" fmla="*/ 58201 w 278657"/>
              <a:gd name="connsiteY5" fmla="*/ 91378 h 155302"/>
              <a:gd name="connsiteX6" fmla="*/ 102651 w 278657"/>
              <a:gd name="connsiteY6" fmla="*/ 50103 h 155302"/>
              <a:gd name="connsiteX7" fmla="*/ 1051 w 278657"/>
              <a:gd name="connsiteY7" fmla="*/ 154878 h 15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8657" h="155302">
                <a:moveTo>
                  <a:pt x="1051" y="154878"/>
                </a:moveTo>
                <a:cubicBezTo>
                  <a:pt x="13751" y="146941"/>
                  <a:pt x="169326" y="18882"/>
                  <a:pt x="178851" y="2478"/>
                </a:cubicBezTo>
                <a:cubicBezTo>
                  <a:pt x="188376" y="-13926"/>
                  <a:pt x="41797" y="56453"/>
                  <a:pt x="58201" y="56453"/>
                </a:cubicBezTo>
                <a:cubicBezTo>
                  <a:pt x="74605" y="56453"/>
                  <a:pt x="262459" y="6711"/>
                  <a:pt x="277276" y="2478"/>
                </a:cubicBezTo>
                <a:cubicBezTo>
                  <a:pt x="292093" y="-1755"/>
                  <a:pt x="183613" y="16236"/>
                  <a:pt x="147101" y="31053"/>
                </a:cubicBezTo>
                <a:cubicBezTo>
                  <a:pt x="110589" y="45870"/>
                  <a:pt x="65609" y="88203"/>
                  <a:pt x="58201" y="91378"/>
                </a:cubicBezTo>
                <a:cubicBezTo>
                  <a:pt x="50793" y="94553"/>
                  <a:pt x="110589" y="43224"/>
                  <a:pt x="102651" y="50103"/>
                </a:cubicBezTo>
                <a:cubicBezTo>
                  <a:pt x="94713" y="56982"/>
                  <a:pt x="-11649" y="162815"/>
                  <a:pt x="1051" y="1548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54781698-29E0-A45C-171B-FC86A697EFD4}"/>
              </a:ext>
            </a:extLst>
          </p:cNvPr>
          <p:cNvSpPr/>
          <p:nvPr/>
        </p:nvSpPr>
        <p:spPr>
          <a:xfrm>
            <a:off x="6956420" y="6857437"/>
            <a:ext cx="311469" cy="337139"/>
          </a:xfrm>
          <a:custGeom>
            <a:avLst/>
            <a:gdLst>
              <a:gd name="connsiteX0" fmla="*/ 311155 w 311469"/>
              <a:gd name="connsiteY0" fmla="*/ 563 h 337139"/>
              <a:gd name="connsiteX1" fmla="*/ 79380 w 311469"/>
              <a:gd name="connsiteY1" fmla="*/ 194238 h 337139"/>
              <a:gd name="connsiteX2" fmla="*/ 155580 w 311469"/>
              <a:gd name="connsiteY2" fmla="*/ 118038 h 337139"/>
              <a:gd name="connsiteX3" fmla="*/ 5 w 311469"/>
              <a:gd name="connsiteY3" fmla="*/ 337113 h 337139"/>
              <a:gd name="connsiteX4" fmla="*/ 161930 w 311469"/>
              <a:gd name="connsiteY4" fmla="*/ 102163 h 337139"/>
              <a:gd name="connsiteX5" fmla="*/ 130180 w 311469"/>
              <a:gd name="connsiteY5" fmla="*/ 133913 h 337139"/>
              <a:gd name="connsiteX6" fmla="*/ 311155 w 311469"/>
              <a:gd name="connsiteY6" fmla="*/ 563 h 337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1469" h="337139">
                <a:moveTo>
                  <a:pt x="311155" y="563"/>
                </a:moveTo>
                <a:cubicBezTo>
                  <a:pt x="302688" y="10617"/>
                  <a:pt x="105309" y="174659"/>
                  <a:pt x="79380" y="194238"/>
                </a:cubicBezTo>
                <a:cubicBezTo>
                  <a:pt x="53451" y="213817"/>
                  <a:pt x="168809" y="94226"/>
                  <a:pt x="155580" y="118038"/>
                </a:cubicBezTo>
                <a:cubicBezTo>
                  <a:pt x="142351" y="141850"/>
                  <a:pt x="-1053" y="339759"/>
                  <a:pt x="5" y="337113"/>
                </a:cubicBezTo>
                <a:cubicBezTo>
                  <a:pt x="1063" y="334467"/>
                  <a:pt x="140234" y="136030"/>
                  <a:pt x="161930" y="102163"/>
                </a:cubicBezTo>
                <a:cubicBezTo>
                  <a:pt x="183626" y="68296"/>
                  <a:pt x="105838" y="149788"/>
                  <a:pt x="130180" y="133913"/>
                </a:cubicBezTo>
                <a:cubicBezTo>
                  <a:pt x="154522" y="118038"/>
                  <a:pt x="319622" y="-9491"/>
                  <a:pt x="311155" y="5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6CD688F7-882A-B200-B216-C7EA68CB113C}"/>
              </a:ext>
            </a:extLst>
          </p:cNvPr>
          <p:cNvSpPr/>
          <p:nvPr/>
        </p:nvSpPr>
        <p:spPr>
          <a:xfrm>
            <a:off x="7257696" y="6869764"/>
            <a:ext cx="310059" cy="162963"/>
          </a:xfrm>
          <a:custGeom>
            <a:avLst/>
            <a:gdLst>
              <a:gd name="connsiteX0" fmla="*/ 3529 w 310059"/>
              <a:gd name="connsiteY0" fmla="*/ 13636 h 162963"/>
              <a:gd name="connsiteX1" fmla="*/ 117829 w 310059"/>
              <a:gd name="connsiteY1" fmla="*/ 936 h 162963"/>
              <a:gd name="connsiteX2" fmla="*/ 213079 w 310059"/>
              <a:gd name="connsiteY2" fmla="*/ 42211 h 162963"/>
              <a:gd name="connsiteX3" fmla="*/ 155929 w 310059"/>
              <a:gd name="connsiteY3" fmla="*/ 23161 h 162963"/>
              <a:gd name="connsiteX4" fmla="*/ 260704 w 310059"/>
              <a:gd name="connsiteY4" fmla="*/ 93011 h 162963"/>
              <a:gd name="connsiteX5" fmla="*/ 206729 w 310059"/>
              <a:gd name="connsiteY5" fmla="*/ 162861 h 162963"/>
              <a:gd name="connsiteX6" fmla="*/ 308329 w 310059"/>
              <a:gd name="connsiteY6" fmla="*/ 77136 h 162963"/>
              <a:gd name="connsiteX7" fmla="*/ 273404 w 310059"/>
              <a:gd name="connsiteY7" fmla="*/ 96186 h 162963"/>
              <a:gd name="connsiteX8" fmla="*/ 267054 w 310059"/>
              <a:gd name="connsiteY8" fmla="*/ 80311 h 162963"/>
              <a:gd name="connsiteX9" fmla="*/ 79729 w 310059"/>
              <a:gd name="connsiteY9" fmla="*/ 7286 h 162963"/>
              <a:gd name="connsiteX10" fmla="*/ 260704 w 310059"/>
              <a:gd name="connsiteY10" fmla="*/ 16811 h 162963"/>
              <a:gd name="connsiteX11" fmla="*/ 3529 w 310059"/>
              <a:gd name="connsiteY11" fmla="*/ 13636 h 162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0059" h="162963">
                <a:moveTo>
                  <a:pt x="3529" y="13636"/>
                </a:moveTo>
                <a:cubicBezTo>
                  <a:pt x="-20283" y="10990"/>
                  <a:pt x="82904" y="-3827"/>
                  <a:pt x="117829" y="936"/>
                </a:cubicBezTo>
                <a:cubicBezTo>
                  <a:pt x="152754" y="5698"/>
                  <a:pt x="206729" y="38507"/>
                  <a:pt x="213079" y="42211"/>
                </a:cubicBezTo>
                <a:cubicBezTo>
                  <a:pt x="219429" y="45915"/>
                  <a:pt x="147992" y="14694"/>
                  <a:pt x="155929" y="23161"/>
                </a:cubicBezTo>
                <a:cubicBezTo>
                  <a:pt x="163867" y="31628"/>
                  <a:pt x="252237" y="69728"/>
                  <a:pt x="260704" y="93011"/>
                </a:cubicBezTo>
                <a:cubicBezTo>
                  <a:pt x="269171" y="116294"/>
                  <a:pt x="198792" y="165507"/>
                  <a:pt x="206729" y="162861"/>
                </a:cubicBezTo>
                <a:cubicBezTo>
                  <a:pt x="214666" y="160215"/>
                  <a:pt x="297217" y="88248"/>
                  <a:pt x="308329" y="77136"/>
                </a:cubicBezTo>
                <a:cubicBezTo>
                  <a:pt x="319441" y="66024"/>
                  <a:pt x="273404" y="96186"/>
                  <a:pt x="273404" y="96186"/>
                </a:cubicBezTo>
                <a:cubicBezTo>
                  <a:pt x="266525" y="96715"/>
                  <a:pt x="299333" y="95128"/>
                  <a:pt x="267054" y="80311"/>
                </a:cubicBezTo>
                <a:cubicBezTo>
                  <a:pt x="234775" y="65494"/>
                  <a:pt x="80787" y="17869"/>
                  <a:pt x="79729" y="7286"/>
                </a:cubicBezTo>
                <a:cubicBezTo>
                  <a:pt x="78671" y="-3297"/>
                  <a:pt x="274992" y="17340"/>
                  <a:pt x="260704" y="16811"/>
                </a:cubicBezTo>
                <a:cubicBezTo>
                  <a:pt x="246417" y="16282"/>
                  <a:pt x="27341" y="16282"/>
                  <a:pt x="3529" y="136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E1DB1586-C21F-E002-6472-97EDCD064B1B}"/>
              </a:ext>
            </a:extLst>
          </p:cNvPr>
          <p:cNvSpPr/>
          <p:nvPr/>
        </p:nvSpPr>
        <p:spPr>
          <a:xfrm>
            <a:off x="7250704" y="6804798"/>
            <a:ext cx="350697" cy="155185"/>
          </a:xfrm>
          <a:custGeom>
            <a:avLst/>
            <a:gdLst>
              <a:gd name="connsiteX0" fmla="*/ 996 w 350697"/>
              <a:gd name="connsiteY0" fmla="*/ 81777 h 155185"/>
              <a:gd name="connsiteX1" fmla="*/ 194671 w 350697"/>
              <a:gd name="connsiteY1" fmla="*/ 2402 h 155185"/>
              <a:gd name="connsiteX2" fmla="*/ 156571 w 350697"/>
              <a:gd name="connsiteY2" fmla="*/ 27802 h 155185"/>
              <a:gd name="connsiteX3" fmla="*/ 261346 w 350697"/>
              <a:gd name="connsiteY3" fmla="*/ 100827 h 155185"/>
              <a:gd name="connsiteX4" fmla="*/ 242296 w 350697"/>
              <a:gd name="connsiteY4" fmla="*/ 81777 h 155185"/>
              <a:gd name="connsiteX5" fmla="*/ 350246 w 350697"/>
              <a:gd name="connsiteY5" fmla="*/ 154802 h 155185"/>
              <a:gd name="connsiteX6" fmla="*/ 277221 w 350697"/>
              <a:gd name="connsiteY6" fmla="*/ 107177 h 155185"/>
              <a:gd name="connsiteX7" fmla="*/ 188321 w 350697"/>
              <a:gd name="connsiteY7" fmla="*/ 34152 h 155185"/>
              <a:gd name="connsiteX8" fmla="*/ 39096 w 350697"/>
              <a:gd name="connsiteY8" fmla="*/ 24627 h 155185"/>
              <a:gd name="connsiteX9" fmla="*/ 115296 w 350697"/>
              <a:gd name="connsiteY9" fmla="*/ 24627 h 155185"/>
              <a:gd name="connsiteX10" fmla="*/ 996 w 350697"/>
              <a:gd name="connsiteY10" fmla="*/ 81777 h 155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0697" h="155185">
                <a:moveTo>
                  <a:pt x="996" y="81777"/>
                </a:moveTo>
                <a:cubicBezTo>
                  <a:pt x="14225" y="78073"/>
                  <a:pt x="168742" y="11398"/>
                  <a:pt x="194671" y="2402"/>
                </a:cubicBezTo>
                <a:cubicBezTo>
                  <a:pt x="220600" y="-6594"/>
                  <a:pt x="145459" y="11398"/>
                  <a:pt x="156571" y="27802"/>
                </a:cubicBezTo>
                <a:cubicBezTo>
                  <a:pt x="167683" y="44206"/>
                  <a:pt x="261346" y="100827"/>
                  <a:pt x="261346" y="100827"/>
                </a:cubicBezTo>
                <a:cubicBezTo>
                  <a:pt x="275633" y="109823"/>
                  <a:pt x="227479" y="72781"/>
                  <a:pt x="242296" y="81777"/>
                </a:cubicBezTo>
                <a:cubicBezTo>
                  <a:pt x="257113" y="90773"/>
                  <a:pt x="344425" y="150569"/>
                  <a:pt x="350246" y="154802"/>
                </a:cubicBezTo>
                <a:cubicBezTo>
                  <a:pt x="356067" y="159035"/>
                  <a:pt x="304209" y="127285"/>
                  <a:pt x="277221" y="107177"/>
                </a:cubicBezTo>
                <a:cubicBezTo>
                  <a:pt x="250234" y="87069"/>
                  <a:pt x="228008" y="47910"/>
                  <a:pt x="188321" y="34152"/>
                </a:cubicBezTo>
                <a:cubicBezTo>
                  <a:pt x="148634" y="20394"/>
                  <a:pt x="51267" y="26214"/>
                  <a:pt x="39096" y="24627"/>
                </a:cubicBezTo>
                <a:cubicBezTo>
                  <a:pt x="26925" y="23040"/>
                  <a:pt x="120059" y="14044"/>
                  <a:pt x="115296" y="24627"/>
                </a:cubicBezTo>
                <a:cubicBezTo>
                  <a:pt x="110534" y="35210"/>
                  <a:pt x="-12233" y="85481"/>
                  <a:pt x="996" y="817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E1A43D54-904A-311C-22C9-CBFDB401BF91}"/>
              </a:ext>
            </a:extLst>
          </p:cNvPr>
          <p:cNvSpPr/>
          <p:nvPr/>
        </p:nvSpPr>
        <p:spPr>
          <a:xfrm>
            <a:off x="6862680" y="6845447"/>
            <a:ext cx="366376" cy="373508"/>
          </a:xfrm>
          <a:custGeom>
            <a:avLst/>
            <a:gdLst>
              <a:gd name="connsiteX0" fmla="*/ 363620 w 366376"/>
              <a:gd name="connsiteY0" fmla="*/ 3028 h 373508"/>
              <a:gd name="connsiteX1" fmla="*/ 1670 w 366376"/>
              <a:gd name="connsiteY1" fmla="*/ 285603 h 373508"/>
              <a:gd name="connsiteX2" fmla="*/ 223920 w 366376"/>
              <a:gd name="connsiteY2" fmla="*/ 152253 h 373508"/>
              <a:gd name="connsiteX3" fmla="*/ 109620 w 366376"/>
              <a:gd name="connsiteY3" fmla="*/ 260203 h 373508"/>
              <a:gd name="connsiteX4" fmla="*/ 11195 w 366376"/>
              <a:gd name="connsiteY4" fmla="*/ 371328 h 373508"/>
              <a:gd name="connsiteX5" fmla="*/ 204870 w 366376"/>
              <a:gd name="connsiteY5" fmla="*/ 155428 h 373508"/>
              <a:gd name="connsiteX6" fmla="*/ 87395 w 366376"/>
              <a:gd name="connsiteY6" fmla="*/ 234803 h 373508"/>
              <a:gd name="connsiteX7" fmla="*/ 268370 w 366376"/>
              <a:gd name="connsiteY7" fmla="*/ 76053 h 373508"/>
              <a:gd name="connsiteX8" fmla="*/ 173120 w 366376"/>
              <a:gd name="connsiteY8" fmla="*/ 133203 h 373508"/>
              <a:gd name="connsiteX9" fmla="*/ 363620 w 366376"/>
              <a:gd name="connsiteY9" fmla="*/ 3028 h 37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6376" h="373508">
                <a:moveTo>
                  <a:pt x="363620" y="3028"/>
                </a:moveTo>
                <a:cubicBezTo>
                  <a:pt x="335045" y="28428"/>
                  <a:pt x="24953" y="260732"/>
                  <a:pt x="1670" y="285603"/>
                </a:cubicBezTo>
                <a:cubicBezTo>
                  <a:pt x="-21613" y="310474"/>
                  <a:pt x="205928" y="156486"/>
                  <a:pt x="223920" y="152253"/>
                </a:cubicBezTo>
                <a:cubicBezTo>
                  <a:pt x="241912" y="148020"/>
                  <a:pt x="145074" y="223691"/>
                  <a:pt x="109620" y="260203"/>
                </a:cubicBezTo>
                <a:cubicBezTo>
                  <a:pt x="74166" y="296716"/>
                  <a:pt x="-4680" y="388790"/>
                  <a:pt x="11195" y="371328"/>
                </a:cubicBezTo>
                <a:cubicBezTo>
                  <a:pt x="27070" y="353866"/>
                  <a:pt x="192170" y="178182"/>
                  <a:pt x="204870" y="155428"/>
                </a:cubicBezTo>
                <a:cubicBezTo>
                  <a:pt x="217570" y="132674"/>
                  <a:pt x="76812" y="248032"/>
                  <a:pt x="87395" y="234803"/>
                </a:cubicBezTo>
                <a:cubicBezTo>
                  <a:pt x="97978" y="221574"/>
                  <a:pt x="254083" y="92986"/>
                  <a:pt x="268370" y="76053"/>
                </a:cubicBezTo>
                <a:cubicBezTo>
                  <a:pt x="282657" y="59120"/>
                  <a:pt x="156716" y="146432"/>
                  <a:pt x="173120" y="133203"/>
                </a:cubicBezTo>
                <a:cubicBezTo>
                  <a:pt x="189524" y="119974"/>
                  <a:pt x="392195" y="-22372"/>
                  <a:pt x="363620" y="30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5450097F-5100-7B3E-B4E7-F2DA7870482E}"/>
              </a:ext>
            </a:extLst>
          </p:cNvPr>
          <p:cNvSpPr/>
          <p:nvPr/>
        </p:nvSpPr>
        <p:spPr>
          <a:xfrm>
            <a:off x="6890184" y="6949899"/>
            <a:ext cx="91667" cy="225949"/>
          </a:xfrm>
          <a:custGeom>
            <a:avLst/>
            <a:gdLst>
              <a:gd name="connsiteX0" fmla="*/ 91641 w 91667"/>
              <a:gd name="connsiteY0" fmla="*/ 176 h 225949"/>
              <a:gd name="connsiteX1" fmla="*/ 2741 w 91667"/>
              <a:gd name="connsiteY1" fmla="*/ 222426 h 225949"/>
              <a:gd name="connsiteX2" fmla="*/ 21791 w 91667"/>
              <a:gd name="connsiteY2" fmla="*/ 139876 h 225949"/>
              <a:gd name="connsiteX3" fmla="*/ 12266 w 91667"/>
              <a:gd name="connsiteY3" fmla="*/ 184326 h 225949"/>
              <a:gd name="connsiteX4" fmla="*/ 91641 w 91667"/>
              <a:gd name="connsiteY4" fmla="*/ 176 h 22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67" h="225949">
                <a:moveTo>
                  <a:pt x="91641" y="176"/>
                </a:moveTo>
                <a:cubicBezTo>
                  <a:pt x="90053" y="6526"/>
                  <a:pt x="14383" y="199143"/>
                  <a:pt x="2741" y="222426"/>
                </a:cubicBezTo>
                <a:cubicBezTo>
                  <a:pt x="-8901" y="245709"/>
                  <a:pt x="20203" y="146226"/>
                  <a:pt x="21791" y="139876"/>
                </a:cubicBezTo>
                <a:cubicBezTo>
                  <a:pt x="23378" y="133526"/>
                  <a:pt x="624" y="208139"/>
                  <a:pt x="12266" y="184326"/>
                </a:cubicBezTo>
                <a:cubicBezTo>
                  <a:pt x="23908" y="160513"/>
                  <a:pt x="93229" y="-6174"/>
                  <a:pt x="91641" y="1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1700F0C3-CC4F-C8E3-509D-2D130F2FD36E}"/>
              </a:ext>
            </a:extLst>
          </p:cNvPr>
          <p:cNvSpPr/>
          <p:nvPr/>
        </p:nvSpPr>
        <p:spPr>
          <a:xfrm>
            <a:off x="6974282" y="6898616"/>
            <a:ext cx="280912" cy="301347"/>
          </a:xfrm>
          <a:custGeom>
            <a:avLst/>
            <a:gdLst>
              <a:gd name="connsiteX0" fmla="*/ 280593 w 280912"/>
              <a:gd name="connsiteY0" fmla="*/ 659 h 301347"/>
              <a:gd name="connsiteX1" fmla="*/ 125018 w 280912"/>
              <a:gd name="connsiteY1" fmla="*/ 127659 h 301347"/>
              <a:gd name="connsiteX2" fmla="*/ 150418 w 280912"/>
              <a:gd name="connsiteY2" fmla="*/ 108609 h 301347"/>
              <a:gd name="connsiteX3" fmla="*/ 29768 w 280912"/>
              <a:gd name="connsiteY3" fmla="*/ 261009 h 301347"/>
              <a:gd name="connsiteX4" fmla="*/ 4368 w 280912"/>
              <a:gd name="connsiteY4" fmla="*/ 295934 h 301347"/>
              <a:gd name="connsiteX5" fmla="*/ 99618 w 280912"/>
              <a:gd name="connsiteY5" fmla="*/ 168934 h 301347"/>
              <a:gd name="connsiteX6" fmla="*/ 144068 w 280912"/>
              <a:gd name="connsiteY6" fmla="*/ 111784 h 301347"/>
              <a:gd name="connsiteX7" fmla="*/ 125018 w 280912"/>
              <a:gd name="connsiteY7" fmla="*/ 124484 h 301347"/>
              <a:gd name="connsiteX8" fmla="*/ 207568 w 280912"/>
              <a:gd name="connsiteY8" fmla="*/ 57809 h 301347"/>
              <a:gd name="connsiteX9" fmla="*/ 166293 w 280912"/>
              <a:gd name="connsiteY9" fmla="*/ 76859 h 301347"/>
              <a:gd name="connsiteX10" fmla="*/ 280593 w 280912"/>
              <a:gd name="connsiteY10" fmla="*/ 659 h 30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912" h="301347">
                <a:moveTo>
                  <a:pt x="280593" y="659"/>
                </a:moveTo>
                <a:cubicBezTo>
                  <a:pt x="273714" y="9126"/>
                  <a:pt x="146714" y="109667"/>
                  <a:pt x="125018" y="127659"/>
                </a:cubicBezTo>
                <a:cubicBezTo>
                  <a:pt x="103322" y="145651"/>
                  <a:pt x="166293" y="86384"/>
                  <a:pt x="150418" y="108609"/>
                </a:cubicBezTo>
                <a:cubicBezTo>
                  <a:pt x="134543" y="130834"/>
                  <a:pt x="54110" y="229788"/>
                  <a:pt x="29768" y="261009"/>
                </a:cubicBezTo>
                <a:cubicBezTo>
                  <a:pt x="5426" y="292230"/>
                  <a:pt x="-7274" y="311280"/>
                  <a:pt x="4368" y="295934"/>
                </a:cubicBezTo>
                <a:cubicBezTo>
                  <a:pt x="16010" y="280588"/>
                  <a:pt x="76335" y="199626"/>
                  <a:pt x="99618" y="168934"/>
                </a:cubicBezTo>
                <a:cubicBezTo>
                  <a:pt x="122901" y="138242"/>
                  <a:pt x="144068" y="111784"/>
                  <a:pt x="144068" y="111784"/>
                </a:cubicBezTo>
                <a:cubicBezTo>
                  <a:pt x="148301" y="104376"/>
                  <a:pt x="114435" y="133480"/>
                  <a:pt x="125018" y="124484"/>
                </a:cubicBezTo>
                <a:cubicBezTo>
                  <a:pt x="135601" y="115488"/>
                  <a:pt x="200689" y="65747"/>
                  <a:pt x="207568" y="57809"/>
                </a:cubicBezTo>
                <a:cubicBezTo>
                  <a:pt x="214447" y="49871"/>
                  <a:pt x="151476" y="85855"/>
                  <a:pt x="166293" y="76859"/>
                </a:cubicBezTo>
                <a:cubicBezTo>
                  <a:pt x="181110" y="67863"/>
                  <a:pt x="287472" y="-7808"/>
                  <a:pt x="280593" y="6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8D4DE56E-EC0D-BFF7-FE48-ABC1E0BCDFDF}"/>
              </a:ext>
            </a:extLst>
          </p:cNvPr>
          <p:cNvSpPr/>
          <p:nvPr/>
        </p:nvSpPr>
        <p:spPr>
          <a:xfrm>
            <a:off x="7258007" y="6948605"/>
            <a:ext cx="168520" cy="125296"/>
          </a:xfrm>
          <a:custGeom>
            <a:avLst/>
            <a:gdLst>
              <a:gd name="connsiteX0" fmla="*/ 43 w 168520"/>
              <a:gd name="connsiteY0" fmla="*/ 125295 h 125296"/>
              <a:gd name="connsiteX1" fmla="*/ 92118 w 168520"/>
              <a:gd name="connsiteY1" fmla="*/ 14170 h 125296"/>
              <a:gd name="connsiteX2" fmla="*/ 85768 w 168520"/>
              <a:gd name="connsiteY2" fmla="*/ 33220 h 125296"/>
              <a:gd name="connsiteX3" fmla="*/ 130218 w 168520"/>
              <a:gd name="connsiteY3" fmla="*/ 49095 h 125296"/>
              <a:gd name="connsiteX4" fmla="*/ 114343 w 168520"/>
              <a:gd name="connsiteY4" fmla="*/ 74495 h 125296"/>
              <a:gd name="connsiteX5" fmla="*/ 168318 w 168520"/>
              <a:gd name="connsiteY5" fmla="*/ 1470 h 125296"/>
              <a:gd name="connsiteX6" fmla="*/ 130218 w 168520"/>
              <a:gd name="connsiteY6" fmla="*/ 26870 h 125296"/>
              <a:gd name="connsiteX7" fmla="*/ 66718 w 168520"/>
              <a:gd name="connsiteY7" fmla="*/ 42745 h 125296"/>
              <a:gd name="connsiteX8" fmla="*/ 79418 w 168520"/>
              <a:gd name="connsiteY8" fmla="*/ 10995 h 125296"/>
              <a:gd name="connsiteX9" fmla="*/ 43 w 168520"/>
              <a:gd name="connsiteY9" fmla="*/ 125295 h 125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8520" h="125296">
                <a:moveTo>
                  <a:pt x="43" y="125295"/>
                </a:moveTo>
                <a:cubicBezTo>
                  <a:pt x="2160" y="125824"/>
                  <a:pt x="92118" y="14170"/>
                  <a:pt x="92118" y="14170"/>
                </a:cubicBezTo>
                <a:cubicBezTo>
                  <a:pt x="106406" y="-1176"/>
                  <a:pt x="79418" y="27399"/>
                  <a:pt x="85768" y="33220"/>
                </a:cubicBezTo>
                <a:cubicBezTo>
                  <a:pt x="92118" y="39041"/>
                  <a:pt x="125456" y="42216"/>
                  <a:pt x="130218" y="49095"/>
                </a:cubicBezTo>
                <a:cubicBezTo>
                  <a:pt x="134980" y="55974"/>
                  <a:pt x="107993" y="82432"/>
                  <a:pt x="114343" y="74495"/>
                </a:cubicBezTo>
                <a:cubicBezTo>
                  <a:pt x="120693" y="66558"/>
                  <a:pt x="165672" y="9407"/>
                  <a:pt x="168318" y="1470"/>
                </a:cubicBezTo>
                <a:cubicBezTo>
                  <a:pt x="170964" y="-6467"/>
                  <a:pt x="147151" y="19991"/>
                  <a:pt x="130218" y="26870"/>
                </a:cubicBezTo>
                <a:cubicBezTo>
                  <a:pt x="113285" y="33749"/>
                  <a:pt x="75185" y="45391"/>
                  <a:pt x="66718" y="42745"/>
                </a:cubicBezTo>
                <a:cubicBezTo>
                  <a:pt x="58251" y="40099"/>
                  <a:pt x="85768" y="941"/>
                  <a:pt x="79418" y="10995"/>
                </a:cubicBezTo>
                <a:cubicBezTo>
                  <a:pt x="73068" y="21049"/>
                  <a:pt x="-2074" y="124766"/>
                  <a:pt x="43" y="1252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FBC30126-D2B6-23DB-CEC8-98FEF706A74D}"/>
              </a:ext>
            </a:extLst>
          </p:cNvPr>
          <p:cNvSpPr/>
          <p:nvPr/>
        </p:nvSpPr>
        <p:spPr>
          <a:xfrm>
            <a:off x="7171936" y="7298841"/>
            <a:ext cx="484006" cy="168959"/>
          </a:xfrm>
          <a:custGeom>
            <a:avLst/>
            <a:gdLst>
              <a:gd name="connsiteX0" fmla="*/ 389 w 484006"/>
              <a:gd name="connsiteY0" fmla="*/ 35409 h 168959"/>
              <a:gd name="connsiteX1" fmla="*/ 57539 w 484006"/>
              <a:gd name="connsiteY1" fmla="*/ 41759 h 168959"/>
              <a:gd name="connsiteX2" fmla="*/ 359164 w 484006"/>
              <a:gd name="connsiteY2" fmla="*/ 41759 h 168959"/>
              <a:gd name="connsiteX3" fmla="*/ 346464 w 484006"/>
              <a:gd name="connsiteY3" fmla="*/ 484 h 168959"/>
              <a:gd name="connsiteX4" fmla="*/ 479814 w 484006"/>
              <a:gd name="connsiteY4" fmla="*/ 73509 h 168959"/>
              <a:gd name="connsiteX5" fmla="*/ 444889 w 484006"/>
              <a:gd name="connsiteY5" fmla="*/ 51284 h 168959"/>
              <a:gd name="connsiteX6" fmla="*/ 387739 w 484006"/>
              <a:gd name="connsiteY6" fmla="*/ 38584 h 168959"/>
              <a:gd name="connsiteX7" fmla="*/ 400439 w 484006"/>
              <a:gd name="connsiteY7" fmla="*/ 83034 h 168959"/>
              <a:gd name="connsiteX8" fmla="*/ 432189 w 484006"/>
              <a:gd name="connsiteY8" fmla="*/ 105259 h 168959"/>
              <a:gd name="connsiteX9" fmla="*/ 327414 w 484006"/>
              <a:gd name="connsiteY9" fmla="*/ 48109 h 168959"/>
              <a:gd name="connsiteX10" fmla="*/ 311539 w 484006"/>
              <a:gd name="connsiteY10" fmla="*/ 60809 h 168959"/>
              <a:gd name="connsiteX11" fmla="*/ 343289 w 484006"/>
              <a:gd name="connsiteY11" fmla="*/ 83034 h 168959"/>
              <a:gd name="connsiteX12" fmla="*/ 295664 w 484006"/>
              <a:gd name="connsiteY12" fmla="*/ 168759 h 168959"/>
              <a:gd name="connsiteX13" fmla="*/ 317889 w 484006"/>
              <a:gd name="connsiteY13" fmla="*/ 105259 h 168959"/>
              <a:gd name="connsiteX14" fmla="*/ 241689 w 484006"/>
              <a:gd name="connsiteY14" fmla="*/ 57634 h 168959"/>
              <a:gd name="connsiteX15" fmla="*/ 244864 w 484006"/>
              <a:gd name="connsiteY15" fmla="*/ 92559 h 168959"/>
              <a:gd name="connsiteX16" fmla="*/ 257564 w 484006"/>
              <a:gd name="connsiteY16" fmla="*/ 159234 h 168959"/>
              <a:gd name="connsiteX17" fmla="*/ 238514 w 484006"/>
              <a:gd name="connsiteY17" fmla="*/ 114784 h 168959"/>
              <a:gd name="connsiteX18" fmla="*/ 181364 w 484006"/>
              <a:gd name="connsiteY18" fmla="*/ 51284 h 168959"/>
              <a:gd name="connsiteX19" fmla="*/ 79764 w 484006"/>
              <a:gd name="connsiteY19" fmla="*/ 124309 h 168959"/>
              <a:gd name="connsiteX20" fmla="*/ 152789 w 484006"/>
              <a:gd name="connsiteY20" fmla="*/ 63984 h 168959"/>
              <a:gd name="connsiteX21" fmla="*/ 95639 w 484006"/>
              <a:gd name="connsiteY21" fmla="*/ 54459 h 168959"/>
              <a:gd name="connsiteX22" fmla="*/ 389 w 484006"/>
              <a:gd name="connsiteY22" fmla="*/ 35409 h 16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84006" h="168959">
                <a:moveTo>
                  <a:pt x="389" y="35409"/>
                </a:moveTo>
                <a:cubicBezTo>
                  <a:pt x="-934" y="38055"/>
                  <a:pt x="-2257" y="40701"/>
                  <a:pt x="57539" y="41759"/>
                </a:cubicBezTo>
                <a:cubicBezTo>
                  <a:pt x="117335" y="42817"/>
                  <a:pt x="311010" y="48638"/>
                  <a:pt x="359164" y="41759"/>
                </a:cubicBezTo>
                <a:cubicBezTo>
                  <a:pt x="407318" y="34880"/>
                  <a:pt x="326356" y="-4808"/>
                  <a:pt x="346464" y="484"/>
                </a:cubicBezTo>
                <a:cubicBezTo>
                  <a:pt x="366572" y="5776"/>
                  <a:pt x="479814" y="73509"/>
                  <a:pt x="479814" y="73509"/>
                </a:cubicBezTo>
                <a:cubicBezTo>
                  <a:pt x="496218" y="81976"/>
                  <a:pt x="460235" y="57105"/>
                  <a:pt x="444889" y="51284"/>
                </a:cubicBezTo>
                <a:cubicBezTo>
                  <a:pt x="429543" y="45463"/>
                  <a:pt x="395147" y="33292"/>
                  <a:pt x="387739" y="38584"/>
                </a:cubicBezTo>
                <a:cubicBezTo>
                  <a:pt x="380331" y="43876"/>
                  <a:pt x="393031" y="71922"/>
                  <a:pt x="400439" y="83034"/>
                </a:cubicBezTo>
                <a:cubicBezTo>
                  <a:pt x="407847" y="94147"/>
                  <a:pt x="444360" y="111080"/>
                  <a:pt x="432189" y="105259"/>
                </a:cubicBezTo>
                <a:cubicBezTo>
                  <a:pt x="420018" y="99438"/>
                  <a:pt x="347522" y="55517"/>
                  <a:pt x="327414" y="48109"/>
                </a:cubicBezTo>
                <a:cubicBezTo>
                  <a:pt x="307306" y="40701"/>
                  <a:pt x="308893" y="54988"/>
                  <a:pt x="311539" y="60809"/>
                </a:cubicBezTo>
                <a:cubicBezTo>
                  <a:pt x="314185" y="66630"/>
                  <a:pt x="345935" y="65042"/>
                  <a:pt x="343289" y="83034"/>
                </a:cubicBezTo>
                <a:cubicBezTo>
                  <a:pt x="340643" y="101026"/>
                  <a:pt x="299897" y="165055"/>
                  <a:pt x="295664" y="168759"/>
                </a:cubicBezTo>
                <a:cubicBezTo>
                  <a:pt x="291431" y="172463"/>
                  <a:pt x="326885" y="123780"/>
                  <a:pt x="317889" y="105259"/>
                </a:cubicBezTo>
                <a:cubicBezTo>
                  <a:pt x="308893" y="86738"/>
                  <a:pt x="253860" y="59751"/>
                  <a:pt x="241689" y="57634"/>
                </a:cubicBezTo>
                <a:cubicBezTo>
                  <a:pt x="229518" y="55517"/>
                  <a:pt x="242218" y="75626"/>
                  <a:pt x="244864" y="92559"/>
                </a:cubicBezTo>
                <a:cubicBezTo>
                  <a:pt x="247510" y="109492"/>
                  <a:pt x="258622" y="155530"/>
                  <a:pt x="257564" y="159234"/>
                </a:cubicBezTo>
                <a:cubicBezTo>
                  <a:pt x="256506" y="162938"/>
                  <a:pt x="251214" y="132776"/>
                  <a:pt x="238514" y="114784"/>
                </a:cubicBezTo>
                <a:cubicBezTo>
                  <a:pt x="225814" y="96792"/>
                  <a:pt x="207822" y="49697"/>
                  <a:pt x="181364" y="51284"/>
                </a:cubicBezTo>
                <a:cubicBezTo>
                  <a:pt x="154906" y="52872"/>
                  <a:pt x="84526" y="122192"/>
                  <a:pt x="79764" y="124309"/>
                </a:cubicBezTo>
                <a:cubicBezTo>
                  <a:pt x="75002" y="126426"/>
                  <a:pt x="150143" y="75626"/>
                  <a:pt x="152789" y="63984"/>
                </a:cubicBezTo>
                <a:cubicBezTo>
                  <a:pt x="155435" y="52342"/>
                  <a:pt x="95639" y="54459"/>
                  <a:pt x="95639" y="54459"/>
                </a:cubicBezTo>
                <a:lnTo>
                  <a:pt x="389" y="3540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C9AD65AB-4E3E-F03F-7137-C72E9977A7E4}"/>
              </a:ext>
            </a:extLst>
          </p:cNvPr>
          <p:cNvSpPr/>
          <p:nvPr/>
        </p:nvSpPr>
        <p:spPr>
          <a:xfrm>
            <a:off x="7546443" y="6648388"/>
            <a:ext cx="105353" cy="267765"/>
          </a:xfrm>
          <a:custGeom>
            <a:avLst/>
            <a:gdLst>
              <a:gd name="connsiteX0" fmla="*/ 64032 w 105353"/>
              <a:gd name="connsiteY0" fmla="*/ 62 h 267765"/>
              <a:gd name="connsiteX1" fmla="*/ 86257 w 105353"/>
              <a:gd name="connsiteY1" fmla="*/ 104837 h 267765"/>
              <a:gd name="connsiteX2" fmla="*/ 51332 w 105353"/>
              <a:gd name="connsiteY2" fmla="*/ 149287 h 267765"/>
              <a:gd name="connsiteX3" fmla="*/ 79907 w 105353"/>
              <a:gd name="connsiteY3" fmla="*/ 123887 h 267765"/>
              <a:gd name="connsiteX4" fmla="*/ 532 w 105353"/>
              <a:gd name="connsiteY4" fmla="*/ 266762 h 267765"/>
              <a:gd name="connsiteX5" fmla="*/ 48157 w 105353"/>
              <a:gd name="connsiteY5" fmla="*/ 184212 h 267765"/>
              <a:gd name="connsiteX6" fmla="*/ 105307 w 105353"/>
              <a:gd name="connsiteY6" fmla="*/ 120712 h 267765"/>
              <a:gd name="connsiteX7" fmla="*/ 64032 w 105353"/>
              <a:gd name="connsiteY7" fmla="*/ 62 h 26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5353" h="267765">
                <a:moveTo>
                  <a:pt x="64032" y="62"/>
                </a:moveTo>
                <a:cubicBezTo>
                  <a:pt x="60857" y="-2584"/>
                  <a:pt x="88374" y="79966"/>
                  <a:pt x="86257" y="104837"/>
                </a:cubicBezTo>
                <a:cubicBezTo>
                  <a:pt x="84140" y="129708"/>
                  <a:pt x="52390" y="146112"/>
                  <a:pt x="51332" y="149287"/>
                </a:cubicBezTo>
                <a:cubicBezTo>
                  <a:pt x="50274" y="152462"/>
                  <a:pt x="88374" y="104308"/>
                  <a:pt x="79907" y="123887"/>
                </a:cubicBezTo>
                <a:cubicBezTo>
                  <a:pt x="71440" y="143466"/>
                  <a:pt x="5824" y="256708"/>
                  <a:pt x="532" y="266762"/>
                </a:cubicBezTo>
                <a:cubicBezTo>
                  <a:pt x="-4760" y="276816"/>
                  <a:pt x="30694" y="208554"/>
                  <a:pt x="48157" y="184212"/>
                </a:cubicBezTo>
                <a:cubicBezTo>
                  <a:pt x="65620" y="159870"/>
                  <a:pt x="103720" y="147699"/>
                  <a:pt x="105307" y="120712"/>
                </a:cubicBezTo>
                <a:cubicBezTo>
                  <a:pt x="106894" y="93725"/>
                  <a:pt x="67207" y="2708"/>
                  <a:pt x="64032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1A1B8DAF-CFFA-63E8-FFAE-7F9ABBB24A02}"/>
              </a:ext>
            </a:extLst>
          </p:cNvPr>
          <p:cNvSpPr/>
          <p:nvPr/>
        </p:nvSpPr>
        <p:spPr>
          <a:xfrm>
            <a:off x="7060791" y="6705408"/>
            <a:ext cx="187800" cy="214052"/>
          </a:xfrm>
          <a:custGeom>
            <a:avLst/>
            <a:gdLst>
              <a:gd name="connsiteX0" fmla="*/ 187734 w 187800"/>
              <a:gd name="connsiteY0" fmla="*/ 192 h 214052"/>
              <a:gd name="connsiteX1" fmla="*/ 57559 w 187800"/>
              <a:gd name="connsiteY1" fmla="*/ 143067 h 214052"/>
              <a:gd name="connsiteX2" fmla="*/ 57559 w 187800"/>
              <a:gd name="connsiteY2" fmla="*/ 114492 h 214052"/>
              <a:gd name="connsiteX3" fmla="*/ 409 w 187800"/>
              <a:gd name="connsiteY3" fmla="*/ 212917 h 214052"/>
              <a:gd name="connsiteX4" fmla="*/ 35334 w 187800"/>
              <a:gd name="connsiteY4" fmla="*/ 162117 h 214052"/>
              <a:gd name="connsiteX5" fmla="*/ 98834 w 187800"/>
              <a:gd name="connsiteY5" fmla="*/ 73217 h 214052"/>
              <a:gd name="connsiteX6" fmla="*/ 38509 w 187800"/>
              <a:gd name="connsiteY6" fmla="*/ 111317 h 214052"/>
              <a:gd name="connsiteX7" fmla="*/ 187734 w 187800"/>
              <a:gd name="connsiteY7" fmla="*/ 192 h 214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7800" h="214052">
                <a:moveTo>
                  <a:pt x="187734" y="192"/>
                </a:moveTo>
                <a:cubicBezTo>
                  <a:pt x="190909" y="5484"/>
                  <a:pt x="79255" y="124017"/>
                  <a:pt x="57559" y="143067"/>
                </a:cubicBezTo>
                <a:cubicBezTo>
                  <a:pt x="35863" y="162117"/>
                  <a:pt x="67084" y="102850"/>
                  <a:pt x="57559" y="114492"/>
                </a:cubicBezTo>
                <a:cubicBezTo>
                  <a:pt x="48034" y="126134"/>
                  <a:pt x="4113" y="204980"/>
                  <a:pt x="409" y="212917"/>
                </a:cubicBezTo>
                <a:cubicBezTo>
                  <a:pt x="-3295" y="220854"/>
                  <a:pt x="18930" y="185400"/>
                  <a:pt x="35334" y="162117"/>
                </a:cubicBezTo>
                <a:cubicBezTo>
                  <a:pt x="51738" y="138834"/>
                  <a:pt x="98305" y="81684"/>
                  <a:pt x="98834" y="73217"/>
                </a:cubicBezTo>
                <a:cubicBezTo>
                  <a:pt x="99363" y="64750"/>
                  <a:pt x="22105" y="122429"/>
                  <a:pt x="38509" y="111317"/>
                </a:cubicBezTo>
                <a:cubicBezTo>
                  <a:pt x="54913" y="100205"/>
                  <a:pt x="184559" y="-5100"/>
                  <a:pt x="187734" y="1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4732D6B9-17FF-2EF4-B56C-E7B59518D891}"/>
              </a:ext>
            </a:extLst>
          </p:cNvPr>
          <p:cNvSpPr/>
          <p:nvPr/>
        </p:nvSpPr>
        <p:spPr>
          <a:xfrm>
            <a:off x="7136099" y="6632886"/>
            <a:ext cx="236340" cy="231556"/>
          </a:xfrm>
          <a:custGeom>
            <a:avLst/>
            <a:gdLst>
              <a:gd name="connsiteX0" fmla="*/ 236251 w 236340"/>
              <a:gd name="connsiteY0" fmla="*/ 2864 h 231556"/>
              <a:gd name="connsiteX1" fmla="*/ 58451 w 236340"/>
              <a:gd name="connsiteY1" fmla="*/ 155264 h 231556"/>
              <a:gd name="connsiteX2" fmla="*/ 112426 w 236340"/>
              <a:gd name="connsiteY2" fmla="*/ 142564 h 231556"/>
              <a:gd name="connsiteX3" fmla="*/ 1301 w 236340"/>
              <a:gd name="connsiteY3" fmla="*/ 231464 h 231556"/>
              <a:gd name="connsiteX4" fmla="*/ 201326 w 236340"/>
              <a:gd name="connsiteY4" fmla="*/ 123514 h 231556"/>
              <a:gd name="connsiteX5" fmla="*/ 80676 w 236340"/>
              <a:gd name="connsiteY5" fmla="*/ 174314 h 231556"/>
              <a:gd name="connsiteX6" fmla="*/ 80676 w 236340"/>
              <a:gd name="connsiteY6" fmla="*/ 142564 h 231556"/>
              <a:gd name="connsiteX7" fmla="*/ 144176 w 236340"/>
              <a:gd name="connsiteY7" fmla="*/ 79064 h 231556"/>
              <a:gd name="connsiteX8" fmla="*/ 121951 w 236340"/>
              <a:gd name="connsiteY8" fmla="*/ 85414 h 231556"/>
              <a:gd name="connsiteX9" fmla="*/ 153701 w 236340"/>
              <a:gd name="connsiteY9" fmla="*/ 50489 h 231556"/>
              <a:gd name="connsiteX10" fmla="*/ 83851 w 236340"/>
              <a:gd name="connsiteY10" fmla="*/ 53664 h 231556"/>
              <a:gd name="connsiteX11" fmla="*/ 236251 w 236340"/>
              <a:gd name="connsiteY11" fmla="*/ 2864 h 231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6340" h="231556">
                <a:moveTo>
                  <a:pt x="236251" y="2864"/>
                </a:moveTo>
                <a:cubicBezTo>
                  <a:pt x="232018" y="19797"/>
                  <a:pt x="79088" y="131981"/>
                  <a:pt x="58451" y="155264"/>
                </a:cubicBezTo>
                <a:cubicBezTo>
                  <a:pt x="37814" y="178547"/>
                  <a:pt x="121951" y="129864"/>
                  <a:pt x="112426" y="142564"/>
                </a:cubicBezTo>
                <a:cubicBezTo>
                  <a:pt x="102901" y="155264"/>
                  <a:pt x="-13516" y="234639"/>
                  <a:pt x="1301" y="231464"/>
                </a:cubicBezTo>
                <a:cubicBezTo>
                  <a:pt x="16118" y="228289"/>
                  <a:pt x="188097" y="133039"/>
                  <a:pt x="201326" y="123514"/>
                </a:cubicBezTo>
                <a:cubicBezTo>
                  <a:pt x="214555" y="113989"/>
                  <a:pt x="100784" y="171139"/>
                  <a:pt x="80676" y="174314"/>
                </a:cubicBezTo>
                <a:cubicBezTo>
                  <a:pt x="60568" y="177489"/>
                  <a:pt x="70093" y="158439"/>
                  <a:pt x="80676" y="142564"/>
                </a:cubicBezTo>
                <a:cubicBezTo>
                  <a:pt x="91259" y="126689"/>
                  <a:pt x="137297" y="88589"/>
                  <a:pt x="144176" y="79064"/>
                </a:cubicBezTo>
                <a:cubicBezTo>
                  <a:pt x="151055" y="69539"/>
                  <a:pt x="120364" y="90176"/>
                  <a:pt x="121951" y="85414"/>
                </a:cubicBezTo>
                <a:cubicBezTo>
                  <a:pt x="123538" y="80652"/>
                  <a:pt x="160051" y="55781"/>
                  <a:pt x="153701" y="50489"/>
                </a:cubicBezTo>
                <a:cubicBezTo>
                  <a:pt x="147351" y="45197"/>
                  <a:pt x="74855" y="57897"/>
                  <a:pt x="83851" y="53664"/>
                </a:cubicBezTo>
                <a:cubicBezTo>
                  <a:pt x="92847" y="49431"/>
                  <a:pt x="240484" y="-14069"/>
                  <a:pt x="236251" y="28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5505DE1C-6163-4A9C-611C-8983DC46A331}"/>
              </a:ext>
            </a:extLst>
          </p:cNvPr>
          <p:cNvSpPr/>
          <p:nvPr/>
        </p:nvSpPr>
        <p:spPr>
          <a:xfrm>
            <a:off x="7258074" y="6470612"/>
            <a:ext cx="311170" cy="307395"/>
          </a:xfrm>
          <a:custGeom>
            <a:avLst/>
            <a:gdLst>
              <a:gd name="connsiteX0" fmla="*/ 311126 w 311170"/>
              <a:gd name="connsiteY0" fmla="*/ 38 h 307395"/>
              <a:gd name="connsiteX1" fmla="*/ 146026 w 311170"/>
              <a:gd name="connsiteY1" fmla="*/ 184188 h 307395"/>
              <a:gd name="connsiteX2" fmla="*/ 184126 w 311170"/>
              <a:gd name="connsiteY2" fmla="*/ 149263 h 307395"/>
              <a:gd name="connsiteX3" fmla="*/ 6326 w 311170"/>
              <a:gd name="connsiteY3" fmla="*/ 301663 h 307395"/>
              <a:gd name="connsiteX4" fmla="*/ 53951 w 311170"/>
              <a:gd name="connsiteY4" fmla="*/ 257213 h 307395"/>
              <a:gd name="connsiteX5" fmla="*/ 190476 w 311170"/>
              <a:gd name="connsiteY5" fmla="*/ 88938 h 307395"/>
              <a:gd name="connsiteX6" fmla="*/ 126976 w 311170"/>
              <a:gd name="connsiteY6" fmla="*/ 161963 h 307395"/>
              <a:gd name="connsiteX7" fmla="*/ 111101 w 311170"/>
              <a:gd name="connsiteY7" fmla="*/ 206413 h 307395"/>
              <a:gd name="connsiteX8" fmla="*/ 161901 w 311170"/>
              <a:gd name="connsiteY8" fmla="*/ 168313 h 307395"/>
              <a:gd name="connsiteX9" fmla="*/ 311126 w 311170"/>
              <a:gd name="connsiteY9" fmla="*/ 38 h 307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170" h="307395">
                <a:moveTo>
                  <a:pt x="311126" y="38"/>
                </a:moveTo>
                <a:cubicBezTo>
                  <a:pt x="308480" y="2684"/>
                  <a:pt x="167193" y="159317"/>
                  <a:pt x="146026" y="184188"/>
                </a:cubicBezTo>
                <a:cubicBezTo>
                  <a:pt x="124859" y="209059"/>
                  <a:pt x="207409" y="129684"/>
                  <a:pt x="184126" y="149263"/>
                </a:cubicBezTo>
                <a:cubicBezTo>
                  <a:pt x="160843" y="168842"/>
                  <a:pt x="28022" y="283671"/>
                  <a:pt x="6326" y="301663"/>
                </a:cubicBezTo>
                <a:cubicBezTo>
                  <a:pt x="-15370" y="319655"/>
                  <a:pt x="23259" y="292667"/>
                  <a:pt x="53951" y="257213"/>
                </a:cubicBezTo>
                <a:cubicBezTo>
                  <a:pt x="84643" y="221759"/>
                  <a:pt x="178305" y="104813"/>
                  <a:pt x="190476" y="88938"/>
                </a:cubicBezTo>
                <a:cubicBezTo>
                  <a:pt x="202647" y="73063"/>
                  <a:pt x="140205" y="142384"/>
                  <a:pt x="126976" y="161963"/>
                </a:cubicBezTo>
                <a:cubicBezTo>
                  <a:pt x="113747" y="181542"/>
                  <a:pt x="105280" y="205355"/>
                  <a:pt x="111101" y="206413"/>
                </a:cubicBezTo>
                <a:cubicBezTo>
                  <a:pt x="116922" y="207471"/>
                  <a:pt x="124859" y="205884"/>
                  <a:pt x="161901" y="168313"/>
                </a:cubicBezTo>
                <a:cubicBezTo>
                  <a:pt x="198943" y="130742"/>
                  <a:pt x="313772" y="-2608"/>
                  <a:pt x="311126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95222DE1-00AC-477A-0880-33B6ECB7775A}"/>
              </a:ext>
            </a:extLst>
          </p:cNvPr>
          <p:cNvSpPr/>
          <p:nvPr/>
        </p:nvSpPr>
        <p:spPr>
          <a:xfrm>
            <a:off x="7638710" y="6424741"/>
            <a:ext cx="77810" cy="242768"/>
          </a:xfrm>
          <a:custGeom>
            <a:avLst/>
            <a:gdLst>
              <a:gd name="connsiteX0" fmla="*/ 340 w 77810"/>
              <a:gd name="connsiteY0" fmla="*/ 23684 h 242768"/>
              <a:gd name="connsiteX1" fmla="*/ 38440 w 77810"/>
              <a:gd name="connsiteY1" fmla="*/ 61784 h 242768"/>
              <a:gd name="connsiteX2" fmla="*/ 35265 w 77810"/>
              <a:gd name="connsiteY2" fmla="*/ 147509 h 242768"/>
              <a:gd name="connsiteX3" fmla="*/ 35265 w 77810"/>
              <a:gd name="connsiteY3" fmla="*/ 80834 h 242768"/>
              <a:gd name="connsiteX4" fmla="*/ 35265 w 77810"/>
              <a:gd name="connsiteY4" fmla="*/ 191959 h 242768"/>
              <a:gd name="connsiteX5" fmla="*/ 35265 w 77810"/>
              <a:gd name="connsiteY5" fmla="*/ 144334 h 242768"/>
              <a:gd name="connsiteX6" fmla="*/ 6690 w 77810"/>
              <a:gd name="connsiteY6" fmla="*/ 242759 h 242768"/>
              <a:gd name="connsiteX7" fmla="*/ 38440 w 77810"/>
              <a:gd name="connsiteY7" fmla="*/ 137984 h 242768"/>
              <a:gd name="connsiteX8" fmla="*/ 76540 w 77810"/>
              <a:gd name="connsiteY8" fmla="*/ 1459 h 242768"/>
              <a:gd name="connsiteX9" fmla="*/ 63840 w 77810"/>
              <a:gd name="connsiteY9" fmla="*/ 64959 h 242768"/>
              <a:gd name="connsiteX10" fmla="*/ 340 w 77810"/>
              <a:gd name="connsiteY10" fmla="*/ 23684 h 242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810" h="242768">
                <a:moveTo>
                  <a:pt x="340" y="23684"/>
                </a:moveTo>
                <a:cubicBezTo>
                  <a:pt x="-3893" y="23155"/>
                  <a:pt x="32619" y="41147"/>
                  <a:pt x="38440" y="61784"/>
                </a:cubicBezTo>
                <a:cubicBezTo>
                  <a:pt x="44261" y="82421"/>
                  <a:pt x="35794" y="144334"/>
                  <a:pt x="35265" y="147509"/>
                </a:cubicBezTo>
                <a:cubicBezTo>
                  <a:pt x="34736" y="150684"/>
                  <a:pt x="35265" y="80834"/>
                  <a:pt x="35265" y="80834"/>
                </a:cubicBezTo>
                <a:lnTo>
                  <a:pt x="35265" y="191959"/>
                </a:lnTo>
                <a:cubicBezTo>
                  <a:pt x="35265" y="202542"/>
                  <a:pt x="40028" y="135867"/>
                  <a:pt x="35265" y="144334"/>
                </a:cubicBezTo>
                <a:cubicBezTo>
                  <a:pt x="30502" y="152801"/>
                  <a:pt x="6161" y="243817"/>
                  <a:pt x="6690" y="242759"/>
                </a:cubicBezTo>
                <a:cubicBezTo>
                  <a:pt x="7219" y="241701"/>
                  <a:pt x="26798" y="178201"/>
                  <a:pt x="38440" y="137984"/>
                </a:cubicBezTo>
                <a:cubicBezTo>
                  <a:pt x="50082" y="97767"/>
                  <a:pt x="72307" y="13630"/>
                  <a:pt x="76540" y="1459"/>
                </a:cubicBezTo>
                <a:cubicBezTo>
                  <a:pt x="80773" y="-10712"/>
                  <a:pt x="73894" y="57022"/>
                  <a:pt x="63840" y="64959"/>
                </a:cubicBezTo>
                <a:cubicBezTo>
                  <a:pt x="53786" y="72896"/>
                  <a:pt x="4573" y="24213"/>
                  <a:pt x="340" y="236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DE9EBDD6-084C-A9AC-AA23-5C5FDD6241F3}"/>
              </a:ext>
            </a:extLst>
          </p:cNvPr>
          <p:cNvSpPr/>
          <p:nvPr/>
        </p:nvSpPr>
        <p:spPr>
          <a:xfrm>
            <a:off x="7336326" y="6396846"/>
            <a:ext cx="331520" cy="363395"/>
          </a:xfrm>
          <a:custGeom>
            <a:avLst/>
            <a:gdLst>
              <a:gd name="connsiteX0" fmla="*/ 331299 w 331520"/>
              <a:gd name="connsiteY0" fmla="*/ 779 h 363395"/>
              <a:gd name="connsiteX1" fmla="*/ 182074 w 331520"/>
              <a:gd name="connsiteY1" fmla="*/ 223029 h 363395"/>
              <a:gd name="connsiteX2" fmla="*/ 197949 w 331520"/>
              <a:gd name="connsiteY2" fmla="*/ 181754 h 363395"/>
              <a:gd name="connsiteX3" fmla="*/ 128099 w 331520"/>
              <a:gd name="connsiteY3" fmla="*/ 267479 h 363395"/>
              <a:gd name="connsiteX4" fmla="*/ 140799 w 331520"/>
              <a:gd name="connsiteY4" fmla="*/ 223029 h 363395"/>
              <a:gd name="connsiteX5" fmla="*/ 4274 w 331520"/>
              <a:gd name="connsiteY5" fmla="*/ 359554 h 363395"/>
              <a:gd name="connsiteX6" fmla="*/ 48724 w 331520"/>
              <a:gd name="connsiteY6" fmla="*/ 315104 h 363395"/>
              <a:gd name="connsiteX7" fmla="*/ 191599 w 331520"/>
              <a:gd name="connsiteY7" fmla="*/ 203979 h 363395"/>
              <a:gd name="connsiteX8" fmla="*/ 163024 w 331520"/>
              <a:gd name="connsiteY8" fmla="*/ 223029 h 363395"/>
              <a:gd name="connsiteX9" fmla="*/ 229699 w 331520"/>
              <a:gd name="connsiteY9" fmla="*/ 108729 h 363395"/>
              <a:gd name="connsiteX10" fmla="*/ 147149 w 331520"/>
              <a:gd name="connsiteY10" fmla="*/ 280179 h 363395"/>
              <a:gd name="connsiteX11" fmla="*/ 255099 w 331520"/>
              <a:gd name="connsiteY11" fmla="*/ 105554 h 363395"/>
              <a:gd name="connsiteX12" fmla="*/ 216999 w 331520"/>
              <a:gd name="connsiteY12" fmla="*/ 146829 h 363395"/>
              <a:gd name="connsiteX13" fmla="*/ 331299 w 331520"/>
              <a:gd name="connsiteY13" fmla="*/ 779 h 363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31520" h="363395">
                <a:moveTo>
                  <a:pt x="331299" y="779"/>
                </a:moveTo>
                <a:cubicBezTo>
                  <a:pt x="325478" y="13479"/>
                  <a:pt x="204299" y="192867"/>
                  <a:pt x="182074" y="223029"/>
                </a:cubicBezTo>
                <a:cubicBezTo>
                  <a:pt x="159849" y="253191"/>
                  <a:pt x="206945" y="174346"/>
                  <a:pt x="197949" y="181754"/>
                </a:cubicBezTo>
                <a:cubicBezTo>
                  <a:pt x="188953" y="189162"/>
                  <a:pt x="137624" y="260600"/>
                  <a:pt x="128099" y="267479"/>
                </a:cubicBezTo>
                <a:cubicBezTo>
                  <a:pt x="118574" y="274358"/>
                  <a:pt x="161436" y="207683"/>
                  <a:pt x="140799" y="223029"/>
                </a:cubicBezTo>
                <a:cubicBezTo>
                  <a:pt x="120162" y="238375"/>
                  <a:pt x="4274" y="359554"/>
                  <a:pt x="4274" y="359554"/>
                </a:cubicBezTo>
                <a:cubicBezTo>
                  <a:pt x="-11072" y="374900"/>
                  <a:pt x="17503" y="341033"/>
                  <a:pt x="48724" y="315104"/>
                </a:cubicBezTo>
                <a:cubicBezTo>
                  <a:pt x="79945" y="289175"/>
                  <a:pt x="172549" y="219325"/>
                  <a:pt x="191599" y="203979"/>
                </a:cubicBezTo>
                <a:cubicBezTo>
                  <a:pt x="210649" y="188633"/>
                  <a:pt x="156674" y="238904"/>
                  <a:pt x="163024" y="223029"/>
                </a:cubicBezTo>
                <a:cubicBezTo>
                  <a:pt x="169374" y="207154"/>
                  <a:pt x="232345" y="99204"/>
                  <a:pt x="229699" y="108729"/>
                </a:cubicBezTo>
                <a:cubicBezTo>
                  <a:pt x="227053" y="118254"/>
                  <a:pt x="142916" y="280708"/>
                  <a:pt x="147149" y="280179"/>
                </a:cubicBezTo>
                <a:cubicBezTo>
                  <a:pt x="151382" y="279650"/>
                  <a:pt x="243457" y="127779"/>
                  <a:pt x="255099" y="105554"/>
                </a:cubicBezTo>
                <a:cubicBezTo>
                  <a:pt x="266741" y="83329"/>
                  <a:pt x="207474" y="159000"/>
                  <a:pt x="216999" y="146829"/>
                </a:cubicBezTo>
                <a:cubicBezTo>
                  <a:pt x="226524" y="134658"/>
                  <a:pt x="337120" y="-11921"/>
                  <a:pt x="331299" y="7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293E4F6D-B5CE-C3F3-0A87-C3940DD2A955}"/>
              </a:ext>
            </a:extLst>
          </p:cNvPr>
          <p:cNvSpPr/>
          <p:nvPr/>
        </p:nvSpPr>
        <p:spPr>
          <a:xfrm>
            <a:off x="7483404" y="6410224"/>
            <a:ext cx="206577" cy="244578"/>
          </a:xfrm>
          <a:custGeom>
            <a:avLst/>
            <a:gdLst>
              <a:gd name="connsiteX0" fmla="*/ 206446 w 206577"/>
              <a:gd name="connsiteY0" fmla="*/ 101 h 244578"/>
              <a:gd name="connsiteX1" fmla="*/ 101671 w 206577"/>
              <a:gd name="connsiteY1" fmla="*/ 142976 h 244578"/>
              <a:gd name="connsiteX2" fmla="*/ 149296 w 206577"/>
              <a:gd name="connsiteY2" fmla="*/ 104876 h 244578"/>
              <a:gd name="connsiteX3" fmla="*/ 88971 w 206577"/>
              <a:gd name="connsiteY3" fmla="*/ 190601 h 244578"/>
              <a:gd name="connsiteX4" fmla="*/ 63571 w 206577"/>
              <a:gd name="connsiteY4" fmla="*/ 222351 h 244578"/>
              <a:gd name="connsiteX5" fmla="*/ 139771 w 206577"/>
              <a:gd name="connsiteY5" fmla="*/ 165201 h 244578"/>
              <a:gd name="connsiteX6" fmla="*/ 71 w 206577"/>
              <a:gd name="connsiteY6" fmla="*/ 244576 h 244578"/>
              <a:gd name="connsiteX7" fmla="*/ 120721 w 206577"/>
              <a:gd name="connsiteY7" fmla="*/ 162026 h 244578"/>
              <a:gd name="connsiteX8" fmla="*/ 120721 w 206577"/>
              <a:gd name="connsiteY8" fmla="*/ 120751 h 244578"/>
              <a:gd name="connsiteX9" fmla="*/ 76271 w 206577"/>
              <a:gd name="connsiteY9" fmla="*/ 168376 h 244578"/>
              <a:gd name="connsiteX10" fmla="*/ 206446 w 206577"/>
              <a:gd name="connsiteY10" fmla="*/ 101 h 244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6577" h="244578">
                <a:moveTo>
                  <a:pt x="206446" y="101"/>
                </a:moveTo>
                <a:cubicBezTo>
                  <a:pt x="210679" y="-4132"/>
                  <a:pt x="111196" y="125514"/>
                  <a:pt x="101671" y="142976"/>
                </a:cubicBezTo>
                <a:cubicBezTo>
                  <a:pt x="92146" y="160439"/>
                  <a:pt x="151413" y="96939"/>
                  <a:pt x="149296" y="104876"/>
                </a:cubicBezTo>
                <a:cubicBezTo>
                  <a:pt x="147179" y="112813"/>
                  <a:pt x="103258" y="171022"/>
                  <a:pt x="88971" y="190601"/>
                </a:cubicBezTo>
                <a:cubicBezTo>
                  <a:pt x="74684" y="210180"/>
                  <a:pt x="55104" y="226584"/>
                  <a:pt x="63571" y="222351"/>
                </a:cubicBezTo>
                <a:cubicBezTo>
                  <a:pt x="72038" y="218118"/>
                  <a:pt x="150354" y="161497"/>
                  <a:pt x="139771" y="165201"/>
                </a:cubicBezTo>
                <a:cubicBezTo>
                  <a:pt x="129188" y="168905"/>
                  <a:pt x="3246" y="245105"/>
                  <a:pt x="71" y="244576"/>
                </a:cubicBezTo>
                <a:cubicBezTo>
                  <a:pt x="-3104" y="244047"/>
                  <a:pt x="100613" y="182663"/>
                  <a:pt x="120721" y="162026"/>
                </a:cubicBezTo>
                <a:cubicBezTo>
                  <a:pt x="140829" y="141389"/>
                  <a:pt x="128129" y="119693"/>
                  <a:pt x="120721" y="120751"/>
                </a:cubicBezTo>
                <a:cubicBezTo>
                  <a:pt x="113313" y="121809"/>
                  <a:pt x="58809" y="183722"/>
                  <a:pt x="76271" y="168376"/>
                </a:cubicBezTo>
                <a:cubicBezTo>
                  <a:pt x="93733" y="153030"/>
                  <a:pt x="202213" y="4334"/>
                  <a:pt x="206446" y="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D297289C-D760-90E8-7C1E-87AC6AB6F52E}"/>
              </a:ext>
            </a:extLst>
          </p:cNvPr>
          <p:cNvSpPr/>
          <p:nvPr/>
        </p:nvSpPr>
        <p:spPr>
          <a:xfrm>
            <a:off x="7135241" y="7013359"/>
            <a:ext cx="242541" cy="172082"/>
          </a:xfrm>
          <a:custGeom>
            <a:avLst/>
            <a:gdLst>
              <a:gd name="connsiteX0" fmla="*/ 2159 w 242541"/>
              <a:gd name="connsiteY0" fmla="*/ 171666 h 172082"/>
              <a:gd name="connsiteX1" fmla="*/ 233934 w 242541"/>
              <a:gd name="connsiteY1" fmla="*/ 12916 h 172082"/>
              <a:gd name="connsiteX2" fmla="*/ 195834 w 242541"/>
              <a:gd name="connsiteY2" fmla="*/ 31966 h 172082"/>
              <a:gd name="connsiteX3" fmla="*/ 224409 w 242541"/>
              <a:gd name="connsiteY3" fmla="*/ 216 h 172082"/>
              <a:gd name="connsiteX4" fmla="*/ 119634 w 242541"/>
              <a:gd name="connsiteY4" fmla="*/ 51016 h 172082"/>
              <a:gd name="connsiteX5" fmla="*/ 138684 w 242541"/>
              <a:gd name="connsiteY5" fmla="*/ 31966 h 172082"/>
              <a:gd name="connsiteX6" fmla="*/ 94234 w 242541"/>
              <a:gd name="connsiteY6" fmla="*/ 101816 h 172082"/>
              <a:gd name="connsiteX7" fmla="*/ 116459 w 242541"/>
              <a:gd name="connsiteY7" fmla="*/ 60541 h 172082"/>
              <a:gd name="connsiteX8" fmla="*/ 2159 w 242541"/>
              <a:gd name="connsiteY8" fmla="*/ 171666 h 172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2541" h="172082">
                <a:moveTo>
                  <a:pt x="2159" y="171666"/>
                </a:moveTo>
                <a:cubicBezTo>
                  <a:pt x="21738" y="163728"/>
                  <a:pt x="201655" y="36199"/>
                  <a:pt x="233934" y="12916"/>
                </a:cubicBezTo>
                <a:cubicBezTo>
                  <a:pt x="266213" y="-10367"/>
                  <a:pt x="197422" y="34083"/>
                  <a:pt x="195834" y="31966"/>
                </a:cubicBezTo>
                <a:cubicBezTo>
                  <a:pt x="194246" y="29849"/>
                  <a:pt x="237109" y="-2959"/>
                  <a:pt x="224409" y="216"/>
                </a:cubicBezTo>
                <a:cubicBezTo>
                  <a:pt x="211709" y="3391"/>
                  <a:pt x="133921" y="45724"/>
                  <a:pt x="119634" y="51016"/>
                </a:cubicBezTo>
                <a:cubicBezTo>
                  <a:pt x="105347" y="56308"/>
                  <a:pt x="142917" y="23499"/>
                  <a:pt x="138684" y="31966"/>
                </a:cubicBezTo>
                <a:cubicBezTo>
                  <a:pt x="134451" y="40433"/>
                  <a:pt x="97938" y="97054"/>
                  <a:pt x="94234" y="101816"/>
                </a:cubicBezTo>
                <a:cubicBezTo>
                  <a:pt x="90530" y="106578"/>
                  <a:pt x="130747" y="49428"/>
                  <a:pt x="116459" y="60541"/>
                </a:cubicBezTo>
                <a:cubicBezTo>
                  <a:pt x="102172" y="71653"/>
                  <a:pt x="-17420" y="179604"/>
                  <a:pt x="2159" y="1716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9200E13F-3D25-F17C-1A83-91021E8442B3}"/>
              </a:ext>
            </a:extLst>
          </p:cNvPr>
          <p:cNvSpPr/>
          <p:nvPr/>
        </p:nvSpPr>
        <p:spPr>
          <a:xfrm>
            <a:off x="6787699" y="7233045"/>
            <a:ext cx="150685" cy="601861"/>
          </a:xfrm>
          <a:custGeom>
            <a:avLst/>
            <a:gdLst>
              <a:gd name="connsiteX0" fmla="*/ 451 w 150685"/>
              <a:gd name="connsiteY0" fmla="*/ 2780 h 601861"/>
              <a:gd name="connsiteX1" fmla="*/ 73476 w 150685"/>
              <a:gd name="connsiteY1" fmla="*/ 415530 h 601861"/>
              <a:gd name="connsiteX2" fmla="*/ 63951 w 150685"/>
              <a:gd name="connsiteY2" fmla="*/ 371080 h 601861"/>
              <a:gd name="connsiteX3" fmla="*/ 105226 w 150685"/>
              <a:gd name="connsiteY3" fmla="*/ 526655 h 601861"/>
              <a:gd name="connsiteX4" fmla="*/ 105226 w 150685"/>
              <a:gd name="connsiteY4" fmla="*/ 488555 h 601861"/>
              <a:gd name="connsiteX5" fmla="*/ 149676 w 150685"/>
              <a:gd name="connsiteY5" fmla="*/ 599680 h 601861"/>
              <a:gd name="connsiteX6" fmla="*/ 133801 w 150685"/>
              <a:gd name="connsiteY6" fmla="*/ 555230 h 601861"/>
              <a:gd name="connsiteX7" fmla="*/ 105226 w 150685"/>
              <a:gd name="connsiteY7" fmla="*/ 469505 h 601861"/>
              <a:gd name="connsiteX8" fmla="*/ 105226 w 150685"/>
              <a:gd name="connsiteY8" fmla="*/ 339330 h 601861"/>
              <a:gd name="connsiteX9" fmla="*/ 102051 w 150685"/>
              <a:gd name="connsiteY9" fmla="*/ 453630 h 601861"/>
              <a:gd name="connsiteX10" fmla="*/ 102051 w 150685"/>
              <a:gd name="connsiteY10" fmla="*/ 412355 h 601861"/>
              <a:gd name="connsiteX11" fmla="*/ 98876 w 150685"/>
              <a:gd name="connsiteY11" fmla="*/ 437755 h 601861"/>
              <a:gd name="connsiteX12" fmla="*/ 9976 w 150685"/>
              <a:gd name="connsiteY12" fmla="*/ 225030 h 601861"/>
              <a:gd name="connsiteX13" fmla="*/ 25851 w 150685"/>
              <a:gd name="connsiteY13" fmla="*/ 282180 h 601861"/>
              <a:gd name="connsiteX14" fmla="*/ 38551 w 150685"/>
              <a:gd name="connsiteY14" fmla="*/ 202805 h 601861"/>
              <a:gd name="connsiteX15" fmla="*/ 41726 w 150685"/>
              <a:gd name="connsiteY15" fmla="*/ 234555 h 601861"/>
              <a:gd name="connsiteX16" fmla="*/ 451 w 150685"/>
              <a:gd name="connsiteY16" fmla="*/ 2780 h 60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0685" h="601861">
                <a:moveTo>
                  <a:pt x="451" y="2780"/>
                </a:moveTo>
                <a:cubicBezTo>
                  <a:pt x="5743" y="32942"/>
                  <a:pt x="62893" y="354147"/>
                  <a:pt x="73476" y="415530"/>
                </a:cubicBezTo>
                <a:cubicBezTo>
                  <a:pt x="84059" y="476913"/>
                  <a:pt x="58659" y="352559"/>
                  <a:pt x="63951" y="371080"/>
                </a:cubicBezTo>
                <a:cubicBezTo>
                  <a:pt x="69243" y="389601"/>
                  <a:pt x="98347" y="507076"/>
                  <a:pt x="105226" y="526655"/>
                </a:cubicBezTo>
                <a:cubicBezTo>
                  <a:pt x="112105" y="546234"/>
                  <a:pt x="97818" y="476384"/>
                  <a:pt x="105226" y="488555"/>
                </a:cubicBezTo>
                <a:cubicBezTo>
                  <a:pt x="112634" y="500726"/>
                  <a:pt x="144914" y="588568"/>
                  <a:pt x="149676" y="599680"/>
                </a:cubicBezTo>
                <a:cubicBezTo>
                  <a:pt x="154438" y="610792"/>
                  <a:pt x="141209" y="576926"/>
                  <a:pt x="133801" y="555230"/>
                </a:cubicBezTo>
                <a:cubicBezTo>
                  <a:pt x="126393" y="533534"/>
                  <a:pt x="109988" y="505488"/>
                  <a:pt x="105226" y="469505"/>
                </a:cubicBezTo>
                <a:cubicBezTo>
                  <a:pt x="100464" y="433522"/>
                  <a:pt x="105755" y="341976"/>
                  <a:pt x="105226" y="339330"/>
                </a:cubicBezTo>
                <a:cubicBezTo>
                  <a:pt x="104697" y="336684"/>
                  <a:pt x="102580" y="441459"/>
                  <a:pt x="102051" y="453630"/>
                </a:cubicBezTo>
                <a:cubicBezTo>
                  <a:pt x="101522" y="465801"/>
                  <a:pt x="102580" y="415001"/>
                  <a:pt x="102051" y="412355"/>
                </a:cubicBezTo>
                <a:cubicBezTo>
                  <a:pt x="101522" y="409709"/>
                  <a:pt x="114222" y="468976"/>
                  <a:pt x="98876" y="437755"/>
                </a:cubicBezTo>
                <a:cubicBezTo>
                  <a:pt x="83530" y="406534"/>
                  <a:pt x="22147" y="250959"/>
                  <a:pt x="9976" y="225030"/>
                </a:cubicBezTo>
                <a:cubicBezTo>
                  <a:pt x="-2195" y="199101"/>
                  <a:pt x="21089" y="285884"/>
                  <a:pt x="25851" y="282180"/>
                </a:cubicBezTo>
                <a:cubicBezTo>
                  <a:pt x="30613" y="278476"/>
                  <a:pt x="35905" y="210742"/>
                  <a:pt x="38551" y="202805"/>
                </a:cubicBezTo>
                <a:cubicBezTo>
                  <a:pt x="41197" y="194868"/>
                  <a:pt x="45430" y="272126"/>
                  <a:pt x="41726" y="234555"/>
                </a:cubicBezTo>
                <a:cubicBezTo>
                  <a:pt x="38022" y="196984"/>
                  <a:pt x="-4841" y="-27382"/>
                  <a:pt x="451" y="2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BEAF0AD0-3571-C08A-2992-2E4187E95008}"/>
              </a:ext>
            </a:extLst>
          </p:cNvPr>
          <p:cNvSpPr/>
          <p:nvPr/>
        </p:nvSpPr>
        <p:spPr>
          <a:xfrm>
            <a:off x="6826095" y="7677054"/>
            <a:ext cx="168589" cy="232273"/>
          </a:xfrm>
          <a:custGeom>
            <a:avLst/>
            <a:gdLst>
              <a:gd name="connsiteX0" fmla="*/ 155 w 168589"/>
              <a:gd name="connsiteY0" fmla="*/ 96 h 232273"/>
              <a:gd name="connsiteX1" fmla="*/ 143030 w 168589"/>
              <a:gd name="connsiteY1" fmla="*/ 174721 h 232273"/>
              <a:gd name="connsiteX2" fmla="*/ 123980 w 168589"/>
              <a:gd name="connsiteY2" fmla="*/ 95346 h 232273"/>
              <a:gd name="connsiteX3" fmla="*/ 168430 w 168589"/>
              <a:gd name="connsiteY3" fmla="*/ 228696 h 232273"/>
              <a:gd name="connsiteX4" fmla="*/ 139855 w 168589"/>
              <a:gd name="connsiteY4" fmla="*/ 196946 h 232273"/>
              <a:gd name="connsiteX5" fmla="*/ 149380 w 168589"/>
              <a:gd name="connsiteY5" fmla="*/ 206471 h 232273"/>
              <a:gd name="connsiteX6" fmla="*/ 101755 w 168589"/>
              <a:gd name="connsiteY6" fmla="*/ 149321 h 232273"/>
              <a:gd name="connsiteX7" fmla="*/ 114455 w 168589"/>
              <a:gd name="connsiteY7" fmla="*/ 231871 h 232273"/>
              <a:gd name="connsiteX8" fmla="*/ 108105 w 168589"/>
              <a:gd name="connsiteY8" fmla="*/ 120746 h 232273"/>
              <a:gd name="connsiteX9" fmla="*/ 114455 w 168589"/>
              <a:gd name="connsiteY9" fmla="*/ 149321 h 232273"/>
              <a:gd name="connsiteX10" fmla="*/ 155 w 168589"/>
              <a:gd name="connsiteY10" fmla="*/ 96 h 232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8589" h="232273">
                <a:moveTo>
                  <a:pt x="155" y="96"/>
                </a:moveTo>
                <a:cubicBezTo>
                  <a:pt x="4917" y="4329"/>
                  <a:pt x="122393" y="158846"/>
                  <a:pt x="143030" y="174721"/>
                </a:cubicBezTo>
                <a:cubicBezTo>
                  <a:pt x="163668" y="190596"/>
                  <a:pt x="119747" y="86350"/>
                  <a:pt x="123980" y="95346"/>
                </a:cubicBezTo>
                <a:cubicBezTo>
                  <a:pt x="128213" y="104342"/>
                  <a:pt x="165784" y="211763"/>
                  <a:pt x="168430" y="228696"/>
                </a:cubicBezTo>
                <a:cubicBezTo>
                  <a:pt x="171076" y="245629"/>
                  <a:pt x="139855" y="196946"/>
                  <a:pt x="139855" y="196946"/>
                </a:cubicBezTo>
                <a:cubicBezTo>
                  <a:pt x="136680" y="193242"/>
                  <a:pt x="155730" y="214408"/>
                  <a:pt x="149380" y="206471"/>
                </a:cubicBezTo>
                <a:cubicBezTo>
                  <a:pt x="143030" y="198534"/>
                  <a:pt x="107576" y="145088"/>
                  <a:pt x="101755" y="149321"/>
                </a:cubicBezTo>
                <a:cubicBezTo>
                  <a:pt x="95934" y="153554"/>
                  <a:pt x="113397" y="236633"/>
                  <a:pt x="114455" y="231871"/>
                </a:cubicBezTo>
                <a:cubicBezTo>
                  <a:pt x="115513" y="227109"/>
                  <a:pt x="108105" y="134504"/>
                  <a:pt x="108105" y="120746"/>
                </a:cubicBezTo>
                <a:cubicBezTo>
                  <a:pt x="108105" y="106988"/>
                  <a:pt x="127684" y="166254"/>
                  <a:pt x="114455" y="149321"/>
                </a:cubicBezTo>
                <a:cubicBezTo>
                  <a:pt x="101226" y="132388"/>
                  <a:pt x="-4607" y="-4137"/>
                  <a:pt x="155" y="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AC01A089-64AE-8958-FB07-63ABA24E2555}"/>
              </a:ext>
            </a:extLst>
          </p:cNvPr>
          <p:cNvSpPr/>
          <p:nvPr/>
        </p:nvSpPr>
        <p:spPr>
          <a:xfrm>
            <a:off x="6917611" y="7886974"/>
            <a:ext cx="141712" cy="486819"/>
          </a:xfrm>
          <a:custGeom>
            <a:avLst/>
            <a:gdLst>
              <a:gd name="connsiteX0" fmla="*/ 714 w 141712"/>
              <a:gd name="connsiteY0" fmla="*/ 2901 h 486819"/>
              <a:gd name="connsiteX1" fmla="*/ 124539 w 141712"/>
              <a:gd name="connsiteY1" fmla="*/ 244201 h 486819"/>
              <a:gd name="connsiteX2" fmla="*/ 111839 w 141712"/>
              <a:gd name="connsiteY2" fmla="*/ 206101 h 486819"/>
              <a:gd name="connsiteX3" fmla="*/ 134064 w 141712"/>
              <a:gd name="connsiteY3" fmla="*/ 329926 h 486819"/>
              <a:gd name="connsiteX4" fmla="*/ 127714 w 141712"/>
              <a:gd name="connsiteY4" fmla="*/ 383901 h 486819"/>
              <a:gd name="connsiteX5" fmla="*/ 140414 w 141712"/>
              <a:gd name="connsiteY5" fmla="*/ 339451 h 486819"/>
              <a:gd name="connsiteX6" fmla="*/ 130889 w 141712"/>
              <a:gd name="connsiteY6" fmla="*/ 485501 h 486819"/>
              <a:gd name="connsiteX7" fmla="*/ 127714 w 141712"/>
              <a:gd name="connsiteY7" fmla="*/ 409301 h 486819"/>
              <a:gd name="connsiteX8" fmla="*/ 137239 w 141712"/>
              <a:gd name="connsiteY8" fmla="*/ 371201 h 486819"/>
              <a:gd name="connsiteX9" fmla="*/ 61039 w 141712"/>
              <a:gd name="connsiteY9" fmla="*/ 221976 h 486819"/>
              <a:gd name="connsiteX10" fmla="*/ 134064 w 141712"/>
              <a:gd name="connsiteY10" fmla="*/ 342626 h 486819"/>
              <a:gd name="connsiteX11" fmla="*/ 130889 w 141712"/>
              <a:gd name="connsiteY11" fmla="*/ 256901 h 486819"/>
              <a:gd name="connsiteX12" fmla="*/ 57864 w 141712"/>
              <a:gd name="connsiteY12" fmla="*/ 164826 h 486819"/>
              <a:gd name="connsiteX13" fmla="*/ 80089 w 141712"/>
              <a:gd name="connsiteY13" fmla="*/ 187051 h 486819"/>
              <a:gd name="connsiteX14" fmla="*/ 73739 w 141712"/>
              <a:gd name="connsiteY14" fmla="*/ 31476 h 486819"/>
              <a:gd name="connsiteX15" fmla="*/ 80089 w 141712"/>
              <a:gd name="connsiteY15" fmla="*/ 142601 h 486819"/>
              <a:gd name="connsiteX16" fmla="*/ 73739 w 141712"/>
              <a:gd name="connsiteY16" fmla="*/ 110851 h 486819"/>
              <a:gd name="connsiteX17" fmla="*/ 714 w 141712"/>
              <a:gd name="connsiteY17" fmla="*/ 2901 h 486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41712" h="486819">
                <a:moveTo>
                  <a:pt x="714" y="2901"/>
                </a:moveTo>
                <a:cubicBezTo>
                  <a:pt x="9181" y="25126"/>
                  <a:pt x="106018" y="210334"/>
                  <a:pt x="124539" y="244201"/>
                </a:cubicBezTo>
                <a:cubicBezTo>
                  <a:pt x="143060" y="278068"/>
                  <a:pt x="110252" y="191814"/>
                  <a:pt x="111839" y="206101"/>
                </a:cubicBezTo>
                <a:cubicBezTo>
                  <a:pt x="113426" y="220388"/>
                  <a:pt x="131418" y="300293"/>
                  <a:pt x="134064" y="329926"/>
                </a:cubicBezTo>
                <a:cubicBezTo>
                  <a:pt x="136710" y="359559"/>
                  <a:pt x="126656" y="382313"/>
                  <a:pt x="127714" y="383901"/>
                </a:cubicBezTo>
                <a:cubicBezTo>
                  <a:pt x="128772" y="385489"/>
                  <a:pt x="139885" y="322518"/>
                  <a:pt x="140414" y="339451"/>
                </a:cubicBezTo>
                <a:cubicBezTo>
                  <a:pt x="140943" y="356384"/>
                  <a:pt x="133006" y="473859"/>
                  <a:pt x="130889" y="485501"/>
                </a:cubicBezTo>
                <a:cubicBezTo>
                  <a:pt x="128772" y="497143"/>
                  <a:pt x="126656" y="428351"/>
                  <a:pt x="127714" y="409301"/>
                </a:cubicBezTo>
                <a:cubicBezTo>
                  <a:pt x="128772" y="390251"/>
                  <a:pt x="148351" y="402422"/>
                  <a:pt x="137239" y="371201"/>
                </a:cubicBezTo>
                <a:cubicBezTo>
                  <a:pt x="126127" y="339980"/>
                  <a:pt x="61568" y="226739"/>
                  <a:pt x="61039" y="221976"/>
                </a:cubicBezTo>
                <a:cubicBezTo>
                  <a:pt x="60510" y="217214"/>
                  <a:pt x="122422" y="336805"/>
                  <a:pt x="134064" y="342626"/>
                </a:cubicBezTo>
                <a:cubicBezTo>
                  <a:pt x="145706" y="348447"/>
                  <a:pt x="143589" y="286534"/>
                  <a:pt x="130889" y="256901"/>
                </a:cubicBezTo>
                <a:cubicBezTo>
                  <a:pt x="118189" y="227268"/>
                  <a:pt x="66331" y="176468"/>
                  <a:pt x="57864" y="164826"/>
                </a:cubicBezTo>
                <a:cubicBezTo>
                  <a:pt x="49397" y="153184"/>
                  <a:pt x="77443" y="209276"/>
                  <a:pt x="80089" y="187051"/>
                </a:cubicBezTo>
                <a:cubicBezTo>
                  <a:pt x="82735" y="164826"/>
                  <a:pt x="73739" y="38884"/>
                  <a:pt x="73739" y="31476"/>
                </a:cubicBezTo>
                <a:cubicBezTo>
                  <a:pt x="73739" y="24068"/>
                  <a:pt x="80089" y="129372"/>
                  <a:pt x="80089" y="142601"/>
                </a:cubicBezTo>
                <a:cubicBezTo>
                  <a:pt x="80089" y="155830"/>
                  <a:pt x="85910" y="128843"/>
                  <a:pt x="73739" y="110851"/>
                </a:cubicBezTo>
                <a:cubicBezTo>
                  <a:pt x="61568" y="92859"/>
                  <a:pt x="-7753" y="-19324"/>
                  <a:pt x="714" y="29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7DC4C268-48C5-A172-FFA8-9AA6C3476150}"/>
              </a:ext>
            </a:extLst>
          </p:cNvPr>
          <p:cNvSpPr/>
          <p:nvPr/>
        </p:nvSpPr>
        <p:spPr>
          <a:xfrm>
            <a:off x="6730568" y="7197335"/>
            <a:ext cx="54411" cy="419391"/>
          </a:xfrm>
          <a:custGeom>
            <a:avLst/>
            <a:gdLst>
              <a:gd name="connsiteX0" fmla="*/ 54407 w 54411"/>
              <a:gd name="connsiteY0" fmla="*/ 390 h 419391"/>
              <a:gd name="connsiteX1" fmla="*/ 432 w 54411"/>
              <a:gd name="connsiteY1" fmla="*/ 279790 h 419391"/>
              <a:gd name="connsiteX2" fmla="*/ 32182 w 54411"/>
              <a:gd name="connsiteY2" fmla="*/ 232165 h 419391"/>
              <a:gd name="connsiteX3" fmla="*/ 3607 w 54411"/>
              <a:gd name="connsiteY3" fmla="*/ 365515 h 419391"/>
              <a:gd name="connsiteX4" fmla="*/ 13132 w 54411"/>
              <a:gd name="connsiteY4" fmla="*/ 406790 h 419391"/>
              <a:gd name="connsiteX5" fmla="*/ 41707 w 54411"/>
              <a:gd name="connsiteY5" fmla="*/ 152790 h 419391"/>
              <a:gd name="connsiteX6" fmla="*/ 22657 w 54411"/>
              <a:gd name="connsiteY6" fmla="*/ 270265 h 419391"/>
              <a:gd name="connsiteX7" fmla="*/ 32182 w 54411"/>
              <a:gd name="connsiteY7" fmla="*/ 200415 h 419391"/>
              <a:gd name="connsiteX8" fmla="*/ 432 w 54411"/>
              <a:gd name="connsiteY8" fmla="*/ 257565 h 419391"/>
              <a:gd name="connsiteX9" fmla="*/ 13132 w 54411"/>
              <a:gd name="connsiteY9" fmla="*/ 152790 h 419391"/>
              <a:gd name="connsiteX10" fmla="*/ 3607 w 54411"/>
              <a:gd name="connsiteY10" fmla="*/ 216290 h 419391"/>
              <a:gd name="connsiteX11" fmla="*/ 54407 w 54411"/>
              <a:gd name="connsiteY11" fmla="*/ 390 h 419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411" h="419391">
                <a:moveTo>
                  <a:pt x="54407" y="390"/>
                </a:moveTo>
                <a:cubicBezTo>
                  <a:pt x="53878" y="10973"/>
                  <a:pt x="4136" y="241161"/>
                  <a:pt x="432" y="279790"/>
                </a:cubicBezTo>
                <a:cubicBezTo>
                  <a:pt x="-3272" y="318419"/>
                  <a:pt x="31653" y="217878"/>
                  <a:pt x="32182" y="232165"/>
                </a:cubicBezTo>
                <a:cubicBezTo>
                  <a:pt x="32711" y="246453"/>
                  <a:pt x="6782" y="336411"/>
                  <a:pt x="3607" y="365515"/>
                </a:cubicBezTo>
                <a:cubicBezTo>
                  <a:pt x="432" y="394619"/>
                  <a:pt x="6782" y="442244"/>
                  <a:pt x="13132" y="406790"/>
                </a:cubicBezTo>
                <a:cubicBezTo>
                  <a:pt x="19482" y="371336"/>
                  <a:pt x="40120" y="175544"/>
                  <a:pt x="41707" y="152790"/>
                </a:cubicBezTo>
                <a:cubicBezTo>
                  <a:pt x="43294" y="130036"/>
                  <a:pt x="24245" y="262327"/>
                  <a:pt x="22657" y="270265"/>
                </a:cubicBezTo>
                <a:cubicBezTo>
                  <a:pt x="21069" y="278203"/>
                  <a:pt x="35886" y="202532"/>
                  <a:pt x="32182" y="200415"/>
                </a:cubicBezTo>
                <a:cubicBezTo>
                  <a:pt x="28478" y="198298"/>
                  <a:pt x="3607" y="265503"/>
                  <a:pt x="432" y="257565"/>
                </a:cubicBezTo>
                <a:cubicBezTo>
                  <a:pt x="-2743" y="249627"/>
                  <a:pt x="12603" y="159669"/>
                  <a:pt x="13132" y="152790"/>
                </a:cubicBezTo>
                <a:cubicBezTo>
                  <a:pt x="13661" y="145911"/>
                  <a:pt x="-3801" y="234811"/>
                  <a:pt x="3607" y="216290"/>
                </a:cubicBezTo>
                <a:cubicBezTo>
                  <a:pt x="11015" y="197769"/>
                  <a:pt x="54936" y="-10193"/>
                  <a:pt x="54407" y="3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47616E53-7EF7-5CE6-6390-073F8C337A87}"/>
              </a:ext>
            </a:extLst>
          </p:cNvPr>
          <p:cNvSpPr/>
          <p:nvPr/>
        </p:nvSpPr>
        <p:spPr>
          <a:xfrm>
            <a:off x="6791304" y="7664411"/>
            <a:ext cx="76025" cy="277069"/>
          </a:xfrm>
          <a:custGeom>
            <a:avLst/>
            <a:gdLst>
              <a:gd name="connsiteX0" fmla="*/ 21 w 76025"/>
              <a:gd name="connsiteY0" fmla="*/ 39 h 277069"/>
              <a:gd name="connsiteX1" fmla="*/ 44471 w 76025"/>
              <a:gd name="connsiteY1" fmla="*/ 228639 h 277069"/>
              <a:gd name="connsiteX2" fmla="*/ 47646 w 76025"/>
              <a:gd name="connsiteY2" fmla="*/ 206414 h 277069"/>
              <a:gd name="connsiteX3" fmla="*/ 73046 w 76025"/>
              <a:gd name="connsiteY3" fmla="*/ 276264 h 277069"/>
              <a:gd name="connsiteX4" fmla="*/ 73046 w 76025"/>
              <a:gd name="connsiteY4" fmla="*/ 228639 h 277069"/>
              <a:gd name="connsiteX5" fmla="*/ 50821 w 76025"/>
              <a:gd name="connsiteY5" fmla="*/ 15914 h 277069"/>
              <a:gd name="connsiteX6" fmla="*/ 57171 w 76025"/>
              <a:gd name="connsiteY6" fmla="*/ 228639 h 277069"/>
              <a:gd name="connsiteX7" fmla="*/ 47646 w 76025"/>
              <a:gd name="connsiteY7" fmla="*/ 168314 h 277069"/>
              <a:gd name="connsiteX8" fmla="*/ 50821 w 76025"/>
              <a:gd name="connsiteY8" fmla="*/ 209589 h 277069"/>
              <a:gd name="connsiteX9" fmla="*/ 21 w 76025"/>
              <a:gd name="connsiteY9" fmla="*/ 39 h 277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6025" h="277069">
                <a:moveTo>
                  <a:pt x="21" y="39"/>
                </a:moveTo>
                <a:cubicBezTo>
                  <a:pt x="-1037" y="3214"/>
                  <a:pt x="36534" y="194243"/>
                  <a:pt x="44471" y="228639"/>
                </a:cubicBezTo>
                <a:cubicBezTo>
                  <a:pt x="52408" y="263035"/>
                  <a:pt x="42884" y="198477"/>
                  <a:pt x="47646" y="206414"/>
                </a:cubicBezTo>
                <a:cubicBezTo>
                  <a:pt x="52409" y="214352"/>
                  <a:pt x="68813" y="272560"/>
                  <a:pt x="73046" y="276264"/>
                </a:cubicBezTo>
                <a:cubicBezTo>
                  <a:pt x="77279" y="279968"/>
                  <a:pt x="76750" y="272031"/>
                  <a:pt x="73046" y="228639"/>
                </a:cubicBezTo>
                <a:cubicBezTo>
                  <a:pt x="69342" y="185247"/>
                  <a:pt x="53467" y="15914"/>
                  <a:pt x="50821" y="15914"/>
                </a:cubicBezTo>
                <a:cubicBezTo>
                  <a:pt x="48175" y="15914"/>
                  <a:pt x="57700" y="203239"/>
                  <a:pt x="57171" y="228639"/>
                </a:cubicBezTo>
                <a:cubicBezTo>
                  <a:pt x="56642" y="254039"/>
                  <a:pt x="48704" y="171489"/>
                  <a:pt x="47646" y="168314"/>
                </a:cubicBezTo>
                <a:cubicBezTo>
                  <a:pt x="46588" y="165139"/>
                  <a:pt x="58229" y="234989"/>
                  <a:pt x="50821" y="209589"/>
                </a:cubicBezTo>
                <a:cubicBezTo>
                  <a:pt x="43413" y="184189"/>
                  <a:pt x="1079" y="-3136"/>
                  <a:pt x="21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03496FBE-78D4-071D-DA7D-03FE58A09CB2}"/>
              </a:ext>
            </a:extLst>
          </p:cNvPr>
          <p:cNvSpPr/>
          <p:nvPr/>
        </p:nvSpPr>
        <p:spPr>
          <a:xfrm>
            <a:off x="6800226" y="7693998"/>
            <a:ext cx="205097" cy="677528"/>
          </a:xfrm>
          <a:custGeom>
            <a:avLst/>
            <a:gdLst>
              <a:gd name="connsiteX0" fmla="*/ 624 w 205097"/>
              <a:gd name="connsiteY0" fmla="*/ 2202 h 677528"/>
              <a:gd name="connsiteX1" fmla="*/ 149849 w 205097"/>
              <a:gd name="connsiteY1" fmla="*/ 411777 h 677528"/>
              <a:gd name="connsiteX2" fmla="*/ 156199 w 205097"/>
              <a:gd name="connsiteY2" fmla="*/ 513377 h 677528"/>
              <a:gd name="connsiteX3" fmla="*/ 159374 w 205097"/>
              <a:gd name="connsiteY3" fmla="*/ 468927 h 677528"/>
              <a:gd name="connsiteX4" fmla="*/ 197474 w 205097"/>
              <a:gd name="connsiteY4" fmla="*/ 586402 h 677528"/>
              <a:gd name="connsiteX5" fmla="*/ 197474 w 205097"/>
              <a:gd name="connsiteY5" fmla="*/ 538777 h 677528"/>
              <a:gd name="connsiteX6" fmla="*/ 203824 w 205097"/>
              <a:gd name="connsiteY6" fmla="*/ 672127 h 677528"/>
              <a:gd name="connsiteX7" fmla="*/ 168899 w 205097"/>
              <a:gd name="connsiteY7" fmla="*/ 322877 h 677528"/>
              <a:gd name="connsiteX8" fmla="*/ 175249 w 205097"/>
              <a:gd name="connsiteY8" fmla="*/ 472102 h 677528"/>
              <a:gd name="connsiteX9" fmla="*/ 127624 w 205097"/>
              <a:gd name="connsiteY9" fmla="*/ 329227 h 677528"/>
              <a:gd name="connsiteX10" fmla="*/ 127624 w 205097"/>
              <a:gd name="connsiteY10" fmla="*/ 386377 h 677528"/>
              <a:gd name="connsiteX11" fmla="*/ 70474 w 205097"/>
              <a:gd name="connsiteY11" fmla="*/ 221277 h 677528"/>
              <a:gd name="connsiteX12" fmla="*/ 127624 w 205097"/>
              <a:gd name="connsiteY12" fmla="*/ 303827 h 677528"/>
              <a:gd name="connsiteX13" fmla="*/ 89524 w 205097"/>
              <a:gd name="connsiteY13" fmla="*/ 141902 h 677528"/>
              <a:gd name="connsiteX14" fmla="*/ 95874 w 205097"/>
              <a:gd name="connsiteY14" fmla="*/ 243502 h 677528"/>
              <a:gd name="connsiteX15" fmla="*/ 624 w 205097"/>
              <a:gd name="connsiteY15" fmla="*/ 2202 h 677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05097" h="677528">
                <a:moveTo>
                  <a:pt x="624" y="2202"/>
                </a:moveTo>
                <a:cubicBezTo>
                  <a:pt x="9620" y="30248"/>
                  <a:pt x="123920" y="326581"/>
                  <a:pt x="149849" y="411777"/>
                </a:cubicBezTo>
                <a:cubicBezTo>
                  <a:pt x="175778" y="496973"/>
                  <a:pt x="154612" y="503852"/>
                  <a:pt x="156199" y="513377"/>
                </a:cubicBezTo>
                <a:cubicBezTo>
                  <a:pt x="157787" y="522902"/>
                  <a:pt x="152495" y="456756"/>
                  <a:pt x="159374" y="468927"/>
                </a:cubicBezTo>
                <a:cubicBezTo>
                  <a:pt x="166253" y="481098"/>
                  <a:pt x="191124" y="574760"/>
                  <a:pt x="197474" y="586402"/>
                </a:cubicBezTo>
                <a:cubicBezTo>
                  <a:pt x="203824" y="598044"/>
                  <a:pt x="196416" y="524490"/>
                  <a:pt x="197474" y="538777"/>
                </a:cubicBezTo>
                <a:cubicBezTo>
                  <a:pt x="198532" y="553064"/>
                  <a:pt x="208586" y="708110"/>
                  <a:pt x="203824" y="672127"/>
                </a:cubicBezTo>
                <a:cubicBezTo>
                  <a:pt x="199062" y="636144"/>
                  <a:pt x="173661" y="356214"/>
                  <a:pt x="168899" y="322877"/>
                </a:cubicBezTo>
                <a:cubicBezTo>
                  <a:pt x="164137" y="289540"/>
                  <a:pt x="182128" y="471044"/>
                  <a:pt x="175249" y="472102"/>
                </a:cubicBezTo>
                <a:cubicBezTo>
                  <a:pt x="168370" y="473160"/>
                  <a:pt x="135561" y="343514"/>
                  <a:pt x="127624" y="329227"/>
                </a:cubicBezTo>
                <a:cubicBezTo>
                  <a:pt x="119687" y="314940"/>
                  <a:pt x="137149" y="404369"/>
                  <a:pt x="127624" y="386377"/>
                </a:cubicBezTo>
                <a:cubicBezTo>
                  <a:pt x="118099" y="368385"/>
                  <a:pt x="70474" y="235035"/>
                  <a:pt x="70474" y="221277"/>
                </a:cubicBezTo>
                <a:cubicBezTo>
                  <a:pt x="70474" y="207519"/>
                  <a:pt x="124449" y="317056"/>
                  <a:pt x="127624" y="303827"/>
                </a:cubicBezTo>
                <a:cubicBezTo>
                  <a:pt x="130799" y="290598"/>
                  <a:pt x="94816" y="151956"/>
                  <a:pt x="89524" y="141902"/>
                </a:cubicBezTo>
                <a:cubicBezTo>
                  <a:pt x="84232" y="131848"/>
                  <a:pt x="109103" y="264140"/>
                  <a:pt x="95874" y="243502"/>
                </a:cubicBezTo>
                <a:cubicBezTo>
                  <a:pt x="82645" y="222864"/>
                  <a:pt x="-8372" y="-25844"/>
                  <a:pt x="624" y="22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4D764F66-2CD3-3F93-EAF4-AFEED915764A}"/>
              </a:ext>
            </a:extLst>
          </p:cNvPr>
          <p:cNvSpPr/>
          <p:nvPr/>
        </p:nvSpPr>
        <p:spPr>
          <a:xfrm>
            <a:off x="6674917" y="7161836"/>
            <a:ext cx="87902" cy="464553"/>
          </a:xfrm>
          <a:custGeom>
            <a:avLst/>
            <a:gdLst>
              <a:gd name="connsiteX0" fmla="*/ 87833 w 87902"/>
              <a:gd name="connsiteY0" fmla="*/ 964 h 464553"/>
              <a:gd name="connsiteX1" fmla="*/ 17983 w 87902"/>
              <a:gd name="connsiteY1" fmla="*/ 254964 h 464553"/>
              <a:gd name="connsiteX2" fmla="*/ 37033 w 87902"/>
              <a:gd name="connsiteY2" fmla="*/ 213689 h 464553"/>
              <a:gd name="connsiteX3" fmla="*/ 37033 w 87902"/>
              <a:gd name="connsiteY3" fmla="*/ 375614 h 464553"/>
              <a:gd name="connsiteX4" fmla="*/ 56083 w 87902"/>
              <a:gd name="connsiteY4" fmla="*/ 464514 h 464553"/>
              <a:gd name="connsiteX5" fmla="*/ 56083 w 87902"/>
              <a:gd name="connsiteY5" fmla="*/ 385139 h 464553"/>
              <a:gd name="connsiteX6" fmla="*/ 2108 w 87902"/>
              <a:gd name="connsiteY6" fmla="*/ 261314 h 464553"/>
              <a:gd name="connsiteX7" fmla="*/ 11633 w 87902"/>
              <a:gd name="connsiteY7" fmla="*/ 124789 h 464553"/>
              <a:gd name="connsiteX8" fmla="*/ 17983 w 87902"/>
              <a:gd name="connsiteY8" fmla="*/ 223214 h 464553"/>
              <a:gd name="connsiteX9" fmla="*/ 30683 w 87902"/>
              <a:gd name="connsiteY9" fmla="*/ 169239 h 464553"/>
              <a:gd name="connsiteX10" fmla="*/ 87833 w 87902"/>
              <a:gd name="connsiteY10" fmla="*/ 964 h 464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7902" h="464553">
                <a:moveTo>
                  <a:pt x="87833" y="964"/>
                </a:moveTo>
                <a:cubicBezTo>
                  <a:pt x="85716" y="15252"/>
                  <a:pt x="26450" y="219510"/>
                  <a:pt x="17983" y="254964"/>
                </a:cubicBezTo>
                <a:cubicBezTo>
                  <a:pt x="9516" y="290418"/>
                  <a:pt x="33858" y="193581"/>
                  <a:pt x="37033" y="213689"/>
                </a:cubicBezTo>
                <a:cubicBezTo>
                  <a:pt x="40208" y="233797"/>
                  <a:pt x="33858" y="333810"/>
                  <a:pt x="37033" y="375614"/>
                </a:cubicBezTo>
                <a:cubicBezTo>
                  <a:pt x="40208" y="417418"/>
                  <a:pt x="52908" y="462927"/>
                  <a:pt x="56083" y="464514"/>
                </a:cubicBezTo>
                <a:cubicBezTo>
                  <a:pt x="59258" y="466101"/>
                  <a:pt x="65079" y="419006"/>
                  <a:pt x="56083" y="385139"/>
                </a:cubicBezTo>
                <a:cubicBezTo>
                  <a:pt x="47087" y="351272"/>
                  <a:pt x="9516" y="304706"/>
                  <a:pt x="2108" y="261314"/>
                </a:cubicBezTo>
                <a:cubicBezTo>
                  <a:pt x="-5300" y="217922"/>
                  <a:pt x="8987" y="131139"/>
                  <a:pt x="11633" y="124789"/>
                </a:cubicBezTo>
                <a:cubicBezTo>
                  <a:pt x="14279" y="118439"/>
                  <a:pt x="14808" y="215806"/>
                  <a:pt x="17983" y="223214"/>
                </a:cubicBezTo>
                <a:cubicBezTo>
                  <a:pt x="21158" y="230622"/>
                  <a:pt x="17983" y="203106"/>
                  <a:pt x="30683" y="169239"/>
                </a:cubicBezTo>
                <a:cubicBezTo>
                  <a:pt x="43383" y="135372"/>
                  <a:pt x="89950" y="-13324"/>
                  <a:pt x="87833" y="9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8DDF52CB-C863-B222-3A6F-182F9DEC360B}"/>
              </a:ext>
            </a:extLst>
          </p:cNvPr>
          <p:cNvSpPr/>
          <p:nvPr/>
        </p:nvSpPr>
        <p:spPr>
          <a:xfrm>
            <a:off x="6756245" y="7667593"/>
            <a:ext cx="134896" cy="539901"/>
          </a:xfrm>
          <a:custGeom>
            <a:avLst/>
            <a:gdLst>
              <a:gd name="connsiteX0" fmla="*/ 155 w 134896"/>
              <a:gd name="connsiteY0" fmla="*/ 32 h 539901"/>
              <a:gd name="connsiteX1" fmla="*/ 63655 w 134896"/>
              <a:gd name="connsiteY1" fmla="*/ 225457 h 539901"/>
              <a:gd name="connsiteX2" fmla="*/ 57305 w 134896"/>
              <a:gd name="connsiteY2" fmla="*/ 212757 h 539901"/>
              <a:gd name="connsiteX3" fmla="*/ 85880 w 134896"/>
              <a:gd name="connsiteY3" fmla="*/ 288957 h 539901"/>
              <a:gd name="connsiteX4" fmla="*/ 50955 w 134896"/>
              <a:gd name="connsiteY4" fmla="*/ 228632 h 539901"/>
              <a:gd name="connsiteX5" fmla="*/ 133505 w 134896"/>
              <a:gd name="connsiteY5" fmla="*/ 371507 h 539901"/>
              <a:gd name="connsiteX6" fmla="*/ 104930 w 134896"/>
              <a:gd name="connsiteY6" fmla="*/ 539782 h 539901"/>
              <a:gd name="connsiteX7" fmla="*/ 133505 w 134896"/>
              <a:gd name="connsiteY7" fmla="*/ 396907 h 539901"/>
              <a:gd name="connsiteX8" fmla="*/ 95405 w 134896"/>
              <a:gd name="connsiteY8" fmla="*/ 311182 h 539901"/>
              <a:gd name="connsiteX9" fmla="*/ 120805 w 134896"/>
              <a:gd name="connsiteY9" fmla="*/ 384207 h 539901"/>
              <a:gd name="connsiteX10" fmla="*/ 108105 w 134896"/>
              <a:gd name="connsiteY10" fmla="*/ 304832 h 539901"/>
              <a:gd name="connsiteX11" fmla="*/ 16030 w 134896"/>
              <a:gd name="connsiteY11" fmla="*/ 212757 h 539901"/>
              <a:gd name="connsiteX12" fmla="*/ 44605 w 134896"/>
              <a:gd name="connsiteY12" fmla="*/ 244507 h 539901"/>
              <a:gd name="connsiteX13" fmla="*/ 155 w 134896"/>
              <a:gd name="connsiteY13" fmla="*/ 32 h 53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4896" h="539901">
                <a:moveTo>
                  <a:pt x="155" y="32"/>
                </a:moveTo>
                <a:cubicBezTo>
                  <a:pt x="3330" y="-3143"/>
                  <a:pt x="63655" y="225457"/>
                  <a:pt x="63655" y="225457"/>
                </a:cubicBezTo>
                <a:cubicBezTo>
                  <a:pt x="73180" y="260911"/>
                  <a:pt x="53601" y="202174"/>
                  <a:pt x="57305" y="212757"/>
                </a:cubicBezTo>
                <a:cubicBezTo>
                  <a:pt x="61009" y="223340"/>
                  <a:pt x="86938" y="286311"/>
                  <a:pt x="85880" y="288957"/>
                </a:cubicBezTo>
                <a:cubicBezTo>
                  <a:pt x="84822" y="291603"/>
                  <a:pt x="50955" y="228632"/>
                  <a:pt x="50955" y="228632"/>
                </a:cubicBezTo>
                <a:cubicBezTo>
                  <a:pt x="58893" y="242390"/>
                  <a:pt x="124509" y="319649"/>
                  <a:pt x="133505" y="371507"/>
                </a:cubicBezTo>
                <a:cubicBezTo>
                  <a:pt x="142501" y="423365"/>
                  <a:pt x="104930" y="535549"/>
                  <a:pt x="104930" y="539782"/>
                </a:cubicBezTo>
                <a:cubicBezTo>
                  <a:pt x="104930" y="544015"/>
                  <a:pt x="135093" y="435007"/>
                  <a:pt x="133505" y="396907"/>
                </a:cubicBezTo>
                <a:cubicBezTo>
                  <a:pt x="131917" y="358807"/>
                  <a:pt x="97522" y="313299"/>
                  <a:pt x="95405" y="311182"/>
                </a:cubicBezTo>
                <a:cubicBezTo>
                  <a:pt x="93288" y="309065"/>
                  <a:pt x="118688" y="385265"/>
                  <a:pt x="120805" y="384207"/>
                </a:cubicBezTo>
                <a:cubicBezTo>
                  <a:pt x="122922" y="383149"/>
                  <a:pt x="125567" y="333407"/>
                  <a:pt x="108105" y="304832"/>
                </a:cubicBezTo>
                <a:cubicBezTo>
                  <a:pt x="90643" y="276257"/>
                  <a:pt x="26613" y="222811"/>
                  <a:pt x="16030" y="212757"/>
                </a:cubicBezTo>
                <a:cubicBezTo>
                  <a:pt x="5447" y="202703"/>
                  <a:pt x="45663" y="275728"/>
                  <a:pt x="44605" y="244507"/>
                </a:cubicBezTo>
                <a:cubicBezTo>
                  <a:pt x="43547" y="213286"/>
                  <a:pt x="-3020" y="3207"/>
                  <a:pt x="155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C6C2D5E6-1E2A-3140-8924-31B106541D1D}"/>
              </a:ext>
            </a:extLst>
          </p:cNvPr>
          <p:cNvSpPr/>
          <p:nvPr/>
        </p:nvSpPr>
        <p:spPr>
          <a:xfrm>
            <a:off x="6737336" y="7636402"/>
            <a:ext cx="54185" cy="533138"/>
          </a:xfrm>
          <a:custGeom>
            <a:avLst/>
            <a:gdLst>
              <a:gd name="connsiteX0" fmla="*/ 28589 w 54185"/>
              <a:gd name="connsiteY0" fmla="*/ 2648 h 533138"/>
              <a:gd name="connsiteX1" fmla="*/ 9539 w 54185"/>
              <a:gd name="connsiteY1" fmla="*/ 218548 h 533138"/>
              <a:gd name="connsiteX2" fmla="*/ 53989 w 54185"/>
              <a:gd name="connsiteY2" fmla="*/ 294748 h 533138"/>
              <a:gd name="connsiteX3" fmla="*/ 25414 w 54185"/>
              <a:gd name="connsiteY3" fmla="*/ 282048 h 533138"/>
              <a:gd name="connsiteX4" fmla="*/ 15889 w 54185"/>
              <a:gd name="connsiteY4" fmla="*/ 351898 h 533138"/>
              <a:gd name="connsiteX5" fmla="*/ 19064 w 54185"/>
              <a:gd name="connsiteY5" fmla="*/ 532873 h 533138"/>
              <a:gd name="connsiteX6" fmla="*/ 19064 w 54185"/>
              <a:gd name="connsiteY6" fmla="*/ 386823 h 533138"/>
              <a:gd name="connsiteX7" fmla="*/ 14 w 54185"/>
              <a:gd name="connsiteY7" fmla="*/ 167748 h 533138"/>
              <a:gd name="connsiteX8" fmla="*/ 15889 w 54185"/>
              <a:gd name="connsiteY8" fmla="*/ 202673 h 533138"/>
              <a:gd name="connsiteX9" fmla="*/ 15889 w 54185"/>
              <a:gd name="connsiteY9" fmla="*/ 104248 h 533138"/>
              <a:gd name="connsiteX10" fmla="*/ 28589 w 54185"/>
              <a:gd name="connsiteY10" fmla="*/ 2648 h 53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185" h="533138">
                <a:moveTo>
                  <a:pt x="28589" y="2648"/>
                </a:moveTo>
                <a:cubicBezTo>
                  <a:pt x="27531" y="21698"/>
                  <a:pt x="5306" y="169865"/>
                  <a:pt x="9539" y="218548"/>
                </a:cubicBezTo>
                <a:cubicBezTo>
                  <a:pt x="13772" y="267231"/>
                  <a:pt x="51343" y="284165"/>
                  <a:pt x="53989" y="294748"/>
                </a:cubicBezTo>
                <a:cubicBezTo>
                  <a:pt x="56635" y="305331"/>
                  <a:pt x="31764" y="272523"/>
                  <a:pt x="25414" y="282048"/>
                </a:cubicBezTo>
                <a:cubicBezTo>
                  <a:pt x="19064" y="291573"/>
                  <a:pt x="16947" y="310094"/>
                  <a:pt x="15889" y="351898"/>
                </a:cubicBezTo>
                <a:cubicBezTo>
                  <a:pt x="14831" y="393702"/>
                  <a:pt x="18535" y="527052"/>
                  <a:pt x="19064" y="532873"/>
                </a:cubicBezTo>
                <a:cubicBezTo>
                  <a:pt x="19593" y="538694"/>
                  <a:pt x="22239" y="447677"/>
                  <a:pt x="19064" y="386823"/>
                </a:cubicBezTo>
                <a:cubicBezTo>
                  <a:pt x="15889" y="325969"/>
                  <a:pt x="543" y="198440"/>
                  <a:pt x="14" y="167748"/>
                </a:cubicBezTo>
                <a:cubicBezTo>
                  <a:pt x="-515" y="137056"/>
                  <a:pt x="13243" y="213256"/>
                  <a:pt x="15889" y="202673"/>
                </a:cubicBezTo>
                <a:cubicBezTo>
                  <a:pt x="18535" y="192090"/>
                  <a:pt x="12714" y="135998"/>
                  <a:pt x="15889" y="104248"/>
                </a:cubicBezTo>
                <a:cubicBezTo>
                  <a:pt x="19064" y="72498"/>
                  <a:pt x="29647" y="-16402"/>
                  <a:pt x="28589" y="26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30586FCD-7EB7-228B-09EC-C48ED0E56E85}"/>
              </a:ext>
            </a:extLst>
          </p:cNvPr>
          <p:cNvSpPr/>
          <p:nvPr/>
        </p:nvSpPr>
        <p:spPr>
          <a:xfrm>
            <a:off x="6705600" y="7691280"/>
            <a:ext cx="22225" cy="602114"/>
          </a:xfrm>
          <a:custGeom>
            <a:avLst/>
            <a:gdLst>
              <a:gd name="connsiteX0" fmla="*/ 0 w 22225"/>
              <a:gd name="connsiteY0" fmla="*/ 4920 h 602114"/>
              <a:gd name="connsiteX1" fmla="*/ 15875 w 22225"/>
              <a:gd name="connsiteY1" fmla="*/ 598645 h 602114"/>
              <a:gd name="connsiteX2" fmla="*/ 22225 w 22225"/>
              <a:gd name="connsiteY2" fmla="*/ 252570 h 602114"/>
              <a:gd name="connsiteX3" fmla="*/ 15875 w 22225"/>
              <a:gd name="connsiteY3" fmla="*/ 312895 h 602114"/>
              <a:gd name="connsiteX4" fmla="*/ 0 w 22225"/>
              <a:gd name="connsiteY4" fmla="*/ 4920 h 6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25" h="602114">
                <a:moveTo>
                  <a:pt x="0" y="4920"/>
                </a:moveTo>
                <a:cubicBezTo>
                  <a:pt x="0" y="52545"/>
                  <a:pt x="12171" y="557370"/>
                  <a:pt x="15875" y="598645"/>
                </a:cubicBezTo>
                <a:cubicBezTo>
                  <a:pt x="19579" y="639920"/>
                  <a:pt x="22225" y="300195"/>
                  <a:pt x="22225" y="252570"/>
                </a:cubicBezTo>
                <a:cubicBezTo>
                  <a:pt x="22225" y="204945"/>
                  <a:pt x="17462" y="355757"/>
                  <a:pt x="15875" y="312895"/>
                </a:cubicBezTo>
                <a:cubicBezTo>
                  <a:pt x="14288" y="270033"/>
                  <a:pt x="0" y="-42705"/>
                  <a:pt x="0" y="49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B6C4CC4C-06AB-2909-4E64-AB02F520059F}"/>
              </a:ext>
            </a:extLst>
          </p:cNvPr>
          <p:cNvSpPr/>
          <p:nvPr/>
        </p:nvSpPr>
        <p:spPr>
          <a:xfrm>
            <a:off x="6978578" y="8394700"/>
            <a:ext cx="168712" cy="353125"/>
          </a:xfrm>
          <a:custGeom>
            <a:avLst/>
            <a:gdLst>
              <a:gd name="connsiteX0" fmla="*/ 117547 w 168712"/>
              <a:gd name="connsiteY0" fmla="*/ 0 h 353125"/>
              <a:gd name="connsiteX1" fmla="*/ 146122 w 168712"/>
              <a:gd name="connsiteY1" fmla="*/ 104775 h 353125"/>
              <a:gd name="connsiteX2" fmla="*/ 136597 w 168712"/>
              <a:gd name="connsiteY2" fmla="*/ 171450 h 353125"/>
              <a:gd name="connsiteX3" fmla="*/ 152472 w 168712"/>
              <a:gd name="connsiteY3" fmla="*/ 149225 h 353125"/>
              <a:gd name="connsiteX4" fmla="*/ 85797 w 168712"/>
              <a:gd name="connsiteY4" fmla="*/ 250825 h 353125"/>
              <a:gd name="connsiteX5" fmla="*/ 111197 w 168712"/>
              <a:gd name="connsiteY5" fmla="*/ 190500 h 353125"/>
              <a:gd name="connsiteX6" fmla="*/ 72 w 168712"/>
              <a:gd name="connsiteY6" fmla="*/ 352425 h 353125"/>
              <a:gd name="connsiteX7" fmla="*/ 95322 w 168712"/>
              <a:gd name="connsiteY7" fmla="*/ 244475 h 353125"/>
              <a:gd name="connsiteX8" fmla="*/ 165172 w 168712"/>
              <a:gd name="connsiteY8" fmla="*/ 130175 h 353125"/>
              <a:gd name="connsiteX9" fmla="*/ 152472 w 168712"/>
              <a:gd name="connsiteY9" fmla="*/ 165100 h 353125"/>
              <a:gd name="connsiteX10" fmla="*/ 168347 w 168712"/>
              <a:gd name="connsiteY10" fmla="*/ 120650 h 353125"/>
              <a:gd name="connsiteX11" fmla="*/ 133422 w 168712"/>
              <a:gd name="connsiteY11" fmla="*/ 50800 h 353125"/>
              <a:gd name="connsiteX12" fmla="*/ 165172 w 168712"/>
              <a:gd name="connsiteY12" fmla="*/ 104775 h 353125"/>
              <a:gd name="connsiteX13" fmla="*/ 117547 w 168712"/>
              <a:gd name="connsiteY13" fmla="*/ 0 h 35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8712" h="353125">
                <a:moveTo>
                  <a:pt x="117547" y="0"/>
                </a:moveTo>
                <a:cubicBezTo>
                  <a:pt x="114372" y="0"/>
                  <a:pt x="142947" y="76200"/>
                  <a:pt x="146122" y="104775"/>
                </a:cubicBezTo>
                <a:cubicBezTo>
                  <a:pt x="149297" y="133350"/>
                  <a:pt x="135539" y="164042"/>
                  <a:pt x="136597" y="171450"/>
                </a:cubicBezTo>
                <a:cubicBezTo>
                  <a:pt x="137655" y="178858"/>
                  <a:pt x="160939" y="135996"/>
                  <a:pt x="152472" y="149225"/>
                </a:cubicBezTo>
                <a:cubicBezTo>
                  <a:pt x="144005" y="162454"/>
                  <a:pt x="92676" y="243946"/>
                  <a:pt x="85797" y="250825"/>
                </a:cubicBezTo>
                <a:cubicBezTo>
                  <a:pt x="78918" y="257704"/>
                  <a:pt x="125484" y="173567"/>
                  <a:pt x="111197" y="190500"/>
                </a:cubicBezTo>
                <a:cubicBezTo>
                  <a:pt x="96910" y="207433"/>
                  <a:pt x="2718" y="343429"/>
                  <a:pt x="72" y="352425"/>
                </a:cubicBezTo>
                <a:cubicBezTo>
                  <a:pt x="-2574" y="361421"/>
                  <a:pt x="67805" y="281517"/>
                  <a:pt x="95322" y="244475"/>
                </a:cubicBezTo>
                <a:cubicBezTo>
                  <a:pt x="122839" y="207433"/>
                  <a:pt x="155647" y="143404"/>
                  <a:pt x="165172" y="130175"/>
                </a:cubicBezTo>
                <a:cubicBezTo>
                  <a:pt x="174697" y="116946"/>
                  <a:pt x="151943" y="166687"/>
                  <a:pt x="152472" y="165100"/>
                </a:cubicBezTo>
                <a:cubicBezTo>
                  <a:pt x="153001" y="163513"/>
                  <a:pt x="171522" y="139700"/>
                  <a:pt x="168347" y="120650"/>
                </a:cubicBezTo>
                <a:cubicBezTo>
                  <a:pt x="165172" y="101600"/>
                  <a:pt x="133951" y="53446"/>
                  <a:pt x="133422" y="50800"/>
                </a:cubicBezTo>
                <a:cubicBezTo>
                  <a:pt x="132893" y="48154"/>
                  <a:pt x="167289" y="111125"/>
                  <a:pt x="165172" y="104775"/>
                </a:cubicBezTo>
                <a:cubicBezTo>
                  <a:pt x="163055" y="98425"/>
                  <a:pt x="120722" y="0"/>
                  <a:pt x="11754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81198092-2CD6-C820-A5DE-B46AF597A748}"/>
              </a:ext>
            </a:extLst>
          </p:cNvPr>
          <p:cNvSpPr/>
          <p:nvPr/>
        </p:nvSpPr>
        <p:spPr>
          <a:xfrm>
            <a:off x="7028000" y="8170203"/>
            <a:ext cx="96701" cy="250495"/>
          </a:xfrm>
          <a:custGeom>
            <a:avLst/>
            <a:gdLst>
              <a:gd name="connsiteX0" fmla="*/ 1450 w 96701"/>
              <a:gd name="connsiteY0" fmla="*/ 2247 h 250495"/>
              <a:gd name="connsiteX1" fmla="*/ 90350 w 96701"/>
              <a:gd name="connsiteY1" fmla="*/ 237197 h 250495"/>
              <a:gd name="connsiteX2" fmla="*/ 80825 w 96701"/>
              <a:gd name="connsiteY2" fmla="*/ 218147 h 250495"/>
              <a:gd name="connsiteX3" fmla="*/ 10975 w 96701"/>
              <a:gd name="connsiteY3" fmla="*/ 192747 h 250495"/>
              <a:gd name="connsiteX4" fmla="*/ 68125 w 96701"/>
              <a:gd name="connsiteY4" fmla="*/ 240372 h 250495"/>
              <a:gd name="connsiteX5" fmla="*/ 68125 w 96701"/>
              <a:gd name="connsiteY5" fmla="*/ 199097 h 250495"/>
              <a:gd name="connsiteX6" fmla="*/ 39550 w 96701"/>
              <a:gd name="connsiteY6" fmla="*/ 122897 h 250495"/>
              <a:gd name="connsiteX7" fmla="*/ 1450 w 96701"/>
              <a:gd name="connsiteY7" fmla="*/ 2247 h 250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701" h="250495">
                <a:moveTo>
                  <a:pt x="1450" y="2247"/>
                </a:moveTo>
                <a:cubicBezTo>
                  <a:pt x="9917" y="21297"/>
                  <a:pt x="90350" y="237197"/>
                  <a:pt x="90350" y="237197"/>
                </a:cubicBezTo>
                <a:cubicBezTo>
                  <a:pt x="103579" y="273180"/>
                  <a:pt x="94054" y="225555"/>
                  <a:pt x="80825" y="218147"/>
                </a:cubicBezTo>
                <a:cubicBezTo>
                  <a:pt x="67596" y="210739"/>
                  <a:pt x="13092" y="189043"/>
                  <a:pt x="10975" y="192747"/>
                </a:cubicBezTo>
                <a:cubicBezTo>
                  <a:pt x="8858" y="196451"/>
                  <a:pt x="58600" y="239314"/>
                  <a:pt x="68125" y="240372"/>
                </a:cubicBezTo>
                <a:cubicBezTo>
                  <a:pt x="77650" y="241430"/>
                  <a:pt x="72887" y="218676"/>
                  <a:pt x="68125" y="199097"/>
                </a:cubicBezTo>
                <a:cubicBezTo>
                  <a:pt x="63363" y="179518"/>
                  <a:pt x="55425" y="155176"/>
                  <a:pt x="39550" y="122897"/>
                </a:cubicBezTo>
                <a:cubicBezTo>
                  <a:pt x="23675" y="90618"/>
                  <a:pt x="-7017" y="-16803"/>
                  <a:pt x="1450" y="2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250CB084-EDC3-D62A-0722-0179C9FF6AEE}"/>
              </a:ext>
            </a:extLst>
          </p:cNvPr>
          <p:cNvSpPr/>
          <p:nvPr/>
        </p:nvSpPr>
        <p:spPr>
          <a:xfrm>
            <a:off x="6826398" y="8375595"/>
            <a:ext cx="334213" cy="127510"/>
          </a:xfrm>
          <a:custGeom>
            <a:avLst/>
            <a:gdLst>
              <a:gd name="connsiteX0" fmla="*/ 3027 w 334213"/>
              <a:gd name="connsiteY0" fmla="*/ 127055 h 127510"/>
              <a:gd name="connsiteX1" fmla="*/ 149077 w 334213"/>
              <a:gd name="connsiteY1" fmla="*/ 44505 h 127510"/>
              <a:gd name="connsiteX2" fmla="*/ 234802 w 334213"/>
              <a:gd name="connsiteY2" fmla="*/ 44505 h 127510"/>
              <a:gd name="connsiteX3" fmla="*/ 218927 w 334213"/>
              <a:gd name="connsiteY3" fmla="*/ 28630 h 127510"/>
              <a:gd name="connsiteX4" fmla="*/ 333227 w 334213"/>
              <a:gd name="connsiteY4" fmla="*/ 85780 h 127510"/>
              <a:gd name="connsiteX5" fmla="*/ 269727 w 334213"/>
              <a:gd name="connsiteY5" fmla="*/ 41330 h 127510"/>
              <a:gd name="connsiteX6" fmla="*/ 190352 w 334213"/>
              <a:gd name="connsiteY6" fmla="*/ 55 h 127510"/>
              <a:gd name="connsiteX7" fmla="*/ 107802 w 334213"/>
              <a:gd name="connsiteY7" fmla="*/ 31805 h 127510"/>
              <a:gd name="connsiteX8" fmla="*/ 228452 w 334213"/>
              <a:gd name="connsiteY8" fmla="*/ 3230 h 127510"/>
              <a:gd name="connsiteX9" fmla="*/ 193527 w 334213"/>
              <a:gd name="connsiteY9" fmla="*/ 25455 h 127510"/>
              <a:gd name="connsiteX10" fmla="*/ 60177 w 334213"/>
              <a:gd name="connsiteY10" fmla="*/ 76255 h 127510"/>
              <a:gd name="connsiteX11" fmla="*/ 3027 w 334213"/>
              <a:gd name="connsiteY11" fmla="*/ 127055 h 127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4213" h="127510">
                <a:moveTo>
                  <a:pt x="3027" y="127055"/>
                </a:moveTo>
                <a:cubicBezTo>
                  <a:pt x="17844" y="121763"/>
                  <a:pt x="110448" y="58263"/>
                  <a:pt x="149077" y="44505"/>
                </a:cubicBezTo>
                <a:cubicBezTo>
                  <a:pt x="187706" y="30747"/>
                  <a:pt x="234802" y="44505"/>
                  <a:pt x="234802" y="44505"/>
                </a:cubicBezTo>
                <a:cubicBezTo>
                  <a:pt x="246444" y="41859"/>
                  <a:pt x="202523" y="21751"/>
                  <a:pt x="218927" y="28630"/>
                </a:cubicBezTo>
                <a:cubicBezTo>
                  <a:pt x="235331" y="35509"/>
                  <a:pt x="324760" y="83663"/>
                  <a:pt x="333227" y="85780"/>
                </a:cubicBezTo>
                <a:cubicBezTo>
                  <a:pt x="341694" y="87897"/>
                  <a:pt x="293539" y="55617"/>
                  <a:pt x="269727" y="41330"/>
                </a:cubicBezTo>
                <a:cubicBezTo>
                  <a:pt x="245915" y="27043"/>
                  <a:pt x="217339" y="1642"/>
                  <a:pt x="190352" y="55"/>
                </a:cubicBezTo>
                <a:cubicBezTo>
                  <a:pt x="163365" y="-1532"/>
                  <a:pt x="101452" y="31276"/>
                  <a:pt x="107802" y="31805"/>
                </a:cubicBezTo>
                <a:cubicBezTo>
                  <a:pt x="114152" y="32334"/>
                  <a:pt x="214165" y="4288"/>
                  <a:pt x="228452" y="3230"/>
                </a:cubicBezTo>
                <a:cubicBezTo>
                  <a:pt x="242739" y="2172"/>
                  <a:pt x="221573" y="13284"/>
                  <a:pt x="193527" y="25455"/>
                </a:cubicBezTo>
                <a:cubicBezTo>
                  <a:pt x="165481" y="37626"/>
                  <a:pt x="89281" y="62497"/>
                  <a:pt x="60177" y="76255"/>
                </a:cubicBezTo>
                <a:cubicBezTo>
                  <a:pt x="31073" y="90013"/>
                  <a:pt x="-11790" y="132347"/>
                  <a:pt x="3027" y="1270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17FD23B4-2ED1-188A-B494-40568CB86504}"/>
              </a:ext>
            </a:extLst>
          </p:cNvPr>
          <p:cNvSpPr/>
          <p:nvPr/>
        </p:nvSpPr>
        <p:spPr>
          <a:xfrm>
            <a:off x="7000712" y="8375537"/>
            <a:ext cx="203698" cy="374858"/>
          </a:xfrm>
          <a:custGeom>
            <a:avLst/>
            <a:gdLst>
              <a:gd name="connsiteX0" fmla="*/ 98588 w 203698"/>
              <a:gd name="connsiteY0" fmla="*/ 113 h 374858"/>
              <a:gd name="connsiteX1" fmla="*/ 171613 w 203698"/>
              <a:gd name="connsiteY1" fmla="*/ 133463 h 374858"/>
              <a:gd name="connsiteX2" fmla="*/ 149388 w 203698"/>
              <a:gd name="connsiteY2" fmla="*/ 177913 h 374858"/>
              <a:gd name="connsiteX3" fmla="*/ 174788 w 203698"/>
              <a:gd name="connsiteY3" fmla="*/ 171563 h 374858"/>
              <a:gd name="connsiteX4" fmla="*/ 98588 w 203698"/>
              <a:gd name="connsiteY4" fmla="*/ 254113 h 374858"/>
              <a:gd name="connsiteX5" fmla="*/ 162088 w 203698"/>
              <a:gd name="connsiteY5" fmla="*/ 184263 h 374858"/>
              <a:gd name="connsiteX6" fmla="*/ 163 w 203698"/>
              <a:gd name="connsiteY6" fmla="*/ 374763 h 374858"/>
              <a:gd name="connsiteX7" fmla="*/ 197013 w 203698"/>
              <a:gd name="connsiteY7" fmla="*/ 155688 h 374858"/>
              <a:gd name="connsiteX8" fmla="*/ 158913 w 203698"/>
              <a:gd name="connsiteY8" fmla="*/ 165213 h 374858"/>
              <a:gd name="connsiteX9" fmla="*/ 171613 w 203698"/>
              <a:gd name="connsiteY9" fmla="*/ 111238 h 374858"/>
              <a:gd name="connsiteX10" fmla="*/ 98588 w 203698"/>
              <a:gd name="connsiteY10" fmla="*/ 113 h 374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3698" h="374858">
                <a:moveTo>
                  <a:pt x="98588" y="113"/>
                </a:moveTo>
                <a:cubicBezTo>
                  <a:pt x="98588" y="3817"/>
                  <a:pt x="163146" y="103830"/>
                  <a:pt x="171613" y="133463"/>
                </a:cubicBezTo>
                <a:cubicBezTo>
                  <a:pt x="180080" y="163096"/>
                  <a:pt x="148859" y="171563"/>
                  <a:pt x="149388" y="177913"/>
                </a:cubicBezTo>
                <a:cubicBezTo>
                  <a:pt x="149917" y="184263"/>
                  <a:pt x="183255" y="158863"/>
                  <a:pt x="174788" y="171563"/>
                </a:cubicBezTo>
                <a:cubicBezTo>
                  <a:pt x="166321" y="184263"/>
                  <a:pt x="100705" y="251996"/>
                  <a:pt x="98588" y="254113"/>
                </a:cubicBezTo>
                <a:cubicBezTo>
                  <a:pt x="96471" y="256230"/>
                  <a:pt x="178492" y="164155"/>
                  <a:pt x="162088" y="184263"/>
                </a:cubicBezTo>
                <a:cubicBezTo>
                  <a:pt x="145684" y="204371"/>
                  <a:pt x="-5658" y="379525"/>
                  <a:pt x="163" y="374763"/>
                </a:cubicBezTo>
                <a:cubicBezTo>
                  <a:pt x="5984" y="370001"/>
                  <a:pt x="170555" y="190613"/>
                  <a:pt x="197013" y="155688"/>
                </a:cubicBezTo>
                <a:cubicBezTo>
                  <a:pt x="223471" y="120763"/>
                  <a:pt x="163146" y="172621"/>
                  <a:pt x="158913" y="165213"/>
                </a:cubicBezTo>
                <a:cubicBezTo>
                  <a:pt x="154680" y="157805"/>
                  <a:pt x="174788" y="138226"/>
                  <a:pt x="171613" y="111238"/>
                </a:cubicBezTo>
                <a:cubicBezTo>
                  <a:pt x="168438" y="84250"/>
                  <a:pt x="98588" y="-3591"/>
                  <a:pt x="98588" y="1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BADDF6DB-93DE-C406-5368-6346242C9E1B}"/>
              </a:ext>
            </a:extLst>
          </p:cNvPr>
          <p:cNvSpPr/>
          <p:nvPr/>
        </p:nvSpPr>
        <p:spPr>
          <a:xfrm>
            <a:off x="6803908" y="7962898"/>
            <a:ext cx="59148" cy="336552"/>
          </a:xfrm>
          <a:custGeom>
            <a:avLst/>
            <a:gdLst>
              <a:gd name="connsiteX0" fmla="*/ 117 w 59148"/>
              <a:gd name="connsiteY0" fmla="*/ 2 h 336552"/>
              <a:gd name="connsiteX1" fmla="*/ 44567 w 59148"/>
              <a:gd name="connsiteY1" fmla="*/ 104777 h 336552"/>
              <a:gd name="connsiteX2" fmla="*/ 25517 w 59148"/>
              <a:gd name="connsiteY2" fmla="*/ 82552 h 336552"/>
              <a:gd name="connsiteX3" fmla="*/ 28692 w 59148"/>
              <a:gd name="connsiteY3" fmla="*/ 177802 h 336552"/>
              <a:gd name="connsiteX4" fmla="*/ 31867 w 59148"/>
              <a:gd name="connsiteY4" fmla="*/ 250827 h 336552"/>
              <a:gd name="connsiteX5" fmla="*/ 57267 w 59148"/>
              <a:gd name="connsiteY5" fmla="*/ 238127 h 336552"/>
              <a:gd name="connsiteX6" fmla="*/ 57267 w 59148"/>
              <a:gd name="connsiteY6" fmla="*/ 336552 h 336552"/>
              <a:gd name="connsiteX7" fmla="*/ 57267 w 59148"/>
              <a:gd name="connsiteY7" fmla="*/ 266702 h 336552"/>
              <a:gd name="connsiteX8" fmla="*/ 57267 w 59148"/>
              <a:gd name="connsiteY8" fmla="*/ 149227 h 336552"/>
              <a:gd name="connsiteX9" fmla="*/ 50917 w 59148"/>
              <a:gd name="connsiteY9" fmla="*/ 123827 h 336552"/>
              <a:gd name="connsiteX10" fmla="*/ 31867 w 59148"/>
              <a:gd name="connsiteY10" fmla="*/ 212727 h 336552"/>
              <a:gd name="connsiteX11" fmla="*/ 31867 w 59148"/>
              <a:gd name="connsiteY11" fmla="*/ 107952 h 336552"/>
              <a:gd name="connsiteX12" fmla="*/ 117 w 59148"/>
              <a:gd name="connsiteY12" fmla="*/ 2 h 33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148" h="336552">
                <a:moveTo>
                  <a:pt x="117" y="2"/>
                </a:moveTo>
                <a:cubicBezTo>
                  <a:pt x="2234" y="-527"/>
                  <a:pt x="40334" y="91019"/>
                  <a:pt x="44567" y="104777"/>
                </a:cubicBezTo>
                <a:cubicBezTo>
                  <a:pt x="48800" y="118535"/>
                  <a:pt x="28163" y="70381"/>
                  <a:pt x="25517" y="82552"/>
                </a:cubicBezTo>
                <a:cubicBezTo>
                  <a:pt x="22871" y="94723"/>
                  <a:pt x="27634" y="149756"/>
                  <a:pt x="28692" y="177802"/>
                </a:cubicBezTo>
                <a:cubicBezTo>
                  <a:pt x="29750" y="205848"/>
                  <a:pt x="27105" y="240773"/>
                  <a:pt x="31867" y="250827"/>
                </a:cubicBezTo>
                <a:cubicBezTo>
                  <a:pt x="36630" y="260881"/>
                  <a:pt x="53034" y="223840"/>
                  <a:pt x="57267" y="238127"/>
                </a:cubicBezTo>
                <a:cubicBezTo>
                  <a:pt x="61500" y="252414"/>
                  <a:pt x="57267" y="336552"/>
                  <a:pt x="57267" y="336552"/>
                </a:cubicBezTo>
                <a:lnTo>
                  <a:pt x="57267" y="266702"/>
                </a:lnTo>
                <a:cubicBezTo>
                  <a:pt x="57267" y="235481"/>
                  <a:pt x="58325" y="173039"/>
                  <a:pt x="57267" y="149227"/>
                </a:cubicBezTo>
                <a:cubicBezTo>
                  <a:pt x="56209" y="125415"/>
                  <a:pt x="55150" y="113244"/>
                  <a:pt x="50917" y="123827"/>
                </a:cubicBezTo>
                <a:cubicBezTo>
                  <a:pt x="46684" y="134410"/>
                  <a:pt x="35042" y="215373"/>
                  <a:pt x="31867" y="212727"/>
                </a:cubicBezTo>
                <a:cubicBezTo>
                  <a:pt x="28692" y="210081"/>
                  <a:pt x="38746" y="143406"/>
                  <a:pt x="31867" y="107952"/>
                </a:cubicBezTo>
                <a:cubicBezTo>
                  <a:pt x="24988" y="72498"/>
                  <a:pt x="-2000" y="531"/>
                  <a:pt x="117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A3D51FD0-AAD5-E7FE-57DF-52A46050EB54}"/>
              </a:ext>
            </a:extLst>
          </p:cNvPr>
          <p:cNvSpPr/>
          <p:nvPr/>
        </p:nvSpPr>
        <p:spPr>
          <a:xfrm>
            <a:off x="6926977" y="8115812"/>
            <a:ext cx="42179" cy="367373"/>
          </a:xfrm>
          <a:custGeom>
            <a:avLst/>
            <a:gdLst>
              <a:gd name="connsiteX0" fmla="*/ 42148 w 42179"/>
              <a:gd name="connsiteY0" fmla="*/ 2663 h 367373"/>
              <a:gd name="connsiteX1" fmla="*/ 13573 w 42179"/>
              <a:gd name="connsiteY1" fmla="*/ 358263 h 367373"/>
              <a:gd name="connsiteX2" fmla="*/ 19923 w 42179"/>
              <a:gd name="connsiteY2" fmla="*/ 253488 h 367373"/>
              <a:gd name="connsiteX3" fmla="*/ 873 w 42179"/>
              <a:gd name="connsiteY3" fmla="*/ 161413 h 367373"/>
              <a:gd name="connsiteX4" fmla="*/ 7223 w 42179"/>
              <a:gd name="connsiteY4" fmla="*/ 193163 h 367373"/>
              <a:gd name="connsiteX5" fmla="*/ 42148 w 42179"/>
              <a:gd name="connsiteY5" fmla="*/ 2663 h 367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179" h="367373">
                <a:moveTo>
                  <a:pt x="42148" y="2663"/>
                </a:moveTo>
                <a:cubicBezTo>
                  <a:pt x="43206" y="30180"/>
                  <a:pt x="17277" y="316459"/>
                  <a:pt x="13573" y="358263"/>
                </a:cubicBezTo>
                <a:cubicBezTo>
                  <a:pt x="9869" y="400067"/>
                  <a:pt x="22040" y="286296"/>
                  <a:pt x="19923" y="253488"/>
                </a:cubicBezTo>
                <a:cubicBezTo>
                  <a:pt x="17806" y="220680"/>
                  <a:pt x="2990" y="171467"/>
                  <a:pt x="873" y="161413"/>
                </a:cubicBezTo>
                <a:cubicBezTo>
                  <a:pt x="-1244" y="151359"/>
                  <a:pt x="344" y="216975"/>
                  <a:pt x="7223" y="193163"/>
                </a:cubicBezTo>
                <a:cubicBezTo>
                  <a:pt x="14102" y="169351"/>
                  <a:pt x="41090" y="-24854"/>
                  <a:pt x="42148" y="26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F6A7925E-1103-529A-D601-25EE9973DA8F}"/>
              </a:ext>
            </a:extLst>
          </p:cNvPr>
          <p:cNvSpPr/>
          <p:nvPr/>
        </p:nvSpPr>
        <p:spPr>
          <a:xfrm>
            <a:off x="6797987" y="8215225"/>
            <a:ext cx="270487" cy="296161"/>
          </a:xfrm>
          <a:custGeom>
            <a:avLst/>
            <a:gdLst>
              <a:gd name="connsiteX0" fmla="*/ 2863 w 270487"/>
              <a:gd name="connsiteY0" fmla="*/ 293775 h 296161"/>
              <a:gd name="connsiteX1" fmla="*/ 212413 w 270487"/>
              <a:gd name="connsiteY1" fmla="*/ 119150 h 296161"/>
              <a:gd name="connsiteX2" fmla="*/ 187013 w 270487"/>
              <a:gd name="connsiteY2" fmla="*/ 157250 h 296161"/>
              <a:gd name="connsiteX3" fmla="*/ 269563 w 270487"/>
              <a:gd name="connsiteY3" fmla="*/ 138200 h 296161"/>
              <a:gd name="connsiteX4" fmla="*/ 123513 w 270487"/>
              <a:gd name="connsiteY4" fmla="*/ 173125 h 296161"/>
              <a:gd name="connsiteX5" fmla="*/ 107638 w 270487"/>
              <a:gd name="connsiteY5" fmla="*/ 96925 h 296161"/>
              <a:gd name="connsiteX6" fmla="*/ 79063 w 270487"/>
              <a:gd name="connsiteY6" fmla="*/ 1675 h 296161"/>
              <a:gd name="connsiteX7" fmla="*/ 107638 w 270487"/>
              <a:gd name="connsiteY7" fmla="*/ 182650 h 296161"/>
              <a:gd name="connsiteX8" fmla="*/ 34613 w 270487"/>
              <a:gd name="connsiteY8" fmla="*/ 122325 h 296161"/>
              <a:gd name="connsiteX9" fmla="*/ 101288 w 270487"/>
              <a:gd name="connsiteY9" fmla="*/ 201700 h 296161"/>
              <a:gd name="connsiteX10" fmla="*/ 88588 w 270487"/>
              <a:gd name="connsiteY10" fmla="*/ 220750 h 296161"/>
              <a:gd name="connsiteX11" fmla="*/ 2863 w 270487"/>
              <a:gd name="connsiteY11" fmla="*/ 293775 h 29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70487" h="296161">
                <a:moveTo>
                  <a:pt x="2863" y="293775"/>
                </a:moveTo>
                <a:cubicBezTo>
                  <a:pt x="23501" y="276842"/>
                  <a:pt x="181721" y="141904"/>
                  <a:pt x="212413" y="119150"/>
                </a:cubicBezTo>
                <a:cubicBezTo>
                  <a:pt x="243105" y="96396"/>
                  <a:pt x="177488" y="154075"/>
                  <a:pt x="187013" y="157250"/>
                </a:cubicBezTo>
                <a:cubicBezTo>
                  <a:pt x="196538" y="160425"/>
                  <a:pt x="280146" y="135554"/>
                  <a:pt x="269563" y="138200"/>
                </a:cubicBezTo>
                <a:cubicBezTo>
                  <a:pt x="258980" y="140846"/>
                  <a:pt x="150500" y="180004"/>
                  <a:pt x="123513" y="173125"/>
                </a:cubicBezTo>
                <a:cubicBezTo>
                  <a:pt x="96526" y="166246"/>
                  <a:pt x="115046" y="125500"/>
                  <a:pt x="107638" y="96925"/>
                </a:cubicBezTo>
                <a:cubicBezTo>
                  <a:pt x="100230" y="68350"/>
                  <a:pt x="79063" y="-12612"/>
                  <a:pt x="79063" y="1675"/>
                </a:cubicBezTo>
                <a:cubicBezTo>
                  <a:pt x="79063" y="15962"/>
                  <a:pt x="115046" y="162542"/>
                  <a:pt x="107638" y="182650"/>
                </a:cubicBezTo>
                <a:cubicBezTo>
                  <a:pt x="100230" y="202758"/>
                  <a:pt x="35671" y="119150"/>
                  <a:pt x="34613" y="122325"/>
                </a:cubicBezTo>
                <a:cubicBezTo>
                  <a:pt x="33555" y="125500"/>
                  <a:pt x="92292" y="185296"/>
                  <a:pt x="101288" y="201700"/>
                </a:cubicBezTo>
                <a:cubicBezTo>
                  <a:pt x="110284" y="218104"/>
                  <a:pt x="97584" y="209108"/>
                  <a:pt x="88588" y="220750"/>
                </a:cubicBezTo>
                <a:cubicBezTo>
                  <a:pt x="79592" y="232392"/>
                  <a:pt x="-17775" y="310708"/>
                  <a:pt x="2863" y="2937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99030D71-C26C-2B0B-4276-3DE4179F38FC}"/>
              </a:ext>
            </a:extLst>
          </p:cNvPr>
          <p:cNvSpPr/>
          <p:nvPr/>
        </p:nvSpPr>
        <p:spPr>
          <a:xfrm>
            <a:off x="6884517" y="8486588"/>
            <a:ext cx="224584" cy="252940"/>
          </a:xfrm>
          <a:custGeom>
            <a:avLst/>
            <a:gdLst>
              <a:gd name="connsiteX0" fmla="*/ 100483 w 224584"/>
              <a:gd name="connsiteY0" fmla="*/ 187 h 252940"/>
              <a:gd name="connsiteX1" fmla="*/ 160808 w 224584"/>
              <a:gd name="connsiteY1" fmla="*/ 57337 h 252940"/>
              <a:gd name="connsiteX2" fmla="*/ 157633 w 224584"/>
              <a:gd name="connsiteY2" fmla="*/ 108137 h 252940"/>
              <a:gd name="connsiteX3" fmla="*/ 176683 w 224584"/>
              <a:gd name="connsiteY3" fmla="*/ 95437 h 252940"/>
              <a:gd name="connsiteX4" fmla="*/ 68733 w 224584"/>
              <a:gd name="connsiteY4" fmla="*/ 251012 h 252940"/>
              <a:gd name="connsiteX5" fmla="*/ 110008 w 224584"/>
              <a:gd name="connsiteY5" fmla="*/ 181162 h 252940"/>
              <a:gd name="connsiteX6" fmla="*/ 24283 w 224584"/>
              <a:gd name="connsiteY6" fmla="*/ 162112 h 252940"/>
              <a:gd name="connsiteX7" fmla="*/ 2058 w 224584"/>
              <a:gd name="connsiteY7" fmla="*/ 101787 h 252940"/>
              <a:gd name="connsiteX8" fmla="*/ 65558 w 224584"/>
              <a:gd name="connsiteY8" fmla="*/ 184337 h 252940"/>
              <a:gd name="connsiteX9" fmla="*/ 97308 w 224584"/>
              <a:gd name="connsiteY9" fmla="*/ 193862 h 252940"/>
              <a:gd name="connsiteX10" fmla="*/ 40158 w 224584"/>
              <a:gd name="connsiteY10" fmla="*/ 54162 h 252940"/>
              <a:gd name="connsiteX11" fmla="*/ 78258 w 224584"/>
              <a:gd name="connsiteY11" fmla="*/ 177987 h 252940"/>
              <a:gd name="connsiteX12" fmla="*/ 135408 w 224584"/>
              <a:gd name="connsiteY12" fmla="*/ 162112 h 252940"/>
              <a:gd name="connsiteX13" fmla="*/ 56033 w 224584"/>
              <a:gd name="connsiteY13" fmla="*/ 143062 h 252940"/>
              <a:gd name="connsiteX14" fmla="*/ 141758 w 224584"/>
              <a:gd name="connsiteY14" fmla="*/ 136712 h 252940"/>
              <a:gd name="connsiteX15" fmla="*/ 154458 w 224584"/>
              <a:gd name="connsiteY15" fmla="*/ 54162 h 252940"/>
              <a:gd name="connsiteX16" fmla="*/ 224308 w 224584"/>
              <a:gd name="connsiteY16" fmla="*/ 25587 h 252940"/>
              <a:gd name="connsiteX17" fmla="*/ 176683 w 224584"/>
              <a:gd name="connsiteY17" fmla="*/ 38287 h 252940"/>
              <a:gd name="connsiteX18" fmla="*/ 100483 w 224584"/>
              <a:gd name="connsiteY18" fmla="*/ 187 h 25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24584" h="252940">
                <a:moveTo>
                  <a:pt x="100483" y="187"/>
                </a:moveTo>
                <a:cubicBezTo>
                  <a:pt x="97837" y="3362"/>
                  <a:pt x="151283" y="39345"/>
                  <a:pt x="160808" y="57337"/>
                </a:cubicBezTo>
                <a:cubicBezTo>
                  <a:pt x="170333" y="75329"/>
                  <a:pt x="157633" y="108137"/>
                  <a:pt x="157633" y="108137"/>
                </a:cubicBezTo>
                <a:cubicBezTo>
                  <a:pt x="160279" y="114487"/>
                  <a:pt x="191500" y="71625"/>
                  <a:pt x="176683" y="95437"/>
                </a:cubicBezTo>
                <a:cubicBezTo>
                  <a:pt x="161866" y="119249"/>
                  <a:pt x="79845" y="236725"/>
                  <a:pt x="68733" y="251012"/>
                </a:cubicBezTo>
                <a:cubicBezTo>
                  <a:pt x="57620" y="265300"/>
                  <a:pt x="117416" y="195979"/>
                  <a:pt x="110008" y="181162"/>
                </a:cubicBezTo>
                <a:cubicBezTo>
                  <a:pt x="102600" y="166345"/>
                  <a:pt x="42275" y="175341"/>
                  <a:pt x="24283" y="162112"/>
                </a:cubicBezTo>
                <a:cubicBezTo>
                  <a:pt x="6291" y="148883"/>
                  <a:pt x="-4821" y="98083"/>
                  <a:pt x="2058" y="101787"/>
                </a:cubicBezTo>
                <a:cubicBezTo>
                  <a:pt x="8937" y="105491"/>
                  <a:pt x="49683" y="168991"/>
                  <a:pt x="65558" y="184337"/>
                </a:cubicBezTo>
                <a:cubicBezTo>
                  <a:pt x="81433" y="199683"/>
                  <a:pt x="101541" y="215558"/>
                  <a:pt x="97308" y="193862"/>
                </a:cubicBezTo>
                <a:cubicBezTo>
                  <a:pt x="93075" y="172166"/>
                  <a:pt x="43333" y="56808"/>
                  <a:pt x="40158" y="54162"/>
                </a:cubicBezTo>
                <a:cubicBezTo>
                  <a:pt x="36983" y="51516"/>
                  <a:pt x="62383" y="159995"/>
                  <a:pt x="78258" y="177987"/>
                </a:cubicBezTo>
                <a:cubicBezTo>
                  <a:pt x="94133" y="195979"/>
                  <a:pt x="139112" y="167933"/>
                  <a:pt x="135408" y="162112"/>
                </a:cubicBezTo>
                <a:cubicBezTo>
                  <a:pt x="131704" y="156291"/>
                  <a:pt x="54975" y="147295"/>
                  <a:pt x="56033" y="143062"/>
                </a:cubicBezTo>
                <a:cubicBezTo>
                  <a:pt x="57091" y="138829"/>
                  <a:pt x="125354" y="151529"/>
                  <a:pt x="141758" y="136712"/>
                </a:cubicBezTo>
                <a:cubicBezTo>
                  <a:pt x="158162" y="121895"/>
                  <a:pt x="140700" y="72683"/>
                  <a:pt x="154458" y="54162"/>
                </a:cubicBezTo>
                <a:cubicBezTo>
                  <a:pt x="168216" y="35641"/>
                  <a:pt x="220604" y="28233"/>
                  <a:pt x="224308" y="25587"/>
                </a:cubicBezTo>
                <a:cubicBezTo>
                  <a:pt x="228012" y="22941"/>
                  <a:pt x="193616" y="41462"/>
                  <a:pt x="176683" y="38287"/>
                </a:cubicBezTo>
                <a:cubicBezTo>
                  <a:pt x="159750" y="35112"/>
                  <a:pt x="103129" y="-2988"/>
                  <a:pt x="100483" y="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A60601DB-0E34-E186-15D1-EC592F9BC460}"/>
              </a:ext>
            </a:extLst>
          </p:cNvPr>
          <p:cNvSpPr/>
          <p:nvPr/>
        </p:nvSpPr>
        <p:spPr>
          <a:xfrm>
            <a:off x="6407150" y="8378400"/>
            <a:ext cx="76387" cy="238915"/>
          </a:xfrm>
          <a:custGeom>
            <a:avLst/>
            <a:gdLst>
              <a:gd name="connsiteX0" fmla="*/ 0 w 76387"/>
              <a:gd name="connsiteY0" fmla="*/ 25825 h 238915"/>
              <a:gd name="connsiteX1" fmla="*/ 44450 w 76387"/>
              <a:gd name="connsiteY1" fmla="*/ 127425 h 238915"/>
              <a:gd name="connsiteX2" fmla="*/ 28575 w 76387"/>
              <a:gd name="connsiteY2" fmla="*/ 200450 h 238915"/>
              <a:gd name="connsiteX3" fmla="*/ 60325 w 76387"/>
              <a:gd name="connsiteY3" fmla="*/ 165525 h 238915"/>
              <a:gd name="connsiteX4" fmla="*/ 47625 w 76387"/>
              <a:gd name="connsiteY4" fmla="*/ 238550 h 238915"/>
              <a:gd name="connsiteX5" fmla="*/ 57150 w 76387"/>
              <a:gd name="connsiteY5" fmla="*/ 184575 h 238915"/>
              <a:gd name="connsiteX6" fmla="*/ 76200 w 76387"/>
              <a:gd name="connsiteY6" fmla="*/ 425 h 238915"/>
              <a:gd name="connsiteX7" fmla="*/ 44450 w 76387"/>
              <a:gd name="connsiteY7" fmla="*/ 130600 h 238915"/>
              <a:gd name="connsiteX8" fmla="*/ 0 w 76387"/>
              <a:gd name="connsiteY8" fmla="*/ 25825 h 238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87" h="238915">
                <a:moveTo>
                  <a:pt x="0" y="25825"/>
                </a:moveTo>
                <a:cubicBezTo>
                  <a:pt x="0" y="25296"/>
                  <a:pt x="39688" y="98321"/>
                  <a:pt x="44450" y="127425"/>
                </a:cubicBezTo>
                <a:cubicBezTo>
                  <a:pt x="49212" y="156529"/>
                  <a:pt x="25929" y="194100"/>
                  <a:pt x="28575" y="200450"/>
                </a:cubicBezTo>
                <a:cubicBezTo>
                  <a:pt x="31221" y="206800"/>
                  <a:pt x="57150" y="159175"/>
                  <a:pt x="60325" y="165525"/>
                </a:cubicBezTo>
                <a:cubicBezTo>
                  <a:pt x="63500" y="171875"/>
                  <a:pt x="48154" y="235375"/>
                  <a:pt x="47625" y="238550"/>
                </a:cubicBezTo>
                <a:cubicBezTo>
                  <a:pt x="47096" y="241725"/>
                  <a:pt x="52388" y="224263"/>
                  <a:pt x="57150" y="184575"/>
                </a:cubicBezTo>
                <a:cubicBezTo>
                  <a:pt x="61913" y="144888"/>
                  <a:pt x="78317" y="9421"/>
                  <a:pt x="76200" y="425"/>
                </a:cubicBezTo>
                <a:cubicBezTo>
                  <a:pt x="74083" y="-8571"/>
                  <a:pt x="55033" y="127954"/>
                  <a:pt x="44450" y="130600"/>
                </a:cubicBezTo>
                <a:cubicBezTo>
                  <a:pt x="33867" y="133246"/>
                  <a:pt x="0" y="26354"/>
                  <a:pt x="0" y="258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0AB73A08-133E-7E1B-F710-238A81307CD9}"/>
              </a:ext>
            </a:extLst>
          </p:cNvPr>
          <p:cNvSpPr/>
          <p:nvPr/>
        </p:nvSpPr>
        <p:spPr>
          <a:xfrm>
            <a:off x="6097143" y="8394640"/>
            <a:ext cx="245817" cy="259671"/>
          </a:xfrm>
          <a:custGeom>
            <a:avLst/>
            <a:gdLst>
              <a:gd name="connsiteX0" fmla="*/ 90932 w 245817"/>
              <a:gd name="connsiteY0" fmla="*/ 60 h 259671"/>
              <a:gd name="connsiteX1" fmla="*/ 97282 w 245817"/>
              <a:gd name="connsiteY1" fmla="*/ 76260 h 259671"/>
              <a:gd name="connsiteX2" fmla="*/ 205232 w 245817"/>
              <a:gd name="connsiteY2" fmla="*/ 146110 h 259671"/>
              <a:gd name="connsiteX3" fmla="*/ 132207 w 245817"/>
              <a:gd name="connsiteY3" fmla="*/ 130235 h 259671"/>
              <a:gd name="connsiteX4" fmla="*/ 198882 w 245817"/>
              <a:gd name="connsiteY4" fmla="*/ 184210 h 259671"/>
              <a:gd name="connsiteX5" fmla="*/ 243332 w 245817"/>
              <a:gd name="connsiteY5" fmla="*/ 257235 h 259671"/>
              <a:gd name="connsiteX6" fmla="*/ 240157 w 245817"/>
              <a:gd name="connsiteY6" fmla="*/ 222310 h 259671"/>
              <a:gd name="connsiteX7" fmla="*/ 240157 w 245817"/>
              <a:gd name="connsiteY7" fmla="*/ 34985 h 259671"/>
              <a:gd name="connsiteX8" fmla="*/ 227457 w 245817"/>
              <a:gd name="connsiteY8" fmla="*/ 184210 h 259671"/>
              <a:gd name="connsiteX9" fmla="*/ 186182 w 245817"/>
              <a:gd name="connsiteY9" fmla="*/ 158810 h 259671"/>
              <a:gd name="connsiteX10" fmla="*/ 2032 w 245817"/>
              <a:gd name="connsiteY10" fmla="*/ 104835 h 259671"/>
              <a:gd name="connsiteX11" fmla="*/ 87757 w 245817"/>
              <a:gd name="connsiteY11" fmla="*/ 123885 h 259671"/>
              <a:gd name="connsiteX12" fmla="*/ 87757 w 245817"/>
              <a:gd name="connsiteY12" fmla="*/ 88960 h 259671"/>
              <a:gd name="connsiteX13" fmla="*/ 90932 w 245817"/>
              <a:gd name="connsiteY13" fmla="*/ 60 h 259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5817" h="259671">
                <a:moveTo>
                  <a:pt x="90932" y="60"/>
                </a:moveTo>
                <a:cubicBezTo>
                  <a:pt x="92520" y="-2057"/>
                  <a:pt x="78232" y="51918"/>
                  <a:pt x="97282" y="76260"/>
                </a:cubicBezTo>
                <a:cubicBezTo>
                  <a:pt x="116332" y="100602"/>
                  <a:pt x="199411" y="137114"/>
                  <a:pt x="205232" y="146110"/>
                </a:cubicBezTo>
                <a:cubicBezTo>
                  <a:pt x="211053" y="155106"/>
                  <a:pt x="133265" y="123885"/>
                  <a:pt x="132207" y="130235"/>
                </a:cubicBezTo>
                <a:cubicBezTo>
                  <a:pt x="131149" y="136585"/>
                  <a:pt x="180361" y="163043"/>
                  <a:pt x="198882" y="184210"/>
                </a:cubicBezTo>
                <a:cubicBezTo>
                  <a:pt x="217403" y="205377"/>
                  <a:pt x="236453" y="250885"/>
                  <a:pt x="243332" y="257235"/>
                </a:cubicBezTo>
                <a:cubicBezTo>
                  <a:pt x="250211" y="263585"/>
                  <a:pt x="240686" y="259352"/>
                  <a:pt x="240157" y="222310"/>
                </a:cubicBezTo>
                <a:cubicBezTo>
                  <a:pt x="239628" y="185268"/>
                  <a:pt x="242274" y="41335"/>
                  <a:pt x="240157" y="34985"/>
                </a:cubicBezTo>
                <a:cubicBezTo>
                  <a:pt x="238040" y="28635"/>
                  <a:pt x="236453" y="163573"/>
                  <a:pt x="227457" y="184210"/>
                </a:cubicBezTo>
                <a:cubicBezTo>
                  <a:pt x="218461" y="204848"/>
                  <a:pt x="223753" y="172039"/>
                  <a:pt x="186182" y="158810"/>
                </a:cubicBezTo>
                <a:cubicBezTo>
                  <a:pt x="148611" y="145581"/>
                  <a:pt x="18436" y="110656"/>
                  <a:pt x="2032" y="104835"/>
                </a:cubicBezTo>
                <a:cubicBezTo>
                  <a:pt x="-14372" y="99014"/>
                  <a:pt x="73470" y="126531"/>
                  <a:pt x="87757" y="123885"/>
                </a:cubicBezTo>
                <a:cubicBezTo>
                  <a:pt x="102044" y="121239"/>
                  <a:pt x="88286" y="111714"/>
                  <a:pt x="87757" y="88960"/>
                </a:cubicBezTo>
                <a:cubicBezTo>
                  <a:pt x="87228" y="66206"/>
                  <a:pt x="89344" y="2177"/>
                  <a:pt x="90932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C1160315-5A70-A1BF-8387-CB3158C06FC0}"/>
              </a:ext>
            </a:extLst>
          </p:cNvPr>
          <p:cNvSpPr/>
          <p:nvPr/>
        </p:nvSpPr>
        <p:spPr>
          <a:xfrm>
            <a:off x="6049291" y="8328014"/>
            <a:ext cx="274041" cy="350500"/>
          </a:xfrm>
          <a:custGeom>
            <a:avLst/>
            <a:gdLst>
              <a:gd name="connsiteX0" fmla="*/ 167359 w 274041"/>
              <a:gd name="connsiteY0" fmla="*/ 11 h 350500"/>
              <a:gd name="connsiteX1" fmla="*/ 87984 w 274041"/>
              <a:gd name="connsiteY1" fmla="*/ 193686 h 350500"/>
              <a:gd name="connsiteX2" fmla="*/ 100684 w 274041"/>
              <a:gd name="connsiteY2" fmla="*/ 222261 h 350500"/>
              <a:gd name="connsiteX3" fmla="*/ 87984 w 274041"/>
              <a:gd name="connsiteY3" fmla="*/ 190511 h 350500"/>
              <a:gd name="connsiteX4" fmla="*/ 170534 w 274041"/>
              <a:gd name="connsiteY4" fmla="*/ 292111 h 350500"/>
              <a:gd name="connsiteX5" fmla="*/ 138784 w 274041"/>
              <a:gd name="connsiteY5" fmla="*/ 301636 h 350500"/>
              <a:gd name="connsiteX6" fmla="*/ 237209 w 274041"/>
              <a:gd name="connsiteY6" fmla="*/ 314336 h 350500"/>
              <a:gd name="connsiteX7" fmla="*/ 272134 w 274041"/>
              <a:gd name="connsiteY7" fmla="*/ 346086 h 350500"/>
              <a:gd name="connsiteX8" fmla="*/ 186409 w 274041"/>
              <a:gd name="connsiteY8" fmla="*/ 206386 h 350500"/>
              <a:gd name="connsiteX9" fmla="*/ 221334 w 274041"/>
              <a:gd name="connsiteY9" fmla="*/ 292111 h 350500"/>
              <a:gd name="connsiteX10" fmla="*/ 176884 w 274041"/>
              <a:gd name="connsiteY10" fmla="*/ 273061 h 350500"/>
              <a:gd name="connsiteX11" fmla="*/ 2259 w 274041"/>
              <a:gd name="connsiteY11" fmla="*/ 174636 h 350500"/>
              <a:gd name="connsiteX12" fmla="*/ 78459 w 274041"/>
              <a:gd name="connsiteY12" fmla="*/ 234961 h 350500"/>
              <a:gd name="connsiteX13" fmla="*/ 91159 w 274041"/>
              <a:gd name="connsiteY13" fmla="*/ 114311 h 350500"/>
              <a:gd name="connsiteX14" fmla="*/ 59409 w 274041"/>
              <a:gd name="connsiteY14" fmla="*/ 184161 h 350500"/>
              <a:gd name="connsiteX15" fmla="*/ 167359 w 274041"/>
              <a:gd name="connsiteY15" fmla="*/ 11 h 35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4041" h="350500">
                <a:moveTo>
                  <a:pt x="167359" y="11"/>
                </a:moveTo>
                <a:cubicBezTo>
                  <a:pt x="172121" y="1598"/>
                  <a:pt x="99096" y="156644"/>
                  <a:pt x="87984" y="193686"/>
                </a:cubicBezTo>
                <a:cubicBezTo>
                  <a:pt x="76872" y="230728"/>
                  <a:pt x="100684" y="222790"/>
                  <a:pt x="100684" y="222261"/>
                </a:cubicBezTo>
                <a:cubicBezTo>
                  <a:pt x="100684" y="221732"/>
                  <a:pt x="76342" y="178869"/>
                  <a:pt x="87984" y="190511"/>
                </a:cubicBezTo>
                <a:cubicBezTo>
                  <a:pt x="99626" y="202153"/>
                  <a:pt x="162067" y="273590"/>
                  <a:pt x="170534" y="292111"/>
                </a:cubicBezTo>
                <a:cubicBezTo>
                  <a:pt x="179001" y="310632"/>
                  <a:pt x="127672" y="297932"/>
                  <a:pt x="138784" y="301636"/>
                </a:cubicBezTo>
                <a:cubicBezTo>
                  <a:pt x="149896" y="305340"/>
                  <a:pt x="214984" y="306928"/>
                  <a:pt x="237209" y="314336"/>
                </a:cubicBezTo>
                <a:cubicBezTo>
                  <a:pt x="259434" y="321744"/>
                  <a:pt x="280601" y="364078"/>
                  <a:pt x="272134" y="346086"/>
                </a:cubicBezTo>
                <a:cubicBezTo>
                  <a:pt x="263667" y="328094"/>
                  <a:pt x="194876" y="215382"/>
                  <a:pt x="186409" y="206386"/>
                </a:cubicBezTo>
                <a:cubicBezTo>
                  <a:pt x="177942" y="197390"/>
                  <a:pt x="222921" y="280999"/>
                  <a:pt x="221334" y="292111"/>
                </a:cubicBezTo>
                <a:cubicBezTo>
                  <a:pt x="219747" y="303223"/>
                  <a:pt x="213397" y="292640"/>
                  <a:pt x="176884" y="273061"/>
                </a:cubicBezTo>
                <a:cubicBezTo>
                  <a:pt x="140371" y="253482"/>
                  <a:pt x="18663" y="180986"/>
                  <a:pt x="2259" y="174636"/>
                </a:cubicBezTo>
                <a:cubicBezTo>
                  <a:pt x="-14145" y="168286"/>
                  <a:pt x="63642" y="245015"/>
                  <a:pt x="78459" y="234961"/>
                </a:cubicBezTo>
                <a:cubicBezTo>
                  <a:pt x="93276" y="224907"/>
                  <a:pt x="94334" y="122778"/>
                  <a:pt x="91159" y="114311"/>
                </a:cubicBezTo>
                <a:cubicBezTo>
                  <a:pt x="87984" y="105844"/>
                  <a:pt x="43005" y="200036"/>
                  <a:pt x="59409" y="184161"/>
                </a:cubicBezTo>
                <a:cubicBezTo>
                  <a:pt x="75813" y="168286"/>
                  <a:pt x="162597" y="-1576"/>
                  <a:pt x="167359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3BE1476E-BA2F-0D8E-E906-8AE3AA9C0183}"/>
              </a:ext>
            </a:extLst>
          </p:cNvPr>
          <p:cNvSpPr/>
          <p:nvPr/>
        </p:nvSpPr>
        <p:spPr>
          <a:xfrm>
            <a:off x="6251521" y="8294374"/>
            <a:ext cx="230852" cy="352722"/>
          </a:xfrm>
          <a:custGeom>
            <a:avLst/>
            <a:gdLst>
              <a:gd name="connsiteX0" fmla="*/ 85779 w 230852"/>
              <a:gd name="connsiteY0" fmla="*/ 1901 h 352722"/>
              <a:gd name="connsiteX1" fmla="*/ 149279 w 230852"/>
              <a:gd name="connsiteY1" fmla="*/ 265426 h 352722"/>
              <a:gd name="connsiteX2" fmla="*/ 149279 w 230852"/>
              <a:gd name="connsiteY2" fmla="*/ 195576 h 352722"/>
              <a:gd name="connsiteX3" fmla="*/ 228654 w 230852"/>
              <a:gd name="connsiteY3" fmla="*/ 351151 h 352722"/>
              <a:gd name="connsiteX4" fmla="*/ 203254 w 230852"/>
              <a:gd name="connsiteY4" fmla="*/ 271776 h 352722"/>
              <a:gd name="connsiteX5" fmla="*/ 146104 w 230852"/>
              <a:gd name="connsiteY5" fmla="*/ 205101 h 352722"/>
              <a:gd name="connsiteX6" fmla="*/ 130229 w 230852"/>
              <a:gd name="connsiteY6" fmla="*/ 297176 h 352722"/>
              <a:gd name="connsiteX7" fmla="*/ 133404 w 230852"/>
              <a:gd name="connsiteY7" fmla="*/ 347976 h 352722"/>
              <a:gd name="connsiteX8" fmla="*/ 146104 w 230852"/>
              <a:gd name="connsiteY8" fmla="*/ 271776 h 352722"/>
              <a:gd name="connsiteX9" fmla="*/ 136579 w 230852"/>
              <a:gd name="connsiteY9" fmla="*/ 230501 h 352722"/>
              <a:gd name="connsiteX10" fmla="*/ 41329 w 230852"/>
              <a:gd name="connsiteY10" fmla="*/ 214626 h 352722"/>
              <a:gd name="connsiteX11" fmla="*/ 130229 w 230852"/>
              <a:gd name="connsiteY11" fmla="*/ 214626 h 352722"/>
              <a:gd name="connsiteX12" fmla="*/ 79429 w 230852"/>
              <a:gd name="connsiteY12" fmla="*/ 147951 h 352722"/>
              <a:gd name="connsiteX13" fmla="*/ 54 w 230852"/>
              <a:gd name="connsiteY13" fmla="*/ 74926 h 352722"/>
              <a:gd name="connsiteX14" fmla="*/ 92129 w 230852"/>
              <a:gd name="connsiteY14" fmla="*/ 141601 h 352722"/>
              <a:gd name="connsiteX15" fmla="*/ 85779 w 230852"/>
              <a:gd name="connsiteY15" fmla="*/ 1901 h 352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0852" h="352722">
                <a:moveTo>
                  <a:pt x="85779" y="1901"/>
                </a:moveTo>
                <a:cubicBezTo>
                  <a:pt x="95304" y="22538"/>
                  <a:pt x="138696" y="233147"/>
                  <a:pt x="149279" y="265426"/>
                </a:cubicBezTo>
                <a:cubicBezTo>
                  <a:pt x="159862" y="297705"/>
                  <a:pt x="136050" y="181289"/>
                  <a:pt x="149279" y="195576"/>
                </a:cubicBezTo>
                <a:cubicBezTo>
                  <a:pt x="162508" y="209864"/>
                  <a:pt x="219658" y="338451"/>
                  <a:pt x="228654" y="351151"/>
                </a:cubicBezTo>
                <a:cubicBezTo>
                  <a:pt x="237650" y="363851"/>
                  <a:pt x="217012" y="296118"/>
                  <a:pt x="203254" y="271776"/>
                </a:cubicBezTo>
                <a:cubicBezTo>
                  <a:pt x="189496" y="247434"/>
                  <a:pt x="158275" y="200868"/>
                  <a:pt x="146104" y="205101"/>
                </a:cubicBezTo>
                <a:cubicBezTo>
                  <a:pt x="133933" y="209334"/>
                  <a:pt x="132346" y="273363"/>
                  <a:pt x="130229" y="297176"/>
                </a:cubicBezTo>
                <a:cubicBezTo>
                  <a:pt x="128112" y="320989"/>
                  <a:pt x="130758" y="352209"/>
                  <a:pt x="133404" y="347976"/>
                </a:cubicBezTo>
                <a:cubicBezTo>
                  <a:pt x="136050" y="343743"/>
                  <a:pt x="145575" y="291355"/>
                  <a:pt x="146104" y="271776"/>
                </a:cubicBezTo>
                <a:cubicBezTo>
                  <a:pt x="146633" y="252197"/>
                  <a:pt x="154042" y="240026"/>
                  <a:pt x="136579" y="230501"/>
                </a:cubicBezTo>
                <a:cubicBezTo>
                  <a:pt x="119117" y="220976"/>
                  <a:pt x="42387" y="217272"/>
                  <a:pt x="41329" y="214626"/>
                </a:cubicBezTo>
                <a:cubicBezTo>
                  <a:pt x="40271" y="211980"/>
                  <a:pt x="123879" y="225738"/>
                  <a:pt x="130229" y="214626"/>
                </a:cubicBezTo>
                <a:cubicBezTo>
                  <a:pt x="136579" y="203514"/>
                  <a:pt x="101125" y="171234"/>
                  <a:pt x="79429" y="147951"/>
                </a:cubicBezTo>
                <a:cubicBezTo>
                  <a:pt x="57733" y="124668"/>
                  <a:pt x="-2063" y="75984"/>
                  <a:pt x="54" y="74926"/>
                </a:cubicBezTo>
                <a:cubicBezTo>
                  <a:pt x="2171" y="73868"/>
                  <a:pt x="77312" y="147951"/>
                  <a:pt x="92129" y="141601"/>
                </a:cubicBezTo>
                <a:cubicBezTo>
                  <a:pt x="106946" y="135251"/>
                  <a:pt x="76254" y="-18736"/>
                  <a:pt x="85779" y="19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D5F8262C-D934-508A-ECC6-94786A4B98F9}"/>
              </a:ext>
            </a:extLst>
          </p:cNvPr>
          <p:cNvSpPr/>
          <p:nvPr/>
        </p:nvSpPr>
        <p:spPr>
          <a:xfrm>
            <a:off x="6356350" y="8404049"/>
            <a:ext cx="441430" cy="282811"/>
          </a:xfrm>
          <a:custGeom>
            <a:avLst/>
            <a:gdLst>
              <a:gd name="connsiteX0" fmla="*/ 0 w 441430"/>
              <a:gd name="connsiteY0" fmla="*/ 235126 h 282811"/>
              <a:gd name="connsiteX1" fmla="*/ 234950 w 441430"/>
              <a:gd name="connsiteY1" fmla="*/ 222426 h 282811"/>
              <a:gd name="connsiteX2" fmla="*/ 130175 w 441430"/>
              <a:gd name="connsiteY2" fmla="*/ 206551 h 282811"/>
              <a:gd name="connsiteX3" fmla="*/ 222250 w 441430"/>
              <a:gd name="connsiteY3" fmla="*/ 44626 h 282811"/>
              <a:gd name="connsiteX4" fmla="*/ 149225 w 441430"/>
              <a:gd name="connsiteY4" fmla="*/ 165276 h 282811"/>
              <a:gd name="connsiteX5" fmla="*/ 171450 w 441430"/>
              <a:gd name="connsiteY5" fmla="*/ 187501 h 282811"/>
              <a:gd name="connsiteX6" fmla="*/ 254000 w 441430"/>
              <a:gd name="connsiteY6" fmla="*/ 209726 h 282811"/>
              <a:gd name="connsiteX7" fmla="*/ 225425 w 441430"/>
              <a:gd name="connsiteY7" fmla="*/ 168451 h 282811"/>
              <a:gd name="connsiteX8" fmla="*/ 393700 w 441430"/>
              <a:gd name="connsiteY8" fmla="*/ 260526 h 282811"/>
              <a:gd name="connsiteX9" fmla="*/ 371475 w 441430"/>
              <a:gd name="connsiteY9" fmla="*/ 197026 h 282811"/>
              <a:gd name="connsiteX10" fmla="*/ 441325 w 441430"/>
              <a:gd name="connsiteY10" fmla="*/ 282751 h 282811"/>
              <a:gd name="connsiteX11" fmla="*/ 387350 w 441430"/>
              <a:gd name="connsiteY11" fmla="*/ 181151 h 282811"/>
              <a:gd name="connsiteX12" fmla="*/ 390525 w 441430"/>
              <a:gd name="connsiteY12" fmla="*/ 176 h 282811"/>
              <a:gd name="connsiteX13" fmla="*/ 377825 w 441430"/>
              <a:gd name="connsiteY13" fmla="*/ 216076 h 282811"/>
              <a:gd name="connsiteX14" fmla="*/ 254000 w 441430"/>
              <a:gd name="connsiteY14" fmla="*/ 177976 h 282811"/>
              <a:gd name="connsiteX15" fmla="*/ 158750 w 441430"/>
              <a:gd name="connsiteY15" fmla="*/ 219251 h 282811"/>
              <a:gd name="connsiteX16" fmla="*/ 234950 w 441430"/>
              <a:gd name="connsiteY16" fmla="*/ 197026 h 282811"/>
              <a:gd name="connsiteX17" fmla="*/ 0 w 441430"/>
              <a:gd name="connsiteY17" fmla="*/ 235126 h 282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41430" h="282811">
                <a:moveTo>
                  <a:pt x="0" y="235126"/>
                </a:moveTo>
                <a:cubicBezTo>
                  <a:pt x="0" y="239359"/>
                  <a:pt x="213254" y="227188"/>
                  <a:pt x="234950" y="222426"/>
                </a:cubicBezTo>
                <a:cubicBezTo>
                  <a:pt x="256646" y="217664"/>
                  <a:pt x="132292" y="236184"/>
                  <a:pt x="130175" y="206551"/>
                </a:cubicBezTo>
                <a:cubicBezTo>
                  <a:pt x="128058" y="176918"/>
                  <a:pt x="219075" y="51505"/>
                  <a:pt x="222250" y="44626"/>
                </a:cubicBezTo>
                <a:cubicBezTo>
                  <a:pt x="225425" y="37747"/>
                  <a:pt x="157692" y="141464"/>
                  <a:pt x="149225" y="165276"/>
                </a:cubicBezTo>
                <a:cubicBezTo>
                  <a:pt x="140758" y="189088"/>
                  <a:pt x="153988" y="180093"/>
                  <a:pt x="171450" y="187501"/>
                </a:cubicBezTo>
                <a:cubicBezTo>
                  <a:pt x="188912" y="194909"/>
                  <a:pt x="245004" y="212901"/>
                  <a:pt x="254000" y="209726"/>
                </a:cubicBezTo>
                <a:cubicBezTo>
                  <a:pt x="262996" y="206551"/>
                  <a:pt x="202142" y="159984"/>
                  <a:pt x="225425" y="168451"/>
                </a:cubicBezTo>
                <a:cubicBezTo>
                  <a:pt x="248708" y="176918"/>
                  <a:pt x="369358" y="255764"/>
                  <a:pt x="393700" y="260526"/>
                </a:cubicBezTo>
                <a:cubicBezTo>
                  <a:pt x="418042" y="265288"/>
                  <a:pt x="363538" y="193322"/>
                  <a:pt x="371475" y="197026"/>
                </a:cubicBezTo>
                <a:cubicBezTo>
                  <a:pt x="379412" y="200730"/>
                  <a:pt x="438679" y="285397"/>
                  <a:pt x="441325" y="282751"/>
                </a:cubicBezTo>
                <a:cubicBezTo>
                  <a:pt x="443971" y="280105"/>
                  <a:pt x="395817" y="228247"/>
                  <a:pt x="387350" y="181151"/>
                </a:cubicBezTo>
                <a:cubicBezTo>
                  <a:pt x="378883" y="134055"/>
                  <a:pt x="392113" y="-5645"/>
                  <a:pt x="390525" y="176"/>
                </a:cubicBezTo>
                <a:cubicBezTo>
                  <a:pt x="388938" y="5997"/>
                  <a:pt x="400579" y="186443"/>
                  <a:pt x="377825" y="216076"/>
                </a:cubicBezTo>
                <a:cubicBezTo>
                  <a:pt x="355071" y="245709"/>
                  <a:pt x="290512" y="177447"/>
                  <a:pt x="254000" y="177976"/>
                </a:cubicBezTo>
                <a:cubicBezTo>
                  <a:pt x="217488" y="178505"/>
                  <a:pt x="161925" y="216076"/>
                  <a:pt x="158750" y="219251"/>
                </a:cubicBezTo>
                <a:cubicBezTo>
                  <a:pt x="155575" y="222426"/>
                  <a:pt x="267229" y="192263"/>
                  <a:pt x="234950" y="197026"/>
                </a:cubicBezTo>
                <a:cubicBezTo>
                  <a:pt x="202671" y="201788"/>
                  <a:pt x="0" y="230893"/>
                  <a:pt x="0" y="235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62D48F21-6DDF-985B-36F2-3D9CCC3C8B7F}"/>
              </a:ext>
            </a:extLst>
          </p:cNvPr>
          <p:cNvSpPr/>
          <p:nvPr/>
        </p:nvSpPr>
        <p:spPr>
          <a:xfrm>
            <a:off x="6349804" y="8203494"/>
            <a:ext cx="158958" cy="270928"/>
          </a:xfrm>
          <a:custGeom>
            <a:avLst/>
            <a:gdLst>
              <a:gd name="connsiteX0" fmla="*/ 158946 w 158958"/>
              <a:gd name="connsiteY0" fmla="*/ 38806 h 270928"/>
              <a:gd name="connsiteX1" fmla="*/ 73221 w 158958"/>
              <a:gd name="connsiteY1" fmla="*/ 165806 h 270928"/>
              <a:gd name="connsiteX2" fmla="*/ 50996 w 158958"/>
              <a:gd name="connsiteY2" fmla="*/ 270581 h 270928"/>
              <a:gd name="connsiteX3" fmla="*/ 92271 w 158958"/>
              <a:gd name="connsiteY3" fmla="*/ 197556 h 270928"/>
              <a:gd name="connsiteX4" fmla="*/ 79571 w 158958"/>
              <a:gd name="connsiteY4" fmla="*/ 140406 h 270928"/>
              <a:gd name="connsiteX5" fmla="*/ 196 w 158958"/>
              <a:gd name="connsiteY5" fmla="*/ 706 h 270928"/>
              <a:gd name="connsiteX6" fmla="*/ 57346 w 158958"/>
              <a:gd name="connsiteY6" fmla="*/ 89606 h 270928"/>
              <a:gd name="connsiteX7" fmla="*/ 66871 w 158958"/>
              <a:gd name="connsiteY7" fmla="*/ 165806 h 270928"/>
              <a:gd name="connsiteX8" fmla="*/ 158946 w 158958"/>
              <a:gd name="connsiteY8" fmla="*/ 38806 h 27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8958" h="270928">
                <a:moveTo>
                  <a:pt x="158946" y="38806"/>
                </a:moveTo>
                <a:cubicBezTo>
                  <a:pt x="160004" y="38806"/>
                  <a:pt x="91213" y="127177"/>
                  <a:pt x="73221" y="165806"/>
                </a:cubicBezTo>
                <a:cubicBezTo>
                  <a:pt x="55229" y="204435"/>
                  <a:pt x="47821" y="265289"/>
                  <a:pt x="50996" y="270581"/>
                </a:cubicBezTo>
                <a:cubicBezTo>
                  <a:pt x="54171" y="275873"/>
                  <a:pt x="87509" y="219252"/>
                  <a:pt x="92271" y="197556"/>
                </a:cubicBezTo>
                <a:cubicBezTo>
                  <a:pt x="97033" y="175860"/>
                  <a:pt x="94917" y="173214"/>
                  <a:pt x="79571" y="140406"/>
                </a:cubicBezTo>
                <a:cubicBezTo>
                  <a:pt x="64225" y="107598"/>
                  <a:pt x="3900" y="9173"/>
                  <a:pt x="196" y="706"/>
                </a:cubicBezTo>
                <a:cubicBezTo>
                  <a:pt x="-3508" y="-7761"/>
                  <a:pt x="46234" y="62089"/>
                  <a:pt x="57346" y="89606"/>
                </a:cubicBezTo>
                <a:cubicBezTo>
                  <a:pt x="68458" y="117123"/>
                  <a:pt x="52584" y="173214"/>
                  <a:pt x="66871" y="165806"/>
                </a:cubicBezTo>
                <a:cubicBezTo>
                  <a:pt x="81158" y="158398"/>
                  <a:pt x="157888" y="38806"/>
                  <a:pt x="158946" y="38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51FE9051-02FD-D967-F445-5A30642FF4C2}"/>
              </a:ext>
            </a:extLst>
          </p:cNvPr>
          <p:cNvSpPr/>
          <p:nvPr/>
        </p:nvSpPr>
        <p:spPr>
          <a:xfrm>
            <a:off x="6473099" y="8239040"/>
            <a:ext cx="268713" cy="333873"/>
          </a:xfrm>
          <a:custGeom>
            <a:avLst/>
            <a:gdLst>
              <a:gd name="connsiteX0" fmla="*/ 13426 w 268713"/>
              <a:gd name="connsiteY0" fmla="*/ 85 h 333873"/>
              <a:gd name="connsiteX1" fmla="*/ 111851 w 268713"/>
              <a:gd name="connsiteY1" fmla="*/ 152485 h 333873"/>
              <a:gd name="connsiteX2" fmla="*/ 80101 w 268713"/>
              <a:gd name="connsiteY2" fmla="*/ 231860 h 333873"/>
              <a:gd name="connsiteX3" fmla="*/ 121376 w 268713"/>
              <a:gd name="connsiteY3" fmla="*/ 168360 h 333873"/>
              <a:gd name="connsiteX4" fmla="*/ 137251 w 268713"/>
              <a:gd name="connsiteY4" fmla="*/ 238210 h 333873"/>
              <a:gd name="connsiteX5" fmla="*/ 111851 w 268713"/>
              <a:gd name="connsiteY5" fmla="*/ 263610 h 333873"/>
              <a:gd name="connsiteX6" fmla="*/ 235676 w 268713"/>
              <a:gd name="connsiteY6" fmla="*/ 301710 h 333873"/>
              <a:gd name="connsiteX7" fmla="*/ 267426 w 268713"/>
              <a:gd name="connsiteY7" fmla="*/ 327110 h 333873"/>
              <a:gd name="connsiteX8" fmla="*/ 203926 w 268713"/>
              <a:gd name="connsiteY8" fmla="*/ 171535 h 333873"/>
              <a:gd name="connsiteX9" fmla="*/ 219801 w 268713"/>
              <a:gd name="connsiteY9" fmla="*/ 120735 h 333873"/>
              <a:gd name="connsiteX10" fmla="*/ 207101 w 268713"/>
              <a:gd name="connsiteY10" fmla="*/ 257260 h 333873"/>
              <a:gd name="connsiteX11" fmla="*/ 130901 w 268713"/>
              <a:gd name="connsiteY11" fmla="*/ 260435 h 333873"/>
              <a:gd name="connsiteX12" fmla="*/ 73751 w 268713"/>
              <a:gd name="connsiteY12" fmla="*/ 196935 h 333873"/>
              <a:gd name="connsiteX13" fmla="*/ 726 w 268713"/>
              <a:gd name="connsiteY13" fmla="*/ 88985 h 333873"/>
              <a:gd name="connsiteX14" fmla="*/ 121376 w 268713"/>
              <a:gd name="connsiteY14" fmla="*/ 228685 h 333873"/>
              <a:gd name="connsiteX15" fmla="*/ 127726 w 268713"/>
              <a:gd name="connsiteY15" fmla="*/ 174710 h 333873"/>
              <a:gd name="connsiteX16" fmla="*/ 13426 w 268713"/>
              <a:gd name="connsiteY16" fmla="*/ 85 h 333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68713" h="333873">
                <a:moveTo>
                  <a:pt x="13426" y="85"/>
                </a:moveTo>
                <a:cubicBezTo>
                  <a:pt x="10780" y="-3619"/>
                  <a:pt x="100739" y="113856"/>
                  <a:pt x="111851" y="152485"/>
                </a:cubicBezTo>
                <a:cubicBezTo>
                  <a:pt x="122963" y="191114"/>
                  <a:pt x="78514" y="229214"/>
                  <a:pt x="80101" y="231860"/>
                </a:cubicBezTo>
                <a:cubicBezTo>
                  <a:pt x="81689" y="234506"/>
                  <a:pt x="111851" y="167302"/>
                  <a:pt x="121376" y="168360"/>
                </a:cubicBezTo>
                <a:cubicBezTo>
                  <a:pt x="130901" y="169418"/>
                  <a:pt x="138839" y="222335"/>
                  <a:pt x="137251" y="238210"/>
                </a:cubicBezTo>
                <a:cubicBezTo>
                  <a:pt x="135664" y="254085"/>
                  <a:pt x="95447" y="253027"/>
                  <a:pt x="111851" y="263610"/>
                </a:cubicBezTo>
                <a:cubicBezTo>
                  <a:pt x="128255" y="274193"/>
                  <a:pt x="209747" y="291127"/>
                  <a:pt x="235676" y="301710"/>
                </a:cubicBezTo>
                <a:cubicBezTo>
                  <a:pt x="261605" y="312293"/>
                  <a:pt x="272718" y="348806"/>
                  <a:pt x="267426" y="327110"/>
                </a:cubicBezTo>
                <a:cubicBezTo>
                  <a:pt x="262134" y="305414"/>
                  <a:pt x="211863" y="205931"/>
                  <a:pt x="203926" y="171535"/>
                </a:cubicBezTo>
                <a:cubicBezTo>
                  <a:pt x="195989" y="137139"/>
                  <a:pt x="219272" y="106448"/>
                  <a:pt x="219801" y="120735"/>
                </a:cubicBezTo>
                <a:cubicBezTo>
                  <a:pt x="220330" y="135023"/>
                  <a:pt x="221918" y="233977"/>
                  <a:pt x="207101" y="257260"/>
                </a:cubicBezTo>
                <a:cubicBezTo>
                  <a:pt x="192284" y="280543"/>
                  <a:pt x="153126" y="270489"/>
                  <a:pt x="130901" y="260435"/>
                </a:cubicBezTo>
                <a:cubicBezTo>
                  <a:pt x="108676" y="250381"/>
                  <a:pt x="95447" y="225510"/>
                  <a:pt x="73751" y="196935"/>
                </a:cubicBezTo>
                <a:cubicBezTo>
                  <a:pt x="52055" y="168360"/>
                  <a:pt x="-7211" y="83693"/>
                  <a:pt x="726" y="88985"/>
                </a:cubicBezTo>
                <a:cubicBezTo>
                  <a:pt x="8663" y="94277"/>
                  <a:pt x="100209" y="214398"/>
                  <a:pt x="121376" y="228685"/>
                </a:cubicBezTo>
                <a:cubicBezTo>
                  <a:pt x="142543" y="242973"/>
                  <a:pt x="144130" y="208048"/>
                  <a:pt x="127726" y="174710"/>
                </a:cubicBezTo>
                <a:cubicBezTo>
                  <a:pt x="111322" y="141372"/>
                  <a:pt x="16072" y="3789"/>
                  <a:pt x="13426" y="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DB1B85BC-7B29-865E-A496-D5A74C5FFA09}"/>
              </a:ext>
            </a:extLst>
          </p:cNvPr>
          <p:cNvSpPr/>
          <p:nvPr/>
        </p:nvSpPr>
        <p:spPr>
          <a:xfrm>
            <a:off x="6698172" y="8020323"/>
            <a:ext cx="212476" cy="685845"/>
          </a:xfrm>
          <a:custGeom>
            <a:avLst/>
            <a:gdLst>
              <a:gd name="connsiteX0" fmla="*/ 93153 w 212476"/>
              <a:gd name="connsiteY0" fmla="*/ 2902 h 685845"/>
              <a:gd name="connsiteX1" fmla="*/ 93153 w 212476"/>
              <a:gd name="connsiteY1" fmla="*/ 323577 h 685845"/>
              <a:gd name="connsiteX2" fmla="*/ 96328 w 212476"/>
              <a:gd name="connsiteY2" fmla="*/ 247377 h 685845"/>
              <a:gd name="connsiteX3" fmla="*/ 140778 w 212476"/>
              <a:gd name="connsiteY3" fmla="*/ 329927 h 685845"/>
              <a:gd name="connsiteX4" fmla="*/ 109028 w 212476"/>
              <a:gd name="connsiteY4" fmla="*/ 441052 h 685845"/>
              <a:gd name="connsiteX5" fmla="*/ 169353 w 212476"/>
              <a:gd name="connsiteY5" fmla="*/ 374377 h 685845"/>
              <a:gd name="connsiteX6" fmla="*/ 83628 w 212476"/>
              <a:gd name="connsiteY6" fmla="*/ 520427 h 685845"/>
              <a:gd name="connsiteX7" fmla="*/ 80453 w 212476"/>
              <a:gd name="connsiteY7" fmla="*/ 469627 h 685845"/>
              <a:gd name="connsiteX8" fmla="*/ 166178 w 212476"/>
              <a:gd name="connsiteY8" fmla="*/ 555352 h 685845"/>
              <a:gd name="connsiteX9" fmla="*/ 134428 w 212476"/>
              <a:gd name="connsiteY9" fmla="*/ 434702 h 685845"/>
              <a:gd name="connsiteX10" fmla="*/ 204278 w 212476"/>
              <a:gd name="connsiteY10" fmla="*/ 628377 h 685845"/>
              <a:gd name="connsiteX11" fmla="*/ 194753 w 212476"/>
              <a:gd name="connsiteY11" fmla="*/ 606152 h 685845"/>
              <a:gd name="connsiteX12" fmla="*/ 58228 w 212476"/>
              <a:gd name="connsiteY12" fmla="*/ 685527 h 685845"/>
              <a:gd name="connsiteX13" fmla="*/ 197928 w 212476"/>
              <a:gd name="connsiteY13" fmla="*/ 571227 h 685845"/>
              <a:gd name="connsiteX14" fmla="*/ 115378 w 212476"/>
              <a:gd name="connsiteY14" fmla="*/ 491852 h 685845"/>
              <a:gd name="connsiteX15" fmla="*/ 153478 w 212476"/>
              <a:gd name="connsiteY15" fmla="*/ 329927 h 685845"/>
              <a:gd name="connsiteX16" fmla="*/ 61403 w 212476"/>
              <a:gd name="connsiteY16" fmla="*/ 368027 h 685845"/>
              <a:gd name="connsiteX17" fmla="*/ 96328 w 212476"/>
              <a:gd name="connsiteY17" fmla="*/ 307702 h 685845"/>
              <a:gd name="connsiteX18" fmla="*/ 67753 w 212476"/>
              <a:gd name="connsiteY18" fmla="*/ 507727 h 685845"/>
              <a:gd name="connsiteX19" fmla="*/ 105853 w 212476"/>
              <a:gd name="connsiteY19" fmla="*/ 304527 h 685845"/>
              <a:gd name="connsiteX20" fmla="*/ 70928 w 212476"/>
              <a:gd name="connsiteY20" fmla="*/ 199752 h 685845"/>
              <a:gd name="connsiteX21" fmla="*/ 36003 w 212476"/>
              <a:gd name="connsiteY21" fmla="*/ 247377 h 685845"/>
              <a:gd name="connsiteX22" fmla="*/ 74103 w 212476"/>
              <a:gd name="connsiteY22" fmla="*/ 209277 h 685845"/>
              <a:gd name="connsiteX23" fmla="*/ 1078 w 212476"/>
              <a:gd name="connsiteY23" fmla="*/ 155302 h 685845"/>
              <a:gd name="connsiteX24" fmla="*/ 140778 w 212476"/>
              <a:gd name="connsiteY24" fmla="*/ 196577 h 685845"/>
              <a:gd name="connsiteX25" fmla="*/ 93153 w 212476"/>
              <a:gd name="connsiteY25" fmla="*/ 164827 h 685845"/>
              <a:gd name="connsiteX26" fmla="*/ 93153 w 212476"/>
              <a:gd name="connsiteY26" fmla="*/ 2902 h 685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12476" h="685845">
                <a:moveTo>
                  <a:pt x="93153" y="2902"/>
                </a:moveTo>
                <a:cubicBezTo>
                  <a:pt x="93153" y="29360"/>
                  <a:pt x="92624" y="282831"/>
                  <a:pt x="93153" y="323577"/>
                </a:cubicBezTo>
                <a:cubicBezTo>
                  <a:pt x="93682" y="364323"/>
                  <a:pt x="88391" y="246319"/>
                  <a:pt x="96328" y="247377"/>
                </a:cubicBezTo>
                <a:cubicBezTo>
                  <a:pt x="104265" y="248435"/>
                  <a:pt x="138661" y="297648"/>
                  <a:pt x="140778" y="329927"/>
                </a:cubicBezTo>
                <a:cubicBezTo>
                  <a:pt x="142895" y="362206"/>
                  <a:pt x="104266" y="433644"/>
                  <a:pt x="109028" y="441052"/>
                </a:cubicBezTo>
                <a:cubicBezTo>
                  <a:pt x="113791" y="448460"/>
                  <a:pt x="173586" y="361148"/>
                  <a:pt x="169353" y="374377"/>
                </a:cubicBezTo>
                <a:cubicBezTo>
                  <a:pt x="165120" y="387606"/>
                  <a:pt x="98445" y="504552"/>
                  <a:pt x="83628" y="520427"/>
                </a:cubicBezTo>
                <a:cubicBezTo>
                  <a:pt x="68811" y="536302"/>
                  <a:pt x="66695" y="463806"/>
                  <a:pt x="80453" y="469627"/>
                </a:cubicBezTo>
                <a:cubicBezTo>
                  <a:pt x="94211" y="475448"/>
                  <a:pt x="157182" y="561173"/>
                  <a:pt x="166178" y="555352"/>
                </a:cubicBezTo>
                <a:cubicBezTo>
                  <a:pt x="175174" y="549531"/>
                  <a:pt x="128078" y="422531"/>
                  <a:pt x="134428" y="434702"/>
                </a:cubicBezTo>
                <a:cubicBezTo>
                  <a:pt x="140778" y="446873"/>
                  <a:pt x="194224" y="599802"/>
                  <a:pt x="204278" y="628377"/>
                </a:cubicBezTo>
                <a:cubicBezTo>
                  <a:pt x="214332" y="656952"/>
                  <a:pt x="219095" y="596627"/>
                  <a:pt x="194753" y="606152"/>
                </a:cubicBezTo>
                <a:cubicBezTo>
                  <a:pt x="170411" y="615677"/>
                  <a:pt x="57699" y="691348"/>
                  <a:pt x="58228" y="685527"/>
                </a:cubicBezTo>
                <a:cubicBezTo>
                  <a:pt x="58757" y="679706"/>
                  <a:pt x="188403" y="603506"/>
                  <a:pt x="197928" y="571227"/>
                </a:cubicBezTo>
                <a:cubicBezTo>
                  <a:pt x="207453" y="538948"/>
                  <a:pt x="122786" y="532069"/>
                  <a:pt x="115378" y="491852"/>
                </a:cubicBezTo>
                <a:cubicBezTo>
                  <a:pt x="107970" y="451635"/>
                  <a:pt x="162474" y="350565"/>
                  <a:pt x="153478" y="329927"/>
                </a:cubicBezTo>
                <a:cubicBezTo>
                  <a:pt x="144482" y="309290"/>
                  <a:pt x="70928" y="371731"/>
                  <a:pt x="61403" y="368027"/>
                </a:cubicBezTo>
                <a:cubicBezTo>
                  <a:pt x="51878" y="364323"/>
                  <a:pt x="95270" y="284419"/>
                  <a:pt x="96328" y="307702"/>
                </a:cubicBezTo>
                <a:cubicBezTo>
                  <a:pt x="97386" y="330985"/>
                  <a:pt x="66166" y="508256"/>
                  <a:pt x="67753" y="507727"/>
                </a:cubicBezTo>
                <a:cubicBezTo>
                  <a:pt x="69340" y="507198"/>
                  <a:pt x="105324" y="355856"/>
                  <a:pt x="105853" y="304527"/>
                </a:cubicBezTo>
                <a:cubicBezTo>
                  <a:pt x="106382" y="253198"/>
                  <a:pt x="82570" y="209277"/>
                  <a:pt x="70928" y="199752"/>
                </a:cubicBezTo>
                <a:cubicBezTo>
                  <a:pt x="59286" y="190227"/>
                  <a:pt x="35474" y="245790"/>
                  <a:pt x="36003" y="247377"/>
                </a:cubicBezTo>
                <a:cubicBezTo>
                  <a:pt x="36532" y="248964"/>
                  <a:pt x="79924" y="224623"/>
                  <a:pt x="74103" y="209277"/>
                </a:cubicBezTo>
                <a:cubicBezTo>
                  <a:pt x="68282" y="193931"/>
                  <a:pt x="-10034" y="157419"/>
                  <a:pt x="1078" y="155302"/>
                </a:cubicBezTo>
                <a:cubicBezTo>
                  <a:pt x="12190" y="153185"/>
                  <a:pt x="125432" y="194990"/>
                  <a:pt x="140778" y="196577"/>
                </a:cubicBezTo>
                <a:cubicBezTo>
                  <a:pt x="156124" y="198165"/>
                  <a:pt x="100032" y="190756"/>
                  <a:pt x="93153" y="164827"/>
                </a:cubicBezTo>
                <a:cubicBezTo>
                  <a:pt x="86274" y="138898"/>
                  <a:pt x="93153" y="-23556"/>
                  <a:pt x="93153" y="29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B9B3A455-29A2-0CC8-C140-8CF2D637297A}"/>
              </a:ext>
            </a:extLst>
          </p:cNvPr>
          <p:cNvSpPr/>
          <p:nvPr/>
        </p:nvSpPr>
        <p:spPr>
          <a:xfrm>
            <a:off x="6205159" y="8137375"/>
            <a:ext cx="180876" cy="413180"/>
          </a:xfrm>
          <a:custGeom>
            <a:avLst/>
            <a:gdLst>
              <a:gd name="connsiteX0" fmla="*/ 179766 w 180876"/>
              <a:gd name="connsiteY0" fmla="*/ 3325 h 413180"/>
              <a:gd name="connsiteX1" fmla="*/ 43241 w 180876"/>
              <a:gd name="connsiteY1" fmla="*/ 266850 h 413180"/>
              <a:gd name="connsiteX2" fmla="*/ 78166 w 180876"/>
              <a:gd name="connsiteY2" fmla="*/ 219225 h 413180"/>
              <a:gd name="connsiteX3" fmla="*/ 24191 w 180876"/>
              <a:gd name="connsiteY3" fmla="*/ 317650 h 413180"/>
              <a:gd name="connsiteX4" fmla="*/ 36891 w 180876"/>
              <a:gd name="connsiteY4" fmla="*/ 311300 h 413180"/>
              <a:gd name="connsiteX5" fmla="*/ 100391 w 180876"/>
              <a:gd name="connsiteY5" fmla="*/ 412900 h 413180"/>
              <a:gd name="connsiteX6" fmla="*/ 55941 w 180876"/>
              <a:gd name="connsiteY6" fmla="*/ 339875 h 413180"/>
              <a:gd name="connsiteX7" fmla="*/ 5141 w 180876"/>
              <a:gd name="connsiteY7" fmla="*/ 289075 h 413180"/>
              <a:gd name="connsiteX8" fmla="*/ 24191 w 180876"/>
              <a:gd name="connsiteY8" fmla="*/ 200175 h 413180"/>
              <a:gd name="connsiteX9" fmla="*/ 1966 w 180876"/>
              <a:gd name="connsiteY9" fmla="*/ 279550 h 413180"/>
              <a:gd name="connsiteX10" fmla="*/ 84516 w 180876"/>
              <a:gd name="connsiteY10" fmla="*/ 181125 h 413180"/>
              <a:gd name="connsiteX11" fmla="*/ 90866 w 180876"/>
              <a:gd name="connsiteY11" fmla="*/ 120800 h 413180"/>
              <a:gd name="connsiteX12" fmla="*/ 17841 w 180876"/>
              <a:gd name="connsiteY12" fmla="*/ 187475 h 413180"/>
              <a:gd name="connsiteX13" fmla="*/ 103566 w 180876"/>
              <a:gd name="connsiteY13" fmla="*/ 120800 h 413180"/>
              <a:gd name="connsiteX14" fmla="*/ 179766 w 180876"/>
              <a:gd name="connsiteY14" fmla="*/ 3325 h 413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876" h="413180">
                <a:moveTo>
                  <a:pt x="179766" y="3325"/>
                </a:moveTo>
                <a:cubicBezTo>
                  <a:pt x="169712" y="27667"/>
                  <a:pt x="60174" y="230867"/>
                  <a:pt x="43241" y="266850"/>
                </a:cubicBezTo>
                <a:cubicBezTo>
                  <a:pt x="26308" y="302833"/>
                  <a:pt x="81341" y="210758"/>
                  <a:pt x="78166" y="219225"/>
                </a:cubicBezTo>
                <a:cubicBezTo>
                  <a:pt x="74991" y="227692"/>
                  <a:pt x="31070" y="302304"/>
                  <a:pt x="24191" y="317650"/>
                </a:cubicBezTo>
                <a:cubicBezTo>
                  <a:pt x="17312" y="332996"/>
                  <a:pt x="24191" y="295425"/>
                  <a:pt x="36891" y="311300"/>
                </a:cubicBezTo>
                <a:cubicBezTo>
                  <a:pt x="49591" y="327175"/>
                  <a:pt x="97216" y="408138"/>
                  <a:pt x="100391" y="412900"/>
                </a:cubicBezTo>
                <a:cubicBezTo>
                  <a:pt x="103566" y="417662"/>
                  <a:pt x="71816" y="360513"/>
                  <a:pt x="55941" y="339875"/>
                </a:cubicBezTo>
                <a:cubicBezTo>
                  <a:pt x="40066" y="319238"/>
                  <a:pt x="10433" y="312358"/>
                  <a:pt x="5141" y="289075"/>
                </a:cubicBezTo>
                <a:cubicBezTo>
                  <a:pt x="-151" y="265792"/>
                  <a:pt x="24720" y="201762"/>
                  <a:pt x="24191" y="200175"/>
                </a:cubicBezTo>
                <a:cubicBezTo>
                  <a:pt x="23662" y="198588"/>
                  <a:pt x="-8088" y="282725"/>
                  <a:pt x="1966" y="279550"/>
                </a:cubicBezTo>
                <a:cubicBezTo>
                  <a:pt x="12020" y="276375"/>
                  <a:pt x="69699" y="207583"/>
                  <a:pt x="84516" y="181125"/>
                </a:cubicBezTo>
                <a:cubicBezTo>
                  <a:pt x="99333" y="154667"/>
                  <a:pt x="101978" y="119742"/>
                  <a:pt x="90866" y="120800"/>
                </a:cubicBezTo>
                <a:cubicBezTo>
                  <a:pt x="79754" y="121858"/>
                  <a:pt x="15724" y="187475"/>
                  <a:pt x="17841" y="187475"/>
                </a:cubicBezTo>
                <a:cubicBezTo>
                  <a:pt x="19958" y="187475"/>
                  <a:pt x="78166" y="146200"/>
                  <a:pt x="103566" y="120800"/>
                </a:cubicBezTo>
                <a:cubicBezTo>
                  <a:pt x="128966" y="95400"/>
                  <a:pt x="189820" y="-21017"/>
                  <a:pt x="179766" y="33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2B0FD10F-4A5F-CDC5-AE21-6501B898DDC1}"/>
              </a:ext>
            </a:extLst>
          </p:cNvPr>
          <p:cNvSpPr/>
          <p:nvPr/>
        </p:nvSpPr>
        <p:spPr>
          <a:xfrm>
            <a:off x="6435072" y="8181262"/>
            <a:ext cx="318364" cy="195123"/>
          </a:xfrm>
          <a:custGeom>
            <a:avLst/>
            <a:gdLst>
              <a:gd name="connsiteX0" fmla="*/ 653 w 318364"/>
              <a:gd name="connsiteY0" fmla="*/ 713 h 195123"/>
              <a:gd name="connsiteX1" fmla="*/ 111778 w 318364"/>
              <a:gd name="connsiteY1" fmla="*/ 111838 h 195123"/>
              <a:gd name="connsiteX2" fmla="*/ 203853 w 318364"/>
              <a:gd name="connsiteY2" fmla="*/ 194388 h 195123"/>
              <a:gd name="connsiteX3" fmla="*/ 140353 w 318364"/>
              <a:gd name="connsiteY3" fmla="*/ 64213 h 195123"/>
              <a:gd name="connsiteX4" fmla="*/ 318153 w 318364"/>
              <a:gd name="connsiteY4" fmla="*/ 194388 h 195123"/>
              <a:gd name="connsiteX5" fmla="*/ 175278 w 318364"/>
              <a:gd name="connsiteY5" fmla="*/ 73738 h 195123"/>
              <a:gd name="connsiteX6" fmla="*/ 121303 w 318364"/>
              <a:gd name="connsiteY6" fmla="*/ 67388 h 195123"/>
              <a:gd name="connsiteX7" fmla="*/ 165753 w 318364"/>
              <a:gd name="connsiteY7" fmla="*/ 168988 h 195123"/>
              <a:gd name="connsiteX8" fmla="*/ 653 w 318364"/>
              <a:gd name="connsiteY8" fmla="*/ 713 h 19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8364" h="195123">
                <a:moveTo>
                  <a:pt x="653" y="713"/>
                </a:moveTo>
                <a:cubicBezTo>
                  <a:pt x="-8343" y="-8812"/>
                  <a:pt x="77911" y="79559"/>
                  <a:pt x="111778" y="111838"/>
                </a:cubicBezTo>
                <a:cubicBezTo>
                  <a:pt x="145645" y="144117"/>
                  <a:pt x="199091" y="202326"/>
                  <a:pt x="203853" y="194388"/>
                </a:cubicBezTo>
                <a:cubicBezTo>
                  <a:pt x="208616" y="186451"/>
                  <a:pt x="121303" y="64213"/>
                  <a:pt x="140353" y="64213"/>
                </a:cubicBezTo>
                <a:cubicBezTo>
                  <a:pt x="159403" y="64213"/>
                  <a:pt x="312332" y="192801"/>
                  <a:pt x="318153" y="194388"/>
                </a:cubicBezTo>
                <a:cubicBezTo>
                  <a:pt x="323974" y="195976"/>
                  <a:pt x="208086" y="94905"/>
                  <a:pt x="175278" y="73738"/>
                </a:cubicBezTo>
                <a:cubicBezTo>
                  <a:pt x="142470" y="52571"/>
                  <a:pt x="122891" y="51513"/>
                  <a:pt x="121303" y="67388"/>
                </a:cubicBezTo>
                <a:cubicBezTo>
                  <a:pt x="119716" y="83263"/>
                  <a:pt x="183215" y="176396"/>
                  <a:pt x="165753" y="168988"/>
                </a:cubicBezTo>
                <a:cubicBezTo>
                  <a:pt x="148291" y="161580"/>
                  <a:pt x="9649" y="10238"/>
                  <a:pt x="653" y="7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590AD3E4-DD33-995A-AE92-C23C5C31381F}"/>
              </a:ext>
            </a:extLst>
          </p:cNvPr>
          <p:cNvSpPr/>
          <p:nvPr/>
        </p:nvSpPr>
        <p:spPr>
          <a:xfrm>
            <a:off x="6618385" y="7305674"/>
            <a:ext cx="69193" cy="369279"/>
          </a:xfrm>
          <a:custGeom>
            <a:avLst/>
            <a:gdLst>
              <a:gd name="connsiteX0" fmla="*/ 42765 w 69193"/>
              <a:gd name="connsiteY0" fmla="*/ 1 h 369279"/>
              <a:gd name="connsiteX1" fmla="*/ 26890 w 69193"/>
              <a:gd name="connsiteY1" fmla="*/ 215901 h 369279"/>
              <a:gd name="connsiteX2" fmla="*/ 68165 w 69193"/>
              <a:gd name="connsiteY2" fmla="*/ 365126 h 369279"/>
              <a:gd name="connsiteX3" fmla="*/ 52290 w 69193"/>
              <a:gd name="connsiteY3" fmla="*/ 317501 h 369279"/>
              <a:gd name="connsiteX4" fmla="*/ 4665 w 69193"/>
              <a:gd name="connsiteY4" fmla="*/ 209551 h 369279"/>
              <a:gd name="connsiteX5" fmla="*/ 4665 w 69193"/>
              <a:gd name="connsiteY5" fmla="*/ 219076 h 369279"/>
              <a:gd name="connsiteX6" fmla="*/ 42765 w 69193"/>
              <a:gd name="connsiteY6" fmla="*/ 1 h 36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193" h="369279">
                <a:moveTo>
                  <a:pt x="42765" y="1"/>
                </a:moveTo>
                <a:cubicBezTo>
                  <a:pt x="46469" y="-528"/>
                  <a:pt x="22657" y="155047"/>
                  <a:pt x="26890" y="215901"/>
                </a:cubicBezTo>
                <a:cubicBezTo>
                  <a:pt x="31123" y="276755"/>
                  <a:pt x="63932" y="348193"/>
                  <a:pt x="68165" y="365126"/>
                </a:cubicBezTo>
                <a:cubicBezTo>
                  <a:pt x="72398" y="382059"/>
                  <a:pt x="62873" y="343430"/>
                  <a:pt x="52290" y="317501"/>
                </a:cubicBezTo>
                <a:cubicBezTo>
                  <a:pt x="41707" y="291572"/>
                  <a:pt x="4665" y="209551"/>
                  <a:pt x="4665" y="209551"/>
                </a:cubicBezTo>
                <a:cubicBezTo>
                  <a:pt x="-3273" y="193147"/>
                  <a:pt x="432" y="247122"/>
                  <a:pt x="4665" y="219076"/>
                </a:cubicBezTo>
                <a:cubicBezTo>
                  <a:pt x="8898" y="191030"/>
                  <a:pt x="39061" y="530"/>
                  <a:pt x="42765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8D7809FB-1D13-A39E-9C3E-21C98AB26319}"/>
              </a:ext>
            </a:extLst>
          </p:cNvPr>
          <p:cNvSpPr/>
          <p:nvPr/>
        </p:nvSpPr>
        <p:spPr>
          <a:xfrm>
            <a:off x="6594415" y="7648923"/>
            <a:ext cx="136790" cy="655576"/>
          </a:xfrm>
          <a:custGeom>
            <a:avLst/>
            <a:gdLst>
              <a:gd name="connsiteX0" fmla="*/ 136585 w 136790"/>
              <a:gd name="connsiteY0" fmla="*/ 2827 h 655576"/>
              <a:gd name="connsiteX1" fmla="*/ 34985 w 136790"/>
              <a:gd name="connsiteY1" fmla="*/ 371127 h 655576"/>
              <a:gd name="connsiteX2" fmla="*/ 66735 w 136790"/>
              <a:gd name="connsiteY2" fmla="*/ 317152 h 655576"/>
              <a:gd name="connsiteX3" fmla="*/ 66735 w 136790"/>
              <a:gd name="connsiteY3" fmla="*/ 425102 h 655576"/>
              <a:gd name="connsiteX4" fmla="*/ 92135 w 136790"/>
              <a:gd name="connsiteY4" fmla="*/ 653702 h 655576"/>
              <a:gd name="connsiteX5" fmla="*/ 95310 w 136790"/>
              <a:gd name="connsiteY5" fmla="*/ 523527 h 655576"/>
              <a:gd name="connsiteX6" fmla="*/ 63560 w 136790"/>
              <a:gd name="connsiteY6" fmla="*/ 345727 h 655576"/>
              <a:gd name="connsiteX7" fmla="*/ 47685 w 136790"/>
              <a:gd name="connsiteY7" fmla="*/ 498127 h 655576"/>
              <a:gd name="connsiteX8" fmla="*/ 38160 w 136790"/>
              <a:gd name="connsiteY8" fmla="*/ 647352 h 655576"/>
              <a:gd name="connsiteX9" fmla="*/ 34985 w 136790"/>
              <a:gd name="connsiteY9" fmla="*/ 453677 h 655576"/>
              <a:gd name="connsiteX10" fmla="*/ 60 w 136790"/>
              <a:gd name="connsiteY10" fmla="*/ 117127 h 655576"/>
              <a:gd name="connsiteX11" fmla="*/ 44510 w 136790"/>
              <a:gd name="connsiteY11" fmla="*/ 377477 h 655576"/>
              <a:gd name="connsiteX12" fmla="*/ 76260 w 136790"/>
              <a:gd name="connsiteY12" fmla="*/ 253652 h 655576"/>
              <a:gd name="connsiteX13" fmla="*/ 28635 w 136790"/>
              <a:gd name="connsiteY13" fmla="*/ 6002 h 655576"/>
              <a:gd name="connsiteX14" fmla="*/ 60385 w 136790"/>
              <a:gd name="connsiteY14" fmla="*/ 190152 h 655576"/>
              <a:gd name="connsiteX15" fmla="*/ 136585 w 136790"/>
              <a:gd name="connsiteY15" fmla="*/ 2827 h 655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6790" h="655576">
                <a:moveTo>
                  <a:pt x="136585" y="2827"/>
                </a:moveTo>
                <a:cubicBezTo>
                  <a:pt x="132352" y="32989"/>
                  <a:pt x="46627" y="318740"/>
                  <a:pt x="34985" y="371127"/>
                </a:cubicBezTo>
                <a:cubicBezTo>
                  <a:pt x="23343" y="423514"/>
                  <a:pt x="61443" y="308156"/>
                  <a:pt x="66735" y="317152"/>
                </a:cubicBezTo>
                <a:cubicBezTo>
                  <a:pt x="72027" y="326148"/>
                  <a:pt x="62502" y="369010"/>
                  <a:pt x="66735" y="425102"/>
                </a:cubicBezTo>
                <a:cubicBezTo>
                  <a:pt x="70968" y="481194"/>
                  <a:pt x="87372" y="637298"/>
                  <a:pt x="92135" y="653702"/>
                </a:cubicBezTo>
                <a:cubicBezTo>
                  <a:pt x="96898" y="670106"/>
                  <a:pt x="100072" y="574856"/>
                  <a:pt x="95310" y="523527"/>
                </a:cubicBezTo>
                <a:cubicBezTo>
                  <a:pt x="90548" y="472198"/>
                  <a:pt x="71497" y="349960"/>
                  <a:pt x="63560" y="345727"/>
                </a:cubicBezTo>
                <a:cubicBezTo>
                  <a:pt x="55623" y="341494"/>
                  <a:pt x="51918" y="447856"/>
                  <a:pt x="47685" y="498127"/>
                </a:cubicBezTo>
                <a:cubicBezTo>
                  <a:pt x="43452" y="548398"/>
                  <a:pt x="40277" y="654760"/>
                  <a:pt x="38160" y="647352"/>
                </a:cubicBezTo>
                <a:cubicBezTo>
                  <a:pt x="36043" y="639944"/>
                  <a:pt x="41335" y="542048"/>
                  <a:pt x="34985" y="453677"/>
                </a:cubicBezTo>
                <a:cubicBezTo>
                  <a:pt x="28635" y="365306"/>
                  <a:pt x="-1527" y="129827"/>
                  <a:pt x="60" y="117127"/>
                </a:cubicBezTo>
                <a:cubicBezTo>
                  <a:pt x="1647" y="104427"/>
                  <a:pt x="31810" y="354723"/>
                  <a:pt x="44510" y="377477"/>
                </a:cubicBezTo>
                <a:cubicBezTo>
                  <a:pt x="57210" y="400231"/>
                  <a:pt x="78906" y="315564"/>
                  <a:pt x="76260" y="253652"/>
                </a:cubicBezTo>
                <a:cubicBezTo>
                  <a:pt x="73614" y="191740"/>
                  <a:pt x="31281" y="16585"/>
                  <a:pt x="28635" y="6002"/>
                </a:cubicBezTo>
                <a:cubicBezTo>
                  <a:pt x="25989" y="-4581"/>
                  <a:pt x="42393" y="186448"/>
                  <a:pt x="60385" y="190152"/>
                </a:cubicBezTo>
                <a:cubicBezTo>
                  <a:pt x="78377" y="193856"/>
                  <a:pt x="140818" y="-27335"/>
                  <a:pt x="136585" y="28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AF8C42A0-3CC9-1B88-B271-672BB1DF7F99}"/>
              </a:ext>
            </a:extLst>
          </p:cNvPr>
          <p:cNvSpPr/>
          <p:nvPr/>
        </p:nvSpPr>
        <p:spPr>
          <a:xfrm>
            <a:off x="7048343" y="8248617"/>
            <a:ext cx="173077" cy="349285"/>
          </a:xfrm>
          <a:custGeom>
            <a:avLst/>
            <a:gdLst>
              <a:gd name="connsiteX0" fmla="*/ 157 w 173077"/>
              <a:gd name="connsiteY0" fmla="*/ 33 h 349285"/>
              <a:gd name="connsiteX1" fmla="*/ 117632 w 173077"/>
              <a:gd name="connsiteY1" fmla="*/ 174658 h 349285"/>
              <a:gd name="connsiteX2" fmla="*/ 101757 w 173077"/>
              <a:gd name="connsiteY2" fmla="*/ 123858 h 349285"/>
              <a:gd name="connsiteX3" fmla="*/ 143032 w 173077"/>
              <a:gd name="connsiteY3" fmla="*/ 215933 h 349285"/>
              <a:gd name="connsiteX4" fmla="*/ 136682 w 173077"/>
              <a:gd name="connsiteY4" fmla="*/ 257208 h 349285"/>
              <a:gd name="connsiteX5" fmla="*/ 171607 w 173077"/>
              <a:gd name="connsiteY5" fmla="*/ 219108 h 349285"/>
              <a:gd name="connsiteX6" fmla="*/ 79532 w 173077"/>
              <a:gd name="connsiteY6" fmla="*/ 349283 h 349285"/>
              <a:gd name="connsiteX7" fmla="*/ 168432 w 173077"/>
              <a:gd name="connsiteY7" fmla="*/ 222283 h 349285"/>
              <a:gd name="connsiteX8" fmla="*/ 92232 w 173077"/>
              <a:gd name="connsiteY8" fmla="*/ 152433 h 349285"/>
              <a:gd name="connsiteX9" fmla="*/ 92232 w 173077"/>
              <a:gd name="connsiteY9" fmla="*/ 190533 h 349285"/>
              <a:gd name="connsiteX10" fmla="*/ 157 w 173077"/>
              <a:gd name="connsiteY10" fmla="*/ 33 h 349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3077" h="349285">
                <a:moveTo>
                  <a:pt x="157" y="33"/>
                </a:moveTo>
                <a:cubicBezTo>
                  <a:pt x="4390" y="-2613"/>
                  <a:pt x="100699" y="154021"/>
                  <a:pt x="117632" y="174658"/>
                </a:cubicBezTo>
                <a:cubicBezTo>
                  <a:pt x="134565" y="195296"/>
                  <a:pt x="97524" y="116979"/>
                  <a:pt x="101757" y="123858"/>
                </a:cubicBezTo>
                <a:cubicBezTo>
                  <a:pt x="105990" y="130737"/>
                  <a:pt x="137211" y="193708"/>
                  <a:pt x="143032" y="215933"/>
                </a:cubicBezTo>
                <a:cubicBezTo>
                  <a:pt x="148853" y="238158"/>
                  <a:pt x="131920" y="256679"/>
                  <a:pt x="136682" y="257208"/>
                </a:cubicBezTo>
                <a:cubicBezTo>
                  <a:pt x="141445" y="257737"/>
                  <a:pt x="181132" y="203762"/>
                  <a:pt x="171607" y="219108"/>
                </a:cubicBezTo>
                <a:cubicBezTo>
                  <a:pt x="162082" y="234454"/>
                  <a:pt x="80061" y="348754"/>
                  <a:pt x="79532" y="349283"/>
                </a:cubicBezTo>
                <a:cubicBezTo>
                  <a:pt x="79003" y="349812"/>
                  <a:pt x="166315" y="255091"/>
                  <a:pt x="168432" y="222283"/>
                </a:cubicBezTo>
                <a:cubicBezTo>
                  <a:pt x="170549" y="189475"/>
                  <a:pt x="104932" y="157725"/>
                  <a:pt x="92232" y="152433"/>
                </a:cubicBezTo>
                <a:cubicBezTo>
                  <a:pt x="79532" y="147141"/>
                  <a:pt x="105990" y="215404"/>
                  <a:pt x="92232" y="190533"/>
                </a:cubicBezTo>
                <a:cubicBezTo>
                  <a:pt x="78474" y="165662"/>
                  <a:pt x="-4076" y="2679"/>
                  <a:pt x="157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63DA36BB-DB70-3A44-6961-837EB8418515}"/>
              </a:ext>
            </a:extLst>
          </p:cNvPr>
          <p:cNvSpPr/>
          <p:nvPr/>
        </p:nvSpPr>
        <p:spPr>
          <a:xfrm>
            <a:off x="6259237" y="8607056"/>
            <a:ext cx="573503" cy="79759"/>
          </a:xfrm>
          <a:custGeom>
            <a:avLst/>
            <a:gdLst>
              <a:gd name="connsiteX0" fmla="*/ 20913 w 573503"/>
              <a:gd name="connsiteY0" fmla="*/ 63869 h 79759"/>
              <a:gd name="connsiteX1" fmla="*/ 500338 w 573503"/>
              <a:gd name="connsiteY1" fmla="*/ 369 h 79759"/>
              <a:gd name="connsiteX2" fmla="*/ 316188 w 573503"/>
              <a:gd name="connsiteY2" fmla="*/ 38469 h 79759"/>
              <a:gd name="connsiteX3" fmla="*/ 420963 w 573503"/>
              <a:gd name="connsiteY3" fmla="*/ 54344 h 79759"/>
              <a:gd name="connsiteX4" fmla="*/ 573363 w 573503"/>
              <a:gd name="connsiteY4" fmla="*/ 79744 h 79759"/>
              <a:gd name="connsiteX5" fmla="*/ 446363 w 573503"/>
              <a:gd name="connsiteY5" fmla="*/ 57519 h 79759"/>
              <a:gd name="connsiteX6" fmla="*/ 341588 w 573503"/>
              <a:gd name="connsiteY6" fmla="*/ 19419 h 79759"/>
              <a:gd name="connsiteX7" fmla="*/ 144738 w 573503"/>
              <a:gd name="connsiteY7" fmla="*/ 44819 h 79759"/>
              <a:gd name="connsiteX8" fmla="*/ 90763 w 573503"/>
              <a:gd name="connsiteY8" fmla="*/ 35294 h 79759"/>
              <a:gd name="connsiteX9" fmla="*/ 20913 w 573503"/>
              <a:gd name="connsiteY9" fmla="*/ 63869 h 79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3503" h="79759">
                <a:moveTo>
                  <a:pt x="20913" y="63869"/>
                </a:moveTo>
                <a:cubicBezTo>
                  <a:pt x="89175" y="58048"/>
                  <a:pt x="451126" y="4602"/>
                  <a:pt x="500338" y="369"/>
                </a:cubicBezTo>
                <a:cubicBezTo>
                  <a:pt x="549551" y="-3864"/>
                  <a:pt x="329417" y="29473"/>
                  <a:pt x="316188" y="38469"/>
                </a:cubicBezTo>
                <a:cubicBezTo>
                  <a:pt x="302959" y="47465"/>
                  <a:pt x="420963" y="54344"/>
                  <a:pt x="420963" y="54344"/>
                </a:cubicBezTo>
                <a:lnTo>
                  <a:pt x="573363" y="79744"/>
                </a:lnTo>
                <a:cubicBezTo>
                  <a:pt x="577596" y="80273"/>
                  <a:pt x="484992" y="67573"/>
                  <a:pt x="446363" y="57519"/>
                </a:cubicBezTo>
                <a:cubicBezTo>
                  <a:pt x="407734" y="47465"/>
                  <a:pt x="391859" y="21536"/>
                  <a:pt x="341588" y="19419"/>
                </a:cubicBezTo>
                <a:cubicBezTo>
                  <a:pt x="291317" y="17302"/>
                  <a:pt x="186542" y="42173"/>
                  <a:pt x="144738" y="44819"/>
                </a:cubicBezTo>
                <a:cubicBezTo>
                  <a:pt x="102934" y="47465"/>
                  <a:pt x="109813" y="35294"/>
                  <a:pt x="90763" y="35294"/>
                </a:cubicBezTo>
                <a:cubicBezTo>
                  <a:pt x="71713" y="35294"/>
                  <a:pt x="-47349" y="69690"/>
                  <a:pt x="20913" y="638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F2D2D473-DC7F-F2EB-139F-671EE863EE8D}"/>
              </a:ext>
            </a:extLst>
          </p:cNvPr>
          <p:cNvSpPr/>
          <p:nvPr/>
        </p:nvSpPr>
        <p:spPr>
          <a:xfrm>
            <a:off x="6768827" y="8607301"/>
            <a:ext cx="241678" cy="139901"/>
          </a:xfrm>
          <a:custGeom>
            <a:avLst/>
            <a:gdLst>
              <a:gd name="connsiteX0" fmla="*/ 16148 w 241678"/>
              <a:gd name="connsiteY0" fmla="*/ 139824 h 139901"/>
              <a:gd name="connsiteX1" fmla="*/ 235223 w 241678"/>
              <a:gd name="connsiteY1" fmla="*/ 41399 h 139901"/>
              <a:gd name="connsiteX2" fmla="*/ 149498 w 241678"/>
              <a:gd name="connsiteY2" fmla="*/ 76324 h 139901"/>
              <a:gd name="connsiteX3" fmla="*/ 241573 w 241678"/>
              <a:gd name="connsiteY3" fmla="*/ 117599 h 139901"/>
              <a:gd name="connsiteX4" fmla="*/ 127273 w 241678"/>
              <a:gd name="connsiteY4" fmla="*/ 73149 h 139901"/>
              <a:gd name="connsiteX5" fmla="*/ 273 w 241678"/>
              <a:gd name="connsiteY5" fmla="*/ 124 h 139901"/>
              <a:gd name="connsiteX6" fmla="*/ 92348 w 241678"/>
              <a:gd name="connsiteY6" fmla="*/ 57274 h 139901"/>
              <a:gd name="connsiteX7" fmla="*/ 16148 w 241678"/>
              <a:gd name="connsiteY7" fmla="*/ 139824 h 13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1678" h="139901">
                <a:moveTo>
                  <a:pt x="16148" y="139824"/>
                </a:moveTo>
                <a:cubicBezTo>
                  <a:pt x="39960" y="137178"/>
                  <a:pt x="212998" y="51982"/>
                  <a:pt x="235223" y="41399"/>
                </a:cubicBezTo>
                <a:cubicBezTo>
                  <a:pt x="257448" y="30816"/>
                  <a:pt x="148440" y="63624"/>
                  <a:pt x="149498" y="76324"/>
                </a:cubicBezTo>
                <a:cubicBezTo>
                  <a:pt x="150556" y="89024"/>
                  <a:pt x="245277" y="118128"/>
                  <a:pt x="241573" y="117599"/>
                </a:cubicBezTo>
                <a:cubicBezTo>
                  <a:pt x="237869" y="117070"/>
                  <a:pt x="167490" y="92728"/>
                  <a:pt x="127273" y="73149"/>
                </a:cubicBezTo>
                <a:cubicBezTo>
                  <a:pt x="87056" y="53570"/>
                  <a:pt x="6094" y="2770"/>
                  <a:pt x="273" y="124"/>
                </a:cubicBezTo>
                <a:cubicBezTo>
                  <a:pt x="-5548" y="-2522"/>
                  <a:pt x="83352" y="37695"/>
                  <a:pt x="92348" y="57274"/>
                </a:cubicBezTo>
                <a:cubicBezTo>
                  <a:pt x="101344" y="76853"/>
                  <a:pt x="-7664" y="142470"/>
                  <a:pt x="16148" y="1398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5BD20F5D-A105-45E6-8C61-51DD63968C6D}"/>
              </a:ext>
            </a:extLst>
          </p:cNvPr>
          <p:cNvSpPr/>
          <p:nvPr/>
        </p:nvSpPr>
        <p:spPr>
          <a:xfrm>
            <a:off x="6790542" y="8397850"/>
            <a:ext cx="324463" cy="154139"/>
          </a:xfrm>
          <a:custGeom>
            <a:avLst/>
            <a:gdLst>
              <a:gd name="connsiteX0" fmla="*/ 321458 w 324463"/>
              <a:gd name="connsiteY0" fmla="*/ 28600 h 154139"/>
              <a:gd name="connsiteX1" fmla="*/ 127783 w 324463"/>
              <a:gd name="connsiteY1" fmla="*/ 107975 h 154139"/>
              <a:gd name="connsiteX2" fmla="*/ 172233 w 324463"/>
              <a:gd name="connsiteY2" fmla="*/ 117500 h 154139"/>
              <a:gd name="connsiteX3" fmla="*/ 783 w 324463"/>
              <a:gd name="connsiteY3" fmla="*/ 88925 h 154139"/>
              <a:gd name="connsiteX4" fmla="*/ 111908 w 324463"/>
              <a:gd name="connsiteY4" fmla="*/ 133375 h 154139"/>
              <a:gd name="connsiteX5" fmla="*/ 191283 w 324463"/>
              <a:gd name="connsiteY5" fmla="*/ 152425 h 154139"/>
              <a:gd name="connsiteX6" fmla="*/ 140483 w 324463"/>
              <a:gd name="connsiteY6" fmla="*/ 92100 h 154139"/>
              <a:gd name="connsiteX7" fmla="*/ 169058 w 324463"/>
              <a:gd name="connsiteY7" fmla="*/ 25 h 154139"/>
              <a:gd name="connsiteX8" fmla="*/ 130958 w 324463"/>
              <a:gd name="connsiteY8" fmla="*/ 82575 h 154139"/>
              <a:gd name="connsiteX9" fmla="*/ 213508 w 324463"/>
              <a:gd name="connsiteY9" fmla="*/ 69875 h 154139"/>
              <a:gd name="connsiteX10" fmla="*/ 121433 w 324463"/>
              <a:gd name="connsiteY10" fmla="*/ 28600 h 154139"/>
              <a:gd name="connsiteX11" fmla="*/ 238908 w 324463"/>
              <a:gd name="connsiteY11" fmla="*/ 50825 h 154139"/>
              <a:gd name="connsiteX12" fmla="*/ 321458 w 324463"/>
              <a:gd name="connsiteY12" fmla="*/ 28600 h 154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4463" h="154139">
                <a:moveTo>
                  <a:pt x="321458" y="28600"/>
                </a:moveTo>
                <a:cubicBezTo>
                  <a:pt x="302937" y="38125"/>
                  <a:pt x="152654" y="93158"/>
                  <a:pt x="127783" y="107975"/>
                </a:cubicBezTo>
                <a:cubicBezTo>
                  <a:pt x="102912" y="122792"/>
                  <a:pt x="193400" y="120675"/>
                  <a:pt x="172233" y="117500"/>
                </a:cubicBezTo>
                <a:cubicBezTo>
                  <a:pt x="151066" y="114325"/>
                  <a:pt x="10837" y="86279"/>
                  <a:pt x="783" y="88925"/>
                </a:cubicBezTo>
                <a:cubicBezTo>
                  <a:pt x="-9271" y="91571"/>
                  <a:pt x="80158" y="122792"/>
                  <a:pt x="111908" y="133375"/>
                </a:cubicBezTo>
                <a:cubicBezTo>
                  <a:pt x="143658" y="143958"/>
                  <a:pt x="186521" y="159304"/>
                  <a:pt x="191283" y="152425"/>
                </a:cubicBezTo>
                <a:cubicBezTo>
                  <a:pt x="196045" y="145546"/>
                  <a:pt x="144187" y="117500"/>
                  <a:pt x="140483" y="92100"/>
                </a:cubicBezTo>
                <a:cubicBezTo>
                  <a:pt x="136779" y="66700"/>
                  <a:pt x="170645" y="1612"/>
                  <a:pt x="169058" y="25"/>
                </a:cubicBezTo>
                <a:cubicBezTo>
                  <a:pt x="167471" y="-1562"/>
                  <a:pt x="123550" y="70933"/>
                  <a:pt x="130958" y="82575"/>
                </a:cubicBezTo>
                <a:cubicBezTo>
                  <a:pt x="138366" y="94217"/>
                  <a:pt x="215095" y="78871"/>
                  <a:pt x="213508" y="69875"/>
                </a:cubicBezTo>
                <a:cubicBezTo>
                  <a:pt x="211921" y="60879"/>
                  <a:pt x="117200" y="31775"/>
                  <a:pt x="121433" y="28600"/>
                </a:cubicBezTo>
                <a:cubicBezTo>
                  <a:pt x="125666" y="25425"/>
                  <a:pt x="209804" y="48708"/>
                  <a:pt x="238908" y="50825"/>
                </a:cubicBezTo>
                <a:cubicBezTo>
                  <a:pt x="268012" y="52942"/>
                  <a:pt x="339979" y="19075"/>
                  <a:pt x="321458" y="286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981EA935-A885-3A8D-E429-94B05944835C}"/>
              </a:ext>
            </a:extLst>
          </p:cNvPr>
          <p:cNvSpPr/>
          <p:nvPr/>
        </p:nvSpPr>
        <p:spPr>
          <a:xfrm>
            <a:off x="6734080" y="8915397"/>
            <a:ext cx="69992" cy="111139"/>
          </a:xfrm>
          <a:custGeom>
            <a:avLst/>
            <a:gdLst>
              <a:gd name="connsiteX0" fmla="*/ 95 w 69992"/>
              <a:gd name="connsiteY0" fmla="*/ 3 h 111139"/>
              <a:gd name="connsiteX1" fmla="*/ 54070 w 69992"/>
              <a:gd name="connsiteY1" fmla="*/ 76203 h 111139"/>
              <a:gd name="connsiteX2" fmla="*/ 19145 w 69992"/>
              <a:gd name="connsiteY2" fmla="*/ 111128 h 111139"/>
              <a:gd name="connsiteX3" fmla="*/ 69945 w 69992"/>
              <a:gd name="connsiteY3" fmla="*/ 79378 h 111139"/>
              <a:gd name="connsiteX4" fmla="*/ 95 w 69992"/>
              <a:gd name="connsiteY4" fmla="*/ 3 h 111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92" h="111139">
                <a:moveTo>
                  <a:pt x="95" y="3"/>
                </a:moveTo>
                <a:cubicBezTo>
                  <a:pt x="-2551" y="-526"/>
                  <a:pt x="50895" y="57682"/>
                  <a:pt x="54070" y="76203"/>
                </a:cubicBezTo>
                <a:cubicBezTo>
                  <a:pt x="57245" y="94724"/>
                  <a:pt x="16499" y="110599"/>
                  <a:pt x="19145" y="111128"/>
                </a:cubicBezTo>
                <a:cubicBezTo>
                  <a:pt x="21791" y="111657"/>
                  <a:pt x="67828" y="93136"/>
                  <a:pt x="69945" y="79378"/>
                </a:cubicBezTo>
                <a:cubicBezTo>
                  <a:pt x="72062" y="65620"/>
                  <a:pt x="2741" y="532"/>
                  <a:pt x="95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BC46F552-3791-0519-B4AF-8EAA474879DC}"/>
              </a:ext>
            </a:extLst>
          </p:cNvPr>
          <p:cNvSpPr/>
          <p:nvPr/>
        </p:nvSpPr>
        <p:spPr>
          <a:xfrm>
            <a:off x="6562725" y="8867773"/>
            <a:ext cx="181110" cy="149227"/>
          </a:xfrm>
          <a:custGeom>
            <a:avLst/>
            <a:gdLst>
              <a:gd name="connsiteX0" fmla="*/ 88900 w 181110"/>
              <a:gd name="connsiteY0" fmla="*/ 34927 h 149227"/>
              <a:gd name="connsiteX1" fmla="*/ 127000 w 181110"/>
              <a:gd name="connsiteY1" fmla="*/ 95252 h 149227"/>
              <a:gd name="connsiteX2" fmla="*/ 57150 w 181110"/>
              <a:gd name="connsiteY2" fmla="*/ 133352 h 149227"/>
              <a:gd name="connsiteX3" fmla="*/ 0 w 181110"/>
              <a:gd name="connsiteY3" fmla="*/ 149227 h 149227"/>
              <a:gd name="connsiteX4" fmla="*/ 92075 w 181110"/>
              <a:gd name="connsiteY4" fmla="*/ 123827 h 149227"/>
              <a:gd name="connsiteX5" fmla="*/ 38100 w 181110"/>
              <a:gd name="connsiteY5" fmla="*/ 92077 h 149227"/>
              <a:gd name="connsiteX6" fmla="*/ 117475 w 181110"/>
              <a:gd name="connsiteY6" fmla="*/ 111127 h 149227"/>
              <a:gd name="connsiteX7" fmla="*/ 149225 w 181110"/>
              <a:gd name="connsiteY7" fmla="*/ 92077 h 149227"/>
              <a:gd name="connsiteX8" fmla="*/ 180975 w 181110"/>
              <a:gd name="connsiteY8" fmla="*/ 2 h 149227"/>
              <a:gd name="connsiteX9" fmla="*/ 136525 w 181110"/>
              <a:gd name="connsiteY9" fmla="*/ 95252 h 149227"/>
              <a:gd name="connsiteX10" fmla="*/ 88900 w 181110"/>
              <a:gd name="connsiteY10" fmla="*/ 34927 h 14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1110" h="149227">
                <a:moveTo>
                  <a:pt x="88900" y="34927"/>
                </a:moveTo>
                <a:cubicBezTo>
                  <a:pt x="87313" y="34927"/>
                  <a:pt x="132292" y="78848"/>
                  <a:pt x="127000" y="95252"/>
                </a:cubicBezTo>
                <a:cubicBezTo>
                  <a:pt x="121708" y="111656"/>
                  <a:pt x="78317" y="124356"/>
                  <a:pt x="57150" y="133352"/>
                </a:cubicBezTo>
                <a:cubicBezTo>
                  <a:pt x="35983" y="142348"/>
                  <a:pt x="0" y="149227"/>
                  <a:pt x="0" y="149227"/>
                </a:cubicBezTo>
                <a:cubicBezTo>
                  <a:pt x="5821" y="147640"/>
                  <a:pt x="85725" y="133352"/>
                  <a:pt x="92075" y="123827"/>
                </a:cubicBezTo>
                <a:cubicBezTo>
                  <a:pt x="98425" y="114302"/>
                  <a:pt x="33867" y="94194"/>
                  <a:pt x="38100" y="92077"/>
                </a:cubicBezTo>
                <a:cubicBezTo>
                  <a:pt x="42333" y="89960"/>
                  <a:pt x="98954" y="111127"/>
                  <a:pt x="117475" y="111127"/>
                </a:cubicBezTo>
                <a:cubicBezTo>
                  <a:pt x="135996" y="111127"/>
                  <a:pt x="138642" y="110598"/>
                  <a:pt x="149225" y="92077"/>
                </a:cubicBezTo>
                <a:cubicBezTo>
                  <a:pt x="159808" y="73556"/>
                  <a:pt x="183092" y="-527"/>
                  <a:pt x="180975" y="2"/>
                </a:cubicBezTo>
                <a:cubicBezTo>
                  <a:pt x="178858" y="531"/>
                  <a:pt x="148167" y="85198"/>
                  <a:pt x="136525" y="95252"/>
                </a:cubicBezTo>
                <a:cubicBezTo>
                  <a:pt x="124883" y="105306"/>
                  <a:pt x="90487" y="34927"/>
                  <a:pt x="88900" y="349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AD4F4A3E-6DA8-0D28-2617-BD63545CEED5}"/>
              </a:ext>
            </a:extLst>
          </p:cNvPr>
          <p:cNvSpPr/>
          <p:nvPr/>
        </p:nvSpPr>
        <p:spPr>
          <a:xfrm>
            <a:off x="6578004" y="8836014"/>
            <a:ext cx="140304" cy="171540"/>
          </a:xfrm>
          <a:custGeom>
            <a:avLst/>
            <a:gdLst>
              <a:gd name="connsiteX0" fmla="*/ 114896 w 140304"/>
              <a:gd name="connsiteY0" fmla="*/ 11 h 171540"/>
              <a:gd name="connsiteX1" fmla="*/ 60921 w 140304"/>
              <a:gd name="connsiteY1" fmla="*/ 79386 h 171540"/>
              <a:gd name="connsiteX2" fmla="*/ 118071 w 140304"/>
              <a:gd name="connsiteY2" fmla="*/ 130186 h 171540"/>
              <a:gd name="connsiteX3" fmla="*/ 137121 w 140304"/>
              <a:gd name="connsiteY3" fmla="*/ 171461 h 171540"/>
              <a:gd name="connsiteX4" fmla="*/ 133946 w 140304"/>
              <a:gd name="connsiteY4" fmla="*/ 139711 h 171540"/>
              <a:gd name="connsiteX5" fmla="*/ 76796 w 140304"/>
              <a:gd name="connsiteY5" fmla="*/ 107961 h 171540"/>
              <a:gd name="connsiteX6" fmla="*/ 3771 w 140304"/>
              <a:gd name="connsiteY6" fmla="*/ 136536 h 171540"/>
              <a:gd name="connsiteX7" fmla="*/ 10121 w 140304"/>
              <a:gd name="connsiteY7" fmla="*/ 88911 h 171540"/>
              <a:gd name="connsiteX8" fmla="*/ 6946 w 140304"/>
              <a:gd name="connsiteY8" fmla="*/ 123836 h 171540"/>
              <a:gd name="connsiteX9" fmla="*/ 79971 w 140304"/>
              <a:gd name="connsiteY9" fmla="*/ 120661 h 171540"/>
              <a:gd name="connsiteX10" fmla="*/ 35521 w 140304"/>
              <a:gd name="connsiteY10" fmla="*/ 53986 h 171540"/>
              <a:gd name="connsiteX11" fmla="*/ 54571 w 140304"/>
              <a:gd name="connsiteY11" fmla="*/ 73036 h 171540"/>
              <a:gd name="connsiteX12" fmla="*/ 114896 w 140304"/>
              <a:gd name="connsiteY12" fmla="*/ 11 h 171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0304" h="171540">
                <a:moveTo>
                  <a:pt x="114896" y="11"/>
                </a:moveTo>
                <a:cubicBezTo>
                  <a:pt x="115954" y="1069"/>
                  <a:pt x="60392" y="57690"/>
                  <a:pt x="60921" y="79386"/>
                </a:cubicBezTo>
                <a:cubicBezTo>
                  <a:pt x="61450" y="101082"/>
                  <a:pt x="105371" y="114840"/>
                  <a:pt x="118071" y="130186"/>
                </a:cubicBezTo>
                <a:cubicBezTo>
                  <a:pt x="130771" y="145532"/>
                  <a:pt x="134475" y="169874"/>
                  <a:pt x="137121" y="171461"/>
                </a:cubicBezTo>
                <a:cubicBezTo>
                  <a:pt x="139767" y="173049"/>
                  <a:pt x="144000" y="150294"/>
                  <a:pt x="133946" y="139711"/>
                </a:cubicBezTo>
                <a:cubicBezTo>
                  <a:pt x="123892" y="129128"/>
                  <a:pt x="98492" y="108490"/>
                  <a:pt x="76796" y="107961"/>
                </a:cubicBezTo>
                <a:cubicBezTo>
                  <a:pt x="55100" y="107432"/>
                  <a:pt x="14884" y="139711"/>
                  <a:pt x="3771" y="136536"/>
                </a:cubicBezTo>
                <a:cubicBezTo>
                  <a:pt x="-7342" y="133361"/>
                  <a:pt x="9592" y="91028"/>
                  <a:pt x="10121" y="88911"/>
                </a:cubicBezTo>
                <a:cubicBezTo>
                  <a:pt x="10650" y="86794"/>
                  <a:pt x="-4696" y="118544"/>
                  <a:pt x="6946" y="123836"/>
                </a:cubicBezTo>
                <a:cubicBezTo>
                  <a:pt x="18588" y="129128"/>
                  <a:pt x="75209" y="132303"/>
                  <a:pt x="79971" y="120661"/>
                </a:cubicBezTo>
                <a:cubicBezTo>
                  <a:pt x="84733" y="109019"/>
                  <a:pt x="35521" y="53986"/>
                  <a:pt x="35521" y="53986"/>
                </a:cubicBezTo>
                <a:cubicBezTo>
                  <a:pt x="31288" y="46049"/>
                  <a:pt x="43988" y="75682"/>
                  <a:pt x="54571" y="73036"/>
                </a:cubicBezTo>
                <a:cubicBezTo>
                  <a:pt x="65154" y="70390"/>
                  <a:pt x="113838" y="-1047"/>
                  <a:pt x="114896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FB4D09FB-9FFD-AB6B-CC4B-4FF0EEAFBF86}"/>
              </a:ext>
            </a:extLst>
          </p:cNvPr>
          <p:cNvSpPr/>
          <p:nvPr/>
        </p:nvSpPr>
        <p:spPr>
          <a:xfrm>
            <a:off x="6641212" y="9035040"/>
            <a:ext cx="372381" cy="229802"/>
          </a:xfrm>
          <a:custGeom>
            <a:avLst/>
            <a:gdLst>
              <a:gd name="connsiteX0" fmla="*/ 888 w 372381"/>
              <a:gd name="connsiteY0" fmla="*/ 229610 h 229802"/>
              <a:gd name="connsiteX1" fmla="*/ 146938 w 372381"/>
              <a:gd name="connsiteY1" fmla="*/ 51810 h 229802"/>
              <a:gd name="connsiteX2" fmla="*/ 102488 w 372381"/>
              <a:gd name="connsiteY2" fmla="*/ 112135 h 229802"/>
              <a:gd name="connsiteX3" fmla="*/ 242188 w 372381"/>
              <a:gd name="connsiteY3" fmla="*/ 1010 h 229802"/>
              <a:gd name="connsiteX4" fmla="*/ 188213 w 372381"/>
              <a:gd name="connsiteY4" fmla="*/ 54985 h 229802"/>
              <a:gd name="connsiteX5" fmla="*/ 318388 w 372381"/>
              <a:gd name="connsiteY5" fmla="*/ 16885 h 229802"/>
              <a:gd name="connsiteX6" fmla="*/ 153288 w 372381"/>
              <a:gd name="connsiteY6" fmla="*/ 89910 h 229802"/>
              <a:gd name="connsiteX7" fmla="*/ 292988 w 372381"/>
              <a:gd name="connsiteY7" fmla="*/ 23235 h 229802"/>
              <a:gd name="connsiteX8" fmla="*/ 372363 w 372381"/>
              <a:gd name="connsiteY8" fmla="*/ 13710 h 229802"/>
              <a:gd name="connsiteX9" fmla="*/ 286638 w 372381"/>
              <a:gd name="connsiteY9" fmla="*/ 23235 h 229802"/>
              <a:gd name="connsiteX10" fmla="*/ 124713 w 372381"/>
              <a:gd name="connsiteY10" fmla="*/ 58160 h 229802"/>
              <a:gd name="connsiteX11" fmla="*/ 131063 w 372381"/>
              <a:gd name="connsiteY11" fmla="*/ 51810 h 229802"/>
              <a:gd name="connsiteX12" fmla="*/ 64388 w 372381"/>
              <a:gd name="connsiteY12" fmla="*/ 115310 h 229802"/>
              <a:gd name="connsiteX13" fmla="*/ 83438 w 372381"/>
              <a:gd name="connsiteY13" fmla="*/ 86735 h 229802"/>
              <a:gd name="connsiteX14" fmla="*/ 888 w 372381"/>
              <a:gd name="connsiteY14" fmla="*/ 229610 h 229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72381" h="229802">
                <a:moveTo>
                  <a:pt x="888" y="229610"/>
                </a:moveTo>
                <a:cubicBezTo>
                  <a:pt x="11471" y="223789"/>
                  <a:pt x="130005" y="71389"/>
                  <a:pt x="146938" y="51810"/>
                </a:cubicBezTo>
                <a:cubicBezTo>
                  <a:pt x="163871" y="32231"/>
                  <a:pt x="86613" y="120602"/>
                  <a:pt x="102488" y="112135"/>
                </a:cubicBezTo>
                <a:cubicBezTo>
                  <a:pt x="118363" y="103668"/>
                  <a:pt x="227901" y="10535"/>
                  <a:pt x="242188" y="1010"/>
                </a:cubicBezTo>
                <a:cubicBezTo>
                  <a:pt x="256475" y="-8515"/>
                  <a:pt x="175513" y="52339"/>
                  <a:pt x="188213" y="54985"/>
                </a:cubicBezTo>
                <a:cubicBezTo>
                  <a:pt x="200913" y="57631"/>
                  <a:pt x="324209" y="11064"/>
                  <a:pt x="318388" y="16885"/>
                </a:cubicBezTo>
                <a:cubicBezTo>
                  <a:pt x="312567" y="22706"/>
                  <a:pt x="157521" y="88852"/>
                  <a:pt x="153288" y="89910"/>
                </a:cubicBezTo>
                <a:cubicBezTo>
                  <a:pt x="149055" y="90968"/>
                  <a:pt x="256476" y="35935"/>
                  <a:pt x="292988" y="23235"/>
                </a:cubicBezTo>
                <a:cubicBezTo>
                  <a:pt x="329501" y="10535"/>
                  <a:pt x="373421" y="13710"/>
                  <a:pt x="372363" y="13710"/>
                </a:cubicBezTo>
                <a:cubicBezTo>
                  <a:pt x="371305" y="13710"/>
                  <a:pt x="327913" y="15827"/>
                  <a:pt x="286638" y="23235"/>
                </a:cubicBezTo>
                <a:cubicBezTo>
                  <a:pt x="245363" y="30643"/>
                  <a:pt x="124713" y="58160"/>
                  <a:pt x="124713" y="58160"/>
                </a:cubicBezTo>
                <a:cubicBezTo>
                  <a:pt x="98784" y="62922"/>
                  <a:pt x="131063" y="51810"/>
                  <a:pt x="131063" y="51810"/>
                </a:cubicBezTo>
                <a:cubicBezTo>
                  <a:pt x="121009" y="61335"/>
                  <a:pt x="72325" y="109489"/>
                  <a:pt x="64388" y="115310"/>
                </a:cubicBezTo>
                <a:cubicBezTo>
                  <a:pt x="56451" y="121131"/>
                  <a:pt x="89259" y="66098"/>
                  <a:pt x="83438" y="86735"/>
                </a:cubicBezTo>
                <a:cubicBezTo>
                  <a:pt x="77617" y="107372"/>
                  <a:pt x="-9695" y="235431"/>
                  <a:pt x="888" y="229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9D17D61F-6C6B-7595-6EF0-C01BE9526CB7}"/>
              </a:ext>
            </a:extLst>
          </p:cNvPr>
          <p:cNvSpPr/>
          <p:nvPr/>
        </p:nvSpPr>
        <p:spPr>
          <a:xfrm>
            <a:off x="6457915" y="9077325"/>
            <a:ext cx="298490" cy="171468"/>
          </a:xfrm>
          <a:custGeom>
            <a:avLst/>
            <a:gdLst>
              <a:gd name="connsiteX0" fmla="*/ 298485 w 298490"/>
              <a:gd name="connsiteY0" fmla="*/ 171450 h 171468"/>
              <a:gd name="connsiteX1" fmla="*/ 225460 w 298490"/>
              <a:gd name="connsiteY1" fmla="*/ 47625 h 171468"/>
              <a:gd name="connsiteX2" fmla="*/ 66710 w 298490"/>
              <a:gd name="connsiteY2" fmla="*/ 0 h 171468"/>
              <a:gd name="connsiteX3" fmla="*/ 196885 w 298490"/>
              <a:gd name="connsiteY3" fmla="*/ 47625 h 171468"/>
              <a:gd name="connsiteX4" fmla="*/ 35 w 298490"/>
              <a:gd name="connsiteY4" fmla="*/ 19050 h 171468"/>
              <a:gd name="connsiteX5" fmla="*/ 181010 w 298490"/>
              <a:gd name="connsiteY5" fmla="*/ 44450 h 171468"/>
              <a:gd name="connsiteX6" fmla="*/ 222285 w 298490"/>
              <a:gd name="connsiteY6" fmla="*/ 57150 h 171468"/>
              <a:gd name="connsiteX7" fmla="*/ 298485 w 298490"/>
              <a:gd name="connsiteY7" fmla="*/ 171450 h 17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8490" h="171468">
                <a:moveTo>
                  <a:pt x="298485" y="171450"/>
                </a:moveTo>
                <a:cubicBezTo>
                  <a:pt x="299014" y="169863"/>
                  <a:pt x="264089" y="76200"/>
                  <a:pt x="225460" y="47625"/>
                </a:cubicBezTo>
                <a:cubicBezTo>
                  <a:pt x="186831" y="19050"/>
                  <a:pt x="71472" y="0"/>
                  <a:pt x="66710" y="0"/>
                </a:cubicBezTo>
                <a:cubicBezTo>
                  <a:pt x="61948" y="0"/>
                  <a:pt x="207998" y="44450"/>
                  <a:pt x="196885" y="47625"/>
                </a:cubicBezTo>
                <a:cubicBezTo>
                  <a:pt x="185772" y="50800"/>
                  <a:pt x="2681" y="19579"/>
                  <a:pt x="35" y="19050"/>
                </a:cubicBezTo>
                <a:cubicBezTo>
                  <a:pt x="-2611" y="18521"/>
                  <a:pt x="143968" y="38100"/>
                  <a:pt x="181010" y="44450"/>
                </a:cubicBezTo>
                <a:cubicBezTo>
                  <a:pt x="218052" y="50800"/>
                  <a:pt x="205352" y="42333"/>
                  <a:pt x="222285" y="57150"/>
                </a:cubicBezTo>
                <a:cubicBezTo>
                  <a:pt x="239218" y="71967"/>
                  <a:pt x="297956" y="173037"/>
                  <a:pt x="298485" y="171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AC390033-3715-B3B3-164C-C38D91A5FE62}"/>
              </a:ext>
            </a:extLst>
          </p:cNvPr>
          <p:cNvSpPr/>
          <p:nvPr/>
        </p:nvSpPr>
        <p:spPr>
          <a:xfrm>
            <a:off x="6403975" y="9128121"/>
            <a:ext cx="225587" cy="144948"/>
          </a:xfrm>
          <a:custGeom>
            <a:avLst/>
            <a:gdLst>
              <a:gd name="connsiteX0" fmla="*/ 0 w 225587"/>
              <a:gd name="connsiteY0" fmla="*/ 4 h 144948"/>
              <a:gd name="connsiteX1" fmla="*/ 174625 w 225587"/>
              <a:gd name="connsiteY1" fmla="*/ 47629 h 144948"/>
              <a:gd name="connsiteX2" fmla="*/ 190500 w 225587"/>
              <a:gd name="connsiteY2" fmla="*/ 101604 h 144948"/>
              <a:gd name="connsiteX3" fmla="*/ 165100 w 225587"/>
              <a:gd name="connsiteY3" fmla="*/ 142879 h 144948"/>
              <a:gd name="connsiteX4" fmla="*/ 225425 w 225587"/>
              <a:gd name="connsiteY4" fmla="*/ 34929 h 144948"/>
              <a:gd name="connsiteX5" fmla="*/ 174625 w 225587"/>
              <a:gd name="connsiteY5" fmla="*/ 44454 h 144948"/>
              <a:gd name="connsiteX6" fmla="*/ 0 w 225587"/>
              <a:gd name="connsiteY6" fmla="*/ 4 h 144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5587" h="144948">
                <a:moveTo>
                  <a:pt x="0" y="4"/>
                </a:moveTo>
                <a:cubicBezTo>
                  <a:pt x="0" y="533"/>
                  <a:pt x="142875" y="30696"/>
                  <a:pt x="174625" y="47629"/>
                </a:cubicBezTo>
                <a:cubicBezTo>
                  <a:pt x="206375" y="64562"/>
                  <a:pt x="192088" y="85729"/>
                  <a:pt x="190500" y="101604"/>
                </a:cubicBezTo>
                <a:cubicBezTo>
                  <a:pt x="188913" y="117479"/>
                  <a:pt x="159279" y="153991"/>
                  <a:pt x="165100" y="142879"/>
                </a:cubicBezTo>
                <a:cubicBezTo>
                  <a:pt x="170921" y="131767"/>
                  <a:pt x="223838" y="51333"/>
                  <a:pt x="225425" y="34929"/>
                </a:cubicBezTo>
                <a:cubicBezTo>
                  <a:pt x="227012" y="18525"/>
                  <a:pt x="217487" y="46571"/>
                  <a:pt x="174625" y="44454"/>
                </a:cubicBezTo>
                <a:cubicBezTo>
                  <a:pt x="131763" y="42337"/>
                  <a:pt x="0" y="-525"/>
                  <a:pt x="0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14B3CAF1-3F53-B189-0394-BE3B806E1AAE}"/>
              </a:ext>
            </a:extLst>
          </p:cNvPr>
          <p:cNvSpPr/>
          <p:nvPr/>
        </p:nvSpPr>
        <p:spPr>
          <a:xfrm>
            <a:off x="6216459" y="9099529"/>
            <a:ext cx="375392" cy="203370"/>
          </a:xfrm>
          <a:custGeom>
            <a:avLst/>
            <a:gdLst>
              <a:gd name="connsiteX0" fmla="*/ 191 w 375392"/>
              <a:gd name="connsiteY0" fmla="*/ 31771 h 203370"/>
              <a:gd name="connsiteX1" fmla="*/ 222441 w 375392"/>
              <a:gd name="connsiteY1" fmla="*/ 146071 h 203370"/>
              <a:gd name="connsiteX2" fmla="*/ 162116 w 375392"/>
              <a:gd name="connsiteY2" fmla="*/ 127021 h 203370"/>
              <a:gd name="connsiteX3" fmla="*/ 251016 w 375392"/>
              <a:gd name="connsiteY3" fmla="*/ 123846 h 203370"/>
              <a:gd name="connsiteX4" fmla="*/ 374841 w 375392"/>
              <a:gd name="connsiteY4" fmla="*/ 203221 h 203370"/>
              <a:gd name="connsiteX5" fmla="*/ 295466 w 375392"/>
              <a:gd name="connsiteY5" fmla="*/ 142896 h 203370"/>
              <a:gd name="connsiteX6" fmla="*/ 270066 w 375392"/>
              <a:gd name="connsiteY6" fmla="*/ 111146 h 203370"/>
              <a:gd name="connsiteX7" fmla="*/ 279591 w 375392"/>
              <a:gd name="connsiteY7" fmla="*/ 21 h 203370"/>
              <a:gd name="connsiteX8" fmla="*/ 260541 w 375392"/>
              <a:gd name="connsiteY8" fmla="*/ 101621 h 203370"/>
              <a:gd name="connsiteX9" fmla="*/ 184341 w 375392"/>
              <a:gd name="connsiteY9" fmla="*/ 107971 h 203370"/>
              <a:gd name="connsiteX10" fmla="*/ 191 w 375392"/>
              <a:gd name="connsiteY10" fmla="*/ 31771 h 203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5392" h="203370">
                <a:moveTo>
                  <a:pt x="191" y="31771"/>
                </a:moveTo>
                <a:cubicBezTo>
                  <a:pt x="6541" y="38121"/>
                  <a:pt x="195454" y="130196"/>
                  <a:pt x="222441" y="146071"/>
                </a:cubicBezTo>
                <a:cubicBezTo>
                  <a:pt x="249429" y="161946"/>
                  <a:pt x="157354" y="130725"/>
                  <a:pt x="162116" y="127021"/>
                </a:cubicBezTo>
                <a:cubicBezTo>
                  <a:pt x="166878" y="123317"/>
                  <a:pt x="215562" y="111146"/>
                  <a:pt x="251016" y="123846"/>
                </a:cubicBezTo>
                <a:cubicBezTo>
                  <a:pt x="286470" y="136546"/>
                  <a:pt x="367433" y="200046"/>
                  <a:pt x="374841" y="203221"/>
                </a:cubicBezTo>
                <a:cubicBezTo>
                  <a:pt x="382249" y="206396"/>
                  <a:pt x="312928" y="158242"/>
                  <a:pt x="295466" y="142896"/>
                </a:cubicBezTo>
                <a:cubicBezTo>
                  <a:pt x="278004" y="127550"/>
                  <a:pt x="272712" y="134958"/>
                  <a:pt x="270066" y="111146"/>
                </a:cubicBezTo>
                <a:cubicBezTo>
                  <a:pt x="267420" y="87334"/>
                  <a:pt x="281178" y="1608"/>
                  <a:pt x="279591" y="21"/>
                </a:cubicBezTo>
                <a:cubicBezTo>
                  <a:pt x="278004" y="-1566"/>
                  <a:pt x="276416" y="83629"/>
                  <a:pt x="260541" y="101621"/>
                </a:cubicBezTo>
                <a:cubicBezTo>
                  <a:pt x="244666" y="119613"/>
                  <a:pt x="221383" y="116438"/>
                  <a:pt x="184341" y="107971"/>
                </a:cubicBezTo>
                <a:cubicBezTo>
                  <a:pt x="147299" y="99504"/>
                  <a:pt x="-6159" y="25421"/>
                  <a:pt x="191" y="317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5CF9B972-F492-6732-7342-3F432C16154E}"/>
              </a:ext>
            </a:extLst>
          </p:cNvPr>
          <p:cNvSpPr/>
          <p:nvPr/>
        </p:nvSpPr>
        <p:spPr>
          <a:xfrm>
            <a:off x="6621750" y="9080490"/>
            <a:ext cx="80729" cy="197366"/>
          </a:xfrm>
          <a:custGeom>
            <a:avLst/>
            <a:gdLst>
              <a:gd name="connsiteX0" fmla="*/ 80675 w 80729"/>
              <a:gd name="connsiteY0" fmla="*/ 10 h 197366"/>
              <a:gd name="connsiteX1" fmla="*/ 17175 w 80729"/>
              <a:gd name="connsiteY1" fmla="*/ 107960 h 197366"/>
              <a:gd name="connsiteX2" fmla="*/ 48925 w 80729"/>
              <a:gd name="connsiteY2" fmla="*/ 196860 h 197366"/>
              <a:gd name="connsiteX3" fmla="*/ 10825 w 80729"/>
              <a:gd name="connsiteY3" fmla="*/ 142885 h 197366"/>
              <a:gd name="connsiteX4" fmla="*/ 4475 w 80729"/>
              <a:gd name="connsiteY4" fmla="*/ 114310 h 197366"/>
              <a:gd name="connsiteX5" fmla="*/ 80675 w 80729"/>
              <a:gd name="connsiteY5" fmla="*/ 10 h 19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729" h="197366">
                <a:moveTo>
                  <a:pt x="80675" y="10"/>
                </a:moveTo>
                <a:cubicBezTo>
                  <a:pt x="82792" y="-1048"/>
                  <a:pt x="22467" y="75152"/>
                  <a:pt x="17175" y="107960"/>
                </a:cubicBezTo>
                <a:cubicBezTo>
                  <a:pt x="11883" y="140768"/>
                  <a:pt x="49983" y="191039"/>
                  <a:pt x="48925" y="196860"/>
                </a:cubicBezTo>
                <a:cubicBezTo>
                  <a:pt x="47867" y="202681"/>
                  <a:pt x="18233" y="156643"/>
                  <a:pt x="10825" y="142885"/>
                </a:cubicBezTo>
                <a:cubicBezTo>
                  <a:pt x="3417" y="129127"/>
                  <a:pt x="-5579" y="130714"/>
                  <a:pt x="4475" y="114310"/>
                </a:cubicBezTo>
                <a:cubicBezTo>
                  <a:pt x="14529" y="97906"/>
                  <a:pt x="78558" y="1068"/>
                  <a:pt x="80675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28D9A931-17E6-A5F2-F6AB-B674AD9175C2}"/>
              </a:ext>
            </a:extLst>
          </p:cNvPr>
          <p:cNvSpPr/>
          <p:nvPr/>
        </p:nvSpPr>
        <p:spPr>
          <a:xfrm>
            <a:off x="6721383" y="9063368"/>
            <a:ext cx="264974" cy="217350"/>
          </a:xfrm>
          <a:custGeom>
            <a:avLst/>
            <a:gdLst>
              <a:gd name="connsiteX0" fmla="*/ 263617 w 264974"/>
              <a:gd name="connsiteY0" fmla="*/ 1257 h 217350"/>
              <a:gd name="connsiteX1" fmla="*/ 85817 w 264974"/>
              <a:gd name="connsiteY1" fmla="*/ 115557 h 217350"/>
              <a:gd name="connsiteX2" fmla="*/ 133442 w 264974"/>
              <a:gd name="connsiteY2" fmla="*/ 71107 h 217350"/>
              <a:gd name="connsiteX3" fmla="*/ 92 w 264974"/>
              <a:gd name="connsiteY3" fmla="*/ 217157 h 217350"/>
              <a:gd name="connsiteX4" fmla="*/ 111217 w 264974"/>
              <a:gd name="connsiteY4" fmla="*/ 102857 h 217350"/>
              <a:gd name="connsiteX5" fmla="*/ 38192 w 264974"/>
              <a:gd name="connsiteY5" fmla="*/ 128257 h 217350"/>
              <a:gd name="connsiteX6" fmla="*/ 158842 w 264974"/>
              <a:gd name="connsiteY6" fmla="*/ 58407 h 217350"/>
              <a:gd name="connsiteX7" fmla="*/ 263617 w 264974"/>
              <a:gd name="connsiteY7" fmla="*/ 1257 h 21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974" h="217350">
                <a:moveTo>
                  <a:pt x="263617" y="1257"/>
                </a:moveTo>
                <a:cubicBezTo>
                  <a:pt x="251446" y="10782"/>
                  <a:pt x="107513" y="103915"/>
                  <a:pt x="85817" y="115557"/>
                </a:cubicBezTo>
                <a:cubicBezTo>
                  <a:pt x="64121" y="127199"/>
                  <a:pt x="147729" y="54174"/>
                  <a:pt x="133442" y="71107"/>
                </a:cubicBezTo>
                <a:cubicBezTo>
                  <a:pt x="119155" y="88040"/>
                  <a:pt x="3796" y="211865"/>
                  <a:pt x="92" y="217157"/>
                </a:cubicBezTo>
                <a:cubicBezTo>
                  <a:pt x="-3612" y="222449"/>
                  <a:pt x="104867" y="117674"/>
                  <a:pt x="111217" y="102857"/>
                </a:cubicBezTo>
                <a:cubicBezTo>
                  <a:pt x="117567" y="88040"/>
                  <a:pt x="30254" y="135665"/>
                  <a:pt x="38192" y="128257"/>
                </a:cubicBezTo>
                <a:cubicBezTo>
                  <a:pt x="46129" y="120849"/>
                  <a:pt x="114392" y="77986"/>
                  <a:pt x="158842" y="58407"/>
                </a:cubicBezTo>
                <a:cubicBezTo>
                  <a:pt x="203292" y="38828"/>
                  <a:pt x="275788" y="-8268"/>
                  <a:pt x="263617" y="1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BC013698-2DB7-6289-151B-F57D245AFF6E}"/>
              </a:ext>
            </a:extLst>
          </p:cNvPr>
          <p:cNvSpPr/>
          <p:nvPr/>
        </p:nvSpPr>
        <p:spPr>
          <a:xfrm>
            <a:off x="6038456" y="9158668"/>
            <a:ext cx="419527" cy="147472"/>
          </a:xfrm>
          <a:custGeom>
            <a:avLst/>
            <a:gdLst>
              <a:gd name="connsiteX0" fmla="*/ 394 w 419527"/>
              <a:gd name="connsiteY0" fmla="*/ 7557 h 147472"/>
              <a:gd name="connsiteX1" fmla="*/ 133744 w 419527"/>
              <a:gd name="connsiteY1" fmla="*/ 4382 h 147472"/>
              <a:gd name="connsiteX2" fmla="*/ 251219 w 419527"/>
              <a:gd name="connsiteY2" fmla="*/ 71057 h 147472"/>
              <a:gd name="connsiteX3" fmla="*/ 197244 w 419527"/>
              <a:gd name="connsiteY3" fmla="*/ 36132 h 147472"/>
              <a:gd name="connsiteX4" fmla="*/ 359169 w 419527"/>
              <a:gd name="connsiteY4" fmla="*/ 109157 h 147472"/>
              <a:gd name="connsiteX5" fmla="*/ 419494 w 419527"/>
              <a:gd name="connsiteY5" fmla="*/ 147257 h 147472"/>
              <a:gd name="connsiteX6" fmla="*/ 352819 w 419527"/>
              <a:gd name="connsiteY6" fmla="*/ 93282 h 147472"/>
              <a:gd name="connsiteX7" fmla="*/ 178194 w 419527"/>
              <a:gd name="connsiteY7" fmla="*/ 17082 h 147472"/>
              <a:gd name="connsiteX8" fmla="*/ 394 w 419527"/>
              <a:gd name="connsiteY8" fmla="*/ 7557 h 147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9527" h="147472">
                <a:moveTo>
                  <a:pt x="394" y="7557"/>
                </a:moveTo>
                <a:cubicBezTo>
                  <a:pt x="-7014" y="5440"/>
                  <a:pt x="91940" y="-6201"/>
                  <a:pt x="133744" y="4382"/>
                </a:cubicBezTo>
                <a:cubicBezTo>
                  <a:pt x="175548" y="14965"/>
                  <a:pt x="240636" y="65765"/>
                  <a:pt x="251219" y="71057"/>
                </a:cubicBezTo>
                <a:cubicBezTo>
                  <a:pt x="261802" y="76349"/>
                  <a:pt x="179252" y="29782"/>
                  <a:pt x="197244" y="36132"/>
                </a:cubicBezTo>
                <a:cubicBezTo>
                  <a:pt x="215236" y="42482"/>
                  <a:pt x="322127" y="90636"/>
                  <a:pt x="359169" y="109157"/>
                </a:cubicBezTo>
                <a:cubicBezTo>
                  <a:pt x="396211" y="127678"/>
                  <a:pt x="420552" y="149903"/>
                  <a:pt x="419494" y="147257"/>
                </a:cubicBezTo>
                <a:cubicBezTo>
                  <a:pt x="418436" y="144611"/>
                  <a:pt x="393035" y="114978"/>
                  <a:pt x="352819" y="93282"/>
                </a:cubicBezTo>
                <a:cubicBezTo>
                  <a:pt x="312603" y="71586"/>
                  <a:pt x="237461" y="34544"/>
                  <a:pt x="178194" y="17082"/>
                </a:cubicBezTo>
                <a:cubicBezTo>
                  <a:pt x="118927" y="-380"/>
                  <a:pt x="7802" y="9674"/>
                  <a:pt x="394" y="75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18598D49-BA5D-589A-C814-481FFCE39C65}"/>
              </a:ext>
            </a:extLst>
          </p:cNvPr>
          <p:cNvSpPr/>
          <p:nvPr/>
        </p:nvSpPr>
        <p:spPr>
          <a:xfrm>
            <a:off x="5856504" y="9167460"/>
            <a:ext cx="389080" cy="116442"/>
          </a:xfrm>
          <a:custGeom>
            <a:avLst/>
            <a:gdLst>
              <a:gd name="connsiteX0" fmla="*/ 1371 w 389080"/>
              <a:gd name="connsiteY0" fmla="*/ 62265 h 116442"/>
              <a:gd name="connsiteX1" fmla="*/ 217271 w 389080"/>
              <a:gd name="connsiteY1" fmla="*/ 1940 h 116442"/>
              <a:gd name="connsiteX2" fmla="*/ 347446 w 389080"/>
              <a:gd name="connsiteY2" fmla="*/ 78140 h 116442"/>
              <a:gd name="connsiteX3" fmla="*/ 242671 w 389080"/>
              <a:gd name="connsiteY3" fmla="*/ 30515 h 116442"/>
              <a:gd name="connsiteX4" fmla="*/ 388721 w 389080"/>
              <a:gd name="connsiteY4" fmla="*/ 116240 h 116442"/>
              <a:gd name="connsiteX5" fmla="*/ 280771 w 389080"/>
              <a:gd name="connsiteY5" fmla="*/ 52740 h 116442"/>
              <a:gd name="connsiteX6" fmla="*/ 179171 w 389080"/>
              <a:gd name="connsiteY6" fmla="*/ 1940 h 116442"/>
              <a:gd name="connsiteX7" fmla="*/ 48996 w 389080"/>
              <a:gd name="connsiteY7" fmla="*/ 24165 h 116442"/>
              <a:gd name="connsiteX8" fmla="*/ 122021 w 389080"/>
              <a:gd name="connsiteY8" fmla="*/ 1940 h 116442"/>
              <a:gd name="connsiteX9" fmla="*/ 1371 w 389080"/>
              <a:gd name="connsiteY9" fmla="*/ 62265 h 116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9080" h="116442">
                <a:moveTo>
                  <a:pt x="1371" y="62265"/>
                </a:moveTo>
                <a:cubicBezTo>
                  <a:pt x="17246" y="62265"/>
                  <a:pt x="159592" y="-706"/>
                  <a:pt x="217271" y="1940"/>
                </a:cubicBezTo>
                <a:cubicBezTo>
                  <a:pt x="274950" y="4586"/>
                  <a:pt x="343213" y="73378"/>
                  <a:pt x="347446" y="78140"/>
                </a:cubicBezTo>
                <a:cubicBezTo>
                  <a:pt x="351679" y="82902"/>
                  <a:pt x="235792" y="24165"/>
                  <a:pt x="242671" y="30515"/>
                </a:cubicBezTo>
                <a:cubicBezTo>
                  <a:pt x="249550" y="36865"/>
                  <a:pt x="388721" y="116240"/>
                  <a:pt x="388721" y="116240"/>
                </a:cubicBezTo>
                <a:cubicBezTo>
                  <a:pt x="395071" y="119944"/>
                  <a:pt x="315696" y="71790"/>
                  <a:pt x="280771" y="52740"/>
                </a:cubicBezTo>
                <a:cubicBezTo>
                  <a:pt x="245846" y="33690"/>
                  <a:pt x="217800" y="6702"/>
                  <a:pt x="179171" y="1940"/>
                </a:cubicBezTo>
                <a:cubicBezTo>
                  <a:pt x="140542" y="-2822"/>
                  <a:pt x="58521" y="24165"/>
                  <a:pt x="48996" y="24165"/>
                </a:cubicBezTo>
                <a:cubicBezTo>
                  <a:pt x="39471" y="24165"/>
                  <a:pt x="131546" y="-8114"/>
                  <a:pt x="122021" y="1940"/>
                </a:cubicBezTo>
                <a:cubicBezTo>
                  <a:pt x="112496" y="11994"/>
                  <a:pt x="-14504" y="62265"/>
                  <a:pt x="1371" y="622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E7A43751-B13F-E838-B5DE-C0C0F2407A7E}"/>
              </a:ext>
            </a:extLst>
          </p:cNvPr>
          <p:cNvSpPr/>
          <p:nvPr/>
        </p:nvSpPr>
        <p:spPr>
          <a:xfrm>
            <a:off x="6318142" y="9127836"/>
            <a:ext cx="165208" cy="95539"/>
          </a:xfrm>
          <a:custGeom>
            <a:avLst/>
            <a:gdLst>
              <a:gd name="connsiteX0" fmla="*/ 108 w 165208"/>
              <a:gd name="connsiteY0" fmla="*/ 289 h 95539"/>
              <a:gd name="connsiteX1" fmla="*/ 136633 w 165208"/>
              <a:gd name="connsiteY1" fmla="*/ 66964 h 95539"/>
              <a:gd name="connsiteX2" fmla="*/ 165208 w 165208"/>
              <a:gd name="connsiteY2" fmla="*/ 95539 h 95539"/>
              <a:gd name="connsiteX3" fmla="*/ 114408 w 165208"/>
              <a:gd name="connsiteY3" fmla="*/ 44739 h 95539"/>
              <a:gd name="connsiteX4" fmla="*/ 108 w 165208"/>
              <a:gd name="connsiteY4" fmla="*/ 289 h 95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208" h="95539">
                <a:moveTo>
                  <a:pt x="108" y="289"/>
                </a:moveTo>
                <a:cubicBezTo>
                  <a:pt x="3812" y="3993"/>
                  <a:pt x="109116" y="51089"/>
                  <a:pt x="136633" y="66964"/>
                </a:cubicBezTo>
                <a:cubicBezTo>
                  <a:pt x="164150" y="82839"/>
                  <a:pt x="165208" y="95539"/>
                  <a:pt x="165208" y="95539"/>
                </a:cubicBezTo>
                <a:cubicBezTo>
                  <a:pt x="161504" y="91835"/>
                  <a:pt x="139808" y="60085"/>
                  <a:pt x="114408" y="44739"/>
                </a:cubicBezTo>
                <a:cubicBezTo>
                  <a:pt x="89008" y="29393"/>
                  <a:pt x="-3596" y="-3415"/>
                  <a:pt x="108" y="2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E4D2DE11-629B-5CA4-0AB3-3DB00A567AB8}"/>
              </a:ext>
            </a:extLst>
          </p:cNvPr>
          <p:cNvSpPr/>
          <p:nvPr/>
        </p:nvSpPr>
        <p:spPr>
          <a:xfrm>
            <a:off x="5663142" y="9137604"/>
            <a:ext cx="468763" cy="171108"/>
          </a:xfrm>
          <a:custGeom>
            <a:avLst/>
            <a:gdLst>
              <a:gd name="connsiteX0" fmla="*/ 1058 w 468763"/>
              <a:gd name="connsiteY0" fmla="*/ 6396 h 171108"/>
              <a:gd name="connsiteX1" fmla="*/ 194733 w 468763"/>
              <a:gd name="connsiteY1" fmla="*/ 69896 h 171108"/>
              <a:gd name="connsiteX2" fmla="*/ 172508 w 468763"/>
              <a:gd name="connsiteY2" fmla="*/ 46 h 171108"/>
              <a:gd name="connsiteX3" fmla="*/ 286808 w 468763"/>
              <a:gd name="connsiteY3" fmla="*/ 82596 h 171108"/>
              <a:gd name="connsiteX4" fmla="*/ 264583 w 468763"/>
              <a:gd name="connsiteY4" fmla="*/ 41321 h 171108"/>
              <a:gd name="connsiteX5" fmla="*/ 461433 w 468763"/>
              <a:gd name="connsiteY5" fmla="*/ 168321 h 171108"/>
              <a:gd name="connsiteX6" fmla="*/ 410633 w 468763"/>
              <a:gd name="connsiteY6" fmla="*/ 123871 h 171108"/>
              <a:gd name="connsiteX7" fmla="*/ 258233 w 468763"/>
              <a:gd name="connsiteY7" fmla="*/ 63546 h 171108"/>
              <a:gd name="connsiteX8" fmla="*/ 169333 w 468763"/>
              <a:gd name="connsiteY8" fmla="*/ 66721 h 171108"/>
              <a:gd name="connsiteX9" fmla="*/ 118533 w 468763"/>
              <a:gd name="connsiteY9" fmla="*/ 38146 h 171108"/>
              <a:gd name="connsiteX10" fmla="*/ 1058 w 468763"/>
              <a:gd name="connsiteY10" fmla="*/ 6396 h 171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8763" h="171108">
                <a:moveTo>
                  <a:pt x="1058" y="6396"/>
                </a:moveTo>
                <a:cubicBezTo>
                  <a:pt x="13758" y="11688"/>
                  <a:pt x="166158" y="70954"/>
                  <a:pt x="194733" y="69896"/>
                </a:cubicBezTo>
                <a:cubicBezTo>
                  <a:pt x="223308" y="68838"/>
                  <a:pt x="157162" y="-2071"/>
                  <a:pt x="172508" y="46"/>
                </a:cubicBezTo>
                <a:cubicBezTo>
                  <a:pt x="187854" y="2163"/>
                  <a:pt x="271462" y="75717"/>
                  <a:pt x="286808" y="82596"/>
                </a:cubicBezTo>
                <a:cubicBezTo>
                  <a:pt x="302154" y="89475"/>
                  <a:pt x="235479" y="27034"/>
                  <a:pt x="264583" y="41321"/>
                </a:cubicBezTo>
                <a:cubicBezTo>
                  <a:pt x="293687" y="55608"/>
                  <a:pt x="437091" y="154563"/>
                  <a:pt x="461433" y="168321"/>
                </a:cubicBezTo>
                <a:cubicBezTo>
                  <a:pt x="485775" y="182079"/>
                  <a:pt x="444500" y="141334"/>
                  <a:pt x="410633" y="123871"/>
                </a:cubicBezTo>
                <a:cubicBezTo>
                  <a:pt x="376766" y="106409"/>
                  <a:pt x="298450" y="73071"/>
                  <a:pt x="258233" y="63546"/>
                </a:cubicBezTo>
                <a:cubicBezTo>
                  <a:pt x="218016" y="54021"/>
                  <a:pt x="192616" y="70954"/>
                  <a:pt x="169333" y="66721"/>
                </a:cubicBezTo>
                <a:cubicBezTo>
                  <a:pt x="146050" y="62488"/>
                  <a:pt x="143404" y="47142"/>
                  <a:pt x="118533" y="38146"/>
                </a:cubicBezTo>
                <a:cubicBezTo>
                  <a:pt x="93662" y="29150"/>
                  <a:pt x="-11642" y="1104"/>
                  <a:pt x="1058" y="63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DD6B5FF0-7D83-0787-C716-189C1898272B}"/>
              </a:ext>
            </a:extLst>
          </p:cNvPr>
          <p:cNvSpPr/>
          <p:nvPr/>
        </p:nvSpPr>
        <p:spPr>
          <a:xfrm>
            <a:off x="6740348" y="9070388"/>
            <a:ext cx="289179" cy="187927"/>
          </a:xfrm>
          <a:custGeom>
            <a:avLst/>
            <a:gdLst>
              <a:gd name="connsiteX0" fmla="*/ 289102 w 289179"/>
              <a:gd name="connsiteY0" fmla="*/ 587 h 187927"/>
              <a:gd name="connsiteX1" fmla="*/ 82727 w 289179"/>
              <a:gd name="connsiteY1" fmla="*/ 178387 h 187927"/>
              <a:gd name="connsiteX2" fmla="*/ 206552 w 289179"/>
              <a:gd name="connsiteY2" fmla="*/ 105362 h 187927"/>
              <a:gd name="connsiteX3" fmla="*/ 25577 w 289179"/>
              <a:gd name="connsiteY3" fmla="*/ 187912 h 187927"/>
              <a:gd name="connsiteX4" fmla="*/ 146227 w 289179"/>
              <a:gd name="connsiteY4" fmla="*/ 111712 h 187927"/>
              <a:gd name="connsiteX5" fmla="*/ 177 w 289179"/>
              <a:gd name="connsiteY5" fmla="*/ 51387 h 187927"/>
              <a:gd name="connsiteX6" fmla="*/ 117652 w 289179"/>
              <a:gd name="connsiteY6" fmla="*/ 92662 h 187927"/>
              <a:gd name="connsiteX7" fmla="*/ 177977 w 289179"/>
              <a:gd name="connsiteY7" fmla="*/ 48212 h 187927"/>
              <a:gd name="connsiteX8" fmla="*/ 108127 w 289179"/>
              <a:gd name="connsiteY8" fmla="*/ 118062 h 187927"/>
              <a:gd name="connsiteX9" fmla="*/ 289102 w 289179"/>
              <a:gd name="connsiteY9" fmla="*/ 587 h 187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9179" h="187927">
                <a:moveTo>
                  <a:pt x="289102" y="587"/>
                </a:moveTo>
                <a:cubicBezTo>
                  <a:pt x="284869" y="10641"/>
                  <a:pt x="96485" y="160925"/>
                  <a:pt x="82727" y="178387"/>
                </a:cubicBezTo>
                <a:cubicBezTo>
                  <a:pt x="68969" y="195849"/>
                  <a:pt x="216077" y="103775"/>
                  <a:pt x="206552" y="105362"/>
                </a:cubicBezTo>
                <a:cubicBezTo>
                  <a:pt x="197027" y="106950"/>
                  <a:pt x="35631" y="186854"/>
                  <a:pt x="25577" y="187912"/>
                </a:cubicBezTo>
                <a:cubicBezTo>
                  <a:pt x="15523" y="188970"/>
                  <a:pt x="150460" y="134466"/>
                  <a:pt x="146227" y="111712"/>
                </a:cubicBezTo>
                <a:cubicBezTo>
                  <a:pt x="141994" y="88958"/>
                  <a:pt x="4939" y="54562"/>
                  <a:pt x="177" y="51387"/>
                </a:cubicBezTo>
                <a:cubicBezTo>
                  <a:pt x="-4585" y="48212"/>
                  <a:pt x="88019" y="93191"/>
                  <a:pt x="117652" y="92662"/>
                </a:cubicBezTo>
                <a:cubicBezTo>
                  <a:pt x="147285" y="92133"/>
                  <a:pt x="179564" y="43979"/>
                  <a:pt x="177977" y="48212"/>
                </a:cubicBezTo>
                <a:cubicBezTo>
                  <a:pt x="176390" y="52445"/>
                  <a:pt x="93840" y="123354"/>
                  <a:pt x="108127" y="118062"/>
                </a:cubicBezTo>
                <a:cubicBezTo>
                  <a:pt x="122414" y="112770"/>
                  <a:pt x="293335" y="-9467"/>
                  <a:pt x="289102" y="5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ADA906A4-6B7E-92B6-FFFF-CB4AEDC97959}"/>
              </a:ext>
            </a:extLst>
          </p:cNvPr>
          <p:cNvSpPr/>
          <p:nvPr/>
        </p:nvSpPr>
        <p:spPr>
          <a:xfrm>
            <a:off x="5502494" y="9093200"/>
            <a:ext cx="628703" cy="200025"/>
          </a:xfrm>
          <a:custGeom>
            <a:avLst/>
            <a:gdLst>
              <a:gd name="connsiteX0" fmla="*/ 295056 w 628703"/>
              <a:gd name="connsiteY0" fmla="*/ 0 h 200025"/>
              <a:gd name="connsiteX1" fmla="*/ 2956 w 628703"/>
              <a:gd name="connsiteY1" fmla="*/ 60325 h 200025"/>
              <a:gd name="connsiteX2" fmla="*/ 136306 w 628703"/>
              <a:gd name="connsiteY2" fmla="*/ 69850 h 200025"/>
              <a:gd name="connsiteX3" fmla="*/ 133131 w 628703"/>
              <a:gd name="connsiteY3" fmla="*/ 53975 h 200025"/>
              <a:gd name="connsiteX4" fmla="*/ 260131 w 628703"/>
              <a:gd name="connsiteY4" fmla="*/ 139700 h 200025"/>
              <a:gd name="connsiteX5" fmla="*/ 231556 w 628703"/>
              <a:gd name="connsiteY5" fmla="*/ 120650 h 200025"/>
              <a:gd name="connsiteX6" fmla="*/ 377606 w 628703"/>
              <a:gd name="connsiteY6" fmla="*/ 180975 h 200025"/>
              <a:gd name="connsiteX7" fmla="*/ 317281 w 628703"/>
              <a:gd name="connsiteY7" fmla="*/ 200025 h 200025"/>
              <a:gd name="connsiteX8" fmla="*/ 628431 w 628703"/>
              <a:gd name="connsiteY8" fmla="*/ 111125 h 200025"/>
              <a:gd name="connsiteX9" fmla="*/ 368081 w 628703"/>
              <a:gd name="connsiteY9" fmla="*/ 165100 h 200025"/>
              <a:gd name="connsiteX10" fmla="*/ 161706 w 628703"/>
              <a:gd name="connsiteY10" fmla="*/ 82550 h 200025"/>
              <a:gd name="connsiteX11" fmla="*/ 104556 w 628703"/>
              <a:gd name="connsiteY11" fmla="*/ 60325 h 200025"/>
              <a:gd name="connsiteX12" fmla="*/ 63281 w 628703"/>
              <a:gd name="connsiteY12" fmla="*/ 44450 h 200025"/>
              <a:gd name="connsiteX13" fmla="*/ 47406 w 628703"/>
              <a:gd name="connsiteY13" fmla="*/ 41275 h 200025"/>
              <a:gd name="connsiteX14" fmla="*/ 295056 w 628703"/>
              <a:gd name="connsiteY14" fmla="*/ 0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28703" h="200025">
                <a:moveTo>
                  <a:pt x="295056" y="0"/>
                </a:moveTo>
                <a:cubicBezTo>
                  <a:pt x="287648" y="3175"/>
                  <a:pt x="29414" y="48683"/>
                  <a:pt x="2956" y="60325"/>
                </a:cubicBezTo>
                <a:cubicBezTo>
                  <a:pt x="-23502" y="71967"/>
                  <a:pt x="136306" y="69850"/>
                  <a:pt x="136306" y="69850"/>
                </a:cubicBezTo>
                <a:cubicBezTo>
                  <a:pt x="158002" y="68792"/>
                  <a:pt x="112494" y="42333"/>
                  <a:pt x="133131" y="53975"/>
                </a:cubicBezTo>
                <a:cubicBezTo>
                  <a:pt x="153768" y="65617"/>
                  <a:pt x="243727" y="128588"/>
                  <a:pt x="260131" y="139700"/>
                </a:cubicBezTo>
                <a:cubicBezTo>
                  <a:pt x="276535" y="150812"/>
                  <a:pt x="211977" y="113771"/>
                  <a:pt x="231556" y="120650"/>
                </a:cubicBezTo>
                <a:cubicBezTo>
                  <a:pt x="251135" y="127529"/>
                  <a:pt x="363319" y="167746"/>
                  <a:pt x="377606" y="180975"/>
                </a:cubicBezTo>
                <a:cubicBezTo>
                  <a:pt x="391894" y="194204"/>
                  <a:pt x="317281" y="200025"/>
                  <a:pt x="317281" y="200025"/>
                </a:cubicBezTo>
                <a:cubicBezTo>
                  <a:pt x="359085" y="188383"/>
                  <a:pt x="619964" y="116946"/>
                  <a:pt x="628431" y="111125"/>
                </a:cubicBezTo>
                <a:cubicBezTo>
                  <a:pt x="636898" y="105304"/>
                  <a:pt x="445868" y="169862"/>
                  <a:pt x="368081" y="165100"/>
                </a:cubicBezTo>
                <a:cubicBezTo>
                  <a:pt x="290294" y="160338"/>
                  <a:pt x="161706" y="82550"/>
                  <a:pt x="161706" y="82550"/>
                </a:cubicBezTo>
                <a:lnTo>
                  <a:pt x="104556" y="60325"/>
                </a:lnTo>
                <a:cubicBezTo>
                  <a:pt x="88152" y="53975"/>
                  <a:pt x="72806" y="47625"/>
                  <a:pt x="63281" y="44450"/>
                </a:cubicBezTo>
                <a:cubicBezTo>
                  <a:pt x="53756" y="41275"/>
                  <a:pt x="10364" y="47625"/>
                  <a:pt x="47406" y="41275"/>
                </a:cubicBezTo>
                <a:lnTo>
                  <a:pt x="29505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432ADF2A-78BD-5346-056E-B83AFAF61CE6}"/>
              </a:ext>
            </a:extLst>
          </p:cNvPr>
          <p:cNvSpPr/>
          <p:nvPr/>
        </p:nvSpPr>
        <p:spPr>
          <a:xfrm>
            <a:off x="5540900" y="9212473"/>
            <a:ext cx="758241" cy="306647"/>
          </a:xfrm>
          <a:custGeom>
            <a:avLst/>
            <a:gdLst>
              <a:gd name="connsiteX0" fmla="*/ 9000 w 758241"/>
              <a:gd name="connsiteY0" fmla="*/ 1377 h 306647"/>
              <a:gd name="connsiteX1" fmla="*/ 599550 w 758241"/>
              <a:gd name="connsiteY1" fmla="*/ 137902 h 306647"/>
              <a:gd name="connsiteX2" fmla="*/ 564625 w 758241"/>
              <a:gd name="connsiteY2" fmla="*/ 99802 h 306647"/>
              <a:gd name="connsiteX3" fmla="*/ 751950 w 758241"/>
              <a:gd name="connsiteY3" fmla="*/ 188702 h 306647"/>
              <a:gd name="connsiteX4" fmla="*/ 704325 w 758241"/>
              <a:gd name="connsiteY4" fmla="*/ 160127 h 306647"/>
              <a:gd name="connsiteX5" fmla="*/ 609075 w 758241"/>
              <a:gd name="connsiteY5" fmla="*/ 147427 h 306647"/>
              <a:gd name="connsiteX6" fmla="*/ 520175 w 758241"/>
              <a:gd name="connsiteY6" fmla="*/ 191877 h 306647"/>
              <a:gd name="connsiteX7" fmla="*/ 488425 w 758241"/>
              <a:gd name="connsiteY7" fmla="*/ 150602 h 306647"/>
              <a:gd name="connsiteX8" fmla="*/ 574150 w 758241"/>
              <a:gd name="connsiteY8" fmla="*/ 306177 h 306647"/>
              <a:gd name="connsiteX9" fmla="*/ 526525 w 758241"/>
              <a:gd name="connsiteY9" fmla="*/ 198227 h 306647"/>
              <a:gd name="connsiteX10" fmla="*/ 482075 w 758241"/>
              <a:gd name="connsiteY10" fmla="*/ 179177 h 306647"/>
              <a:gd name="connsiteX11" fmla="*/ 402700 w 758241"/>
              <a:gd name="connsiteY11" fmla="*/ 255377 h 306647"/>
              <a:gd name="connsiteX12" fmla="*/ 491600 w 758241"/>
              <a:gd name="connsiteY12" fmla="*/ 141077 h 306647"/>
              <a:gd name="connsiteX13" fmla="*/ 409050 w 758241"/>
              <a:gd name="connsiteY13" fmla="*/ 128377 h 306647"/>
              <a:gd name="connsiteX14" fmla="*/ 320150 w 758241"/>
              <a:gd name="connsiteY14" fmla="*/ 204577 h 306647"/>
              <a:gd name="connsiteX15" fmla="*/ 390000 w 758241"/>
              <a:gd name="connsiteY15" fmla="*/ 122027 h 306647"/>
              <a:gd name="connsiteX16" fmla="*/ 336025 w 758241"/>
              <a:gd name="connsiteY16" fmla="*/ 109327 h 306647"/>
              <a:gd name="connsiteX17" fmla="*/ 313800 w 758241"/>
              <a:gd name="connsiteY17" fmla="*/ 141077 h 306647"/>
              <a:gd name="connsiteX18" fmla="*/ 342375 w 758241"/>
              <a:gd name="connsiteY18" fmla="*/ 99802 h 306647"/>
              <a:gd name="connsiteX19" fmla="*/ 247125 w 758241"/>
              <a:gd name="connsiteY19" fmla="*/ 68052 h 306647"/>
              <a:gd name="connsiteX20" fmla="*/ 9000 w 758241"/>
              <a:gd name="connsiteY20" fmla="*/ 1377 h 30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58241" h="306647">
                <a:moveTo>
                  <a:pt x="9000" y="1377"/>
                </a:moveTo>
                <a:cubicBezTo>
                  <a:pt x="67738" y="13019"/>
                  <a:pt x="506946" y="121498"/>
                  <a:pt x="599550" y="137902"/>
                </a:cubicBezTo>
                <a:cubicBezTo>
                  <a:pt x="692154" y="154306"/>
                  <a:pt x="539225" y="91335"/>
                  <a:pt x="564625" y="99802"/>
                </a:cubicBezTo>
                <a:cubicBezTo>
                  <a:pt x="590025" y="108269"/>
                  <a:pt x="728667" y="178648"/>
                  <a:pt x="751950" y="188702"/>
                </a:cubicBezTo>
                <a:cubicBezTo>
                  <a:pt x="775233" y="198756"/>
                  <a:pt x="728137" y="167006"/>
                  <a:pt x="704325" y="160127"/>
                </a:cubicBezTo>
                <a:cubicBezTo>
                  <a:pt x="680513" y="153248"/>
                  <a:pt x="639767" y="142135"/>
                  <a:pt x="609075" y="147427"/>
                </a:cubicBezTo>
                <a:cubicBezTo>
                  <a:pt x="578383" y="152719"/>
                  <a:pt x="540283" y="191348"/>
                  <a:pt x="520175" y="191877"/>
                </a:cubicBezTo>
                <a:cubicBezTo>
                  <a:pt x="500067" y="192406"/>
                  <a:pt x="479429" y="131552"/>
                  <a:pt x="488425" y="150602"/>
                </a:cubicBezTo>
                <a:cubicBezTo>
                  <a:pt x="497421" y="169652"/>
                  <a:pt x="567800" y="298240"/>
                  <a:pt x="574150" y="306177"/>
                </a:cubicBezTo>
                <a:cubicBezTo>
                  <a:pt x="580500" y="314114"/>
                  <a:pt x="541871" y="219394"/>
                  <a:pt x="526525" y="198227"/>
                </a:cubicBezTo>
                <a:cubicBezTo>
                  <a:pt x="511179" y="177060"/>
                  <a:pt x="502712" y="169652"/>
                  <a:pt x="482075" y="179177"/>
                </a:cubicBezTo>
                <a:cubicBezTo>
                  <a:pt x="461438" y="188702"/>
                  <a:pt x="401113" y="261727"/>
                  <a:pt x="402700" y="255377"/>
                </a:cubicBezTo>
                <a:cubicBezTo>
                  <a:pt x="404288" y="249027"/>
                  <a:pt x="490542" y="162244"/>
                  <a:pt x="491600" y="141077"/>
                </a:cubicBezTo>
                <a:cubicBezTo>
                  <a:pt x="492658" y="119910"/>
                  <a:pt x="437625" y="117794"/>
                  <a:pt x="409050" y="128377"/>
                </a:cubicBezTo>
                <a:cubicBezTo>
                  <a:pt x="380475" y="138960"/>
                  <a:pt x="323325" y="205635"/>
                  <a:pt x="320150" y="204577"/>
                </a:cubicBezTo>
                <a:cubicBezTo>
                  <a:pt x="316975" y="203519"/>
                  <a:pt x="387354" y="137902"/>
                  <a:pt x="390000" y="122027"/>
                </a:cubicBezTo>
                <a:cubicBezTo>
                  <a:pt x="392646" y="106152"/>
                  <a:pt x="348725" y="106152"/>
                  <a:pt x="336025" y="109327"/>
                </a:cubicBezTo>
                <a:cubicBezTo>
                  <a:pt x="323325" y="112502"/>
                  <a:pt x="312742" y="142665"/>
                  <a:pt x="313800" y="141077"/>
                </a:cubicBezTo>
                <a:cubicBezTo>
                  <a:pt x="314858" y="139489"/>
                  <a:pt x="353488" y="111973"/>
                  <a:pt x="342375" y="99802"/>
                </a:cubicBezTo>
                <a:cubicBezTo>
                  <a:pt x="331262" y="87631"/>
                  <a:pt x="297925" y="80752"/>
                  <a:pt x="247125" y="68052"/>
                </a:cubicBezTo>
                <a:cubicBezTo>
                  <a:pt x="196325" y="55352"/>
                  <a:pt x="-49738" y="-10265"/>
                  <a:pt x="9000" y="13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56C3D64A-BC23-055B-84E2-AD2124435FBC}"/>
              </a:ext>
            </a:extLst>
          </p:cNvPr>
          <p:cNvSpPr/>
          <p:nvPr/>
        </p:nvSpPr>
        <p:spPr>
          <a:xfrm>
            <a:off x="6653753" y="9321707"/>
            <a:ext cx="245599" cy="346349"/>
          </a:xfrm>
          <a:custGeom>
            <a:avLst/>
            <a:gdLst>
              <a:gd name="connsiteX0" fmla="*/ 201072 w 245599"/>
              <a:gd name="connsiteY0" fmla="*/ 93 h 346349"/>
              <a:gd name="connsiteX1" fmla="*/ 245522 w 245599"/>
              <a:gd name="connsiteY1" fmla="*/ 98518 h 346349"/>
              <a:gd name="connsiteX2" fmla="*/ 188372 w 245599"/>
              <a:gd name="connsiteY2" fmla="*/ 130268 h 346349"/>
              <a:gd name="connsiteX3" fmla="*/ 216947 w 245599"/>
              <a:gd name="connsiteY3" fmla="*/ 120743 h 346349"/>
              <a:gd name="connsiteX4" fmla="*/ 20097 w 245599"/>
              <a:gd name="connsiteY4" fmla="*/ 215993 h 346349"/>
              <a:gd name="connsiteX5" fmla="*/ 80422 w 245599"/>
              <a:gd name="connsiteY5" fmla="*/ 193768 h 346349"/>
              <a:gd name="connsiteX6" fmla="*/ 16922 w 245599"/>
              <a:gd name="connsiteY6" fmla="*/ 231868 h 346349"/>
              <a:gd name="connsiteX7" fmla="*/ 42322 w 245599"/>
              <a:gd name="connsiteY7" fmla="*/ 346168 h 346349"/>
              <a:gd name="connsiteX8" fmla="*/ 45497 w 245599"/>
              <a:gd name="connsiteY8" fmla="*/ 257268 h 346349"/>
              <a:gd name="connsiteX9" fmla="*/ 7397 w 245599"/>
              <a:gd name="connsiteY9" fmla="*/ 212818 h 346349"/>
              <a:gd name="connsiteX10" fmla="*/ 213772 w 245599"/>
              <a:gd name="connsiteY10" fmla="*/ 114393 h 346349"/>
              <a:gd name="connsiteX11" fmla="*/ 166147 w 245599"/>
              <a:gd name="connsiteY11" fmla="*/ 41368 h 346349"/>
              <a:gd name="connsiteX12" fmla="*/ 216947 w 245599"/>
              <a:gd name="connsiteY12" fmla="*/ 79468 h 346349"/>
              <a:gd name="connsiteX13" fmla="*/ 201072 w 245599"/>
              <a:gd name="connsiteY13" fmla="*/ 93 h 346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5599" h="346349">
                <a:moveTo>
                  <a:pt x="201072" y="93"/>
                </a:moveTo>
                <a:cubicBezTo>
                  <a:pt x="205834" y="3268"/>
                  <a:pt x="247639" y="76822"/>
                  <a:pt x="245522" y="98518"/>
                </a:cubicBezTo>
                <a:cubicBezTo>
                  <a:pt x="243405" y="120214"/>
                  <a:pt x="193134" y="126564"/>
                  <a:pt x="188372" y="130268"/>
                </a:cubicBezTo>
                <a:cubicBezTo>
                  <a:pt x="183610" y="133972"/>
                  <a:pt x="244993" y="106456"/>
                  <a:pt x="216947" y="120743"/>
                </a:cubicBezTo>
                <a:cubicBezTo>
                  <a:pt x="188901" y="135031"/>
                  <a:pt x="42851" y="203822"/>
                  <a:pt x="20097" y="215993"/>
                </a:cubicBezTo>
                <a:cubicBezTo>
                  <a:pt x="-2657" y="228164"/>
                  <a:pt x="80951" y="191122"/>
                  <a:pt x="80422" y="193768"/>
                </a:cubicBezTo>
                <a:cubicBezTo>
                  <a:pt x="79893" y="196414"/>
                  <a:pt x="23272" y="206468"/>
                  <a:pt x="16922" y="231868"/>
                </a:cubicBezTo>
                <a:cubicBezTo>
                  <a:pt x="10572" y="257268"/>
                  <a:pt x="37560" y="341935"/>
                  <a:pt x="42322" y="346168"/>
                </a:cubicBezTo>
                <a:cubicBezTo>
                  <a:pt x="47084" y="350401"/>
                  <a:pt x="51318" y="279493"/>
                  <a:pt x="45497" y="257268"/>
                </a:cubicBezTo>
                <a:cubicBezTo>
                  <a:pt x="39676" y="235043"/>
                  <a:pt x="-20649" y="236631"/>
                  <a:pt x="7397" y="212818"/>
                </a:cubicBezTo>
                <a:cubicBezTo>
                  <a:pt x="35443" y="189006"/>
                  <a:pt x="187314" y="142968"/>
                  <a:pt x="213772" y="114393"/>
                </a:cubicBezTo>
                <a:cubicBezTo>
                  <a:pt x="240230" y="85818"/>
                  <a:pt x="165618" y="47189"/>
                  <a:pt x="166147" y="41368"/>
                </a:cubicBezTo>
                <a:cubicBezTo>
                  <a:pt x="166676" y="35547"/>
                  <a:pt x="209539" y="83172"/>
                  <a:pt x="216947" y="79468"/>
                </a:cubicBezTo>
                <a:cubicBezTo>
                  <a:pt x="224355" y="75764"/>
                  <a:pt x="196310" y="-3082"/>
                  <a:pt x="201072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94B20CA0-459D-040D-5A02-9797817D085B}"/>
              </a:ext>
            </a:extLst>
          </p:cNvPr>
          <p:cNvSpPr/>
          <p:nvPr/>
        </p:nvSpPr>
        <p:spPr>
          <a:xfrm>
            <a:off x="5828617" y="9283698"/>
            <a:ext cx="61036" cy="156142"/>
          </a:xfrm>
          <a:custGeom>
            <a:avLst/>
            <a:gdLst>
              <a:gd name="connsiteX0" fmla="*/ 35608 w 61036"/>
              <a:gd name="connsiteY0" fmla="*/ 2 h 156142"/>
              <a:gd name="connsiteX1" fmla="*/ 29258 w 61036"/>
              <a:gd name="connsiteY1" fmla="*/ 104777 h 156142"/>
              <a:gd name="connsiteX2" fmla="*/ 61008 w 61036"/>
              <a:gd name="connsiteY2" fmla="*/ 155577 h 156142"/>
              <a:gd name="connsiteX3" fmla="*/ 22908 w 61036"/>
              <a:gd name="connsiteY3" fmla="*/ 130177 h 156142"/>
              <a:gd name="connsiteX4" fmla="*/ 683 w 61036"/>
              <a:gd name="connsiteY4" fmla="*/ 101602 h 156142"/>
              <a:gd name="connsiteX5" fmla="*/ 35608 w 61036"/>
              <a:gd name="connsiteY5" fmla="*/ 2 h 156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036" h="156142">
                <a:moveTo>
                  <a:pt x="35608" y="2"/>
                </a:moveTo>
                <a:cubicBezTo>
                  <a:pt x="40371" y="531"/>
                  <a:pt x="25025" y="78848"/>
                  <a:pt x="29258" y="104777"/>
                </a:cubicBezTo>
                <a:cubicBezTo>
                  <a:pt x="33491" y="130706"/>
                  <a:pt x="62066" y="151344"/>
                  <a:pt x="61008" y="155577"/>
                </a:cubicBezTo>
                <a:cubicBezTo>
                  <a:pt x="59950" y="159810"/>
                  <a:pt x="32962" y="139173"/>
                  <a:pt x="22908" y="130177"/>
                </a:cubicBezTo>
                <a:cubicBezTo>
                  <a:pt x="12854" y="121181"/>
                  <a:pt x="-3550" y="115360"/>
                  <a:pt x="683" y="101602"/>
                </a:cubicBezTo>
                <a:cubicBezTo>
                  <a:pt x="4916" y="87844"/>
                  <a:pt x="30845" y="-527"/>
                  <a:pt x="35608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0BDE6BF0-031D-8535-4CF0-8AF142D52398}"/>
              </a:ext>
            </a:extLst>
          </p:cNvPr>
          <p:cNvSpPr/>
          <p:nvPr/>
        </p:nvSpPr>
        <p:spPr>
          <a:xfrm>
            <a:off x="6109304" y="9407443"/>
            <a:ext cx="218589" cy="259594"/>
          </a:xfrm>
          <a:custGeom>
            <a:avLst/>
            <a:gdLst>
              <a:gd name="connsiteX0" fmla="*/ 59721 w 218589"/>
              <a:gd name="connsiteY0" fmla="*/ 82 h 259594"/>
              <a:gd name="connsiteX1" fmla="*/ 34321 w 218589"/>
              <a:gd name="connsiteY1" fmla="*/ 117557 h 259594"/>
              <a:gd name="connsiteX2" fmla="*/ 100996 w 218589"/>
              <a:gd name="connsiteY2" fmla="*/ 187407 h 259594"/>
              <a:gd name="connsiteX3" fmla="*/ 2571 w 218589"/>
              <a:gd name="connsiteY3" fmla="*/ 136607 h 259594"/>
              <a:gd name="connsiteX4" fmla="*/ 174021 w 218589"/>
              <a:gd name="connsiteY4" fmla="*/ 257257 h 259594"/>
              <a:gd name="connsiteX5" fmla="*/ 97821 w 218589"/>
              <a:gd name="connsiteY5" fmla="*/ 200107 h 259594"/>
              <a:gd name="connsiteX6" fmla="*/ 218471 w 218589"/>
              <a:gd name="connsiteY6" fmla="*/ 9607 h 259594"/>
              <a:gd name="connsiteX7" fmla="*/ 120046 w 218589"/>
              <a:gd name="connsiteY7" fmla="*/ 152482 h 259594"/>
              <a:gd name="connsiteX8" fmla="*/ 110521 w 218589"/>
              <a:gd name="connsiteY8" fmla="*/ 149307 h 259594"/>
              <a:gd name="connsiteX9" fmla="*/ 120046 w 218589"/>
              <a:gd name="connsiteY9" fmla="*/ 73107 h 259594"/>
              <a:gd name="connsiteX10" fmla="*/ 91471 w 218589"/>
              <a:gd name="connsiteY10" fmla="*/ 200107 h 259594"/>
              <a:gd name="connsiteX11" fmla="*/ 37496 w 218589"/>
              <a:gd name="connsiteY11" fmla="*/ 152482 h 259594"/>
              <a:gd name="connsiteX12" fmla="*/ 18446 w 218589"/>
              <a:gd name="connsiteY12" fmla="*/ 117557 h 259594"/>
              <a:gd name="connsiteX13" fmla="*/ 2571 w 218589"/>
              <a:gd name="connsiteY13" fmla="*/ 136607 h 259594"/>
              <a:gd name="connsiteX14" fmla="*/ 59721 w 218589"/>
              <a:gd name="connsiteY14" fmla="*/ 82 h 25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8589" h="259594">
                <a:moveTo>
                  <a:pt x="59721" y="82"/>
                </a:moveTo>
                <a:cubicBezTo>
                  <a:pt x="65013" y="-3093"/>
                  <a:pt x="27442" y="86336"/>
                  <a:pt x="34321" y="117557"/>
                </a:cubicBezTo>
                <a:cubicBezTo>
                  <a:pt x="41200" y="148778"/>
                  <a:pt x="106288" y="184232"/>
                  <a:pt x="100996" y="187407"/>
                </a:cubicBezTo>
                <a:cubicBezTo>
                  <a:pt x="95704" y="190582"/>
                  <a:pt x="-9600" y="124965"/>
                  <a:pt x="2571" y="136607"/>
                </a:cubicBezTo>
                <a:cubicBezTo>
                  <a:pt x="14742" y="148249"/>
                  <a:pt x="158146" y="246674"/>
                  <a:pt x="174021" y="257257"/>
                </a:cubicBezTo>
                <a:cubicBezTo>
                  <a:pt x="189896" y="267840"/>
                  <a:pt x="90413" y="241382"/>
                  <a:pt x="97821" y="200107"/>
                </a:cubicBezTo>
                <a:cubicBezTo>
                  <a:pt x="105229" y="158832"/>
                  <a:pt x="214767" y="17544"/>
                  <a:pt x="218471" y="9607"/>
                </a:cubicBezTo>
                <a:cubicBezTo>
                  <a:pt x="222175" y="1670"/>
                  <a:pt x="138038" y="129199"/>
                  <a:pt x="120046" y="152482"/>
                </a:cubicBezTo>
                <a:cubicBezTo>
                  <a:pt x="102054" y="175765"/>
                  <a:pt x="110521" y="162536"/>
                  <a:pt x="110521" y="149307"/>
                </a:cubicBezTo>
                <a:cubicBezTo>
                  <a:pt x="110521" y="136078"/>
                  <a:pt x="123221" y="64640"/>
                  <a:pt x="120046" y="73107"/>
                </a:cubicBezTo>
                <a:cubicBezTo>
                  <a:pt x="116871" y="81574"/>
                  <a:pt x="105229" y="186878"/>
                  <a:pt x="91471" y="200107"/>
                </a:cubicBezTo>
                <a:cubicBezTo>
                  <a:pt x="77713" y="213336"/>
                  <a:pt x="49667" y="166240"/>
                  <a:pt x="37496" y="152482"/>
                </a:cubicBezTo>
                <a:cubicBezTo>
                  <a:pt x="25325" y="138724"/>
                  <a:pt x="24267" y="120203"/>
                  <a:pt x="18446" y="117557"/>
                </a:cubicBezTo>
                <a:cubicBezTo>
                  <a:pt x="12625" y="114911"/>
                  <a:pt x="-6954" y="150894"/>
                  <a:pt x="2571" y="136607"/>
                </a:cubicBezTo>
                <a:cubicBezTo>
                  <a:pt x="12096" y="122320"/>
                  <a:pt x="54429" y="3257"/>
                  <a:pt x="59721" y="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B76315E9-7B91-1C78-D807-EDE3441384E2}"/>
              </a:ext>
            </a:extLst>
          </p:cNvPr>
          <p:cNvSpPr/>
          <p:nvPr/>
        </p:nvSpPr>
        <p:spPr>
          <a:xfrm>
            <a:off x="6462365" y="9477202"/>
            <a:ext cx="88111" cy="283925"/>
          </a:xfrm>
          <a:custGeom>
            <a:avLst/>
            <a:gdLst>
              <a:gd name="connsiteX0" fmla="*/ 14635 w 88111"/>
              <a:gd name="connsiteY0" fmla="*/ 173 h 283925"/>
              <a:gd name="connsiteX1" fmla="*/ 62260 w 88111"/>
              <a:gd name="connsiteY1" fmla="*/ 108123 h 283925"/>
              <a:gd name="connsiteX2" fmla="*/ 14635 w 88111"/>
              <a:gd name="connsiteY2" fmla="*/ 231948 h 283925"/>
              <a:gd name="connsiteX3" fmla="*/ 5110 w 88111"/>
              <a:gd name="connsiteY3" fmla="*/ 279573 h 283925"/>
              <a:gd name="connsiteX4" fmla="*/ 87660 w 88111"/>
              <a:gd name="connsiteY4" fmla="*/ 130348 h 283925"/>
              <a:gd name="connsiteX5" fmla="*/ 40035 w 88111"/>
              <a:gd name="connsiteY5" fmla="*/ 184323 h 283925"/>
              <a:gd name="connsiteX6" fmla="*/ 81310 w 88111"/>
              <a:gd name="connsiteY6" fmla="*/ 85898 h 283925"/>
              <a:gd name="connsiteX7" fmla="*/ 14635 w 88111"/>
              <a:gd name="connsiteY7" fmla="*/ 173 h 283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111" h="283925">
                <a:moveTo>
                  <a:pt x="14635" y="173"/>
                </a:moveTo>
                <a:cubicBezTo>
                  <a:pt x="11460" y="3877"/>
                  <a:pt x="62260" y="69494"/>
                  <a:pt x="62260" y="108123"/>
                </a:cubicBezTo>
                <a:cubicBezTo>
                  <a:pt x="62260" y="146752"/>
                  <a:pt x="24160" y="203373"/>
                  <a:pt x="14635" y="231948"/>
                </a:cubicBezTo>
                <a:cubicBezTo>
                  <a:pt x="5110" y="260523"/>
                  <a:pt x="-7061" y="296506"/>
                  <a:pt x="5110" y="279573"/>
                </a:cubicBezTo>
                <a:cubicBezTo>
                  <a:pt x="17281" y="262640"/>
                  <a:pt x="81839" y="146223"/>
                  <a:pt x="87660" y="130348"/>
                </a:cubicBezTo>
                <a:cubicBezTo>
                  <a:pt x="93481" y="114473"/>
                  <a:pt x="41093" y="191731"/>
                  <a:pt x="40035" y="184323"/>
                </a:cubicBezTo>
                <a:cubicBezTo>
                  <a:pt x="38977" y="176915"/>
                  <a:pt x="93481" y="118706"/>
                  <a:pt x="81310" y="85898"/>
                </a:cubicBezTo>
                <a:cubicBezTo>
                  <a:pt x="69139" y="53090"/>
                  <a:pt x="17810" y="-3531"/>
                  <a:pt x="14635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CCE2818B-4A02-8F04-E795-1A49F3C632F5}"/>
              </a:ext>
            </a:extLst>
          </p:cNvPr>
          <p:cNvSpPr/>
          <p:nvPr/>
        </p:nvSpPr>
        <p:spPr>
          <a:xfrm>
            <a:off x="6489698" y="9423398"/>
            <a:ext cx="301662" cy="330553"/>
          </a:xfrm>
          <a:custGeom>
            <a:avLst/>
            <a:gdLst>
              <a:gd name="connsiteX0" fmla="*/ 2 w 301662"/>
              <a:gd name="connsiteY0" fmla="*/ 38102 h 330553"/>
              <a:gd name="connsiteX1" fmla="*/ 104777 w 301662"/>
              <a:gd name="connsiteY1" fmla="*/ 130177 h 330553"/>
              <a:gd name="connsiteX2" fmla="*/ 34927 w 301662"/>
              <a:gd name="connsiteY2" fmla="*/ 247652 h 330553"/>
              <a:gd name="connsiteX3" fmla="*/ 98427 w 301662"/>
              <a:gd name="connsiteY3" fmla="*/ 193677 h 330553"/>
              <a:gd name="connsiteX4" fmla="*/ 73027 w 301662"/>
              <a:gd name="connsiteY4" fmla="*/ 330202 h 330553"/>
              <a:gd name="connsiteX5" fmla="*/ 98427 w 301662"/>
              <a:gd name="connsiteY5" fmla="*/ 234952 h 330553"/>
              <a:gd name="connsiteX6" fmla="*/ 241302 w 301662"/>
              <a:gd name="connsiteY6" fmla="*/ 295277 h 330553"/>
              <a:gd name="connsiteX7" fmla="*/ 88902 w 301662"/>
              <a:gd name="connsiteY7" fmla="*/ 209552 h 330553"/>
              <a:gd name="connsiteX8" fmla="*/ 123827 w 301662"/>
              <a:gd name="connsiteY8" fmla="*/ 85727 h 330553"/>
              <a:gd name="connsiteX9" fmla="*/ 301627 w 301662"/>
              <a:gd name="connsiteY9" fmla="*/ 2 h 330553"/>
              <a:gd name="connsiteX10" fmla="*/ 107952 w 301662"/>
              <a:gd name="connsiteY10" fmla="*/ 82552 h 330553"/>
              <a:gd name="connsiteX11" fmla="*/ 2 w 301662"/>
              <a:gd name="connsiteY11" fmla="*/ 38102 h 330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1662" h="330553">
                <a:moveTo>
                  <a:pt x="2" y="38102"/>
                </a:moveTo>
                <a:cubicBezTo>
                  <a:pt x="-527" y="46040"/>
                  <a:pt x="98956" y="95252"/>
                  <a:pt x="104777" y="130177"/>
                </a:cubicBezTo>
                <a:cubicBezTo>
                  <a:pt x="110598" y="165102"/>
                  <a:pt x="35985" y="237069"/>
                  <a:pt x="34927" y="247652"/>
                </a:cubicBezTo>
                <a:cubicBezTo>
                  <a:pt x="33869" y="258235"/>
                  <a:pt x="92077" y="179919"/>
                  <a:pt x="98427" y="193677"/>
                </a:cubicBezTo>
                <a:cubicBezTo>
                  <a:pt x="104777" y="207435"/>
                  <a:pt x="73027" y="323323"/>
                  <a:pt x="73027" y="330202"/>
                </a:cubicBezTo>
                <a:cubicBezTo>
                  <a:pt x="73027" y="337081"/>
                  <a:pt x="70381" y="240773"/>
                  <a:pt x="98427" y="234952"/>
                </a:cubicBezTo>
                <a:cubicBezTo>
                  <a:pt x="126473" y="229131"/>
                  <a:pt x="242889" y="299510"/>
                  <a:pt x="241302" y="295277"/>
                </a:cubicBezTo>
                <a:cubicBezTo>
                  <a:pt x="239715" y="291044"/>
                  <a:pt x="108481" y="244477"/>
                  <a:pt x="88902" y="209552"/>
                </a:cubicBezTo>
                <a:cubicBezTo>
                  <a:pt x="69323" y="174627"/>
                  <a:pt x="88373" y="120652"/>
                  <a:pt x="123827" y="85727"/>
                </a:cubicBezTo>
                <a:cubicBezTo>
                  <a:pt x="159281" y="50802"/>
                  <a:pt x="304273" y="531"/>
                  <a:pt x="301627" y="2"/>
                </a:cubicBezTo>
                <a:cubicBezTo>
                  <a:pt x="298981" y="-527"/>
                  <a:pt x="151344" y="73027"/>
                  <a:pt x="107952" y="82552"/>
                </a:cubicBezTo>
                <a:cubicBezTo>
                  <a:pt x="64560" y="92077"/>
                  <a:pt x="531" y="30164"/>
                  <a:pt x="2" y="38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E23F3F6F-656C-604D-B790-CB14EE2F54F9}"/>
              </a:ext>
            </a:extLst>
          </p:cNvPr>
          <p:cNvSpPr/>
          <p:nvPr/>
        </p:nvSpPr>
        <p:spPr>
          <a:xfrm>
            <a:off x="6276050" y="9442295"/>
            <a:ext cx="230101" cy="285905"/>
          </a:xfrm>
          <a:custGeom>
            <a:avLst/>
            <a:gdLst>
              <a:gd name="connsiteX0" fmla="*/ 54900 w 230101"/>
              <a:gd name="connsiteY0" fmla="*/ 155 h 285905"/>
              <a:gd name="connsiteX1" fmla="*/ 140625 w 230101"/>
              <a:gd name="connsiteY1" fmla="*/ 95405 h 285905"/>
              <a:gd name="connsiteX2" fmla="*/ 64425 w 230101"/>
              <a:gd name="connsiteY2" fmla="*/ 162080 h 285905"/>
              <a:gd name="connsiteX3" fmla="*/ 112050 w 230101"/>
              <a:gd name="connsiteY3" fmla="*/ 117630 h 285905"/>
              <a:gd name="connsiteX4" fmla="*/ 32675 w 230101"/>
              <a:gd name="connsiteY4" fmla="*/ 244630 h 285905"/>
              <a:gd name="connsiteX5" fmla="*/ 146975 w 230101"/>
              <a:gd name="connsiteY5" fmla="*/ 127155 h 285905"/>
              <a:gd name="connsiteX6" fmla="*/ 169200 w 230101"/>
              <a:gd name="connsiteY6" fmla="*/ 158905 h 285905"/>
              <a:gd name="connsiteX7" fmla="*/ 127925 w 230101"/>
              <a:gd name="connsiteY7" fmla="*/ 285905 h 285905"/>
              <a:gd name="connsiteX8" fmla="*/ 162850 w 230101"/>
              <a:gd name="connsiteY8" fmla="*/ 158905 h 285905"/>
              <a:gd name="connsiteX9" fmla="*/ 229525 w 230101"/>
              <a:gd name="connsiteY9" fmla="*/ 50955 h 285905"/>
              <a:gd name="connsiteX10" fmla="*/ 121575 w 230101"/>
              <a:gd name="connsiteY10" fmla="*/ 114455 h 285905"/>
              <a:gd name="connsiteX11" fmla="*/ 64425 w 230101"/>
              <a:gd name="connsiteY11" fmla="*/ 82705 h 285905"/>
              <a:gd name="connsiteX12" fmla="*/ 925 w 230101"/>
              <a:gd name="connsiteY12" fmla="*/ 92230 h 285905"/>
              <a:gd name="connsiteX13" fmla="*/ 115225 w 230101"/>
              <a:gd name="connsiteY13" fmla="*/ 73180 h 285905"/>
              <a:gd name="connsiteX14" fmla="*/ 54900 w 230101"/>
              <a:gd name="connsiteY14" fmla="*/ 155 h 285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0101" h="285905">
                <a:moveTo>
                  <a:pt x="54900" y="155"/>
                </a:moveTo>
                <a:cubicBezTo>
                  <a:pt x="59133" y="3859"/>
                  <a:pt x="139038" y="68418"/>
                  <a:pt x="140625" y="95405"/>
                </a:cubicBezTo>
                <a:cubicBezTo>
                  <a:pt x="142212" y="122392"/>
                  <a:pt x="69187" y="158376"/>
                  <a:pt x="64425" y="162080"/>
                </a:cubicBezTo>
                <a:cubicBezTo>
                  <a:pt x="59663" y="165784"/>
                  <a:pt x="117342" y="103872"/>
                  <a:pt x="112050" y="117630"/>
                </a:cubicBezTo>
                <a:cubicBezTo>
                  <a:pt x="106758" y="131388"/>
                  <a:pt x="26854" y="243043"/>
                  <a:pt x="32675" y="244630"/>
                </a:cubicBezTo>
                <a:cubicBezTo>
                  <a:pt x="38496" y="246218"/>
                  <a:pt x="124221" y="141443"/>
                  <a:pt x="146975" y="127155"/>
                </a:cubicBezTo>
                <a:cubicBezTo>
                  <a:pt x="169729" y="112868"/>
                  <a:pt x="172375" y="132447"/>
                  <a:pt x="169200" y="158905"/>
                </a:cubicBezTo>
                <a:cubicBezTo>
                  <a:pt x="166025" y="185363"/>
                  <a:pt x="128983" y="285905"/>
                  <a:pt x="127925" y="285905"/>
                </a:cubicBezTo>
                <a:cubicBezTo>
                  <a:pt x="126867" y="285905"/>
                  <a:pt x="145917" y="198063"/>
                  <a:pt x="162850" y="158905"/>
                </a:cubicBezTo>
                <a:cubicBezTo>
                  <a:pt x="179783" y="119747"/>
                  <a:pt x="236404" y="58363"/>
                  <a:pt x="229525" y="50955"/>
                </a:cubicBezTo>
                <a:cubicBezTo>
                  <a:pt x="222646" y="43547"/>
                  <a:pt x="149092" y="109163"/>
                  <a:pt x="121575" y="114455"/>
                </a:cubicBezTo>
                <a:cubicBezTo>
                  <a:pt x="94058" y="119747"/>
                  <a:pt x="84533" y="86409"/>
                  <a:pt x="64425" y="82705"/>
                </a:cubicBezTo>
                <a:cubicBezTo>
                  <a:pt x="44317" y="79001"/>
                  <a:pt x="-7542" y="93817"/>
                  <a:pt x="925" y="92230"/>
                </a:cubicBezTo>
                <a:cubicBezTo>
                  <a:pt x="9392" y="90643"/>
                  <a:pt x="113108" y="86409"/>
                  <a:pt x="115225" y="73180"/>
                </a:cubicBezTo>
                <a:cubicBezTo>
                  <a:pt x="117342" y="59951"/>
                  <a:pt x="50667" y="-3549"/>
                  <a:pt x="54900" y="1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EC71BB50-F03C-D620-2F41-C2587883A78E}"/>
              </a:ext>
            </a:extLst>
          </p:cNvPr>
          <p:cNvSpPr/>
          <p:nvPr/>
        </p:nvSpPr>
        <p:spPr>
          <a:xfrm>
            <a:off x="6604846" y="9208885"/>
            <a:ext cx="371382" cy="437555"/>
          </a:xfrm>
          <a:custGeom>
            <a:avLst/>
            <a:gdLst>
              <a:gd name="connsiteX0" fmla="*/ 370629 w 371382"/>
              <a:gd name="connsiteY0" fmla="*/ 1790 h 437555"/>
              <a:gd name="connsiteX1" fmla="*/ 5504 w 371382"/>
              <a:gd name="connsiteY1" fmla="*/ 274840 h 437555"/>
              <a:gd name="connsiteX2" fmla="*/ 151554 w 371382"/>
              <a:gd name="connsiteY2" fmla="*/ 192290 h 437555"/>
              <a:gd name="connsiteX3" fmla="*/ 164254 w 371382"/>
              <a:gd name="connsiteY3" fmla="*/ 268490 h 437555"/>
              <a:gd name="connsiteX4" fmla="*/ 192829 w 371382"/>
              <a:gd name="connsiteY4" fmla="*/ 217690 h 437555"/>
              <a:gd name="connsiteX5" fmla="*/ 167429 w 371382"/>
              <a:gd name="connsiteY5" fmla="*/ 436765 h 437555"/>
              <a:gd name="connsiteX6" fmla="*/ 211879 w 371382"/>
              <a:gd name="connsiteY6" fmla="*/ 287540 h 437555"/>
              <a:gd name="connsiteX7" fmla="*/ 129329 w 371382"/>
              <a:gd name="connsiteY7" fmla="*/ 192290 h 437555"/>
              <a:gd name="connsiteX8" fmla="*/ 78529 w 371382"/>
              <a:gd name="connsiteY8" fmla="*/ 214515 h 437555"/>
              <a:gd name="connsiteX9" fmla="*/ 189654 w 371382"/>
              <a:gd name="connsiteY9" fmla="*/ 106565 h 437555"/>
              <a:gd name="connsiteX10" fmla="*/ 103929 w 371382"/>
              <a:gd name="connsiteY10" fmla="*/ 154190 h 437555"/>
              <a:gd name="connsiteX11" fmla="*/ 370629 w 371382"/>
              <a:gd name="connsiteY11" fmla="*/ 1790 h 437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1382" h="437555">
                <a:moveTo>
                  <a:pt x="370629" y="1790"/>
                </a:moveTo>
                <a:cubicBezTo>
                  <a:pt x="354225" y="21898"/>
                  <a:pt x="42016" y="243090"/>
                  <a:pt x="5504" y="274840"/>
                </a:cubicBezTo>
                <a:cubicBezTo>
                  <a:pt x="-31008" y="306590"/>
                  <a:pt x="125096" y="193348"/>
                  <a:pt x="151554" y="192290"/>
                </a:cubicBezTo>
                <a:cubicBezTo>
                  <a:pt x="178012" y="191232"/>
                  <a:pt x="157375" y="264257"/>
                  <a:pt x="164254" y="268490"/>
                </a:cubicBezTo>
                <a:cubicBezTo>
                  <a:pt x="171133" y="272723"/>
                  <a:pt x="192300" y="189644"/>
                  <a:pt x="192829" y="217690"/>
                </a:cubicBezTo>
                <a:cubicBezTo>
                  <a:pt x="193358" y="245736"/>
                  <a:pt x="164254" y="425123"/>
                  <a:pt x="167429" y="436765"/>
                </a:cubicBezTo>
                <a:cubicBezTo>
                  <a:pt x="170604" y="448407"/>
                  <a:pt x="218229" y="328286"/>
                  <a:pt x="211879" y="287540"/>
                </a:cubicBezTo>
                <a:cubicBezTo>
                  <a:pt x="205529" y="246794"/>
                  <a:pt x="151554" y="204461"/>
                  <a:pt x="129329" y="192290"/>
                </a:cubicBezTo>
                <a:cubicBezTo>
                  <a:pt x="107104" y="180119"/>
                  <a:pt x="68475" y="228802"/>
                  <a:pt x="78529" y="214515"/>
                </a:cubicBezTo>
                <a:cubicBezTo>
                  <a:pt x="88583" y="200228"/>
                  <a:pt x="185421" y="116619"/>
                  <a:pt x="189654" y="106565"/>
                </a:cubicBezTo>
                <a:cubicBezTo>
                  <a:pt x="193887" y="96511"/>
                  <a:pt x="77471" y="171123"/>
                  <a:pt x="103929" y="154190"/>
                </a:cubicBezTo>
                <a:cubicBezTo>
                  <a:pt x="130387" y="137257"/>
                  <a:pt x="387033" y="-18318"/>
                  <a:pt x="370629" y="1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51083575-8824-48A4-3285-38A16DF2EE9A}"/>
              </a:ext>
            </a:extLst>
          </p:cNvPr>
          <p:cNvSpPr/>
          <p:nvPr/>
        </p:nvSpPr>
        <p:spPr>
          <a:xfrm>
            <a:off x="6765422" y="9226496"/>
            <a:ext cx="147817" cy="467247"/>
          </a:xfrm>
          <a:custGeom>
            <a:avLst/>
            <a:gdLst>
              <a:gd name="connsiteX0" fmla="*/ 95753 w 147817"/>
              <a:gd name="connsiteY0" fmla="*/ 54 h 467247"/>
              <a:gd name="connsiteX1" fmla="*/ 130678 w 147817"/>
              <a:gd name="connsiteY1" fmla="*/ 168329 h 467247"/>
              <a:gd name="connsiteX2" fmla="*/ 130678 w 147817"/>
              <a:gd name="connsiteY2" fmla="*/ 123879 h 467247"/>
              <a:gd name="connsiteX3" fmla="*/ 121153 w 147817"/>
              <a:gd name="connsiteY3" fmla="*/ 292154 h 467247"/>
              <a:gd name="connsiteX4" fmla="*/ 127503 w 147817"/>
              <a:gd name="connsiteY4" fmla="*/ 222304 h 467247"/>
              <a:gd name="connsiteX5" fmla="*/ 51303 w 147817"/>
              <a:gd name="connsiteY5" fmla="*/ 365179 h 467247"/>
              <a:gd name="connsiteX6" fmla="*/ 89403 w 147817"/>
              <a:gd name="connsiteY6" fmla="*/ 304854 h 467247"/>
              <a:gd name="connsiteX7" fmla="*/ 503 w 147817"/>
              <a:gd name="connsiteY7" fmla="*/ 466779 h 467247"/>
              <a:gd name="connsiteX8" fmla="*/ 137028 w 147817"/>
              <a:gd name="connsiteY8" fmla="*/ 244529 h 467247"/>
              <a:gd name="connsiteX9" fmla="*/ 102103 w 147817"/>
              <a:gd name="connsiteY9" fmla="*/ 292154 h 467247"/>
              <a:gd name="connsiteX10" fmla="*/ 146553 w 147817"/>
              <a:gd name="connsiteY10" fmla="*/ 85779 h 467247"/>
              <a:gd name="connsiteX11" fmla="*/ 133853 w 147817"/>
              <a:gd name="connsiteY11" fmla="*/ 149279 h 467247"/>
              <a:gd name="connsiteX12" fmla="*/ 95753 w 147817"/>
              <a:gd name="connsiteY12" fmla="*/ 54 h 46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7817" h="467247">
                <a:moveTo>
                  <a:pt x="95753" y="54"/>
                </a:moveTo>
                <a:cubicBezTo>
                  <a:pt x="95224" y="3229"/>
                  <a:pt x="124857" y="147692"/>
                  <a:pt x="130678" y="168329"/>
                </a:cubicBezTo>
                <a:cubicBezTo>
                  <a:pt x="136499" y="188966"/>
                  <a:pt x="132265" y="103242"/>
                  <a:pt x="130678" y="123879"/>
                </a:cubicBezTo>
                <a:cubicBezTo>
                  <a:pt x="129091" y="144516"/>
                  <a:pt x="121682" y="275750"/>
                  <a:pt x="121153" y="292154"/>
                </a:cubicBezTo>
                <a:cubicBezTo>
                  <a:pt x="120624" y="308558"/>
                  <a:pt x="139145" y="210133"/>
                  <a:pt x="127503" y="222304"/>
                </a:cubicBezTo>
                <a:cubicBezTo>
                  <a:pt x="115861" y="234475"/>
                  <a:pt x="57653" y="351421"/>
                  <a:pt x="51303" y="365179"/>
                </a:cubicBezTo>
                <a:cubicBezTo>
                  <a:pt x="44953" y="378937"/>
                  <a:pt x="97870" y="287921"/>
                  <a:pt x="89403" y="304854"/>
                </a:cubicBezTo>
                <a:cubicBezTo>
                  <a:pt x="80936" y="321787"/>
                  <a:pt x="-7434" y="476833"/>
                  <a:pt x="503" y="466779"/>
                </a:cubicBezTo>
                <a:cubicBezTo>
                  <a:pt x="8440" y="456725"/>
                  <a:pt x="120095" y="273633"/>
                  <a:pt x="137028" y="244529"/>
                </a:cubicBezTo>
                <a:cubicBezTo>
                  <a:pt x="153961" y="215425"/>
                  <a:pt x="100516" y="318612"/>
                  <a:pt x="102103" y="292154"/>
                </a:cubicBezTo>
                <a:cubicBezTo>
                  <a:pt x="103691" y="265696"/>
                  <a:pt x="141261" y="109592"/>
                  <a:pt x="146553" y="85779"/>
                </a:cubicBezTo>
                <a:cubicBezTo>
                  <a:pt x="151845" y="61966"/>
                  <a:pt x="139145" y="165154"/>
                  <a:pt x="133853" y="149279"/>
                </a:cubicBezTo>
                <a:cubicBezTo>
                  <a:pt x="128561" y="133404"/>
                  <a:pt x="96282" y="-3121"/>
                  <a:pt x="95753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CF9F5290-B612-C4AE-19F2-C68449CA033E}"/>
              </a:ext>
            </a:extLst>
          </p:cNvPr>
          <p:cNvSpPr/>
          <p:nvPr/>
        </p:nvSpPr>
        <p:spPr>
          <a:xfrm>
            <a:off x="5873749" y="9343639"/>
            <a:ext cx="349303" cy="353866"/>
          </a:xfrm>
          <a:custGeom>
            <a:avLst/>
            <a:gdLst>
              <a:gd name="connsiteX0" fmla="*/ 1 w 349303"/>
              <a:gd name="connsiteY0" fmla="*/ 57536 h 353866"/>
              <a:gd name="connsiteX1" fmla="*/ 209551 w 349303"/>
              <a:gd name="connsiteY1" fmla="*/ 200411 h 353866"/>
              <a:gd name="connsiteX2" fmla="*/ 127001 w 349303"/>
              <a:gd name="connsiteY2" fmla="*/ 63886 h 353866"/>
              <a:gd name="connsiteX3" fmla="*/ 279401 w 349303"/>
              <a:gd name="connsiteY3" fmla="*/ 292486 h 353866"/>
              <a:gd name="connsiteX4" fmla="*/ 349251 w 349303"/>
              <a:gd name="connsiteY4" fmla="*/ 352811 h 353866"/>
              <a:gd name="connsiteX5" fmla="*/ 269876 w 349303"/>
              <a:gd name="connsiteY5" fmla="*/ 257561 h 353866"/>
              <a:gd name="connsiteX6" fmla="*/ 63501 w 349303"/>
              <a:gd name="connsiteY6" fmla="*/ 386 h 353866"/>
              <a:gd name="connsiteX7" fmla="*/ 177801 w 349303"/>
              <a:gd name="connsiteY7" fmla="*/ 197236 h 353866"/>
              <a:gd name="connsiteX8" fmla="*/ 149226 w 349303"/>
              <a:gd name="connsiteY8" fmla="*/ 105161 h 353866"/>
              <a:gd name="connsiteX9" fmla="*/ 212726 w 349303"/>
              <a:gd name="connsiteY9" fmla="*/ 206761 h 353866"/>
              <a:gd name="connsiteX10" fmla="*/ 1 w 349303"/>
              <a:gd name="connsiteY10" fmla="*/ 57536 h 353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9303" h="353866">
                <a:moveTo>
                  <a:pt x="1" y="57536"/>
                </a:moveTo>
                <a:cubicBezTo>
                  <a:pt x="-528" y="56478"/>
                  <a:pt x="188384" y="199353"/>
                  <a:pt x="209551" y="200411"/>
                </a:cubicBezTo>
                <a:cubicBezTo>
                  <a:pt x="230718" y="201469"/>
                  <a:pt x="115359" y="48540"/>
                  <a:pt x="127001" y="63886"/>
                </a:cubicBezTo>
                <a:cubicBezTo>
                  <a:pt x="138643" y="79232"/>
                  <a:pt x="242359" y="244332"/>
                  <a:pt x="279401" y="292486"/>
                </a:cubicBezTo>
                <a:cubicBezTo>
                  <a:pt x="316443" y="340640"/>
                  <a:pt x="350839" y="358632"/>
                  <a:pt x="349251" y="352811"/>
                </a:cubicBezTo>
                <a:cubicBezTo>
                  <a:pt x="347664" y="346990"/>
                  <a:pt x="317501" y="316299"/>
                  <a:pt x="269876" y="257561"/>
                </a:cubicBezTo>
                <a:cubicBezTo>
                  <a:pt x="222251" y="198824"/>
                  <a:pt x="78847" y="10440"/>
                  <a:pt x="63501" y="386"/>
                </a:cubicBezTo>
                <a:cubicBezTo>
                  <a:pt x="48155" y="-9668"/>
                  <a:pt x="163514" y="179774"/>
                  <a:pt x="177801" y="197236"/>
                </a:cubicBezTo>
                <a:cubicBezTo>
                  <a:pt x="192088" y="214698"/>
                  <a:pt x="143405" y="103574"/>
                  <a:pt x="149226" y="105161"/>
                </a:cubicBezTo>
                <a:cubicBezTo>
                  <a:pt x="155047" y="106749"/>
                  <a:pt x="237068" y="214698"/>
                  <a:pt x="212726" y="206761"/>
                </a:cubicBezTo>
                <a:cubicBezTo>
                  <a:pt x="188384" y="198824"/>
                  <a:pt x="530" y="58594"/>
                  <a:pt x="1" y="575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59BC6769-4F53-65A7-7918-7B46A0EFC44E}"/>
              </a:ext>
            </a:extLst>
          </p:cNvPr>
          <p:cNvSpPr/>
          <p:nvPr/>
        </p:nvSpPr>
        <p:spPr>
          <a:xfrm>
            <a:off x="5661852" y="9234454"/>
            <a:ext cx="420916" cy="327891"/>
          </a:xfrm>
          <a:custGeom>
            <a:avLst/>
            <a:gdLst>
              <a:gd name="connsiteX0" fmla="*/ 5523 w 420916"/>
              <a:gd name="connsiteY0" fmla="*/ 4796 h 327891"/>
              <a:gd name="connsiteX1" fmla="*/ 281748 w 420916"/>
              <a:gd name="connsiteY1" fmla="*/ 239746 h 327891"/>
              <a:gd name="connsiteX2" fmla="*/ 291273 w 420916"/>
              <a:gd name="connsiteY2" fmla="*/ 131796 h 327891"/>
              <a:gd name="connsiteX3" fmla="*/ 269048 w 420916"/>
              <a:gd name="connsiteY3" fmla="*/ 198471 h 327891"/>
              <a:gd name="connsiteX4" fmla="*/ 408748 w 420916"/>
              <a:gd name="connsiteY4" fmla="*/ 315946 h 327891"/>
              <a:gd name="connsiteX5" fmla="*/ 392873 w 420916"/>
              <a:gd name="connsiteY5" fmla="*/ 309596 h 327891"/>
              <a:gd name="connsiteX6" fmla="*/ 224598 w 420916"/>
              <a:gd name="connsiteY6" fmla="*/ 188946 h 327891"/>
              <a:gd name="connsiteX7" fmla="*/ 196023 w 420916"/>
              <a:gd name="connsiteY7" fmla="*/ 84171 h 327891"/>
              <a:gd name="connsiteX8" fmla="*/ 173798 w 420916"/>
              <a:gd name="connsiteY8" fmla="*/ 138146 h 327891"/>
              <a:gd name="connsiteX9" fmla="*/ 100773 w 420916"/>
              <a:gd name="connsiteY9" fmla="*/ 84171 h 327891"/>
              <a:gd name="connsiteX10" fmla="*/ 5523 w 420916"/>
              <a:gd name="connsiteY10" fmla="*/ 4796 h 32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16" h="327891">
                <a:moveTo>
                  <a:pt x="5523" y="4796"/>
                </a:moveTo>
                <a:cubicBezTo>
                  <a:pt x="35685" y="30725"/>
                  <a:pt x="234123" y="218579"/>
                  <a:pt x="281748" y="239746"/>
                </a:cubicBezTo>
                <a:cubicBezTo>
                  <a:pt x="329373" y="260913"/>
                  <a:pt x="293390" y="138675"/>
                  <a:pt x="291273" y="131796"/>
                </a:cubicBezTo>
                <a:cubicBezTo>
                  <a:pt x="289156" y="124917"/>
                  <a:pt x="249469" y="167779"/>
                  <a:pt x="269048" y="198471"/>
                </a:cubicBezTo>
                <a:cubicBezTo>
                  <a:pt x="288627" y="229163"/>
                  <a:pt x="388111" y="297425"/>
                  <a:pt x="408748" y="315946"/>
                </a:cubicBezTo>
                <a:cubicBezTo>
                  <a:pt x="429385" y="334467"/>
                  <a:pt x="423565" y="330763"/>
                  <a:pt x="392873" y="309596"/>
                </a:cubicBezTo>
                <a:cubicBezTo>
                  <a:pt x="362181" y="288429"/>
                  <a:pt x="257406" y="226517"/>
                  <a:pt x="224598" y="188946"/>
                </a:cubicBezTo>
                <a:cubicBezTo>
                  <a:pt x="191790" y="151375"/>
                  <a:pt x="204490" y="92638"/>
                  <a:pt x="196023" y="84171"/>
                </a:cubicBezTo>
                <a:cubicBezTo>
                  <a:pt x="187556" y="75704"/>
                  <a:pt x="189673" y="138146"/>
                  <a:pt x="173798" y="138146"/>
                </a:cubicBezTo>
                <a:cubicBezTo>
                  <a:pt x="157923" y="138146"/>
                  <a:pt x="124056" y="102692"/>
                  <a:pt x="100773" y="84171"/>
                </a:cubicBezTo>
                <a:cubicBezTo>
                  <a:pt x="77490" y="65650"/>
                  <a:pt x="-24639" y="-21133"/>
                  <a:pt x="5523" y="47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A132D279-2A56-637A-6C44-791287884749}"/>
              </a:ext>
            </a:extLst>
          </p:cNvPr>
          <p:cNvSpPr/>
          <p:nvPr/>
        </p:nvSpPr>
        <p:spPr>
          <a:xfrm>
            <a:off x="5496617" y="9093186"/>
            <a:ext cx="289941" cy="197552"/>
          </a:xfrm>
          <a:custGeom>
            <a:avLst/>
            <a:gdLst>
              <a:gd name="connsiteX0" fmla="*/ 189808 w 289941"/>
              <a:gd name="connsiteY0" fmla="*/ 14 h 197552"/>
              <a:gd name="connsiteX1" fmla="*/ 2483 w 289941"/>
              <a:gd name="connsiteY1" fmla="*/ 73039 h 197552"/>
              <a:gd name="connsiteX2" fmla="*/ 78683 w 289941"/>
              <a:gd name="connsiteY2" fmla="*/ 107964 h 197552"/>
              <a:gd name="connsiteX3" fmla="*/ 24708 w 289941"/>
              <a:gd name="connsiteY3" fmla="*/ 101614 h 197552"/>
              <a:gd name="connsiteX4" fmla="*/ 285058 w 289941"/>
              <a:gd name="connsiteY4" fmla="*/ 196864 h 197552"/>
              <a:gd name="connsiteX5" fmla="*/ 192983 w 289941"/>
              <a:gd name="connsiteY5" fmla="*/ 142889 h 197552"/>
              <a:gd name="connsiteX6" fmla="*/ 170758 w 289941"/>
              <a:gd name="connsiteY6" fmla="*/ 111139 h 197552"/>
              <a:gd name="connsiteX7" fmla="*/ 50108 w 289941"/>
              <a:gd name="connsiteY7" fmla="*/ 76214 h 197552"/>
              <a:gd name="connsiteX8" fmla="*/ 154883 w 289941"/>
              <a:gd name="connsiteY8" fmla="*/ 127014 h 197552"/>
              <a:gd name="connsiteX9" fmla="*/ 15183 w 289941"/>
              <a:gd name="connsiteY9" fmla="*/ 79389 h 197552"/>
              <a:gd name="connsiteX10" fmla="*/ 189808 w 289941"/>
              <a:gd name="connsiteY10" fmla="*/ 14 h 197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9941" h="197552">
                <a:moveTo>
                  <a:pt x="189808" y="14"/>
                </a:moveTo>
                <a:cubicBezTo>
                  <a:pt x="187691" y="-1044"/>
                  <a:pt x="21004" y="55047"/>
                  <a:pt x="2483" y="73039"/>
                </a:cubicBezTo>
                <a:cubicBezTo>
                  <a:pt x="-16038" y="91031"/>
                  <a:pt x="74979" y="103202"/>
                  <a:pt x="78683" y="107964"/>
                </a:cubicBezTo>
                <a:cubicBezTo>
                  <a:pt x="82387" y="112726"/>
                  <a:pt x="-9688" y="86797"/>
                  <a:pt x="24708" y="101614"/>
                </a:cubicBezTo>
                <a:cubicBezTo>
                  <a:pt x="59104" y="116431"/>
                  <a:pt x="257012" y="189985"/>
                  <a:pt x="285058" y="196864"/>
                </a:cubicBezTo>
                <a:cubicBezTo>
                  <a:pt x="313104" y="203743"/>
                  <a:pt x="212033" y="157177"/>
                  <a:pt x="192983" y="142889"/>
                </a:cubicBezTo>
                <a:cubicBezTo>
                  <a:pt x="173933" y="128602"/>
                  <a:pt x="194571" y="122252"/>
                  <a:pt x="170758" y="111139"/>
                </a:cubicBezTo>
                <a:cubicBezTo>
                  <a:pt x="146945" y="100027"/>
                  <a:pt x="52754" y="73568"/>
                  <a:pt x="50108" y="76214"/>
                </a:cubicBezTo>
                <a:cubicBezTo>
                  <a:pt x="47462" y="78860"/>
                  <a:pt x="160704" y="126485"/>
                  <a:pt x="154883" y="127014"/>
                </a:cubicBezTo>
                <a:cubicBezTo>
                  <a:pt x="149062" y="127543"/>
                  <a:pt x="7775" y="98439"/>
                  <a:pt x="15183" y="79389"/>
                </a:cubicBezTo>
                <a:cubicBezTo>
                  <a:pt x="22591" y="60339"/>
                  <a:pt x="191925" y="1072"/>
                  <a:pt x="189808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409DD624-5310-3493-77CA-2CEDA9AADA04}"/>
              </a:ext>
            </a:extLst>
          </p:cNvPr>
          <p:cNvSpPr/>
          <p:nvPr/>
        </p:nvSpPr>
        <p:spPr>
          <a:xfrm>
            <a:off x="6161970" y="9480211"/>
            <a:ext cx="530379" cy="254579"/>
          </a:xfrm>
          <a:custGeom>
            <a:avLst/>
            <a:gdLst>
              <a:gd name="connsiteX0" fmla="*/ 705 w 530379"/>
              <a:gd name="connsiteY0" fmla="*/ 339 h 254579"/>
              <a:gd name="connsiteX1" fmla="*/ 184855 w 530379"/>
              <a:gd name="connsiteY1" fmla="*/ 190839 h 254579"/>
              <a:gd name="connsiteX2" fmla="*/ 264230 w 530379"/>
              <a:gd name="connsiteY2" fmla="*/ 244814 h 254579"/>
              <a:gd name="connsiteX3" fmla="*/ 140405 w 530379"/>
              <a:gd name="connsiteY3" fmla="*/ 216239 h 254579"/>
              <a:gd name="connsiteX4" fmla="*/ 378530 w 530379"/>
              <a:gd name="connsiteY4" fmla="*/ 247989 h 254579"/>
              <a:gd name="connsiteX5" fmla="*/ 276930 w 530379"/>
              <a:gd name="connsiteY5" fmla="*/ 216239 h 254579"/>
              <a:gd name="connsiteX6" fmla="*/ 321380 w 530379"/>
              <a:gd name="connsiteY6" fmla="*/ 133689 h 254579"/>
              <a:gd name="connsiteX7" fmla="*/ 283280 w 530379"/>
              <a:gd name="connsiteY7" fmla="*/ 232114 h 254579"/>
              <a:gd name="connsiteX8" fmla="*/ 457905 w 530379"/>
              <a:gd name="connsiteY8" fmla="*/ 244814 h 254579"/>
              <a:gd name="connsiteX9" fmla="*/ 527755 w 530379"/>
              <a:gd name="connsiteY9" fmla="*/ 216239 h 254579"/>
              <a:gd name="connsiteX10" fmla="*/ 375355 w 530379"/>
              <a:gd name="connsiteY10" fmla="*/ 254339 h 254579"/>
              <a:gd name="connsiteX11" fmla="*/ 38805 w 530379"/>
              <a:gd name="connsiteY11" fmla="*/ 194014 h 254579"/>
              <a:gd name="connsiteX12" fmla="*/ 137230 w 530379"/>
              <a:gd name="connsiteY12" fmla="*/ 194014 h 254579"/>
              <a:gd name="connsiteX13" fmla="*/ 10230 w 530379"/>
              <a:gd name="connsiteY13" fmla="*/ 92414 h 254579"/>
              <a:gd name="connsiteX14" fmla="*/ 118180 w 530379"/>
              <a:gd name="connsiteY14" fmla="*/ 143214 h 254579"/>
              <a:gd name="connsiteX15" fmla="*/ 705 w 530379"/>
              <a:gd name="connsiteY15" fmla="*/ 339 h 254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30379" h="254579">
                <a:moveTo>
                  <a:pt x="705" y="339"/>
                </a:moveTo>
                <a:cubicBezTo>
                  <a:pt x="11818" y="8277"/>
                  <a:pt x="140934" y="150093"/>
                  <a:pt x="184855" y="190839"/>
                </a:cubicBezTo>
                <a:cubicBezTo>
                  <a:pt x="228776" y="231585"/>
                  <a:pt x="271638" y="240581"/>
                  <a:pt x="264230" y="244814"/>
                </a:cubicBezTo>
                <a:cubicBezTo>
                  <a:pt x="256822" y="249047"/>
                  <a:pt x="121355" y="215710"/>
                  <a:pt x="140405" y="216239"/>
                </a:cubicBezTo>
                <a:cubicBezTo>
                  <a:pt x="159455" y="216768"/>
                  <a:pt x="355776" y="247989"/>
                  <a:pt x="378530" y="247989"/>
                </a:cubicBezTo>
                <a:cubicBezTo>
                  <a:pt x="401284" y="247989"/>
                  <a:pt x="286455" y="235289"/>
                  <a:pt x="276930" y="216239"/>
                </a:cubicBezTo>
                <a:cubicBezTo>
                  <a:pt x="267405" y="197189"/>
                  <a:pt x="320322" y="131043"/>
                  <a:pt x="321380" y="133689"/>
                </a:cubicBezTo>
                <a:cubicBezTo>
                  <a:pt x="322438" y="136335"/>
                  <a:pt x="260526" y="213593"/>
                  <a:pt x="283280" y="232114"/>
                </a:cubicBezTo>
                <a:cubicBezTo>
                  <a:pt x="306034" y="250635"/>
                  <a:pt x="417159" y="247460"/>
                  <a:pt x="457905" y="244814"/>
                </a:cubicBezTo>
                <a:cubicBezTo>
                  <a:pt x="498651" y="242168"/>
                  <a:pt x="541513" y="214652"/>
                  <a:pt x="527755" y="216239"/>
                </a:cubicBezTo>
                <a:cubicBezTo>
                  <a:pt x="513997" y="217826"/>
                  <a:pt x="456847" y="258043"/>
                  <a:pt x="375355" y="254339"/>
                </a:cubicBezTo>
                <a:cubicBezTo>
                  <a:pt x="293863" y="250635"/>
                  <a:pt x="78492" y="204068"/>
                  <a:pt x="38805" y="194014"/>
                </a:cubicBezTo>
                <a:cubicBezTo>
                  <a:pt x="-882" y="183960"/>
                  <a:pt x="141992" y="210947"/>
                  <a:pt x="137230" y="194014"/>
                </a:cubicBezTo>
                <a:cubicBezTo>
                  <a:pt x="132468" y="177081"/>
                  <a:pt x="13405" y="100881"/>
                  <a:pt x="10230" y="92414"/>
                </a:cubicBezTo>
                <a:cubicBezTo>
                  <a:pt x="7055" y="83947"/>
                  <a:pt x="122942" y="160147"/>
                  <a:pt x="118180" y="143214"/>
                </a:cubicBezTo>
                <a:cubicBezTo>
                  <a:pt x="113418" y="126281"/>
                  <a:pt x="-10408" y="-7599"/>
                  <a:pt x="705" y="3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EE94BB03-BFAD-B036-38A2-4EECF6EE1493}"/>
              </a:ext>
            </a:extLst>
          </p:cNvPr>
          <p:cNvSpPr/>
          <p:nvPr/>
        </p:nvSpPr>
        <p:spPr>
          <a:xfrm>
            <a:off x="6045121" y="9334028"/>
            <a:ext cx="599834" cy="159359"/>
          </a:xfrm>
          <a:custGeom>
            <a:avLst/>
            <a:gdLst>
              <a:gd name="connsiteX0" fmla="*/ 3254 w 599834"/>
              <a:gd name="connsiteY0" fmla="*/ 105247 h 159359"/>
              <a:gd name="connsiteX1" fmla="*/ 301704 w 599834"/>
              <a:gd name="connsiteY1" fmla="*/ 54447 h 159359"/>
              <a:gd name="connsiteX2" fmla="*/ 200104 w 599834"/>
              <a:gd name="connsiteY2" fmla="*/ 108422 h 159359"/>
              <a:gd name="connsiteX3" fmla="*/ 441404 w 599834"/>
              <a:gd name="connsiteY3" fmla="*/ 146522 h 159359"/>
              <a:gd name="connsiteX4" fmla="*/ 387429 w 599834"/>
              <a:gd name="connsiteY4" fmla="*/ 92547 h 159359"/>
              <a:gd name="connsiteX5" fmla="*/ 555704 w 599834"/>
              <a:gd name="connsiteY5" fmla="*/ 152872 h 159359"/>
              <a:gd name="connsiteX6" fmla="*/ 593804 w 599834"/>
              <a:gd name="connsiteY6" fmla="*/ 124297 h 159359"/>
              <a:gd name="connsiteX7" fmla="*/ 454104 w 599834"/>
              <a:gd name="connsiteY7" fmla="*/ 159222 h 159359"/>
              <a:gd name="connsiteX8" fmla="*/ 193754 w 599834"/>
              <a:gd name="connsiteY8" fmla="*/ 108422 h 159359"/>
              <a:gd name="connsiteX9" fmla="*/ 250904 w 599834"/>
              <a:gd name="connsiteY9" fmla="*/ 70322 h 159359"/>
              <a:gd name="connsiteX10" fmla="*/ 142954 w 599834"/>
              <a:gd name="connsiteY10" fmla="*/ 6822 h 159359"/>
              <a:gd name="connsiteX11" fmla="*/ 142954 w 599834"/>
              <a:gd name="connsiteY11" fmla="*/ 9997 h 159359"/>
              <a:gd name="connsiteX12" fmla="*/ 215979 w 599834"/>
              <a:gd name="connsiteY12" fmla="*/ 79847 h 159359"/>
              <a:gd name="connsiteX13" fmla="*/ 117554 w 599834"/>
              <a:gd name="connsiteY13" fmla="*/ 54447 h 159359"/>
              <a:gd name="connsiteX14" fmla="*/ 104854 w 599834"/>
              <a:gd name="connsiteY14" fmla="*/ 35397 h 159359"/>
              <a:gd name="connsiteX15" fmla="*/ 142954 w 599834"/>
              <a:gd name="connsiteY15" fmla="*/ 60797 h 159359"/>
              <a:gd name="connsiteX16" fmla="*/ 3254 w 599834"/>
              <a:gd name="connsiteY16" fmla="*/ 105247 h 15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9834" h="159359">
                <a:moveTo>
                  <a:pt x="3254" y="105247"/>
                </a:moveTo>
                <a:cubicBezTo>
                  <a:pt x="29712" y="104189"/>
                  <a:pt x="268896" y="53918"/>
                  <a:pt x="301704" y="54447"/>
                </a:cubicBezTo>
                <a:cubicBezTo>
                  <a:pt x="334512" y="54976"/>
                  <a:pt x="176821" y="93076"/>
                  <a:pt x="200104" y="108422"/>
                </a:cubicBezTo>
                <a:cubicBezTo>
                  <a:pt x="223387" y="123768"/>
                  <a:pt x="410183" y="149168"/>
                  <a:pt x="441404" y="146522"/>
                </a:cubicBezTo>
                <a:cubicBezTo>
                  <a:pt x="472625" y="143876"/>
                  <a:pt x="368379" y="91489"/>
                  <a:pt x="387429" y="92547"/>
                </a:cubicBezTo>
                <a:cubicBezTo>
                  <a:pt x="406479" y="93605"/>
                  <a:pt x="521308" y="147580"/>
                  <a:pt x="555704" y="152872"/>
                </a:cubicBezTo>
                <a:cubicBezTo>
                  <a:pt x="590100" y="158164"/>
                  <a:pt x="610737" y="123239"/>
                  <a:pt x="593804" y="124297"/>
                </a:cubicBezTo>
                <a:cubicBezTo>
                  <a:pt x="576871" y="125355"/>
                  <a:pt x="520779" y="161868"/>
                  <a:pt x="454104" y="159222"/>
                </a:cubicBezTo>
                <a:cubicBezTo>
                  <a:pt x="387429" y="156576"/>
                  <a:pt x="227621" y="123239"/>
                  <a:pt x="193754" y="108422"/>
                </a:cubicBezTo>
                <a:cubicBezTo>
                  <a:pt x="159887" y="93605"/>
                  <a:pt x="259371" y="87255"/>
                  <a:pt x="250904" y="70322"/>
                </a:cubicBezTo>
                <a:cubicBezTo>
                  <a:pt x="242437" y="53389"/>
                  <a:pt x="160946" y="16876"/>
                  <a:pt x="142954" y="6822"/>
                </a:cubicBezTo>
                <a:cubicBezTo>
                  <a:pt x="124962" y="-3232"/>
                  <a:pt x="130783" y="-2174"/>
                  <a:pt x="142954" y="9997"/>
                </a:cubicBezTo>
                <a:cubicBezTo>
                  <a:pt x="155125" y="22168"/>
                  <a:pt x="220212" y="72439"/>
                  <a:pt x="215979" y="79847"/>
                </a:cubicBezTo>
                <a:cubicBezTo>
                  <a:pt x="211746" y="87255"/>
                  <a:pt x="136075" y="61855"/>
                  <a:pt x="117554" y="54447"/>
                </a:cubicBezTo>
                <a:cubicBezTo>
                  <a:pt x="99033" y="47039"/>
                  <a:pt x="100621" y="34339"/>
                  <a:pt x="104854" y="35397"/>
                </a:cubicBezTo>
                <a:cubicBezTo>
                  <a:pt x="109087" y="36455"/>
                  <a:pt x="166237" y="49685"/>
                  <a:pt x="142954" y="60797"/>
                </a:cubicBezTo>
                <a:cubicBezTo>
                  <a:pt x="119671" y="71909"/>
                  <a:pt x="-23204" y="106305"/>
                  <a:pt x="3254" y="105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25F0C83C-55F5-F410-CF42-D084891F6E0F}"/>
              </a:ext>
            </a:extLst>
          </p:cNvPr>
          <p:cNvSpPr/>
          <p:nvPr/>
        </p:nvSpPr>
        <p:spPr>
          <a:xfrm>
            <a:off x="6317695" y="9384173"/>
            <a:ext cx="376994" cy="101323"/>
          </a:xfrm>
          <a:custGeom>
            <a:avLst/>
            <a:gdLst>
              <a:gd name="connsiteX0" fmla="*/ 13255 w 376994"/>
              <a:gd name="connsiteY0" fmla="*/ 1127 h 101323"/>
              <a:gd name="connsiteX1" fmla="*/ 264080 w 376994"/>
              <a:gd name="connsiteY1" fmla="*/ 99552 h 101323"/>
              <a:gd name="connsiteX2" fmla="*/ 229155 w 376994"/>
              <a:gd name="connsiteY2" fmla="*/ 61452 h 101323"/>
              <a:gd name="connsiteX3" fmla="*/ 337105 w 376994"/>
              <a:gd name="connsiteY3" fmla="*/ 23352 h 101323"/>
              <a:gd name="connsiteX4" fmla="*/ 372030 w 376994"/>
              <a:gd name="connsiteY4" fmla="*/ 7477 h 101323"/>
              <a:gd name="connsiteX5" fmla="*/ 238680 w 376994"/>
              <a:gd name="connsiteY5" fmla="*/ 77327 h 101323"/>
              <a:gd name="connsiteX6" fmla="*/ 178355 w 376994"/>
              <a:gd name="connsiteY6" fmla="*/ 80502 h 101323"/>
              <a:gd name="connsiteX7" fmla="*/ 98980 w 376994"/>
              <a:gd name="connsiteY7" fmla="*/ 77327 h 101323"/>
              <a:gd name="connsiteX8" fmla="*/ 25955 w 376994"/>
              <a:gd name="connsiteY8" fmla="*/ 90027 h 101323"/>
              <a:gd name="connsiteX9" fmla="*/ 111680 w 376994"/>
              <a:gd name="connsiteY9" fmla="*/ 58277 h 101323"/>
              <a:gd name="connsiteX10" fmla="*/ 41830 w 376994"/>
              <a:gd name="connsiteY10" fmla="*/ 45577 h 101323"/>
              <a:gd name="connsiteX11" fmla="*/ 13255 w 376994"/>
              <a:gd name="connsiteY11" fmla="*/ 1127 h 10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994" h="101323">
                <a:moveTo>
                  <a:pt x="13255" y="1127"/>
                </a:moveTo>
                <a:cubicBezTo>
                  <a:pt x="50297" y="10123"/>
                  <a:pt x="228097" y="89498"/>
                  <a:pt x="264080" y="99552"/>
                </a:cubicBezTo>
                <a:cubicBezTo>
                  <a:pt x="300063" y="109606"/>
                  <a:pt x="216984" y="74152"/>
                  <a:pt x="229155" y="61452"/>
                </a:cubicBezTo>
                <a:cubicBezTo>
                  <a:pt x="241326" y="48752"/>
                  <a:pt x="313293" y="32348"/>
                  <a:pt x="337105" y="23352"/>
                </a:cubicBezTo>
                <a:cubicBezTo>
                  <a:pt x="360917" y="14356"/>
                  <a:pt x="388434" y="-1519"/>
                  <a:pt x="372030" y="7477"/>
                </a:cubicBezTo>
                <a:cubicBezTo>
                  <a:pt x="355626" y="16473"/>
                  <a:pt x="270959" y="65156"/>
                  <a:pt x="238680" y="77327"/>
                </a:cubicBezTo>
                <a:cubicBezTo>
                  <a:pt x="206401" y="89498"/>
                  <a:pt x="201638" y="80502"/>
                  <a:pt x="178355" y="80502"/>
                </a:cubicBezTo>
                <a:cubicBezTo>
                  <a:pt x="155072" y="80502"/>
                  <a:pt x="124380" y="75740"/>
                  <a:pt x="98980" y="77327"/>
                </a:cubicBezTo>
                <a:cubicBezTo>
                  <a:pt x="73580" y="78915"/>
                  <a:pt x="23838" y="93202"/>
                  <a:pt x="25955" y="90027"/>
                </a:cubicBezTo>
                <a:cubicBezTo>
                  <a:pt x="28072" y="86852"/>
                  <a:pt x="109034" y="65685"/>
                  <a:pt x="111680" y="58277"/>
                </a:cubicBezTo>
                <a:cubicBezTo>
                  <a:pt x="114326" y="50869"/>
                  <a:pt x="56647" y="51398"/>
                  <a:pt x="41830" y="45577"/>
                </a:cubicBezTo>
                <a:cubicBezTo>
                  <a:pt x="27013" y="39756"/>
                  <a:pt x="-23787" y="-7869"/>
                  <a:pt x="13255" y="1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4D38907C-30A0-B9E0-83BC-6CE6F8A18A41}"/>
              </a:ext>
            </a:extLst>
          </p:cNvPr>
          <p:cNvSpPr/>
          <p:nvPr/>
        </p:nvSpPr>
        <p:spPr>
          <a:xfrm>
            <a:off x="5981703" y="9212496"/>
            <a:ext cx="407686" cy="115747"/>
          </a:xfrm>
          <a:custGeom>
            <a:avLst/>
            <a:gdLst>
              <a:gd name="connsiteX0" fmla="*/ 9522 w 407686"/>
              <a:gd name="connsiteY0" fmla="*/ 1354 h 115747"/>
              <a:gd name="connsiteX1" fmla="*/ 387347 w 407686"/>
              <a:gd name="connsiteY1" fmla="*/ 80729 h 115747"/>
              <a:gd name="connsiteX2" fmla="*/ 330197 w 407686"/>
              <a:gd name="connsiteY2" fmla="*/ 80729 h 115747"/>
              <a:gd name="connsiteX3" fmla="*/ 104772 w 407686"/>
              <a:gd name="connsiteY3" fmla="*/ 115654 h 115747"/>
              <a:gd name="connsiteX4" fmla="*/ 269872 w 407686"/>
              <a:gd name="connsiteY4" fmla="*/ 90254 h 115747"/>
              <a:gd name="connsiteX5" fmla="*/ 285747 w 407686"/>
              <a:gd name="connsiteY5" fmla="*/ 68029 h 115747"/>
              <a:gd name="connsiteX6" fmla="*/ 165097 w 407686"/>
              <a:gd name="connsiteY6" fmla="*/ 64854 h 115747"/>
              <a:gd name="connsiteX7" fmla="*/ 273047 w 407686"/>
              <a:gd name="connsiteY7" fmla="*/ 83904 h 115747"/>
              <a:gd name="connsiteX8" fmla="*/ 123822 w 407686"/>
              <a:gd name="connsiteY8" fmla="*/ 33104 h 115747"/>
              <a:gd name="connsiteX9" fmla="*/ 9522 w 407686"/>
              <a:gd name="connsiteY9" fmla="*/ 1354 h 115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7686" h="115747">
                <a:moveTo>
                  <a:pt x="9522" y="1354"/>
                </a:moveTo>
                <a:cubicBezTo>
                  <a:pt x="53443" y="9292"/>
                  <a:pt x="333901" y="67500"/>
                  <a:pt x="387347" y="80729"/>
                </a:cubicBezTo>
                <a:cubicBezTo>
                  <a:pt x="440793" y="93958"/>
                  <a:pt x="377293" y="74908"/>
                  <a:pt x="330197" y="80729"/>
                </a:cubicBezTo>
                <a:cubicBezTo>
                  <a:pt x="283101" y="86550"/>
                  <a:pt x="104772" y="115654"/>
                  <a:pt x="104772" y="115654"/>
                </a:cubicBezTo>
                <a:cubicBezTo>
                  <a:pt x="94718" y="117241"/>
                  <a:pt x="239709" y="98192"/>
                  <a:pt x="269872" y="90254"/>
                </a:cubicBezTo>
                <a:cubicBezTo>
                  <a:pt x="300035" y="82316"/>
                  <a:pt x="303209" y="72262"/>
                  <a:pt x="285747" y="68029"/>
                </a:cubicBezTo>
                <a:cubicBezTo>
                  <a:pt x="268285" y="63796"/>
                  <a:pt x="167214" y="62208"/>
                  <a:pt x="165097" y="64854"/>
                </a:cubicBezTo>
                <a:cubicBezTo>
                  <a:pt x="162980" y="67500"/>
                  <a:pt x="279926" y="89196"/>
                  <a:pt x="273047" y="83904"/>
                </a:cubicBezTo>
                <a:cubicBezTo>
                  <a:pt x="266168" y="78612"/>
                  <a:pt x="161922" y="43687"/>
                  <a:pt x="123822" y="33104"/>
                </a:cubicBezTo>
                <a:cubicBezTo>
                  <a:pt x="85722" y="22521"/>
                  <a:pt x="-34399" y="-6584"/>
                  <a:pt x="9522" y="1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101FDD30-0E15-EBAB-FCFC-1EE2733E2CB0}"/>
              </a:ext>
            </a:extLst>
          </p:cNvPr>
          <p:cNvSpPr/>
          <p:nvPr/>
        </p:nvSpPr>
        <p:spPr>
          <a:xfrm>
            <a:off x="6415472" y="9147136"/>
            <a:ext cx="322442" cy="146707"/>
          </a:xfrm>
          <a:custGeom>
            <a:avLst/>
            <a:gdLst>
              <a:gd name="connsiteX0" fmla="*/ 4378 w 322442"/>
              <a:gd name="connsiteY0" fmla="*/ 117514 h 146707"/>
              <a:gd name="connsiteX1" fmla="*/ 293303 w 322442"/>
              <a:gd name="connsiteY1" fmla="*/ 142914 h 146707"/>
              <a:gd name="connsiteX2" fmla="*/ 159953 w 322442"/>
              <a:gd name="connsiteY2" fmla="*/ 142914 h 146707"/>
              <a:gd name="connsiteX3" fmla="*/ 252028 w 322442"/>
              <a:gd name="connsiteY3" fmla="*/ 107989 h 146707"/>
              <a:gd name="connsiteX4" fmla="*/ 306003 w 322442"/>
              <a:gd name="connsiteY4" fmla="*/ 73064 h 146707"/>
              <a:gd name="connsiteX5" fmla="*/ 321878 w 322442"/>
              <a:gd name="connsiteY5" fmla="*/ 22264 h 146707"/>
              <a:gd name="connsiteX6" fmla="*/ 290128 w 322442"/>
              <a:gd name="connsiteY6" fmla="*/ 95289 h 146707"/>
              <a:gd name="connsiteX7" fmla="*/ 175828 w 322442"/>
              <a:gd name="connsiteY7" fmla="*/ 111164 h 146707"/>
              <a:gd name="connsiteX8" fmla="*/ 134553 w 322442"/>
              <a:gd name="connsiteY8" fmla="*/ 39 h 146707"/>
              <a:gd name="connsiteX9" fmla="*/ 147253 w 322442"/>
              <a:gd name="connsiteY9" fmla="*/ 98464 h 146707"/>
              <a:gd name="connsiteX10" fmla="*/ 86928 w 322442"/>
              <a:gd name="connsiteY10" fmla="*/ 98464 h 146707"/>
              <a:gd name="connsiteX11" fmla="*/ 13903 w 322442"/>
              <a:gd name="connsiteY11" fmla="*/ 31789 h 146707"/>
              <a:gd name="connsiteX12" fmla="*/ 112328 w 322442"/>
              <a:gd name="connsiteY12" fmla="*/ 107989 h 146707"/>
              <a:gd name="connsiteX13" fmla="*/ 4378 w 322442"/>
              <a:gd name="connsiteY13" fmla="*/ 117514 h 14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2442" h="146707">
                <a:moveTo>
                  <a:pt x="4378" y="117514"/>
                </a:moveTo>
                <a:cubicBezTo>
                  <a:pt x="34541" y="123335"/>
                  <a:pt x="267374" y="138681"/>
                  <a:pt x="293303" y="142914"/>
                </a:cubicBezTo>
                <a:cubicBezTo>
                  <a:pt x="319232" y="147147"/>
                  <a:pt x="166832" y="148735"/>
                  <a:pt x="159953" y="142914"/>
                </a:cubicBezTo>
                <a:cubicBezTo>
                  <a:pt x="153074" y="137093"/>
                  <a:pt x="227686" y="119631"/>
                  <a:pt x="252028" y="107989"/>
                </a:cubicBezTo>
                <a:cubicBezTo>
                  <a:pt x="276370" y="96347"/>
                  <a:pt x="294361" y="87351"/>
                  <a:pt x="306003" y="73064"/>
                </a:cubicBezTo>
                <a:cubicBezTo>
                  <a:pt x="317645" y="58777"/>
                  <a:pt x="324524" y="18560"/>
                  <a:pt x="321878" y="22264"/>
                </a:cubicBezTo>
                <a:cubicBezTo>
                  <a:pt x="319232" y="25968"/>
                  <a:pt x="314470" y="80472"/>
                  <a:pt x="290128" y="95289"/>
                </a:cubicBezTo>
                <a:cubicBezTo>
                  <a:pt x="265786" y="110106"/>
                  <a:pt x="201757" y="127039"/>
                  <a:pt x="175828" y="111164"/>
                </a:cubicBezTo>
                <a:cubicBezTo>
                  <a:pt x="149899" y="95289"/>
                  <a:pt x="139315" y="2156"/>
                  <a:pt x="134553" y="39"/>
                </a:cubicBezTo>
                <a:cubicBezTo>
                  <a:pt x="129791" y="-2078"/>
                  <a:pt x="155191" y="82060"/>
                  <a:pt x="147253" y="98464"/>
                </a:cubicBezTo>
                <a:cubicBezTo>
                  <a:pt x="139316" y="114868"/>
                  <a:pt x="109153" y="109576"/>
                  <a:pt x="86928" y="98464"/>
                </a:cubicBezTo>
                <a:cubicBezTo>
                  <a:pt x="64703" y="87352"/>
                  <a:pt x="9670" y="30202"/>
                  <a:pt x="13903" y="31789"/>
                </a:cubicBezTo>
                <a:cubicBezTo>
                  <a:pt x="18136" y="33376"/>
                  <a:pt x="114974" y="94231"/>
                  <a:pt x="112328" y="107989"/>
                </a:cubicBezTo>
                <a:cubicBezTo>
                  <a:pt x="109682" y="121747"/>
                  <a:pt x="-25785" y="111693"/>
                  <a:pt x="4378" y="1175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52C25396-CEA5-F6E8-F416-22F0AEF5DDC5}"/>
              </a:ext>
            </a:extLst>
          </p:cNvPr>
          <p:cNvSpPr/>
          <p:nvPr/>
        </p:nvSpPr>
        <p:spPr>
          <a:xfrm>
            <a:off x="6400108" y="9055100"/>
            <a:ext cx="251637" cy="32030"/>
          </a:xfrm>
          <a:custGeom>
            <a:avLst/>
            <a:gdLst>
              <a:gd name="connsiteX0" fmla="*/ 251517 w 251637"/>
              <a:gd name="connsiteY0" fmla="*/ 31750 h 32030"/>
              <a:gd name="connsiteX1" fmla="*/ 153092 w 251637"/>
              <a:gd name="connsiteY1" fmla="*/ 0 h 32030"/>
              <a:gd name="connsiteX2" fmla="*/ 3867 w 251637"/>
              <a:gd name="connsiteY2" fmla="*/ 31750 h 32030"/>
              <a:gd name="connsiteX3" fmla="*/ 51492 w 251637"/>
              <a:gd name="connsiteY3" fmla="*/ 12700 h 32030"/>
              <a:gd name="connsiteX4" fmla="*/ 134042 w 251637"/>
              <a:gd name="connsiteY4" fmla="*/ 15875 h 32030"/>
              <a:gd name="connsiteX5" fmla="*/ 251517 w 251637"/>
              <a:gd name="connsiteY5" fmla="*/ 31750 h 3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637" h="32030">
                <a:moveTo>
                  <a:pt x="251517" y="31750"/>
                </a:moveTo>
                <a:cubicBezTo>
                  <a:pt x="254692" y="29104"/>
                  <a:pt x="194367" y="0"/>
                  <a:pt x="153092" y="0"/>
                </a:cubicBezTo>
                <a:cubicBezTo>
                  <a:pt x="111817" y="0"/>
                  <a:pt x="20800" y="29633"/>
                  <a:pt x="3867" y="31750"/>
                </a:cubicBezTo>
                <a:cubicBezTo>
                  <a:pt x="-13066" y="33867"/>
                  <a:pt x="29796" y="15346"/>
                  <a:pt x="51492" y="12700"/>
                </a:cubicBezTo>
                <a:cubicBezTo>
                  <a:pt x="73188" y="10054"/>
                  <a:pt x="107055" y="14288"/>
                  <a:pt x="134042" y="15875"/>
                </a:cubicBezTo>
                <a:cubicBezTo>
                  <a:pt x="161029" y="17462"/>
                  <a:pt x="248342" y="34396"/>
                  <a:pt x="251517" y="317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83D75613-FFA5-E844-8595-3A89F9D900CF}"/>
              </a:ext>
            </a:extLst>
          </p:cNvPr>
          <p:cNvSpPr/>
          <p:nvPr/>
        </p:nvSpPr>
        <p:spPr>
          <a:xfrm>
            <a:off x="5610225" y="9074100"/>
            <a:ext cx="789790" cy="86487"/>
          </a:xfrm>
          <a:custGeom>
            <a:avLst/>
            <a:gdLst>
              <a:gd name="connsiteX0" fmla="*/ 0 w 789790"/>
              <a:gd name="connsiteY0" fmla="*/ 50 h 86487"/>
              <a:gd name="connsiteX1" fmla="*/ 244475 w 789790"/>
              <a:gd name="connsiteY1" fmla="*/ 79425 h 86487"/>
              <a:gd name="connsiteX2" fmla="*/ 209550 w 789790"/>
              <a:gd name="connsiteY2" fmla="*/ 82600 h 86487"/>
              <a:gd name="connsiteX3" fmla="*/ 511175 w 789790"/>
              <a:gd name="connsiteY3" fmla="*/ 47675 h 86487"/>
              <a:gd name="connsiteX4" fmla="*/ 476250 w 789790"/>
              <a:gd name="connsiteY4" fmla="*/ 15925 h 86487"/>
              <a:gd name="connsiteX5" fmla="*/ 781050 w 789790"/>
              <a:gd name="connsiteY5" fmla="*/ 73075 h 86487"/>
              <a:gd name="connsiteX6" fmla="*/ 692150 w 789790"/>
              <a:gd name="connsiteY6" fmla="*/ 63550 h 86487"/>
              <a:gd name="connsiteX7" fmla="*/ 536575 w 789790"/>
              <a:gd name="connsiteY7" fmla="*/ 60375 h 86487"/>
              <a:gd name="connsiteX8" fmla="*/ 301625 w 789790"/>
              <a:gd name="connsiteY8" fmla="*/ 60375 h 86487"/>
              <a:gd name="connsiteX9" fmla="*/ 250825 w 789790"/>
              <a:gd name="connsiteY9" fmla="*/ 25450 h 86487"/>
              <a:gd name="connsiteX10" fmla="*/ 244475 w 789790"/>
              <a:gd name="connsiteY10" fmla="*/ 66725 h 86487"/>
              <a:gd name="connsiteX11" fmla="*/ 0 w 789790"/>
              <a:gd name="connsiteY11" fmla="*/ 50 h 8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9790" h="86487">
                <a:moveTo>
                  <a:pt x="0" y="50"/>
                </a:moveTo>
                <a:cubicBezTo>
                  <a:pt x="0" y="2167"/>
                  <a:pt x="209550" y="65667"/>
                  <a:pt x="244475" y="79425"/>
                </a:cubicBezTo>
                <a:cubicBezTo>
                  <a:pt x="279400" y="93183"/>
                  <a:pt x="209550" y="82600"/>
                  <a:pt x="209550" y="82600"/>
                </a:cubicBezTo>
                <a:cubicBezTo>
                  <a:pt x="254000" y="77308"/>
                  <a:pt x="466725" y="58788"/>
                  <a:pt x="511175" y="47675"/>
                </a:cubicBezTo>
                <a:cubicBezTo>
                  <a:pt x="555625" y="36562"/>
                  <a:pt x="431271" y="11692"/>
                  <a:pt x="476250" y="15925"/>
                </a:cubicBezTo>
                <a:cubicBezTo>
                  <a:pt x="521229" y="20158"/>
                  <a:pt x="745067" y="65138"/>
                  <a:pt x="781050" y="73075"/>
                </a:cubicBezTo>
                <a:cubicBezTo>
                  <a:pt x="817033" y="81013"/>
                  <a:pt x="732896" y="65667"/>
                  <a:pt x="692150" y="63550"/>
                </a:cubicBezTo>
                <a:cubicBezTo>
                  <a:pt x="651404" y="61433"/>
                  <a:pt x="536575" y="60375"/>
                  <a:pt x="536575" y="60375"/>
                </a:cubicBezTo>
                <a:cubicBezTo>
                  <a:pt x="471488" y="59846"/>
                  <a:pt x="349250" y="66196"/>
                  <a:pt x="301625" y="60375"/>
                </a:cubicBezTo>
                <a:cubicBezTo>
                  <a:pt x="254000" y="54554"/>
                  <a:pt x="260350" y="24392"/>
                  <a:pt x="250825" y="25450"/>
                </a:cubicBezTo>
                <a:cubicBezTo>
                  <a:pt x="241300" y="26508"/>
                  <a:pt x="282046" y="69900"/>
                  <a:pt x="244475" y="66725"/>
                </a:cubicBezTo>
                <a:cubicBezTo>
                  <a:pt x="206904" y="63550"/>
                  <a:pt x="0" y="-2067"/>
                  <a:pt x="0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D3D4528A-3B51-C9EF-9840-8CF0948B6D6A}"/>
              </a:ext>
            </a:extLst>
          </p:cNvPr>
          <p:cNvSpPr/>
          <p:nvPr/>
        </p:nvSpPr>
        <p:spPr>
          <a:xfrm>
            <a:off x="6120292" y="9061926"/>
            <a:ext cx="385685" cy="101879"/>
          </a:xfrm>
          <a:custGeom>
            <a:avLst/>
            <a:gdLst>
              <a:gd name="connsiteX0" fmla="*/ 1108 w 385685"/>
              <a:gd name="connsiteY0" fmla="*/ 101124 h 101879"/>
              <a:gd name="connsiteX1" fmla="*/ 296383 w 385685"/>
              <a:gd name="connsiteY1" fmla="*/ 2699 h 101879"/>
              <a:gd name="connsiteX2" fmla="*/ 220183 w 385685"/>
              <a:gd name="connsiteY2" fmla="*/ 31274 h 101879"/>
              <a:gd name="connsiteX3" fmla="*/ 385283 w 385685"/>
              <a:gd name="connsiteY3" fmla="*/ 69374 h 101879"/>
              <a:gd name="connsiteX4" fmla="*/ 264633 w 385685"/>
              <a:gd name="connsiteY4" fmla="*/ 40799 h 101879"/>
              <a:gd name="connsiteX5" fmla="*/ 197958 w 385685"/>
              <a:gd name="connsiteY5" fmla="*/ 47149 h 101879"/>
              <a:gd name="connsiteX6" fmla="*/ 1108 w 385685"/>
              <a:gd name="connsiteY6" fmla="*/ 101124 h 10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5685" h="101879">
                <a:moveTo>
                  <a:pt x="1108" y="101124"/>
                </a:moveTo>
                <a:cubicBezTo>
                  <a:pt x="17512" y="93716"/>
                  <a:pt x="259871" y="14341"/>
                  <a:pt x="296383" y="2699"/>
                </a:cubicBezTo>
                <a:cubicBezTo>
                  <a:pt x="332895" y="-8943"/>
                  <a:pt x="205367" y="20162"/>
                  <a:pt x="220183" y="31274"/>
                </a:cubicBezTo>
                <a:cubicBezTo>
                  <a:pt x="234999" y="42386"/>
                  <a:pt x="377875" y="67787"/>
                  <a:pt x="385283" y="69374"/>
                </a:cubicBezTo>
                <a:cubicBezTo>
                  <a:pt x="392691" y="70961"/>
                  <a:pt x="295854" y="44503"/>
                  <a:pt x="264633" y="40799"/>
                </a:cubicBezTo>
                <a:cubicBezTo>
                  <a:pt x="233412" y="37095"/>
                  <a:pt x="240820" y="34978"/>
                  <a:pt x="197958" y="47149"/>
                </a:cubicBezTo>
                <a:cubicBezTo>
                  <a:pt x="155096" y="59320"/>
                  <a:pt x="-15296" y="108532"/>
                  <a:pt x="1108" y="101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FC82D933-A410-05E7-2324-5AF21619FD46}"/>
              </a:ext>
            </a:extLst>
          </p:cNvPr>
          <p:cNvSpPr/>
          <p:nvPr/>
        </p:nvSpPr>
        <p:spPr>
          <a:xfrm>
            <a:off x="6677009" y="9022900"/>
            <a:ext cx="162188" cy="89375"/>
          </a:xfrm>
          <a:custGeom>
            <a:avLst/>
            <a:gdLst>
              <a:gd name="connsiteX0" fmla="*/ 16 w 162188"/>
              <a:gd name="connsiteY0" fmla="*/ 29025 h 89375"/>
              <a:gd name="connsiteX1" fmla="*/ 53991 w 162188"/>
              <a:gd name="connsiteY1" fmla="*/ 67125 h 89375"/>
              <a:gd name="connsiteX2" fmla="*/ 28591 w 162188"/>
              <a:gd name="connsiteY2" fmla="*/ 86175 h 89375"/>
              <a:gd name="connsiteX3" fmla="*/ 161941 w 162188"/>
              <a:gd name="connsiteY3" fmla="*/ 450 h 89375"/>
              <a:gd name="connsiteX4" fmla="*/ 60341 w 162188"/>
              <a:gd name="connsiteY4" fmla="*/ 51250 h 89375"/>
              <a:gd name="connsiteX5" fmla="*/ 16 w 162188"/>
              <a:gd name="connsiteY5" fmla="*/ 29025 h 89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2188" h="89375">
                <a:moveTo>
                  <a:pt x="16" y="29025"/>
                </a:moveTo>
                <a:cubicBezTo>
                  <a:pt x="-1042" y="31671"/>
                  <a:pt x="49228" y="57600"/>
                  <a:pt x="53991" y="67125"/>
                </a:cubicBezTo>
                <a:cubicBezTo>
                  <a:pt x="58754" y="76650"/>
                  <a:pt x="10600" y="97287"/>
                  <a:pt x="28591" y="86175"/>
                </a:cubicBezTo>
                <a:cubicBezTo>
                  <a:pt x="46582" y="75063"/>
                  <a:pt x="156649" y="6271"/>
                  <a:pt x="161941" y="450"/>
                </a:cubicBezTo>
                <a:cubicBezTo>
                  <a:pt x="167233" y="-5371"/>
                  <a:pt x="86270" y="47017"/>
                  <a:pt x="60341" y="51250"/>
                </a:cubicBezTo>
                <a:cubicBezTo>
                  <a:pt x="34412" y="55483"/>
                  <a:pt x="1074" y="26379"/>
                  <a:pt x="16" y="290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C0EEE7CF-F5E4-05BB-9A34-AAE805C98DE1}"/>
              </a:ext>
            </a:extLst>
          </p:cNvPr>
          <p:cNvSpPr/>
          <p:nvPr/>
        </p:nvSpPr>
        <p:spPr>
          <a:xfrm>
            <a:off x="6618076" y="6608935"/>
            <a:ext cx="208258" cy="751925"/>
          </a:xfrm>
          <a:custGeom>
            <a:avLst/>
            <a:gdLst>
              <a:gd name="connsiteX0" fmla="*/ 208237 w 208258"/>
              <a:gd name="connsiteY0" fmla="*/ 95 h 751925"/>
              <a:gd name="connsiteX1" fmla="*/ 126756 w 208258"/>
              <a:gd name="connsiteY1" fmla="*/ 326019 h 751925"/>
              <a:gd name="connsiteX2" fmla="*/ 176550 w 208258"/>
              <a:gd name="connsiteY2" fmla="*/ 235485 h 751925"/>
              <a:gd name="connsiteX3" fmla="*/ 31694 w 208258"/>
              <a:gd name="connsiteY3" fmla="*/ 593097 h 751925"/>
              <a:gd name="connsiteX4" fmla="*/ 58855 w 208258"/>
              <a:gd name="connsiteY4" fmla="*/ 488982 h 751925"/>
              <a:gd name="connsiteX5" fmla="*/ 7 w 208258"/>
              <a:gd name="connsiteY5" fmla="*/ 751532 h 751925"/>
              <a:gd name="connsiteX6" fmla="*/ 63381 w 208258"/>
              <a:gd name="connsiteY6" fmla="*/ 543303 h 751925"/>
              <a:gd name="connsiteX7" fmla="*/ 113175 w 208258"/>
              <a:gd name="connsiteY7" fmla="*/ 344126 h 751925"/>
              <a:gd name="connsiteX8" fmla="*/ 131282 w 208258"/>
              <a:gd name="connsiteY8" fmla="*/ 86103 h 751925"/>
              <a:gd name="connsiteX9" fmla="*/ 117702 w 208258"/>
              <a:gd name="connsiteY9" fmla="*/ 289806 h 751925"/>
              <a:gd name="connsiteX10" fmla="*/ 208237 w 208258"/>
              <a:gd name="connsiteY10" fmla="*/ 95 h 75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8258" h="751925">
                <a:moveTo>
                  <a:pt x="208237" y="95"/>
                </a:moveTo>
                <a:cubicBezTo>
                  <a:pt x="209746" y="6130"/>
                  <a:pt x="132037" y="286787"/>
                  <a:pt x="126756" y="326019"/>
                </a:cubicBezTo>
                <a:cubicBezTo>
                  <a:pt x="121475" y="365251"/>
                  <a:pt x="192394" y="190972"/>
                  <a:pt x="176550" y="235485"/>
                </a:cubicBezTo>
                <a:cubicBezTo>
                  <a:pt x="160706" y="279998"/>
                  <a:pt x="51310" y="550847"/>
                  <a:pt x="31694" y="593097"/>
                </a:cubicBezTo>
                <a:cubicBezTo>
                  <a:pt x="12078" y="635347"/>
                  <a:pt x="64136" y="462576"/>
                  <a:pt x="58855" y="488982"/>
                </a:cubicBezTo>
                <a:cubicBezTo>
                  <a:pt x="53574" y="515388"/>
                  <a:pt x="-747" y="742479"/>
                  <a:pt x="7" y="751532"/>
                </a:cubicBezTo>
                <a:cubicBezTo>
                  <a:pt x="761" y="760586"/>
                  <a:pt x="44520" y="611204"/>
                  <a:pt x="63381" y="543303"/>
                </a:cubicBezTo>
                <a:cubicBezTo>
                  <a:pt x="82242" y="475402"/>
                  <a:pt x="101858" y="420326"/>
                  <a:pt x="113175" y="344126"/>
                </a:cubicBezTo>
                <a:cubicBezTo>
                  <a:pt x="124492" y="267926"/>
                  <a:pt x="130527" y="95156"/>
                  <a:pt x="131282" y="86103"/>
                </a:cubicBezTo>
                <a:cubicBezTo>
                  <a:pt x="132036" y="77050"/>
                  <a:pt x="107139" y="302632"/>
                  <a:pt x="117702" y="289806"/>
                </a:cubicBezTo>
                <a:cubicBezTo>
                  <a:pt x="128264" y="276980"/>
                  <a:pt x="206728" y="-5940"/>
                  <a:pt x="208237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17A9D234-B6C1-09CA-8513-C2A85C621786}"/>
              </a:ext>
            </a:extLst>
          </p:cNvPr>
          <p:cNvSpPr/>
          <p:nvPr/>
        </p:nvSpPr>
        <p:spPr>
          <a:xfrm>
            <a:off x="6508333" y="6679832"/>
            <a:ext cx="132406" cy="1000006"/>
          </a:xfrm>
          <a:custGeom>
            <a:avLst/>
            <a:gdLst>
              <a:gd name="connsiteX0" fmla="*/ 132384 w 132406"/>
              <a:gd name="connsiteY0" fmla="*/ 1625 h 1000006"/>
              <a:gd name="connsiteX1" fmla="*/ 32796 w 132406"/>
              <a:gd name="connsiteY1" fmla="*/ 526726 h 1000006"/>
              <a:gd name="connsiteX2" fmla="*/ 55429 w 132406"/>
              <a:gd name="connsiteY2" fmla="*/ 445245 h 1000006"/>
              <a:gd name="connsiteX3" fmla="*/ 46376 w 132406"/>
              <a:gd name="connsiteY3" fmla="*/ 734956 h 1000006"/>
              <a:gd name="connsiteX4" fmla="*/ 55429 w 132406"/>
              <a:gd name="connsiteY4" fmla="*/ 626315 h 1000006"/>
              <a:gd name="connsiteX5" fmla="*/ 46376 w 132406"/>
              <a:gd name="connsiteY5" fmla="*/ 988453 h 1000006"/>
              <a:gd name="connsiteX6" fmla="*/ 50903 w 132406"/>
              <a:gd name="connsiteY6" fmla="*/ 866231 h 1000006"/>
              <a:gd name="connsiteX7" fmla="*/ 50903 w 132406"/>
              <a:gd name="connsiteY7" fmla="*/ 431665 h 1000006"/>
              <a:gd name="connsiteX8" fmla="*/ 46376 w 132406"/>
              <a:gd name="connsiteY8" fmla="*/ 381871 h 1000006"/>
              <a:gd name="connsiteX9" fmla="*/ 1109 w 132406"/>
              <a:gd name="connsiteY9" fmla="*/ 264176 h 1000006"/>
              <a:gd name="connsiteX10" fmla="*/ 14689 w 132406"/>
              <a:gd name="connsiteY10" fmla="*/ 323023 h 1000006"/>
              <a:gd name="connsiteX11" fmla="*/ 23742 w 132406"/>
              <a:gd name="connsiteY11" fmla="*/ 273229 h 1000006"/>
              <a:gd name="connsiteX12" fmla="*/ 32796 w 132406"/>
              <a:gd name="connsiteY12" fmla="*/ 119320 h 1000006"/>
              <a:gd name="connsiteX13" fmla="*/ 41849 w 132406"/>
              <a:gd name="connsiteY13" fmla="*/ 354711 h 1000006"/>
              <a:gd name="connsiteX14" fmla="*/ 132384 w 132406"/>
              <a:gd name="connsiteY14" fmla="*/ 1625 h 1000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2406" h="1000006">
                <a:moveTo>
                  <a:pt x="132384" y="1625"/>
                </a:moveTo>
                <a:cubicBezTo>
                  <a:pt x="130875" y="30294"/>
                  <a:pt x="45622" y="452789"/>
                  <a:pt x="32796" y="526726"/>
                </a:cubicBezTo>
                <a:cubicBezTo>
                  <a:pt x="19970" y="600663"/>
                  <a:pt x="53166" y="410540"/>
                  <a:pt x="55429" y="445245"/>
                </a:cubicBezTo>
                <a:cubicBezTo>
                  <a:pt x="57692" y="479950"/>
                  <a:pt x="46376" y="704778"/>
                  <a:pt x="46376" y="734956"/>
                </a:cubicBezTo>
                <a:cubicBezTo>
                  <a:pt x="46376" y="765134"/>
                  <a:pt x="55429" y="584066"/>
                  <a:pt x="55429" y="626315"/>
                </a:cubicBezTo>
                <a:cubicBezTo>
                  <a:pt x="55429" y="668564"/>
                  <a:pt x="47130" y="948467"/>
                  <a:pt x="46376" y="988453"/>
                </a:cubicBezTo>
                <a:cubicBezTo>
                  <a:pt x="45622" y="1028439"/>
                  <a:pt x="50148" y="959029"/>
                  <a:pt x="50903" y="866231"/>
                </a:cubicBezTo>
                <a:cubicBezTo>
                  <a:pt x="51657" y="773433"/>
                  <a:pt x="51657" y="512392"/>
                  <a:pt x="50903" y="431665"/>
                </a:cubicBezTo>
                <a:cubicBezTo>
                  <a:pt x="50149" y="350938"/>
                  <a:pt x="54675" y="409786"/>
                  <a:pt x="46376" y="381871"/>
                </a:cubicBezTo>
                <a:cubicBezTo>
                  <a:pt x="38077" y="353956"/>
                  <a:pt x="6390" y="273984"/>
                  <a:pt x="1109" y="264176"/>
                </a:cubicBezTo>
                <a:cubicBezTo>
                  <a:pt x="-4172" y="254368"/>
                  <a:pt x="10917" y="321514"/>
                  <a:pt x="14689" y="323023"/>
                </a:cubicBezTo>
                <a:cubicBezTo>
                  <a:pt x="18461" y="324532"/>
                  <a:pt x="20724" y="307179"/>
                  <a:pt x="23742" y="273229"/>
                </a:cubicBezTo>
                <a:cubicBezTo>
                  <a:pt x="26760" y="239279"/>
                  <a:pt x="29778" y="105740"/>
                  <a:pt x="32796" y="119320"/>
                </a:cubicBezTo>
                <a:cubicBezTo>
                  <a:pt x="35814" y="132900"/>
                  <a:pt x="23742" y="376590"/>
                  <a:pt x="41849" y="354711"/>
                </a:cubicBezTo>
                <a:cubicBezTo>
                  <a:pt x="59956" y="332832"/>
                  <a:pt x="133893" y="-27044"/>
                  <a:pt x="132384" y="16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839A7710-E38C-2969-A390-70F861FD3578}"/>
              </a:ext>
            </a:extLst>
          </p:cNvPr>
          <p:cNvSpPr/>
          <p:nvPr/>
        </p:nvSpPr>
        <p:spPr>
          <a:xfrm>
            <a:off x="6812549" y="6613548"/>
            <a:ext cx="203889" cy="242429"/>
          </a:xfrm>
          <a:custGeom>
            <a:avLst/>
            <a:gdLst>
              <a:gd name="connsiteX0" fmla="*/ 203887 w 203889"/>
              <a:gd name="connsiteY0" fmla="*/ 8 h 242429"/>
              <a:gd name="connsiteX1" fmla="*/ 13764 w 203889"/>
              <a:gd name="connsiteY1" fmla="*/ 226345 h 242429"/>
              <a:gd name="connsiteX2" fmla="*/ 40924 w 203889"/>
              <a:gd name="connsiteY2" fmla="*/ 172024 h 242429"/>
              <a:gd name="connsiteX3" fmla="*/ 9237 w 203889"/>
              <a:gd name="connsiteY3" fmla="*/ 235399 h 242429"/>
              <a:gd name="connsiteX4" fmla="*/ 203887 w 203889"/>
              <a:gd name="connsiteY4" fmla="*/ 8 h 242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889" h="242429">
                <a:moveTo>
                  <a:pt x="203887" y="8"/>
                </a:moveTo>
                <a:cubicBezTo>
                  <a:pt x="204642" y="-1501"/>
                  <a:pt x="40924" y="197676"/>
                  <a:pt x="13764" y="226345"/>
                </a:cubicBezTo>
                <a:cubicBezTo>
                  <a:pt x="-13396" y="255014"/>
                  <a:pt x="40924" y="172024"/>
                  <a:pt x="40924" y="172024"/>
                </a:cubicBezTo>
                <a:cubicBezTo>
                  <a:pt x="40169" y="173533"/>
                  <a:pt x="-23205" y="268595"/>
                  <a:pt x="9237" y="235399"/>
                </a:cubicBezTo>
                <a:cubicBezTo>
                  <a:pt x="41679" y="202203"/>
                  <a:pt x="203132" y="1517"/>
                  <a:pt x="203887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A8E18D35-360F-3F1A-A3CD-405166877F07}"/>
              </a:ext>
            </a:extLst>
          </p:cNvPr>
          <p:cNvSpPr/>
          <p:nvPr/>
        </p:nvSpPr>
        <p:spPr>
          <a:xfrm>
            <a:off x="6815980" y="6594353"/>
            <a:ext cx="300125" cy="612383"/>
          </a:xfrm>
          <a:custGeom>
            <a:avLst/>
            <a:gdLst>
              <a:gd name="connsiteX0" fmla="*/ 46547 w 300125"/>
              <a:gd name="connsiteY0" fmla="*/ 23730 h 612383"/>
              <a:gd name="connsiteX1" fmla="*/ 46547 w 300125"/>
              <a:gd name="connsiteY1" fmla="*/ 440190 h 612383"/>
              <a:gd name="connsiteX2" fmla="*/ 69180 w 300125"/>
              <a:gd name="connsiteY2" fmla="*/ 358708 h 612383"/>
              <a:gd name="connsiteX3" fmla="*/ 1279 w 300125"/>
              <a:gd name="connsiteY3" fmla="*/ 607679 h 612383"/>
              <a:gd name="connsiteX4" fmla="*/ 28440 w 300125"/>
              <a:gd name="connsiteY4" fmla="*/ 512617 h 612383"/>
              <a:gd name="connsiteX5" fmla="*/ 73707 w 300125"/>
              <a:gd name="connsiteY5" fmla="*/ 399449 h 612383"/>
              <a:gd name="connsiteX6" fmla="*/ 300044 w 300125"/>
              <a:gd name="connsiteY6" fmla="*/ 41837 h 612383"/>
              <a:gd name="connsiteX7" fmla="*/ 46547 w 300125"/>
              <a:gd name="connsiteY7" fmla="*/ 408502 h 612383"/>
              <a:gd name="connsiteX8" fmla="*/ 73707 w 300125"/>
              <a:gd name="connsiteY8" fmla="*/ 322495 h 612383"/>
              <a:gd name="connsiteX9" fmla="*/ 128028 w 300125"/>
              <a:gd name="connsiteY9" fmla="*/ 159532 h 612383"/>
              <a:gd name="connsiteX10" fmla="*/ 5806 w 300125"/>
              <a:gd name="connsiteY10" fmla="*/ 381342 h 612383"/>
              <a:gd name="connsiteX11" fmla="*/ 78234 w 300125"/>
              <a:gd name="connsiteY11" fmla="*/ 268174 h 612383"/>
              <a:gd name="connsiteX12" fmla="*/ 32967 w 300125"/>
              <a:gd name="connsiteY12" fmla="*/ 73524 h 612383"/>
              <a:gd name="connsiteX13" fmla="*/ 46547 w 300125"/>
              <a:gd name="connsiteY13" fmla="*/ 23730 h 612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0125" h="612383">
                <a:moveTo>
                  <a:pt x="46547" y="23730"/>
                </a:moveTo>
                <a:cubicBezTo>
                  <a:pt x="48810" y="84841"/>
                  <a:pt x="42775" y="384360"/>
                  <a:pt x="46547" y="440190"/>
                </a:cubicBezTo>
                <a:cubicBezTo>
                  <a:pt x="50319" y="496020"/>
                  <a:pt x="76725" y="330793"/>
                  <a:pt x="69180" y="358708"/>
                </a:cubicBezTo>
                <a:cubicBezTo>
                  <a:pt x="61635" y="386623"/>
                  <a:pt x="8069" y="582028"/>
                  <a:pt x="1279" y="607679"/>
                </a:cubicBezTo>
                <a:cubicBezTo>
                  <a:pt x="-5511" y="633330"/>
                  <a:pt x="16369" y="547322"/>
                  <a:pt x="28440" y="512617"/>
                </a:cubicBezTo>
                <a:cubicBezTo>
                  <a:pt x="40511" y="477912"/>
                  <a:pt x="28440" y="477912"/>
                  <a:pt x="73707" y="399449"/>
                </a:cubicBezTo>
                <a:cubicBezTo>
                  <a:pt x="118974" y="320986"/>
                  <a:pt x="304571" y="40328"/>
                  <a:pt x="300044" y="41837"/>
                </a:cubicBezTo>
                <a:cubicBezTo>
                  <a:pt x="295517" y="43346"/>
                  <a:pt x="84270" y="361726"/>
                  <a:pt x="46547" y="408502"/>
                </a:cubicBezTo>
                <a:cubicBezTo>
                  <a:pt x="8824" y="455278"/>
                  <a:pt x="60127" y="363990"/>
                  <a:pt x="73707" y="322495"/>
                </a:cubicBezTo>
                <a:cubicBezTo>
                  <a:pt x="87287" y="281000"/>
                  <a:pt x="139345" y="149724"/>
                  <a:pt x="128028" y="159532"/>
                </a:cubicBezTo>
                <a:cubicBezTo>
                  <a:pt x="116711" y="169340"/>
                  <a:pt x="14105" y="363235"/>
                  <a:pt x="5806" y="381342"/>
                </a:cubicBezTo>
                <a:cubicBezTo>
                  <a:pt x="-2493" y="399449"/>
                  <a:pt x="73707" y="319477"/>
                  <a:pt x="78234" y="268174"/>
                </a:cubicBezTo>
                <a:cubicBezTo>
                  <a:pt x="82761" y="216871"/>
                  <a:pt x="41266" y="112756"/>
                  <a:pt x="32967" y="73524"/>
                </a:cubicBezTo>
                <a:cubicBezTo>
                  <a:pt x="24668" y="34292"/>
                  <a:pt x="44284" y="-37381"/>
                  <a:pt x="46547" y="237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740A7808-353D-220F-5623-07BC5CCDB2A5}"/>
              </a:ext>
            </a:extLst>
          </p:cNvPr>
          <p:cNvSpPr/>
          <p:nvPr/>
        </p:nvSpPr>
        <p:spPr>
          <a:xfrm>
            <a:off x="6396268" y="6595308"/>
            <a:ext cx="230881" cy="238235"/>
          </a:xfrm>
          <a:custGeom>
            <a:avLst/>
            <a:gdLst>
              <a:gd name="connsiteX0" fmla="*/ 5 w 230881"/>
              <a:gd name="connsiteY0" fmla="*/ 36355 h 238235"/>
              <a:gd name="connsiteX1" fmla="*/ 81486 w 230881"/>
              <a:gd name="connsiteY1" fmla="*/ 122363 h 238235"/>
              <a:gd name="connsiteX2" fmla="*/ 58853 w 230881"/>
              <a:gd name="connsiteY2" fmla="*/ 235532 h 238235"/>
              <a:gd name="connsiteX3" fmla="*/ 230869 w 230881"/>
              <a:gd name="connsiteY3" fmla="*/ 142 h 238235"/>
              <a:gd name="connsiteX4" fmla="*/ 67906 w 230881"/>
              <a:gd name="connsiteY4" fmla="*/ 199318 h 238235"/>
              <a:gd name="connsiteX5" fmla="*/ 76960 w 230881"/>
              <a:gd name="connsiteY5" fmla="*/ 108783 h 238235"/>
              <a:gd name="connsiteX6" fmla="*/ 5 w 230881"/>
              <a:gd name="connsiteY6" fmla="*/ 36355 h 238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881" h="238235">
                <a:moveTo>
                  <a:pt x="5" y="36355"/>
                </a:moveTo>
                <a:cubicBezTo>
                  <a:pt x="759" y="38618"/>
                  <a:pt x="71678" y="89167"/>
                  <a:pt x="81486" y="122363"/>
                </a:cubicBezTo>
                <a:cubicBezTo>
                  <a:pt x="91294" y="155559"/>
                  <a:pt x="33956" y="255902"/>
                  <a:pt x="58853" y="235532"/>
                </a:cubicBezTo>
                <a:cubicBezTo>
                  <a:pt x="83750" y="215162"/>
                  <a:pt x="229360" y="6178"/>
                  <a:pt x="230869" y="142"/>
                </a:cubicBezTo>
                <a:cubicBezTo>
                  <a:pt x="232378" y="-5894"/>
                  <a:pt x="93557" y="181211"/>
                  <a:pt x="67906" y="199318"/>
                </a:cubicBezTo>
                <a:cubicBezTo>
                  <a:pt x="42255" y="217425"/>
                  <a:pt x="83750" y="132926"/>
                  <a:pt x="76960" y="108783"/>
                </a:cubicBezTo>
                <a:cubicBezTo>
                  <a:pt x="70170" y="84640"/>
                  <a:pt x="-749" y="34092"/>
                  <a:pt x="5" y="363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791B1322-DE8D-FC54-0C24-A2979E303DA5}"/>
              </a:ext>
            </a:extLst>
          </p:cNvPr>
          <p:cNvSpPr/>
          <p:nvPr/>
        </p:nvSpPr>
        <p:spPr>
          <a:xfrm>
            <a:off x="5789690" y="6544995"/>
            <a:ext cx="643395" cy="173192"/>
          </a:xfrm>
          <a:custGeom>
            <a:avLst/>
            <a:gdLst>
              <a:gd name="connsiteX0" fmla="*/ 1 w 643395"/>
              <a:gd name="connsiteY0" fmla="*/ 41401 h 173192"/>
              <a:gd name="connsiteX1" fmla="*/ 344033 w 643395"/>
              <a:gd name="connsiteY1" fmla="*/ 100249 h 173192"/>
              <a:gd name="connsiteX2" fmla="*/ 185597 w 643395"/>
              <a:gd name="connsiteY2" fmla="*/ 660 h 173192"/>
              <a:gd name="connsiteX3" fmla="*/ 497942 w 643395"/>
              <a:gd name="connsiteY3" fmla="*/ 159096 h 173192"/>
              <a:gd name="connsiteX4" fmla="*/ 479835 w 643395"/>
              <a:gd name="connsiteY4" fmla="*/ 109302 h 173192"/>
              <a:gd name="connsiteX5" fmla="*/ 642797 w 643395"/>
              <a:gd name="connsiteY5" fmla="*/ 172676 h 173192"/>
              <a:gd name="connsiteX6" fmla="*/ 538682 w 643395"/>
              <a:gd name="connsiteY6" fmla="*/ 140989 h 173192"/>
              <a:gd name="connsiteX7" fmla="*/ 199177 w 643395"/>
              <a:gd name="connsiteY7" fmla="*/ 36874 h 173192"/>
              <a:gd name="connsiteX8" fmla="*/ 348560 w 643395"/>
              <a:gd name="connsiteY8" fmla="*/ 109302 h 173192"/>
              <a:gd name="connsiteX9" fmla="*/ 1 w 643395"/>
              <a:gd name="connsiteY9" fmla="*/ 41401 h 17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3395" h="173192">
                <a:moveTo>
                  <a:pt x="1" y="41401"/>
                </a:moveTo>
                <a:cubicBezTo>
                  <a:pt x="-754" y="39892"/>
                  <a:pt x="313100" y="107039"/>
                  <a:pt x="344033" y="100249"/>
                </a:cubicBezTo>
                <a:cubicBezTo>
                  <a:pt x="374966" y="93459"/>
                  <a:pt x="159945" y="-9148"/>
                  <a:pt x="185597" y="660"/>
                </a:cubicBezTo>
                <a:cubicBezTo>
                  <a:pt x="211249" y="10468"/>
                  <a:pt x="448902" y="140989"/>
                  <a:pt x="497942" y="159096"/>
                </a:cubicBezTo>
                <a:cubicBezTo>
                  <a:pt x="546982" y="177203"/>
                  <a:pt x="455692" y="107039"/>
                  <a:pt x="479835" y="109302"/>
                </a:cubicBezTo>
                <a:cubicBezTo>
                  <a:pt x="503978" y="111565"/>
                  <a:pt x="632989" y="167395"/>
                  <a:pt x="642797" y="172676"/>
                </a:cubicBezTo>
                <a:cubicBezTo>
                  <a:pt x="652605" y="177957"/>
                  <a:pt x="538682" y="140989"/>
                  <a:pt x="538682" y="140989"/>
                </a:cubicBezTo>
                <a:cubicBezTo>
                  <a:pt x="464745" y="118355"/>
                  <a:pt x="230864" y="42155"/>
                  <a:pt x="199177" y="36874"/>
                </a:cubicBezTo>
                <a:cubicBezTo>
                  <a:pt x="167490" y="31593"/>
                  <a:pt x="379492" y="107793"/>
                  <a:pt x="348560" y="109302"/>
                </a:cubicBezTo>
                <a:cubicBezTo>
                  <a:pt x="317628" y="110811"/>
                  <a:pt x="756" y="42910"/>
                  <a:pt x="1" y="414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EB4FCBA5-DF17-980D-0113-A1394D1E807D}"/>
              </a:ext>
            </a:extLst>
          </p:cNvPr>
          <p:cNvSpPr/>
          <p:nvPr/>
        </p:nvSpPr>
        <p:spPr>
          <a:xfrm>
            <a:off x="6977857" y="6469852"/>
            <a:ext cx="300871" cy="472623"/>
          </a:xfrm>
          <a:custGeom>
            <a:avLst/>
            <a:gdLst>
              <a:gd name="connsiteX0" fmla="*/ 296602 w 300871"/>
              <a:gd name="connsiteY0" fmla="*/ 7902 h 472623"/>
              <a:gd name="connsiteX1" fmla="*/ 2365 w 300871"/>
              <a:gd name="connsiteY1" fmla="*/ 469629 h 472623"/>
              <a:gd name="connsiteX2" fmla="*/ 165327 w 300871"/>
              <a:gd name="connsiteY2" fmla="*/ 198025 h 472623"/>
              <a:gd name="connsiteX3" fmla="*/ 296602 w 300871"/>
              <a:gd name="connsiteY3" fmla="*/ 7902 h 472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0871" h="472623">
                <a:moveTo>
                  <a:pt x="296602" y="7902"/>
                </a:moveTo>
                <a:cubicBezTo>
                  <a:pt x="269442" y="53169"/>
                  <a:pt x="24244" y="437942"/>
                  <a:pt x="2365" y="469629"/>
                </a:cubicBezTo>
                <a:cubicBezTo>
                  <a:pt x="-19514" y="501316"/>
                  <a:pt x="116288" y="272716"/>
                  <a:pt x="165327" y="198025"/>
                </a:cubicBezTo>
                <a:cubicBezTo>
                  <a:pt x="214366" y="123334"/>
                  <a:pt x="323762" y="-37365"/>
                  <a:pt x="296602" y="79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F8451C5D-5E4D-A3AD-4E0D-30EC15971AED}"/>
              </a:ext>
            </a:extLst>
          </p:cNvPr>
          <p:cNvSpPr/>
          <p:nvPr/>
        </p:nvSpPr>
        <p:spPr>
          <a:xfrm>
            <a:off x="7249312" y="6435976"/>
            <a:ext cx="284184" cy="190113"/>
          </a:xfrm>
          <a:custGeom>
            <a:avLst/>
            <a:gdLst>
              <a:gd name="connsiteX0" fmla="*/ 283171 w 284184"/>
              <a:gd name="connsiteY0" fmla="*/ 1038 h 190113"/>
              <a:gd name="connsiteX1" fmla="*/ 7040 w 284184"/>
              <a:gd name="connsiteY1" fmla="*/ 186634 h 190113"/>
              <a:gd name="connsiteX2" fmla="*/ 97575 w 284184"/>
              <a:gd name="connsiteY2" fmla="*/ 114206 h 190113"/>
              <a:gd name="connsiteX3" fmla="*/ 283171 w 284184"/>
              <a:gd name="connsiteY3" fmla="*/ 1038 h 19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4184" h="190113">
                <a:moveTo>
                  <a:pt x="283171" y="1038"/>
                </a:moveTo>
                <a:cubicBezTo>
                  <a:pt x="268082" y="13109"/>
                  <a:pt x="37973" y="167773"/>
                  <a:pt x="7040" y="186634"/>
                </a:cubicBezTo>
                <a:cubicBezTo>
                  <a:pt x="-23893" y="205495"/>
                  <a:pt x="54571" y="142875"/>
                  <a:pt x="97575" y="114206"/>
                </a:cubicBezTo>
                <a:cubicBezTo>
                  <a:pt x="140579" y="85537"/>
                  <a:pt x="298260" y="-11033"/>
                  <a:pt x="283171" y="10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4C8BB182-E854-7E10-15D2-F533D3C0B68A}"/>
              </a:ext>
            </a:extLst>
          </p:cNvPr>
          <p:cNvSpPr/>
          <p:nvPr/>
        </p:nvSpPr>
        <p:spPr>
          <a:xfrm>
            <a:off x="2326630" y="6492087"/>
            <a:ext cx="521853" cy="377574"/>
          </a:xfrm>
          <a:custGeom>
            <a:avLst/>
            <a:gdLst>
              <a:gd name="connsiteX0" fmla="*/ 645 w 521853"/>
              <a:gd name="connsiteY0" fmla="*/ 788 h 377574"/>
              <a:gd name="connsiteX1" fmla="*/ 302270 w 521853"/>
              <a:gd name="connsiteY1" fmla="*/ 108738 h 377574"/>
              <a:gd name="connsiteX2" fmla="*/ 292745 w 521853"/>
              <a:gd name="connsiteY2" fmla="*/ 105563 h 377574"/>
              <a:gd name="connsiteX3" fmla="*/ 457845 w 521853"/>
              <a:gd name="connsiteY3" fmla="*/ 264313 h 377574"/>
              <a:gd name="connsiteX4" fmla="*/ 448320 w 521853"/>
              <a:gd name="connsiteY4" fmla="*/ 232563 h 377574"/>
              <a:gd name="connsiteX5" fmla="*/ 514995 w 521853"/>
              <a:gd name="connsiteY5" fmla="*/ 375438 h 377574"/>
              <a:gd name="connsiteX6" fmla="*/ 492770 w 521853"/>
              <a:gd name="connsiteY6" fmla="*/ 302413 h 377574"/>
              <a:gd name="connsiteX7" fmla="*/ 276870 w 521853"/>
              <a:gd name="connsiteY7" fmla="*/ 92863 h 377574"/>
              <a:gd name="connsiteX8" fmla="*/ 168920 w 521853"/>
              <a:gd name="connsiteY8" fmla="*/ 29363 h 377574"/>
              <a:gd name="connsiteX9" fmla="*/ 219720 w 521853"/>
              <a:gd name="connsiteY9" fmla="*/ 57938 h 377574"/>
              <a:gd name="connsiteX10" fmla="*/ 645 w 521853"/>
              <a:gd name="connsiteY10" fmla="*/ 788 h 377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1853" h="377574">
                <a:moveTo>
                  <a:pt x="645" y="788"/>
                </a:moveTo>
                <a:cubicBezTo>
                  <a:pt x="14403" y="9255"/>
                  <a:pt x="302270" y="108738"/>
                  <a:pt x="302270" y="108738"/>
                </a:cubicBezTo>
                <a:cubicBezTo>
                  <a:pt x="350953" y="126200"/>
                  <a:pt x="266816" y="79634"/>
                  <a:pt x="292745" y="105563"/>
                </a:cubicBezTo>
                <a:cubicBezTo>
                  <a:pt x="318674" y="131492"/>
                  <a:pt x="431916" y="243146"/>
                  <a:pt x="457845" y="264313"/>
                </a:cubicBezTo>
                <a:cubicBezTo>
                  <a:pt x="483774" y="285480"/>
                  <a:pt x="438795" y="214042"/>
                  <a:pt x="448320" y="232563"/>
                </a:cubicBezTo>
                <a:cubicBezTo>
                  <a:pt x="457845" y="251084"/>
                  <a:pt x="507587" y="363796"/>
                  <a:pt x="514995" y="375438"/>
                </a:cubicBezTo>
                <a:cubicBezTo>
                  <a:pt x="522403" y="387080"/>
                  <a:pt x="532457" y="349509"/>
                  <a:pt x="492770" y="302413"/>
                </a:cubicBezTo>
                <a:cubicBezTo>
                  <a:pt x="453083" y="255317"/>
                  <a:pt x="330845" y="138371"/>
                  <a:pt x="276870" y="92863"/>
                </a:cubicBezTo>
                <a:cubicBezTo>
                  <a:pt x="222895" y="47355"/>
                  <a:pt x="178445" y="35184"/>
                  <a:pt x="168920" y="29363"/>
                </a:cubicBezTo>
                <a:cubicBezTo>
                  <a:pt x="159395" y="23542"/>
                  <a:pt x="241945" y="61113"/>
                  <a:pt x="219720" y="57938"/>
                </a:cubicBezTo>
                <a:cubicBezTo>
                  <a:pt x="197495" y="54763"/>
                  <a:pt x="-13113" y="-7679"/>
                  <a:pt x="645" y="7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0575BDAA-3F1D-9739-3A66-1D7F865F8FCB}"/>
              </a:ext>
            </a:extLst>
          </p:cNvPr>
          <p:cNvSpPr/>
          <p:nvPr/>
        </p:nvSpPr>
        <p:spPr>
          <a:xfrm>
            <a:off x="2025550" y="6432959"/>
            <a:ext cx="470014" cy="244134"/>
          </a:xfrm>
          <a:custGeom>
            <a:avLst/>
            <a:gdLst>
              <a:gd name="connsiteX0" fmla="*/ 466825 w 470014"/>
              <a:gd name="connsiteY0" fmla="*/ 53566 h 244134"/>
              <a:gd name="connsiteX1" fmla="*/ 139800 w 470014"/>
              <a:gd name="connsiteY1" fmla="*/ 44041 h 244134"/>
              <a:gd name="connsiteX2" fmla="*/ 212825 w 470014"/>
              <a:gd name="connsiteY2" fmla="*/ 50391 h 244134"/>
              <a:gd name="connsiteX3" fmla="*/ 104875 w 470014"/>
              <a:gd name="connsiteY3" fmla="*/ 139291 h 244134"/>
              <a:gd name="connsiteX4" fmla="*/ 100 w 470014"/>
              <a:gd name="connsiteY4" fmla="*/ 244066 h 244134"/>
              <a:gd name="connsiteX5" fmla="*/ 123925 w 470014"/>
              <a:gd name="connsiteY5" fmla="*/ 123416 h 244134"/>
              <a:gd name="connsiteX6" fmla="*/ 260450 w 470014"/>
              <a:gd name="connsiteY6" fmla="*/ 2766 h 244134"/>
              <a:gd name="connsiteX7" fmla="*/ 241400 w 470014"/>
              <a:gd name="connsiteY7" fmla="*/ 37691 h 244134"/>
              <a:gd name="connsiteX8" fmla="*/ 304900 w 470014"/>
              <a:gd name="connsiteY8" fmla="*/ 24991 h 244134"/>
              <a:gd name="connsiteX9" fmla="*/ 466825 w 470014"/>
              <a:gd name="connsiteY9" fmla="*/ 53566 h 244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0014" h="244134">
                <a:moveTo>
                  <a:pt x="466825" y="53566"/>
                </a:moveTo>
                <a:cubicBezTo>
                  <a:pt x="439308" y="56741"/>
                  <a:pt x="182133" y="44570"/>
                  <a:pt x="139800" y="44041"/>
                </a:cubicBezTo>
                <a:cubicBezTo>
                  <a:pt x="97467" y="43512"/>
                  <a:pt x="218646" y="34516"/>
                  <a:pt x="212825" y="50391"/>
                </a:cubicBezTo>
                <a:cubicBezTo>
                  <a:pt x="207004" y="66266"/>
                  <a:pt x="140329" y="107012"/>
                  <a:pt x="104875" y="139291"/>
                </a:cubicBezTo>
                <a:cubicBezTo>
                  <a:pt x="69421" y="171570"/>
                  <a:pt x="-3075" y="246712"/>
                  <a:pt x="100" y="244066"/>
                </a:cubicBezTo>
                <a:cubicBezTo>
                  <a:pt x="3275" y="241420"/>
                  <a:pt x="80533" y="163633"/>
                  <a:pt x="123925" y="123416"/>
                </a:cubicBezTo>
                <a:cubicBezTo>
                  <a:pt x="167317" y="83199"/>
                  <a:pt x="240871" y="17053"/>
                  <a:pt x="260450" y="2766"/>
                </a:cubicBezTo>
                <a:cubicBezTo>
                  <a:pt x="280029" y="-11521"/>
                  <a:pt x="233992" y="33987"/>
                  <a:pt x="241400" y="37691"/>
                </a:cubicBezTo>
                <a:cubicBezTo>
                  <a:pt x="248808" y="41395"/>
                  <a:pt x="274209" y="20229"/>
                  <a:pt x="304900" y="24991"/>
                </a:cubicBezTo>
                <a:cubicBezTo>
                  <a:pt x="335591" y="29753"/>
                  <a:pt x="494342" y="50391"/>
                  <a:pt x="466825" y="535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B19F2050-2139-5D7F-318F-07603762AB48}"/>
              </a:ext>
            </a:extLst>
          </p:cNvPr>
          <p:cNvSpPr/>
          <p:nvPr/>
        </p:nvSpPr>
        <p:spPr>
          <a:xfrm>
            <a:off x="1953941" y="6361737"/>
            <a:ext cx="356114" cy="456369"/>
          </a:xfrm>
          <a:custGeom>
            <a:avLst/>
            <a:gdLst>
              <a:gd name="connsiteX0" fmla="*/ 335234 w 356114"/>
              <a:gd name="connsiteY0" fmla="*/ 16838 h 456369"/>
              <a:gd name="connsiteX1" fmla="*/ 17734 w 356114"/>
              <a:gd name="connsiteY1" fmla="*/ 372438 h 456369"/>
              <a:gd name="connsiteX2" fmla="*/ 36784 w 356114"/>
              <a:gd name="connsiteY2" fmla="*/ 356563 h 456369"/>
              <a:gd name="connsiteX3" fmla="*/ 5034 w 356114"/>
              <a:gd name="connsiteY3" fmla="*/ 451813 h 456369"/>
              <a:gd name="connsiteX4" fmla="*/ 147909 w 356114"/>
              <a:gd name="connsiteY4" fmla="*/ 188288 h 456369"/>
              <a:gd name="connsiteX5" fmla="*/ 128859 w 356114"/>
              <a:gd name="connsiteY5" fmla="*/ 229563 h 456369"/>
              <a:gd name="connsiteX6" fmla="*/ 303484 w 356114"/>
              <a:gd name="connsiteY6" fmla="*/ 73988 h 456369"/>
              <a:gd name="connsiteX7" fmla="*/ 335234 w 356114"/>
              <a:gd name="connsiteY7" fmla="*/ 16838 h 456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6114" h="456369">
                <a:moveTo>
                  <a:pt x="335234" y="16838"/>
                </a:moveTo>
                <a:cubicBezTo>
                  <a:pt x="287609" y="66580"/>
                  <a:pt x="17734" y="372438"/>
                  <a:pt x="17734" y="372438"/>
                </a:cubicBezTo>
                <a:cubicBezTo>
                  <a:pt x="-32008" y="429059"/>
                  <a:pt x="38901" y="343334"/>
                  <a:pt x="36784" y="356563"/>
                </a:cubicBezTo>
                <a:cubicBezTo>
                  <a:pt x="34667" y="369792"/>
                  <a:pt x="-13487" y="479859"/>
                  <a:pt x="5034" y="451813"/>
                </a:cubicBezTo>
                <a:cubicBezTo>
                  <a:pt x="23555" y="423767"/>
                  <a:pt x="127271" y="225330"/>
                  <a:pt x="147909" y="188288"/>
                </a:cubicBezTo>
                <a:cubicBezTo>
                  <a:pt x="168547" y="151246"/>
                  <a:pt x="102930" y="248613"/>
                  <a:pt x="128859" y="229563"/>
                </a:cubicBezTo>
                <a:cubicBezTo>
                  <a:pt x="154788" y="210513"/>
                  <a:pt x="268030" y="107855"/>
                  <a:pt x="303484" y="73988"/>
                </a:cubicBezTo>
                <a:cubicBezTo>
                  <a:pt x="338938" y="40121"/>
                  <a:pt x="382859" y="-32904"/>
                  <a:pt x="335234" y="168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A926608C-1666-207D-EBC9-8E77580581FE}"/>
              </a:ext>
            </a:extLst>
          </p:cNvPr>
          <p:cNvSpPr/>
          <p:nvPr/>
        </p:nvSpPr>
        <p:spPr>
          <a:xfrm>
            <a:off x="1979537" y="6597559"/>
            <a:ext cx="118909" cy="812891"/>
          </a:xfrm>
          <a:custGeom>
            <a:avLst/>
            <a:gdLst>
              <a:gd name="connsiteX0" fmla="*/ 84213 w 118909"/>
              <a:gd name="connsiteY0" fmla="*/ 91 h 812891"/>
              <a:gd name="connsiteX1" fmla="*/ 11188 w 118909"/>
              <a:gd name="connsiteY1" fmla="*/ 276316 h 812891"/>
              <a:gd name="connsiteX2" fmla="*/ 46113 w 118909"/>
              <a:gd name="connsiteY2" fmla="*/ 463641 h 812891"/>
              <a:gd name="connsiteX3" fmla="*/ 39763 w 118909"/>
              <a:gd name="connsiteY3" fmla="*/ 425541 h 812891"/>
              <a:gd name="connsiteX4" fmla="*/ 115963 w 118909"/>
              <a:gd name="connsiteY4" fmla="*/ 752566 h 812891"/>
              <a:gd name="connsiteX5" fmla="*/ 103263 w 118909"/>
              <a:gd name="connsiteY5" fmla="*/ 689066 h 812891"/>
              <a:gd name="connsiteX6" fmla="*/ 103263 w 118909"/>
              <a:gd name="connsiteY6" fmla="*/ 812891 h 812891"/>
              <a:gd name="connsiteX7" fmla="*/ 103263 w 118909"/>
              <a:gd name="connsiteY7" fmla="*/ 673191 h 812891"/>
              <a:gd name="connsiteX8" fmla="*/ 58813 w 118909"/>
              <a:gd name="connsiteY8" fmla="*/ 457291 h 812891"/>
              <a:gd name="connsiteX9" fmla="*/ 39763 w 118909"/>
              <a:gd name="connsiteY9" fmla="*/ 285841 h 812891"/>
              <a:gd name="connsiteX10" fmla="*/ 100088 w 118909"/>
              <a:gd name="connsiteY10" fmla="*/ 98516 h 812891"/>
              <a:gd name="connsiteX11" fmla="*/ 4838 w 118909"/>
              <a:gd name="connsiteY11" fmla="*/ 393791 h 812891"/>
              <a:gd name="connsiteX12" fmla="*/ 14363 w 118909"/>
              <a:gd name="connsiteY12" fmla="*/ 336641 h 812891"/>
              <a:gd name="connsiteX13" fmla="*/ 17538 w 118909"/>
              <a:gd name="connsiteY13" fmla="*/ 174716 h 812891"/>
              <a:gd name="connsiteX14" fmla="*/ 4838 w 118909"/>
              <a:gd name="connsiteY14" fmla="*/ 244566 h 812891"/>
              <a:gd name="connsiteX15" fmla="*/ 84213 w 118909"/>
              <a:gd name="connsiteY15" fmla="*/ 91 h 812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8909" h="812891">
                <a:moveTo>
                  <a:pt x="84213" y="91"/>
                </a:moveTo>
                <a:cubicBezTo>
                  <a:pt x="85271" y="5382"/>
                  <a:pt x="17538" y="199058"/>
                  <a:pt x="11188" y="276316"/>
                </a:cubicBezTo>
                <a:cubicBezTo>
                  <a:pt x="4838" y="353574"/>
                  <a:pt x="41351" y="438770"/>
                  <a:pt x="46113" y="463641"/>
                </a:cubicBezTo>
                <a:cubicBezTo>
                  <a:pt x="50875" y="488512"/>
                  <a:pt x="28121" y="377387"/>
                  <a:pt x="39763" y="425541"/>
                </a:cubicBezTo>
                <a:cubicBezTo>
                  <a:pt x="51405" y="473695"/>
                  <a:pt x="105380" y="708645"/>
                  <a:pt x="115963" y="752566"/>
                </a:cubicBezTo>
                <a:cubicBezTo>
                  <a:pt x="126546" y="796487"/>
                  <a:pt x="105380" y="679012"/>
                  <a:pt x="103263" y="689066"/>
                </a:cubicBezTo>
                <a:cubicBezTo>
                  <a:pt x="101146" y="699120"/>
                  <a:pt x="103263" y="812891"/>
                  <a:pt x="103263" y="812891"/>
                </a:cubicBezTo>
                <a:cubicBezTo>
                  <a:pt x="103263" y="810245"/>
                  <a:pt x="110671" y="732458"/>
                  <a:pt x="103263" y="673191"/>
                </a:cubicBezTo>
                <a:cubicBezTo>
                  <a:pt x="95855" y="613924"/>
                  <a:pt x="69396" y="521849"/>
                  <a:pt x="58813" y="457291"/>
                </a:cubicBezTo>
                <a:cubicBezTo>
                  <a:pt x="48230" y="392733"/>
                  <a:pt x="32884" y="345637"/>
                  <a:pt x="39763" y="285841"/>
                </a:cubicBezTo>
                <a:cubicBezTo>
                  <a:pt x="46642" y="226045"/>
                  <a:pt x="100088" y="98516"/>
                  <a:pt x="100088" y="98516"/>
                </a:cubicBezTo>
                <a:cubicBezTo>
                  <a:pt x="94267" y="116508"/>
                  <a:pt x="19125" y="354104"/>
                  <a:pt x="4838" y="393791"/>
                </a:cubicBezTo>
                <a:cubicBezTo>
                  <a:pt x="-9449" y="433478"/>
                  <a:pt x="12246" y="373153"/>
                  <a:pt x="14363" y="336641"/>
                </a:cubicBezTo>
                <a:cubicBezTo>
                  <a:pt x="16480" y="300129"/>
                  <a:pt x="19125" y="190062"/>
                  <a:pt x="17538" y="174716"/>
                </a:cubicBezTo>
                <a:cubicBezTo>
                  <a:pt x="15950" y="159370"/>
                  <a:pt x="-4158" y="268908"/>
                  <a:pt x="4838" y="244566"/>
                </a:cubicBezTo>
                <a:cubicBezTo>
                  <a:pt x="13834" y="220224"/>
                  <a:pt x="83155" y="-5200"/>
                  <a:pt x="84213" y="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1A10A944-B852-1237-3AD1-1ED3D717C050}"/>
              </a:ext>
            </a:extLst>
          </p:cNvPr>
          <p:cNvSpPr/>
          <p:nvPr/>
        </p:nvSpPr>
        <p:spPr>
          <a:xfrm>
            <a:off x="1932753" y="6705353"/>
            <a:ext cx="149980" cy="655608"/>
          </a:xfrm>
          <a:custGeom>
            <a:avLst/>
            <a:gdLst>
              <a:gd name="connsiteX0" fmla="*/ 64322 w 149980"/>
              <a:gd name="connsiteY0" fmla="*/ 247 h 655608"/>
              <a:gd name="connsiteX1" fmla="*/ 48447 w 149980"/>
              <a:gd name="connsiteY1" fmla="*/ 203447 h 655608"/>
              <a:gd name="connsiteX2" fmla="*/ 86547 w 149980"/>
              <a:gd name="connsiteY2" fmla="*/ 400297 h 655608"/>
              <a:gd name="connsiteX3" fmla="*/ 77022 w 149980"/>
              <a:gd name="connsiteY3" fmla="*/ 378072 h 655608"/>
              <a:gd name="connsiteX4" fmla="*/ 143697 w 149980"/>
              <a:gd name="connsiteY4" fmla="*/ 644772 h 655608"/>
              <a:gd name="connsiteX5" fmla="*/ 130997 w 149980"/>
              <a:gd name="connsiteY5" fmla="*/ 568572 h 655608"/>
              <a:gd name="connsiteX6" fmla="*/ 822 w 149980"/>
              <a:gd name="connsiteY6" fmla="*/ 247897 h 655608"/>
              <a:gd name="connsiteX7" fmla="*/ 73847 w 149980"/>
              <a:gd name="connsiteY7" fmla="*/ 365372 h 655608"/>
              <a:gd name="connsiteX8" fmla="*/ 38922 w 149980"/>
              <a:gd name="connsiteY8" fmla="*/ 165347 h 655608"/>
              <a:gd name="connsiteX9" fmla="*/ 64322 w 149980"/>
              <a:gd name="connsiteY9" fmla="*/ 247 h 655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9980" h="655608">
                <a:moveTo>
                  <a:pt x="64322" y="247"/>
                </a:moveTo>
                <a:cubicBezTo>
                  <a:pt x="65910" y="6597"/>
                  <a:pt x="44743" y="136772"/>
                  <a:pt x="48447" y="203447"/>
                </a:cubicBezTo>
                <a:cubicBezTo>
                  <a:pt x="52151" y="270122"/>
                  <a:pt x="81785" y="371193"/>
                  <a:pt x="86547" y="400297"/>
                </a:cubicBezTo>
                <a:cubicBezTo>
                  <a:pt x="91309" y="429401"/>
                  <a:pt x="67497" y="337326"/>
                  <a:pt x="77022" y="378072"/>
                </a:cubicBezTo>
                <a:cubicBezTo>
                  <a:pt x="86547" y="418818"/>
                  <a:pt x="134701" y="613022"/>
                  <a:pt x="143697" y="644772"/>
                </a:cubicBezTo>
                <a:cubicBezTo>
                  <a:pt x="152693" y="676522"/>
                  <a:pt x="154809" y="634718"/>
                  <a:pt x="130997" y="568572"/>
                </a:cubicBezTo>
                <a:cubicBezTo>
                  <a:pt x="107185" y="502426"/>
                  <a:pt x="10347" y="281764"/>
                  <a:pt x="822" y="247897"/>
                </a:cubicBezTo>
                <a:cubicBezTo>
                  <a:pt x="-8703" y="214030"/>
                  <a:pt x="67497" y="379130"/>
                  <a:pt x="73847" y="365372"/>
                </a:cubicBezTo>
                <a:cubicBezTo>
                  <a:pt x="80197" y="351614"/>
                  <a:pt x="39980" y="219322"/>
                  <a:pt x="38922" y="165347"/>
                </a:cubicBezTo>
                <a:cubicBezTo>
                  <a:pt x="37864" y="111372"/>
                  <a:pt x="62734" y="-6103"/>
                  <a:pt x="64322" y="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DE39A91C-F688-E407-63FA-6A03BB2000C1}"/>
              </a:ext>
            </a:extLst>
          </p:cNvPr>
          <p:cNvSpPr/>
          <p:nvPr/>
        </p:nvSpPr>
        <p:spPr>
          <a:xfrm>
            <a:off x="2895512" y="6988175"/>
            <a:ext cx="137874" cy="461187"/>
          </a:xfrm>
          <a:custGeom>
            <a:avLst/>
            <a:gdLst>
              <a:gd name="connsiteX0" fmla="*/ 38188 w 137874"/>
              <a:gd name="connsiteY0" fmla="*/ 0 h 461187"/>
              <a:gd name="connsiteX1" fmla="*/ 76288 w 137874"/>
              <a:gd name="connsiteY1" fmla="*/ 92075 h 461187"/>
              <a:gd name="connsiteX2" fmla="*/ 73113 w 137874"/>
              <a:gd name="connsiteY2" fmla="*/ 282575 h 461187"/>
              <a:gd name="connsiteX3" fmla="*/ 123913 w 137874"/>
              <a:gd name="connsiteY3" fmla="*/ 203200 h 461187"/>
              <a:gd name="connsiteX4" fmla="*/ 12788 w 137874"/>
              <a:gd name="connsiteY4" fmla="*/ 457200 h 461187"/>
              <a:gd name="connsiteX5" fmla="*/ 69938 w 137874"/>
              <a:gd name="connsiteY5" fmla="*/ 339725 h 461187"/>
              <a:gd name="connsiteX6" fmla="*/ 88 w 137874"/>
              <a:gd name="connsiteY6" fmla="*/ 92075 h 461187"/>
              <a:gd name="connsiteX7" fmla="*/ 57238 w 137874"/>
              <a:gd name="connsiteY7" fmla="*/ 228600 h 461187"/>
              <a:gd name="connsiteX8" fmla="*/ 136613 w 137874"/>
              <a:gd name="connsiteY8" fmla="*/ 6350 h 461187"/>
              <a:gd name="connsiteX9" fmla="*/ 101688 w 137874"/>
              <a:gd name="connsiteY9" fmla="*/ 92075 h 461187"/>
              <a:gd name="connsiteX10" fmla="*/ 38188 w 137874"/>
              <a:gd name="connsiteY10" fmla="*/ 0 h 461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874" h="461187">
                <a:moveTo>
                  <a:pt x="38188" y="0"/>
                </a:moveTo>
                <a:cubicBezTo>
                  <a:pt x="33955" y="0"/>
                  <a:pt x="70467" y="44979"/>
                  <a:pt x="76288" y="92075"/>
                </a:cubicBezTo>
                <a:cubicBezTo>
                  <a:pt x="82109" y="139171"/>
                  <a:pt x="65176" y="264054"/>
                  <a:pt x="73113" y="282575"/>
                </a:cubicBezTo>
                <a:cubicBezTo>
                  <a:pt x="81050" y="301096"/>
                  <a:pt x="133967" y="174096"/>
                  <a:pt x="123913" y="203200"/>
                </a:cubicBezTo>
                <a:cubicBezTo>
                  <a:pt x="113859" y="232304"/>
                  <a:pt x="21784" y="434446"/>
                  <a:pt x="12788" y="457200"/>
                </a:cubicBezTo>
                <a:cubicBezTo>
                  <a:pt x="3792" y="479954"/>
                  <a:pt x="72055" y="400579"/>
                  <a:pt x="69938" y="339725"/>
                </a:cubicBezTo>
                <a:cubicBezTo>
                  <a:pt x="67821" y="278871"/>
                  <a:pt x="2205" y="110596"/>
                  <a:pt x="88" y="92075"/>
                </a:cubicBezTo>
                <a:cubicBezTo>
                  <a:pt x="-2029" y="73554"/>
                  <a:pt x="34484" y="242888"/>
                  <a:pt x="57238" y="228600"/>
                </a:cubicBezTo>
                <a:cubicBezTo>
                  <a:pt x="79992" y="214313"/>
                  <a:pt x="129205" y="29104"/>
                  <a:pt x="136613" y="6350"/>
                </a:cubicBezTo>
                <a:cubicBezTo>
                  <a:pt x="144021" y="-16404"/>
                  <a:pt x="117034" y="89429"/>
                  <a:pt x="101688" y="92075"/>
                </a:cubicBezTo>
                <a:cubicBezTo>
                  <a:pt x="86342" y="94721"/>
                  <a:pt x="42421" y="0"/>
                  <a:pt x="381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4C0EE3DD-0A12-9C4B-C97E-FB765D549A2B}"/>
              </a:ext>
            </a:extLst>
          </p:cNvPr>
          <p:cNvSpPr/>
          <p:nvPr/>
        </p:nvSpPr>
        <p:spPr>
          <a:xfrm>
            <a:off x="2842682" y="7342695"/>
            <a:ext cx="211711" cy="844533"/>
          </a:xfrm>
          <a:custGeom>
            <a:avLst/>
            <a:gdLst>
              <a:gd name="connsiteX0" fmla="*/ 91018 w 211711"/>
              <a:gd name="connsiteY0" fmla="*/ 99505 h 844533"/>
              <a:gd name="connsiteX1" fmla="*/ 113243 w 211711"/>
              <a:gd name="connsiteY1" fmla="*/ 239205 h 844533"/>
              <a:gd name="connsiteX2" fmla="*/ 116418 w 211711"/>
              <a:gd name="connsiteY2" fmla="*/ 378905 h 844533"/>
              <a:gd name="connsiteX3" fmla="*/ 138643 w 211711"/>
              <a:gd name="connsiteY3" fmla="*/ 347155 h 844533"/>
              <a:gd name="connsiteX4" fmla="*/ 56093 w 211711"/>
              <a:gd name="connsiteY4" fmla="*/ 610680 h 844533"/>
              <a:gd name="connsiteX5" fmla="*/ 100543 w 211711"/>
              <a:gd name="connsiteY5" fmla="*/ 528130 h 844533"/>
              <a:gd name="connsiteX6" fmla="*/ 27518 w 211711"/>
              <a:gd name="connsiteY6" fmla="*/ 699580 h 844533"/>
              <a:gd name="connsiteX7" fmla="*/ 11643 w 211711"/>
              <a:gd name="connsiteY7" fmla="*/ 842455 h 844533"/>
              <a:gd name="connsiteX8" fmla="*/ 14818 w 211711"/>
              <a:gd name="connsiteY8" fmla="*/ 753555 h 844533"/>
              <a:gd name="connsiteX9" fmla="*/ 192618 w 211711"/>
              <a:gd name="connsiteY9" fmla="*/ 366205 h 844533"/>
              <a:gd name="connsiteX10" fmla="*/ 84668 w 211711"/>
              <a:gd name="connsiteY10" fmla="*/ 524955 h 844533"/>
              <a:gd name="connsiteX11" fmla="*/ 106893 w 211711"/>
              <a:gd name="connsiteY11" fmla="*/ 407480 h 844533"/>
              <a:gd name="connsiteX12" fmla="*/ 211668 w 211711"/>
              <a:gd name="connsiteY12" fmla="*/ 1080 h 844533"/>
              <a:gd name="connsiteX13" fmla="*/ 119593 w 211711"/>
              <a:gd name="connsiteY13" fmla="*/ 283655 h 844533"/>
              <a:gd name="connsiteX14" fmla="*/ 91018 w 211711"/>
              <a:gd name="connsiteY14" fmla="*/ 99505 h 844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711" h="844533">
                <a:moveTo>
                  <a:pt x="91018" y="99505"/>
                </a:moveTo>
                <a:cubicBezTo>
                  <a:pt x="89960" y="92097"/>
                  <a:pt x="109010" y="192638"/>
                  <a:pt x="113243" y="239205"/>
                </a:cubicBezTo>
                <a:cubicBezTo>
                  <a:pt x="117476" y="285772"/>
                  <a:pt x="112185" y="360913"/>
                  <a:pt x="116418" y="378905"/>
                </a:cubicBezTo>
                <a:cubicBezTo>
                  <a:pt x="120651" y="396897"/>
                  <a:pt x="148697" y="308526"/>
                  <a:pt x="138643" y="347155"/>
                </a:cubicBezTo>
                <a:cubicBezTo>
                  <a:pt x="128589" y="385784"/>
                  <a:pt x="62443" y="580518"/>
                  <a:pt x="56093" y="610680"/>
                </a:cubicBezTo>
                <a:cubicBezTo>
                  <a:pt x="49743" y="640842"/>
                  <a:pt x="105306" y="513313"/>
                  <a:pt x="100543" y="528130"/>
                </a:cubicBezTo>
                <a:cubicBezTo>
                  <a:pt x="95780" y="542947"/>
                  <a:pt x="42335" y="647193"/>
                  <a:pt x="27518" y="699580"/>
                </a:cubicBezTo>
                <a:cubicBezTo>
                  <a:pt x="12701" y="751967"/>
                  <a:pt x="13760" y="833459"/>
                  <a:pt x="11643" y="842455"/>
                </a:cubicBezTo>
                <a:cubicBezTo>
                  <a:pt x="9526" y="851451"/>
                  <a:pt x="-15345" y="832930"/>
                  <a:pt x="14818" y="753555"/>
                </a:cubicBezTo>
                <a:cubicBezTo>
                  <a:pt x="44980" y="674180"/>
                  <a:pt x="180976" y="404305"/>
                  <a:pt x="192618" y="366205"/>
                </a:cubicBezTo>
                <a:cubicBezTo>
                  <a:pt x="204260" y="328105"/>
                  <a:pt x="98956" y="518076"/>
                  <a:pt x="84668" y="524955"/>
                </a:cubicBezTo>
                <a:cubicBezTo>
                  <a:pt x="70380" y="531834"/>
                  <a:pt x="85726" y="494792"/>
                  <a:pt x="106893" y="407480"/>
                </a:cubicBezTo>
                <a:cubicBezTo>
                  <a:pt x="128060" y="320168"/>
                  <a:pt x="209551" y="21717"/>
                  <a:pt x="211668" y="1080"/>
                </a:cubicBezTo>
                <a:cubicBezTo>
                  <a:pt x="213785" y="-19557"/>
                  <a:pt x="137585" y="261959"/>
                  <a:pt x="119593" y="283655"/>
                </a:cubicBezTo>
                <a:cubicBezTo>
                  <a:pt x="101601" y="305351"/>
                  <a:pt x="92076" y="106913"/>
                  <a:pt x="91018" y="995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8FF47511-6DA6-C8A5-ADCF-5D2ABB83DA15}"/>
              </a:ext>
            </a:extLst>
          </p:cNvPr>
          <p:cNvSpPr/>
          <p:nvPr/>
        </p:nvSpPr>
        <p:spPr>
          <a:xfrm>
            <a:off x="2085701" y="7298863"/>
            <a:ext cx="517276" cy="1011550"/>
          </a:xfrm>
          <a:custGeom>
            <a:avLst/>
            <a:gdLst>
              <a:gd name="connsiteX0" fmla="*/ 35199 w 517276"/>
              <a:gd name="connsiteY0" fmla="*/ 462 h 1011550"/>
              <a:gd name="connsiteX1" fmla="*/ 22499 w 517276"/>
              <a:gd name="connsiteY1" fmla="*/ 171912 h 1011550"/>
              <a:gd name="connsiteX2" fmla="*/ 85999 w 517276"/>
              <a:gd name="connsiteY2" fmla="*/ 365587 h 1011550"/>
              <a:gd name="connsiteX3" fmla="*/ 60599 w 517276"/>
              <a:gd name="connsiteY3" fmla="*/ 333837 h 1011550"/>
              <a:gd name="connsiteX4" fmla="*/ 263799 w 517276"/>
              <a:gd name="connsiteY4" fmla="*/ 667212 h 1011550"/>
              <a:gd name="connsiteX5" fmla="*/ 232049 w 517276"/>
              <a:gd name="connsiteY5" fmla="*/ 641812 h 1011550"/>
              <a:gd name="connsiteX6" fmla="*/ 371749 w 517276"/>
              <a:gd name="connsiteY6" fmla="*/ 825962 h 1011550"/>
              <a:gd name="connsiteX7" fmla="*/ 314599 w 517276"/>
              <a:gd name="connsiteY7" fmla="*/ 781512 h 1011550"/>
              <a:gd name="connsiteX8" fmla="*/ 505099 w 517276"/>
              <a:gd name="connsiteY8" fmla="*/ 1000587 h 1011550"/>
              <a:gd name="connsiteX9" fmla="*/ 482874 w 517276"/>
              <a:gd name="connsiteY9" fmla="*/ 968837 h 1011550"/>
              <a:gd name="connsiteX10" fmla="*/ 359049 w 517276"/>
              <a:gd name="connsiteY10" fmla="*/ 883112 h 1011550"/>
              <a:gd name="connsiteX11" fmla="*/ 200299 w 517276"/>
              <a:gd name="connsiteY11" fmla="*/ 597362 h 1011550"/>
              <a:gd name="connsiteX12" fmla="*/ 228874 w 517276"/>
              <a:gd name="connsiteY12" fmla="*/ 632287 h 1011550"/>
              <a:gd name="connsiteX13" fmla="*/ 270149 w 517276"/>
              <a:gd name="connsiteY13" fmla="*/ 464012 h 1011550"/>
              <a:gd name="connsiteX14" fmla="*/ 190774 w 517276"/>
              <a:gd name="connsiteY14" fmla="*/ 546562 h 1011550"/>
              <a:gd name="connsiteX15" fmla="*/ 203474 w 517276"/>
              <a:gd name="connsiteY15" fmla="*/ 394162 h 1011550"/>
              <a:gd name="connsiteX16" fmla="*/ 136799 w 517276"/>
              <a:gd name="connsiteY16" fmla="*/ 508462 h 1011550"/>
              <a:gd name="connsiteX17" fmla="*/ 105049 w 517276"/>
              <a:gd name="connsiteY17" fmla="*/ 292562 h 1011550"/>
              <a:gd name="connsiteX18" fmla="*/ 73299 w 517276"/>
              <a:gd name="connsiteY18" fmla="*/ 384637 h 1011550"/>
              <a:gd name="connsiteX19" fmla="*/ 57424 w 517276"/>
              <a:gd name="connsiteY19" fmla="*/ 235412 h 1011550"/>
              <a:gd name="connsiteX20" fmla="*/ 274 w 517276"/>
              <a:gd name="connsiteY20" fmla="*/ 124287 h 1011550"/>
              <a:gd name="connsiteX21" fmla="*/ 35199 w 517276"/>
              <a:gd name="connsiteY21" fmla="*/ 462 h 1011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17276" h="1011550">
                <a:moveTo>
                  <a:pt x="35199" y="462"/>
                </a:moveTo>
                <a:cubicBezTo>
                  <a:pt x="38903" y="8399"/>
                  <a:pt x="14032" y="111058"/>
                  <a:pt x="22499" y="171912"/>
                </a:cubicBezTo>
                <a:cubicBezTo>
                  <a:pt x="30966" y="232766"/>
                  <a:pt x="79649" y="338600"/>
                  <a:pt x="85999" y="365587"/>
                </a:cubicBezTo>
                <a:cubicBezTo>
                  <a:pt x="92349" y="392574"/>
                  <a:pt x="30966" y="283566"/>
                  <a:pt x="60599" y="333837"/>
                </a:cubicBezTo>
                <a:cubicBezTo>
                  <a:pt x="90232" y="384108"/>
                  <a:pt x="235224" y="615883"/>
                  <a:pt x="263799" y="667212"/>
                </a:cubicBezTo>
                <a:cubicBezTo>
                  <a:pt x="292374" y="718541"/>
                  <a:pt x="214057" y="615354"/>
                  <a:pt x="232049" y="641812"/>
                </a:cubicBezTo>
                <a:cubicBezTo>
                  <a:pt x="250041" y="668270"/>
                  <a:pt x="357991" y="802679"/>
                  <a:pt x="371749" y="825962"/>
                </a:cubicBezTo>
                <a:cubicBezTo>
                  <a:pt x="385507" y="849245"/>
                  <a:pt x="292374" y="752408"/>
                  <a:pt x="314599" y="781512"/>
                </a:cubicBezTo>
                <a:cubicBezTo>
                  <a:pt x="336824" y="810616"/>
                  <a:pt x="477053" y="969366"/>
                  <a:pt x="505099" y="1000587"/>
                </a:cubicBezTo>
                <a:cubicBezTo>
                  <a:pt x="533145" y="1031808"/>
                  <a:pt x="507216" y="988416"/>
                  <a:pt x="482874" y="968837"/>
                </a:cubicBezTo>
                <a:cubicBezTo>
                  <a:pt x="458532" y="949258"/>
                  <a:pt x="406145" y="945024"/>
                  <a:pt x="359049" y="883112"/>
                </a:cubicBezTo>
                <a:cubicBezTo>
                  <a:pt x="311953" y="821200"/>
                  <a:pt x="221995" y="639166"/>
                  <a:pt x="200299" y="597362"/>
                </a:cubicBezTo>
                <a:cubicBezTo>
                  <a:pt x="178603" y="555558"/>
                  <a:pt x="217232" y="654512"/>
                  <a:pt x="228874" y="632287"/>
                </a:cubicBezTo>
                <a:cubicBezTo>
                  <a:pt x="240516" y="610062"/>
                  <a:pt x="276499" y="478300"/>
                  <a:pt x="270149" y="464012"/>
                </a:cubicBezTo>
                <a:cubicBezTo>
                  <a:pt x="263799" y="449724"/>
                  <a:pt x="201887" y="558204"/>
                  <a:pt x="190774" y="546562"/>
                </a:cubicBezTo>
                <a:cubicBezTo>
                  <a:pt x="179662" y="534920"/>
                  <a:pt x="212470" y="400512"/>
                  <a:pt x="203474" y="394162"/>
                </a:cubicBezTo>
                <a:cubicBezTo>
                  <a:pt x="194478" y="387812"/>
                  <a:pt x="153203" y="525395"/>
                  <a:pt x="136799" y="508462"/>
                </a:cubicBezTo>
                <a:cubicBezTo>
                  <a:pt x="120395" y="491529"/>
                  <a:pt x="115632" y="313200"/>
                  <a:pt x="105049" y="292562"/>
                </a:cubicBezTo>
                <a:cubicBezTo>
                  <a:pt x="94466" y="271925"/>
                  <a:pt x="81236" y="394162"/>
                  <a:pt x="73299" y="384637"/>
                </a:cubicBezTo>
                <a:cubicBezTo>
                  <a:pt x="65362" y="375112"/>
                  <a:pt x="69595" y="278804"/>
                  <a:pt x="57424" y="235412"/>
                </a:cubicBezTo>
                <a:cubicBezTo>
                  <a:pt x="45253" y="192020"/>
                  <a:pt x="3978" y="159741"/>
                  <a:pt x="274" y="124287"/>
                </a:cubicBezTo>
                <a:cubicBezTo>
                  <a:pt x="-3430" y="88833"/>
                  <a:pt x="31495" y="-7475"/>
                  <a:pt x="35199" y="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F18389A2-5CCE-B6C6-0DEC-527328AE6B1E}"/>
              </a:ext>
            </a:extLst>
          </p:cNvPr>
          <p:cNvSpPr/>
          <p:nvPr/>
        </p:nvSpPr>
        <p:spPr>
          <a:xfrm>
            <a:off x="2075772" y="6510229"/>
            <a:ext cx="531195" cy="427317"/>
          </a:xfrm>
          <a:custGeom>
            <a:avLst/>
            <a:gdLst>
              <a:gd name="connsiteX0" fmla="*/ 530903 w 531195"/>
              <a:gd name="connsiteY0" fmla="*/ 46146 h 427317"/>
              <a:gd name="connsiteX1" fmla="*/ 26078 w 531195"/>
              <a:gd name="connsiteY1" fmla="*/ 160446 h 427317"/>
              <a:gd name="connsiteX2" fmla="*/ 67353 w 531195"/>
              <a:gd name="connsiteY2" fmla="*/ 147746 h 427317"/>
              <a:gd name="connsiteX3" fmla="*/ 22903 w 531195"/>
              <a:gd name="connsiteY3" fmla="*/ 277921 h 427317"/>
              <a:gd name="connsiteX4" fmla="*/ 22903 w 531195"/>
              <a:gd name="connsiteY4" fmla="*/ 427146 h 427317"/>
              <a:gd name="connsiteX5" fmla="*/ 29253 w 531195"/>
              <a:gd name="connsiteY5" fmla="*/ 306496 h 427317"/>
              <a:gd name="connsiteX6" fmla="*/ 38778 w 531195"/>
              <a:gd name="connsiteY6" fmla="*/ 249346 h 427317"/>
              <a:gd name="connsiteX7" fmla="*/ 226103 w 531195"/>
              <a:gd name="connsiteY7" fmla="*/ 157271 h 427317"/>
              <a:gd name="connsiteX8" fmla="*/ 102278 w 531195"/>
              <a:gd name="connsiteY8" fmla="*/ 198546 h 427317"/>
              <a:gd name="connsiteX9" fmla="*/ 165778 w 531195"/>
              <a:gd name="connsiteY9" fmla="*/ 1696 h 427317"/>
              <a:gd name="connsiteX10" fmla="*/ 99103 w 531195"/>
              <a:gd name="connsiteY10" fmla="*/ 112821 h 427317"/>
              <a:gd name="connsiteX11" fmla="*/ 248328 w 531195"/>
              <a:gd name="connsiteY11" fmla="*/ 77896 h 427317"/>
              <a:gd name="connsiteX12" fmla="*/ 330878 w 531195"/>
              <a:gd name="connsiteY12" fmla="*/ 1696 h 427317"/>
              <a:gd name="connsiteX13" fmla="*/ 286428 w 531195"/>
              <a:gd name="connsiteY13" fmla="*/ 23921 h 427317"/>
              <a:gd name="connsiteX14" fmla="*/ 140378 w 531195"/>
              <a:gd name="connsiteY14" fmla="*/ 11221 h 427317"/>
              <a:gd name="connsiteX15" fmla="*/ 283253 w 531195"/>
              <a:gd name="connsiteY15" fmla="*/ 55671 h 427317"/>
              <a:gd name="connsiteX16" fmla="*/ 102278 w 531195"/>
              <a:gd name="connsiteY16" fmla="*/ 112821 h 427317"/>
              <a:gd name="connsiteX17" fmla="*/ 530903 w 531195"/>
              <a:gd name="connsiteY17" fmla="*/ 46146 h 427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31195" h="427317">
                <a:moveTo>
                  <a:pt x="530903" y="46146"/>
                </a:moveTo>
                <a:cubicBezTo>
                  <a:pt x="518203" y="54083"/>
                  <a:pt x="103336" y="143513"/>
                  <a:pt x="26078" y="160446"/>
                </a:cubicBezTo>
                <a:cubicBezTo>
                  <a:pt x="-51180" y="177379"/>
                  <a:pt x="67882" y="128167"/>
                  <a:pt x="67353" y="147746"/>
                </a:cubicBezTo>
                <a:cubicBezTo>
                  <a:pt x="66824" y="167325"/>
                  <a:pt x="30311" y="231354"/>
                  <a:pt x="22903" y="277921"/>
                </a:cubicBezTo>
                <a:cubicBezTo>
                  <a:pt x="15495" y="324488"/>
                  <a:pt x="21845" y="422384"/>
                  <a:pt x="22903" y="427146"/>
                </a:cubicBezTo>
                <a:cubicBezTo>
                  <a:pt x="23961" y="431908"/>
                  <a:pt x="26607" y="336129"/>
                  <a:pt x="29253" y="306496"/>
                </a:cubicBezTo>
                <a:cubicBezTo>
                  <a:pt x="31899" y="276863"/>
                  <a:pt x="5970" y="274217"/>
                  <a:pt x="38778" y="249346"/>
                </a:cubicBezTo>
                <a:cubicBezTo>
                  <a:pt x="71586" y="224475"/>
                  <a:pt x="215520" y="165738"/>
                  <a:pt x="226103" y="157271"/>
                </a:cubicBezTo>
                <a:cubicBezTo>
                  <a:pt x="236686" y="148804"/>
                  <a:pt x="112332" y="224475"/>
                  <a:pt x="102278" y="198546"/>
                </a:cubicBezTo>
                <a:cubicBezTo>
                  <a:pt x="92224" y="172617"/>
                  <a:pt x="166307" y="15983"/>
                  <a:pt x="165778" y="1696"/>
                </a:cubicBezTo>
                <a:cubicBezTo>
                  <a:pt x="165249" y="-12592"/>
                  <a:pt x="85345" y="100121"/>
                  <a:pt x="99103" y="112821"/>
                </a:cubicBezTo>
                <a:cubicBezTo>
                  <a:pt x="112861" y="125521"/>
                  <a:pt x="209699" y="96417"/>
                  <a:pt x="248328" y="77896"/>
                </a:cubicBezTo>
                <a:cubicBezTo>
                  <a:pt x="286957" y="59375"/>
                  <a:pt x="324528" y="10692"/>
                  <a:pt x="330878" y="1696"/>
                </a:cubicBezTo>
                <a:cubicBezTo>
                  <a:pt x="337228" y="-7300"/>
                  <a:pt x="318178" y="22333"/>
                  <a:pt x="286428" y="23921"/>
                </a:cubicBezTo>
                <a:cubicBezTo>
                  <a:pt x="254678" y="25509"/>
                  <a:pt x="140907" y="5929"/>
                  <a:pt x="140378" y="11221"/>
                </a:cubicBezTo>
                <a:cubicBezTo>
                  <a:pt x="139849" y="16513"/>
                  <a:pt x="289603" y="38738"/>
                  <a:pt x="283253" y="55671"/>
                </a:cubicBezTo>
                <a:cubicBezTo>
                  <a:pt x="276903" y="72604"/>
                  <a:pt x="65236" y="112292"/>
                  <a:pt x="102278" y="112821"/>
                </a:cubicBezTo>
                <a:cubicBezTo>
                  <a:pt x="139320" y="113350"/>
                  <a:pt x="543603" y="38209"/>
                  <a:pt x="530903" y="461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6958EC6D-0DE6-94F9-6220-A8CFCE530F72}"/>
              </a:ext>
            </a:extLst>
          </p:cNvPr>
          <p:cNvSpPr/>
          <p:nvPr/>
        </p:nvSpPr>
        <p:spPr>
          <a:xfrm>
            <a:off x="2253872" y="6581554"/>
            <a:ext cx="511556" cy="254304"/>
          </a:xfrm>
          <a:custGeom>
            <a:avLst/>
            <a:gdLst>
              <a:gd name="connsiteX0" fmla="*/ 378 w 511556"/>
              <a:gd name="connsiteY0" fmla="*/ 73246 h 254304"/>
              <a:gd name="connsiteX1" fmla="*/ 187703 w 511556"/>
              <a:gd name="connsiteY1" fmla="*/ 95471 h 254304"/>
              <a:gd name="connsiteX2" fmla="*/ 254378 w 511556"/>
              <a:gd name="connsiteY2" fmla="*/ 120871 h 254304"/>
              <a:gd name="connsiteX3" fmla="*/ 124203 w 511556"/>
              <a:gd name="connsiteY3" fmla="*/ 221 h 254304"/>
              <a:gd name="connsiteX4" fmla="*/ 267078 w 511556"/>
              <a:gd name="connsiteY4" fmla="*/ 155796 h 254304"/>
              <a:gd name="connsiteX5" fmla="*/ 340103 w 511556"/>
              <a:gd name="connsiteY5" fmla="*/ 190721 h 254304"/>
              <a:gd name="connsiteX6" fmla="*/ 270253 w 511556"/>
              <a:gd name="connsiteY6" fmla="*/ 149446 h 254304"/>
              <a:gd name="connsiteX7" fmla="*/ 314703 w 511556"/>
              <a:gd name="connsiteY7" fmla="*/ 139921 h 254304"/>
              <a:gd name="connsiteX8" fmla="*/ 409953 w 511556"/>
              <a:gd name="connsiteY8" fmla="*/ 95471 h 254304"/>
              <a:gd name="connsiteX9" fmla="*/ 333753 w 511556"/>
              <a:gd name="connsiteY9" fmla="*/ 162146 h 254304"/>
              <a:gd name="connsiteX10" fmla="*/ 425828 w 511556"/>
              <a:gd name="connsiteY10" fmla="*/ 228821 h 254304"/>
              <a:gd name="connsiteX11" fmla="*/ 511553 w 511556"/>
              <a:gd name="connsiteY11" fmla="*/ 190721 h 254304"/>
              <a:gd name="connsiteX12" fmla="*/ 422653 w 511556"/>
              <a:gd name="connsiteY12" fmla="*/ 212946 h 254304"/>
              <a:gd name="connsiteX13" fmla="*/ 222628 w 511556"/>
              <a:gd name="connsiteY13" fmla="*/ 149446 h 254304"/>
              <a:gd name="connsiteX14" fmla="*/ 51178 w 511556"/>
              <a:gd name="connsiteY14" fmla="*/ 244696 h 254304"/>
              <a:gd name="connsiteX15" fmla="*/ 48003 w 511556"/>
              <a:gd name="connsiteY15" fmla="*/ 231996 h 254304"/>
              <a:gd name="connsiteX16" fmla="*/ 292478 w 511556"/>
              <a:gd name="connsiteY16" fmla="*/ 76421 h 254304"/>
              <a:gd name="connsiteX17" fmla="*/ 371853 w 511556"/>
              <a:gd name="connsiteY17" fmla="*/ 54196 h 254304"/>
              <a:gd name="connsiteX18" fmla="*/ 241678 w 511556"/>
              <a:gd name="connsiteY18" fmla="*/ 85946 h 254304"/>
              <a:gd name="connsiteX19" fmla="*/ 378 w 511556"/>
              <a:gd name="connsiteY19" fmla="*/ 73246 h 254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11556" h="254304">
                <a:moveTo>
                  <a:pt x="378" y="73246"/>
                </a:moveTo>
                <a:cubicBezTo>
                  <a:pt x="-8618" y="74833"/>
                  <a:pt x="145370" y="87534"/>
                  <a:pt x="187703" y="95471"/>
                </a:cubicBezTo>
                <a:cubicBezTo>
                  <a:pt x="230036" y="103408"/>
                  <a:pt x="264961" y="136746"/>
                  <a:pt x="254378" y="120871"/>
                </a:cubicBezTo>
                <a:cubicBezTo>
                  <a:pt x="243795" y="104996"/>
                  <a:pt x="122086" y="-5600"/>
                  <a:pt x="124203" y="221"/>
                </a:cubicBezTo>
                <a:cubicBezTo>
                  <a:pt x="126320" y="6042"/>
                  <a:pt x="231095" y="124046"/>
                  <a:pt x="267078" y="155796"/>
                </a:cubicBezTo>
                <a:cubicBezTo>
                  <a:pt x="303061" y="187546"/>
                  <a:pt x="339574" y="191779"/>
                  <a:pt x="340103" y="190721"/>
                </a:cubicBezTo>
                <a:cubicBezTo>
                  <a:pt x="340632" y="189663"/>
                  <a:pt x="274486" y="157913"/>
                  <a:pt x="270253" y="149446"/>
                </a:cubicBezTo>
                <a:cubicBezTo>
                  <a:pt x="266020" y="140979"/>
                  <a:pt x="291420" y="148917"/>
                  <a:pt x="314703" y="139921"/>
                </a:cubicBezTo>
                <a:cubicBezTo>
                  <a:pt x="337986" y="130925"/>
                  <a:pt x="406778" y="91767"/>
                  <a:pt x="409953" y="95471"/>
                </a:cubicBezTo>
                <a:cubicBezTo>
                  <a:pt x="413128" y="99175"/>
                  <a:pt x="331107" y="139921"/>
                  <a:pt x="333753" y="162146"/>
                </a:cubicBezTo>
                <a:cubicBezTo>
                  <a:pt x="336399" y="184371"/>
                  <a:pt x="396195" y="224059"/>
                  <a:pt x="425828" y="228821"/>
                </a:cubicBezTo>
                <a:cubicBezTo>
                  <a:pt x="455461" y="233583"/>
                  <a:pt x="512082" y="193367"/>
                  <a:pt x="511553" y="190721"/>
                </a:cubicBezTo>
                <a:cubicBezTo>
                  <a:pt x="511024" y="188075"/>
                  <a:pt x="470807" y="219825"/>
                  <a:pt x="422653" y="212946"/>
                </a:cubicBezTo>
                <a:cubicBezTo>
                  <a:pt x="374499" y="206067"/>
                  <a:pt x="284541" y="144154"/>
                  <a:pt x="222628" y="149446"/>
                </a:cubicBezTo>
                <a:cubicBezTo>
                  <a:pt x="160716" y="154738"/>
                  <a:pt x="80282" y="230938"/>
                  <a:pt x="51178" y="244696"/>
                </a:cubicBezTo>
                <a:cubicBezTo>
                  <a:pt x="22074" y="258454"/>
                  <a:pt x="7786" y="260042"/>
                  <a:pt x="48003" y="231996"/>
                </a:cubicBezTo>
                <a:cubicBezTo>
                  <a:pt x="88220" y="203950"/>
                  <a:pt x="238503" y="106054"/>
                  <a:pt x="292478" y="76421"/>
                </a:cubicBezTo>
                <a:cubicBezTo>
                  <a:pt x="346453" y="46788"/>
                  <a:pt x="380320" y="52609"/>
                  <a:pt x="371853" y="54196"/>
                </a:cubicBezTo>
                <a:cubicBezTo>
                  <a:pt x="363386" y="55783"/>
                  <a:pt x="308882" y="80654"/>
                  <a:pt x="241678" y="85946"/>
                </a:cubicBezTo>
                <a:cubicBezTo>
                  <a:pt x="174474" y="91238"/>
                  <a:pt x="9374" y="71659"/>
                  <a:pt x="378" y="732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6FA22DBA-BD31-807E-6281-0CDD9B002FBB}"/>
              </a:ext>
            </a:extLst>
          </p:cNvPr>
          <p:cNvSpPr/>
          <p:nvPr/>
        </p:nvSpPr>
        <p:spPr>
          <a:xfrm>
            <a:off x="2031829" y="6686353"/>
            <a:ext cx="263741" cy="1013070"/>
          </a:xfrm>
          <a:custGeom>
            <a:avLst/>
            <a:gdLst>
              <a:gd name="connsiteX0" fmla="*/ 114471 w 263741"/>
              <a:gd name="connsiteY0" fmla="*/ 197 h 1013070"/>
              <a:gd name="connsiteX1" fmla="*/ 108121 w 263741"/>
              <a:gd name="connsiteY1" fmla="*/ 428822 h 1013070"/>
              <a:gd name="connsiteX2" fmla="*/ 120821 w 263741"/>
              <a:gd name="connsiteY2" fmla="*/ 339922 h 1013070"/>
              <a:gd name="connsiteX3" fmla="*/ 136696 w 263741"/>
              <a:gd name="connsiteY3" fmla="*/ 562172 h 1013070"/>
              <a:gd name="connsiteX4" fmla="*/ 162096 w 263741"/>
              <a:gd name="connsiteY4" fmla="*/ 755847 h 1013070"/>
              <a:gd name="connsiteX5" fmla="*/ 162096 w 263741"/>
              <a:gd name="connsiteY5" fmla="*/ 720922 h 1013070"/>
              <a:gd name="connsiteX6" fmla="*/ 263696 w 263741"/>
              <a:gd name="connsiteY6" fmla="*/ 1013022 h 1013070"/>
              <a:gd name="connsiteX7" fmla="*/ 174796 w 263741"/>
              <a:gd name="connsiteY7" fmla="*/ 743147 h 1013070"/>
              <a:gd name="connsiteX8" fmla="*/ 149396 w 263741"/>
              <a:gd name="connsiteY8" fmla="*/ 638372 h 1013070"/>
              <a:gd name="connsiteX9" fmla="*/ 133521 w 263741"/>
              <a:gd name="connsiteY9" fmla="*/ 638372 h 1013070"/>
              <a:gd name="connsiteX10" fmla="*/ 127171 w 263741"/>
              <a:gd name="connsiteY10" fmla="*/ 463747 h 1013070"/>
              <a:gd name="connsiteX11" fmla="*/ 92246 w 263741"/>
              <a:gd name="connsiteY11" fmla="*/ 473272 h 1013070"/>
              <a:gd name="connsiteX12" fmla="*/ 89071 w 263741"/>
              <a:gd name="connsiteY12" fmla="*/ 352622 h 1013070"/>
              <a:gd name="connsiteX13" fmla="*/ 47796 w 263741"/>
              <a:gd name="connsiteY13" fmla="*/ 390722 h 1013070"/>
              <a:gd name="connsiteX14" fmla="*/ 70021 w 263741"/>
              <a:gd name="connsiteY14" fmla="*/ 336747 h 1013070"/>
              <a:gd name="connsiteX15" fmla="*/ 171 w 263741"/>
              <a:gd name="connsiteY15" fmla="*/ 158947 h 1013070"/>
              <a:gd name="connsiteX16" fmla="*/ 50971 w 263741"/>
              <a:gd name="connsiteY16" fmla="*/ 301822 h 1013070"/>
              <a:gd name="connsiteX17" fmla="*/ 73196 w 263741"/>
              <a:gd name="connsiteY17" fmla="*/ 241497 h 1013070"/>
              <a:gd name="connsiteX18" fmla="*/ 92246 w 263741"/>
              <a:gd name="connsiteY18" fmla="*/ 371672 h 1013070"/>
              <a:gd name="connsiteX19" fmla="*/ 114471 w 263741"/>
              <a:gd name="connsiteY19" fmla="*/ 197 h 101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63741" h="1013070">
                <a:moveTo>
                  <a:pt x="114471" y="197"/>
                </a:moveTo>
                <a:cubicBezTo>
                  <a:pt x="117117" y="9722"/>
                  <a:pt x="107063" y="372201"/>
                  <a:pt x="108121" y="428822"/>
                </a:cubicBezTo>
                <a:cubicBezTo>
                  <a:pt x="109179" y="485443"/>
                  <a:pt x="116059" y="317697"/>
                  <a:pt x="120821" y="339922"/>
                </a:cubicBezTo>
                <a:cubicBezTo>
                  <a:pt x="125584" y="362147"/>
                  <a:pt x="129817" y="492851"/>
                  <a:pt x="136696" y="562172"/>
                </a:cubicBezTo>
                <a:cubicBezTo>
                  <a:pt x="143575" y="631493"/>
                  <a:pt x="157863" y="729389"/>
                  <a:pt x="162096" y="755847"/>
                </a:cubicBezTo>
                <a:cubicBezTo>
                  <a:pt x="166329" y="782305"/>
                  <a:pt x="145163" y="678060"/>
                  <a:pt x="162096" y="720922"/>
                </a:cubicBezTo>
                <a:cubicBezTo>
                  <a:pt x="179029" y="763784"/>
                  <a:pt x="261579" y="1009318"/>
                  <a:pt x="263696" y="1013022"/>
                </a:cubicBezTo>
                <a:cubicBezTo>
                  <a:pt x="265813" y="1016726"/>
                  <a:pt x="193846" y="805589"/>
                  <a:pt x="174796" y="743147"/>
                </a:cubicBezTo>
                <a:cubicBezTo>
                  <a:pt x="155746" y="680705"/>
                  <a:pt x="156275" y="655834"/>
                  <a:pt x="149396" y="638372"/>
                </a:cubicBezTo>
                <a:cubicBezTo>
                  <a:pt x="142517" y="620910"/>
                  <a:pt x="137225" y="667476"/>
                  <a:pt x="133521" y="638372"/>
                </a:cubicBezTo>
                <a:cubicBezTo>
                  <a:pt x="129817" y="609268"/>
                  <a:pt x="134050" y="491264"/>
                  <a:pt x="127171" y="463747"/>
                </a:cubicBezTo>
                <a:cubicBezTo>
                  <a:pt x="120292" y="436230"/>
                  <a:pt x="98596" y="491793"/>
                  <a:pt x="92246" y="473272"/>
                </a:cubicBezTo>
                <a:cubicBezTo>
                  <a:pt x="85896" y="454751"/>
                  <a:pt x="96479" y="366380"/>
                  <a:pt x="89071" y="352622"/>
                </a:cubicBezTo>
                <a:cubicBezTo>
                  <a:pt x="81663" y="338864"/>
                  <a:pt x="50971" y="393368"/>
                  <a:pt x="47796" y="390722"/>
                </a:cubicBezTo>
                <a:cubicBezTo>
                  <a:pt x="44621" y="388076"/>
                  <a:pt x="77958" y="375376"/>
                  <a:pt x="70021" y="336747"/>
                </a:cubicBezTo>
                <a:cubicBezTo>
                  <a:pt x="62083" y="298118"/>
                  <a:pt x="3346" y="164768"/>
                  <a:pt x="171" y="158947"/>
                </a:cubicBezTo>
                <a:cubicBezTo>
                  <a:pt x="-3004" y="153126"/>
                  <a:pt x="38800" y="288064"/>
                  <a:pt x="50971" y="301822"/>
                </a:cubicBezTo>
                <a:cubicBezTo>
                  <a:pt x="63142" y="315580"/>
                  <a:pt x="66317" y="229855"/>
                  <a:pt x="73196" y="241497"/>
                </a:cubicBezTo>
                <a:cubicBezTo>
                  <a:pt x="80075" y="253139"/>
                  <a:pt x="84838" y="414005"/>
                  <a:pt x="92246" y="371672"/>
                </a:cubicBezTo>
                <a:cubicBezTo>
                  <a:pt x="99654" y="329339"/>
                  <a:pt x="111825" y="-9328"/>
                  <a:pt x="114471" y="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286AF9A2-96FB-0B4A-79C8-042856A38749}"/>
              </a:ext>
            </a:extLst>
          </p:cNvPr>
          <p:cNvSpPr/>
          <p:nvPr/>
        </p:nvSpPr>
        <p:spPr>
          <a:xfrm>
            <a:off x="2719379" y="7013046"/>
            <a:ext cx="171861" cy="1240744"/>
          </a:xfrm>
          <a:custGeom>
            <a:avLst/>
            <a:gdLst>
              <a:gd name="connsiteX0" fmla="*/ 80971 w 171861"/>
              <a:gd name="connsiteY0" fmla="*/ 529 h 1240744"/>
              <a:gd name="connsiteX1" fmla="*/ 7946 w 171861"/>
              <a:gd name="connsiteY1" fmla="*/ 165629 h 1240744"/>
              <a:gd name="connsiteX2" fmla="*/ 39696 w 171861"/>
              <a:gd name="connsiteY2" fmla="*/ 410104 h 1240744"/>
              <a:gd name="connsiteX3" fmla="*/ 80971 w 171861"/>
              <a:gd name="connsiteY3" fmla="*/ 352954 h 1240744"/>
              <a:gd name="connsiteX4" fmla="*/ 84146 w 171861"/>
              <a:gd name="connsiteY4" fmla="*/ 499004 h 1240744"/>
              <a:gd name="connsiteX5" fmla="*/ 169871 w 171861"/>
              <a:gd name="connsiteY5" fmla="*/ 438679 h 1240744"/>
              <a:gd name="connsiteX6" fmla="*/ 122246 w 171861"/>
              <a:gd name="connsiteY6" fmla="*/ 499004 h 1240744"/>
              <a:gd name="connsiteX7" fmla="*/ 100021 w 171861"/>
              <a:gd name="connsiteY7" fmla="*/ 660929 h 1240744"/>
              <a:gd name="connsiteX8" fmla="*/ 150821 w 171861"/>
              <a:gd name="connsiteY8" fmla="*/ 645054 h 1240744"/>
              <a:gd name="connsiteX9" fmla="*/ 169871 w 171861"/>
              <a:gd name="connsiteY9" fmla="*/ 838729 h 1240744"/>
              <a:gd name="connsiteX10" fmla="*/ 106371 w 171861"/>
              <a:gd name="connsiteY10" fmla="*/ 1238779 h 1240744"/>
              <a:gd name="connsiteX11" fmla="*/ 150821 w 171861"/>
              <a:gd name="connsiteY11" fmla="*/ 984779 h 1240744"/>
              <a:gd name="connsiteX12" fmla="*/ 160346 w 171861"/>
              <a:gd name="connsiteY12" fmla="*/ 819679 h 1240744"/>
              <a:gd name="connsiteX13" fmla="*/ 39696 w 171861"/>
              <a:gd name="connsiteY13" fmla="*/ 603779 h 1240744"/>
              <a:gd name="connsiteX14" fmla="*/ 80971 w 171861"/>
              <a:gd name="connsiteY14" fmla="*/ 629179 h 1240744"/>
              <a:gd name="connsiteX15" fmla="*/ 131771 w 171861"/>
              <a:gd name="connsiteY15" fmla="*/ 330729 h 1240744"/>
              <a:gd name="connsiteX16" fmla="*/ 100021 w 171861"/>
              <a:gd name="connsiteY16" fmla="*/ 381529 h 1240744"/>
              <a:gd name="connsiteX17" fmla="*/ 122246 w 171861"/>
              <a:gd name="connsiteY17" fmla="*/ 146579 h 1240744"/>
              <a:gd name="connsiteX18" fmla="*/ 26996 w 171861"/>
              <a:gd name="connsiteY18" fmla="*/ 229129 h 1240744"/>
              <a:gd name="connsiteX19" fmla="*/ 17471 w 171861"/>
              <a:gd name="connsiteY19" fmla="*/ 124354 h 1240744"/>
              <a:gd name="connsiteX20" fmla="*/ 134946 w 171861"/>
              <a:gd name="connsiteY20" fmla="*/ 92604 h 1240744"/>
              <a:gd name="connsiteX21" fmla="*/ 1596 w 171861"/>
              <a:gd name="connsiteY21" fmla="*/ 111654 h 1240744"/>
              <a:gd name="connsiteX22" fmla="*/ 80971 w 171861"/>
              <a:gd name="connsiteY22" fmla="*/ 529 h 1240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71861" h="1240744">
                <a:moveTo>
                  <a:pt x="80971" y="529"/>
                </a:moveTo>
                <a:cubicBezTo>
                  <a:pt x="82029" y="9525"/>
                  <a:pt x="14825" y="97367"/>
                  <a:pt x="7946" y="165629"/>
                </a:cubicBezTo>
                <a:cubicBezTo>
                  <a:pt x="1067" y="233891"/>
                  <a:pt x="27525" y="378883"/>
                  <a:pt x="39696" y="410104"/>
                </a:cubicBezTo>
                <a:cubicBezTo>
                  <a:pt x="51867" y="441325"/>
                  <a:pt x="73563" y="338137"/>
                  <a:pt x="80971" y="352954"/>
                </a:cubicBezTo>
                <a:cubicBezTo>
                  <a:pt x="88379" y="367771"/>
                  <a:pt x="69329" y="484717"/>
                  <a:pt x="84146" y="499004"/>
                </a:cubicBezTo>
                <a:cubicBezTo>
                  <a:pt x="98963" y="513291"/>
                  <a:pt x="163521" y="438679"/>
                  <a:pt x="169871" y="438679"/>
                </a:cubicBezTo>
                <a:cubicBezTo>
                  <a:pt x="176221" y="438679"/>
                  <a:pt x="133888" y="461962"/>
                  <a:pt x="122246" y="499004"/>
                </a:cubicBezTo>
                <a:cubicBezTo>
                  <a:pt x="110604" y="536046"/>
                  <a:pt x="95259" y="636587"/>
                  <a:pt x="100021" y="660929"/>
                </a:cubicBezTo>
                <a:cubicBezTo>
                  <a:pt x="104783" y="685271"/>
                  <a:pt x="139179" y="615421"/>
                  <a:pt x="150821" y="645054"/>
                </a:cubicBezTo>
                <a:cubicBezTo>
                  <a:pt x="162463" y="674687"/>
                  <a:pt x="177279" y="739775"/>
                  <a:pt x="169871" y="838729"/>
                </a:cubicBezTo>
                <a:cubicBezTo>
                  <a:pt x="162463" y="937683"/>
                  <a:pt x="109546" y="1214437"/>
                  <a:pt x="106371" y="1238779"/>
                </a:cubicBezTo>
                <a:cubicBezTo>
                  <a:pt x="103196" y="1263121"/>
                  <a:pt x="141825" y="1054629"/>
                  <a:pt x="150821" y="984779"/>
                </a:cubicBezTo>
                <a:cubicBezTo>
                  <a:pt x="159817" y="914929"/>
                  <a:pt x="178867" y="883179"/>
                  <a:pt x="160346" y="819679"/>
                </a:cubicBezTo>
                <a:cubicBezTo>
                  <a:pt x="141825" y="756179"/>
                  <a:pt x="52925" y="635529"/>
                  <a:pt x="39696" y="603779"/>
                </a:cubicBezTo>
                <a:cubicBezTo>
                  <a:pt x="26467" y="572029"/>
                  <a:pt x="65625" y="674687"/>
                  <a:pt x="80971" y="629179"/>
                </a:cubicBezTo>
                <a:cubicBezTo>
                  <a:pt x="96317" y="583671"/>
                  <a:pt x="128596" y="372004"/>
                  <a:pt x="131771" y="330729"/>
                </a:cubicBezTo>
                <a:cubicBezTo>
                  <a:pt x="134946" y="289454"/>
                  <a:pt x="101609" y="412221"/>
                  <a:pt x="100021" y="381529"/>
                </a:cubicBezTo>
                <a:cubicBezTo>
                  <a:pt x="98434" y="350837"/>
                  <a:pt x="134417" y="171979"/>
                  <a:pt x="122246" y="146579"/>
                </a:cubicBezTo>
                <a:cubicBezTo>
                  <a:pt x="110075" y="121179"/>
                  <a:pt x="44458" y="232833"/>
                  <a:pt x="26996" y="229129"/>
                </a:cubicBezTo>
                <a:cubicBezTo>
                  <a:pt x="9534" y="225425"/>
                  <a:pt x="-521" y="147108"/>
                  <a:pt x="17471" y="124354"/>
                </a:cubicBezTo>
                <a:cubicBezTo>
                  <a:pt x="35463" y="101600"/>
                  <a:pt x="137592" y="94721"/>
                  <a:pt x="134946" y="92604"/>
                </a:cubicBezTo>
                <a:cubicBezTo>
                  <a:pt x="132300" y="90487"/>
                  <a:pt x="16412" y="123296"/>
                  <a:pt x="1596" y="111654"/>
                </a:cubicBezTo>
                <a:cubicBezTo>
                  <a:pt x="-13220" y="100012"/>
                  <a:pt x="79913" y="-8467"/>
                  <a:pt x="80971" y="5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BBCE3AF0-5CCB-44DC-0D60-6AC9DFD1B0AD}"/>
              </a:ext>
            </a:extLst>
          </p:cNvPr>
          <p:cNvSpPr/>
          <p:nvPr/>
        </p:nvSpPr>
        <p:spPr>
          <a:xfrm>
            <a:off x="2300368" y="7359169"/>
            <a:ext cx="570346" cy="833713"/>
          </a:xfrm>
          <a:custGeom>
            <a:avLst/>
            <a:gdLst>
              <a:gd name="connsiteX0" fmla="*/ 90407 w 570346"/>
              <a:gd name="connsiteY0" fmla="*/ 464031 h 833713"/>
              <a:gd name="connsiteX1" fmla="*/ 163432 w 570346"/>
              <a:gd name="connsiteY1" fmla="*/ 552931 h 833713"/>
              <a:gd name="connsiteX2" fmla="*/ 144382 w 570346"/>
              <a:gd name="connsiteY2" fmla="*/ 756131 h 833713"/>
              <a:gd name="connsiteX3" fmla="*/ 220582 w 570346"/>
              <a:gd name="connsiteY3" fmla="*/ 692631 h 833713"/>
              <a:gd name="connsiteX4" fmla="*/ 192007 w 570346"/>
              <a:gd name="connsiteY4" fmla="*/ 832331 h 833713"/>
              <a:gd name="connsiteX5" fmla="*/ 293607 w 570346"/>
              <a:gd name="connsiteY5" fmla="*/ 591031 h 833713"/>
              <a:gd name="connsiteX6" fmla="*/ 290432 w 570346"/>
              <a:gd name="connsiteY6" fmla="*/ 394181 h 833713"/>
              <a:gd name="connsiteX7" fmla="*/ 439657 w 570346"/>
              <a:gd name="connsiteY7" fmla="*/ 524356 h 833713"/>
              <a:gd name="connsiteX8" fmla="*/ 430132 w 570346"/>
              <a:gd name="connsiteY8" fmla="*/ 425931 h 833713"/>
              <a:gd name="connsiteX9" fmla="*/ 411082 w 570346"/>
              <a:gd name="connsiteY9" fmla="*/ 213206 h 833713"/>
              <a:gd name="connsiteX10" fmla="*/ 446007 w 570346"/>
              <a:gd name="connsiteY10" fmla="*/ 502131 h 833713"/>
              <a:gd name="connsiteX11" fmla="*/ 569832 w 570346"/>
              <a:gd name="connsiteY11" fmla="*/ 629131 h 833713"/>
              <a:gd name="connsiteX12" fmla="*/ 480932 w 570346"/>
              <a:gd name="connsiteY12" fmla="*/ 629131 h 833713"/>
              <a:gd name="connsiteX13" fmla="*/ 268207 w 570346"/>
              <a:gd name="connsiteY13" fmla="*/ 791056 h 833713"/>
              <a:gd name="connsiteX14" fmla="*/ 512682 w 570346"/>
              <a:gd name="connsiteY14" fmla="*/ 562456 h 833713"/>
              <a:gd name="connsiteX15" fmla="*/ 369807 w 570346"/>
              <a:gd name="connsiteY15" fmla="*/ 584681 h 833713"/>
              <a:gd name="connsiteX16" fmla="*/ 426957 w 570346"/>
              <a:gd name="connsiteY16" fmla="*/ 391006 h 833713"/>
              <a:gd name="connsiteX17" fmla="*/ 366632 w 570346"/>
              <a:gd name="connsiteY17" fmla="*/ 473556 h 833713"/>
              <a:gd name="connsiteX18" fmla="*/ 239632 w 570346"/>
              <a:gd name="connsiteY18" fmla="*/ 533881 h 833713"/>
              <a:gd name="connsiteX19" fmla="*/ 271382 w 570346"/>
              <a:gd name="connsiteY19" fmla="*/ 562456 h 833713"/>
              <a:gd name="connsiteX20" fmla="*/ 328532 w 570346"/>
              <a:gd name="connsiteY20" fmla="*/ 492606 h 833713"/>
              <a:gd name="connsiteX21" fmla="*/ 1507 w 570346"/>
              <a:gd name="connsiteY21" fmla="*/ 481 h 833713"/>
              <a:gd name="connsiteX22" fmla="*/ 249157 w 570346"/>
              <a:gd name="connsiteY22" fmla="*/ 403706 h 833713"/>
              <a:gd name="connsiteX23" fmla="*/ 214232 w 570346"/>
              <a:gd name="connsiteY23" fmla="*/ 518006 h 833713"/>
              <a:gd name="connsiteX24" fmla="*/ 1507 w 570346"/>
              <a:gd name="connsiteY24" fmla="*/ 635481 h 833713"/>
              <a:gd name="connsiteX25" fmla="*/ 118982 w 570346"/>
              <a:gd name="connsiteY25" fmla="*/ 584681 h 833713"/>
              <a:gd name="connsiteX26" fmla="*/ 90407 w 570346"/>
              <a:gd name="connsiteY26" fmla="*/ 464031 h 833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70346" h="833713">
                <a:moveTo>
                  <a:pt x="90407" y="464031"/>
                </a:moveTo>
                <a:cubicBezTo>
                  <a:pt x="97815" y="458739"/>
                  <a:pt x="154436" y="504248"/>
                  <a:pt x="163432" y="552931"/>
                </a:cubicBezTo>
                <a:cubicBezTo>
                  <a:pt x="172428" y="601614"/>
                  <a:pt x="134857" y="732848"/>
                  <a:pt x="144382" y="756131"/>
                </a:cubicBezTo>
                <a:cubicBezTo>
                  <a:pt x="153907" y="779414"/>
                  <a:pt x="212645" y="679931"/>
                  <a:pt x="220582" y="692631"/>
                </a:cubicBezTo>
                <a:cubicBezTo>
                  <a:pt x="228519" y="705331"/>
                  <a:pt x="179836" y="849264"/>
                  <a:pt x="192007" y="832331"/>
                </a:cubicBezTo>
                <a:cubicBezTo>
                  <a:pt x="204178" y="815398"/>
                  <a:pt x="277203" y="664056"/>
                  <a:pt x="293607" y="591031"/>
                </a:cubicBezTo>
                <a:cubicBezTo>
                  <a:pt x="310011" y="518006"/>
                  <a:pt x="266090" y="405293"/>
                  <a:pt x="290432" y="394181"/>
                </a:cubicBezTo>
                <a:cubicBezTo>
                  <a:pt x="314774" y="383069"/>
                  <a:pt x="416374" y="519064"/>
                  <a:pt x="439657" y="524356"/>
                </a:cubicBezTo>
                <a:cubicBezTo>
                  <a:pt x="462940" y="529648"/>
                  <a:pt x="434895" y="477789"/>
                  <a:pt x="430132" y="425931"/>
                </a:cubicBezTo>
                <a:cubicBezTo>
                  <a:pt x="425370" y="374073"/>
                  <a:pt x="408436" y="200506"/>
                  <a:pt x="411082" y="213206"/>
                </a:cubicBezTo>
                <a:cubicBezTo>
                  <a:pt x="413728" y="225906"/>
                  <a:pt x="419549" y="432810"/>
                  <a:pt x="446007" y="502131"/>
                </a:cubicBezTo>
                <a:cubicBezTo>
                  <a:pt x="472465" y="571452"/>
                  <a:pt x="564011" y="607964"/>
                  <a:pt x="569832" y="629131"/>
                </a:cubicBezTo>
                <a:cubicBezTo>
                  <a:pt x="575653" y="650298"/>
                  <a:pt x="531203" y="602143"/>
                  <a:pt x="480932" y="629131"/>
                </a:cubicBezTo>
                <a:cubicBezTo>
                  <a:pt x="430661" y="656119"/>
                  <a:pt x="262915" y="802169"/>
                  <a:pt x="268207" y="791056"/>
                </a:cubicBezTo>
                <a:cubicBezTo>
                  <a:pt x="273499" y="779944"/>
                  <a:pt x="495749" y="596852"/>
                  <a:pt x="512682" y="562456"/>
                </a:cubicBezTo>
                <a:cubicBezTo>
                  <a:pt x="529615" y="528060"/>
                  <a:pt x="384094" y="613256"/>
                  <a:pt x="369807" y="584681"/>
                </a:cubicBezTo>
                <a:cubicBezTo>
                  <a:pt x="355520" y="556106"/>
                  <a:pt x="427486" y="409527"/>
                  <a:pt x="426957" y="391006"/>
                </a:cubicBezTo>
                <a:cubicBezTo>
                  <a:pt x="426428" y="372485"/>
                  <a:pt x="397853" y="449744"/>
                  <a:pt x="366632" y="473556"/>
                </a:cubicBezTo>
                <a:cubicBezTo>
                  <a:pt x="335411" y="497368"/>
                  <a:pt x="255507" y="519064"/>
                  <a:pt x="239632" y="533881"/>
                </a:cubicBezTo>
                <a:cubicBezTo>
                  <a:pt x="223757" y="548698"/>
                  <a:pt x="256565" y="569335"/>
                  <a:pt x="271382" y="562456"/>
                </a:cubicBezTo>
                <a:cubicBezTo>
                  <a:pt x="286199" y="555577"/>
                  <a:pt x="373511" y="586268"/>
                  <a:pt x="328532" y="492606"/>
                </a:cubicBezTo>
                <a:cubicBezTo>
                  <a:pt x="283553" y="398944"/>
                  <a:pt x="14736" y="15298"/>
                  <a:pt x="1507" y="481"/>
                </a:cubicBezTo>
                <a:cubicBezTo>
                  <a:pt x="-11722" y="-14336"/>
                  <a:pt x="213703" y="317452"/>
                  <a:pt x="249157" y="403706"/>
                </a:cubicBezTo>
                <a:cubicBezTo>
                  <a:pt x="284611" y="489960"/>
                  <a:pt x="255507" y="479377"/>
                  <a:pt x="214232" y="518006"/>
                </a:cubicBezTo>
                <a:cubicBezTo>
                  <a:pt x="172957" y="556635"/>
                  <a:pt x="17382" y="624369"/>
                  <a:pt x="1507" y="635481"/>
                </a:cubicBezTo>
                <a:cubicBezTo>
                  <a:pt x="-14368" y="646594"/>
                  <a:pt x="99932" y="608493"/>
                  <a:pt x="118982" y="584681"/>
                </a:cubicBezTo>
                <a:cubicBezTo>
                  <a:pt x="138032" y="560869"/>
                  <a:pt x="82999" y="469323"/>
                  <a:pt x="90407" y="4640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C80A1211-DF50-684F-B709-18A64C149644}"/>
              </a:ext>
            </a:extLst>
          </p:cNvPr>
          <p:cNvSpPr/>
          <p:nvPr/>
        </p:nvSpPr>
        <p:spPr>
          <a:xfrm>
            <a:off x="2187296" y="6613870"/>
            <a:ext cx="276525" cy="717717"/>
          </a:xfrm>
          <a:custGeom>
            <a:avLst/>
            <a:gdLst>
              <a:gd name="connsiteX0" fmla="*/ 276504 w 276525"/>
              <a:gd name="connsiteY0" fmla="*/ 110780 h 717717"/>
              <a:gd name="connsiteX1" fmla="*/ 89179 w 276525"/>
              <a:gd name="connsiteY1" fmla="*/ 120305 h 717717"/>
              <a:gd name="connsiteX2" fmla="*/ 279 w 276525"/>
              <a:gd name="connsiteY2" fmla="*/ 345730 h 717717"/>
              <a:gd name="connsiteX3" fmla="*/ 60604 w 276525"/>
              <a:gd name="connsiteY3" fmla="*/ 301280 h 717717"/>
              <a:gd name="connsiteX4" fmla="*/ 44729 w 276525"/>
              <a:gd name="connsiteY4" fmla="*/ 621955 h 717717"/>
              <a:gd name="connsiteX5" fmla="*/ 47904 w 276525"/>
              <a:gd name="connsiteY5" fmla="*/ 714030 h 717717"/>
              <a:gd name="connsiteX6" fmla="*/ 51079 w 276525"/>
              <a:gd name="connsiteY6" fmla="*/ 523530 h 717717"/>
              <a:gd name="connsiteX7" fmla="*/ 35204 w 276525"/>
              <a:gd name="connsiteY7" fmla="*/ 371130 h 717717"/>
              <a:gd name="connsiteX8" fmla="*/ 16154 w 276525"/>
              <a:gd name="connsiteY8" fmla="*/ 310805 h 717717"/>
              <a:gd name="connsiteX9" fmla="*/ 19329 w 276525"/>
              <a:gd name="connsiteY9" fmla="*/ 75855 h 717717"/>
              <a:gd name="connsiteX10" fmla="*/ 25679 w 276525"/>
              <a:gd name="connsiteY10" fmla="*/ 190155 h 717717"/>
              <a:gd name="connsiteX11" fmla="*/ 139979 w 276525"/>
              <a:gd name="connsiteY11" fmla="*/ 2830 h 717717"/>
              <a:gd name="connsiteX12" fmla="*/ 101879 w 276525"/>
              <a:gd name="connsiteY12" fmla="*/ 79030 h 717717"/>
              <a:gd name="connsiteX13" fmla="*/ 276504 w 276525"/>
              <a:gd name="connsiteY13" fmla="*/ 110780 h 717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76525" h="717717">
                <a:moveTo>
                  <a:pt x="276504" y="110780"/>
                </a:moveTo>
                <a:cubicBezTo>
                  <a:pt x="274387" y="117659"/>
                  <a:pt x="135216" y="81147"/>
                  <a:pt x="89179" y="120305"/>
                </a:cubicBezTo>
                <a:cubicBezTo>
                  <a:pt x="43141" y="159463"/>
                  <a:pt x="5041" y="315568"/>
                  <a:pt x="279" y="345730"/>
                </a:cubicBezTo>
                <a:cubicBezTo>
                  <a:pt x="-4484" y="375893"/>
                  <a:pt x="53196" y="255243"/>
                  <a:pt x="60604" y="301280"/>
                </a:cubicBezTo>
                <a:cubicBezTo>
                  <a:pt x="68012" y="347318"/>
                  <a:pt x="46846" y="553163"/>
                  <a:pt x="44729" y="621955"/>
                </a:cubicBezTo>
                <a:cubicBezTo>
                  <a:pt x="42612" y="690747"/>
                  <a:pt x="46846" y="730434"/>
                  <a:pt x="47904" y="714030"/>
                </a:cubicBezTo>
                <a:cubicBezTo>
                  <a:pt x="48962" y="697626"/>
                  <a:pt x="53196" y="580680"/>
                  <a:pt x="51079" y="523530"/>
                </a:cubicBezTo>
                <a:cubicBezTo>
                  <a:pt x="48962" y="466380"/>
                  <a:pt x="41025" y="406584"/>
                  <a:pt x="35204" y="371130"/>
                </a:cubicBezTo>
                <a:cubicBezTo>
                  <a:pt x="29383" y="335676"/>
                  <a:pt x="18800" y="360018"/>
                  <a:pt x="16154" y="310805"/>
                </a:cubicBezTo>
                <a:cubicBezTo>
                  <a:pt x="13508" y="261593"/>
                  <a:pt x="17741" y="95963"/>
                  <a:pt x="19329" y="75855"/>
                </a:cubicBezTo>
                <a:cubicBezTo>
                  <a:pt x="20916" y="55747"/>
                  <a:pt x="5571" y="202326"/>
                  <a:pt x="25679" y="190155"/>
                </a:cubicBezTo>
                <a:cubicBezTo>
                  <a:pt x="45787" y="177984"/>
                  <a:pt x="127279" y="21351"/>
                  <a:pt x="139979" y="2830"/>
                </a:cubicBezTo>
                <a:cubicBezTo>
                  <a:pt x="152679" y="-15691"/>
                  <a:pt x="77008" y="62097"/>
                  <a:pt x="101879" y="79030"/>
                </a:cubicBezTo>
                <a:cubicBezTo>
                  <a:pt x="126750" y="95963"/>
                  <a:pt x="278621" y="103901"/>
                  <a:pt x="276504" y="110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F9866958-5ADD-92C9-EFFE-00DD9406C8DF}"/>
              </a:ext>
            </a:extLst>
          </p:cNvPr>
          <p:cNvSpPr/>
          <p:nvPr/>
        </p:nvSpPr>
        <p:spPr>
          <a:xfrm>
            <a:off x="6466869" y="7085498"/>
            <a:ext cx="74719" cy="499328"/>
          </a:xfrm>
          <a:custGeom>
            <a:avLst/>
            <a:gdLst>
              <a:gd name="connsiteX0" fmla="*/ 1664 w 74719"/>
              <a:gd name="connsiteY0" fmla="*/ 161 h 499328"/>
              <a:gd name="connsiteX1" fmla="*/ 20479 w 74719"/>
              <a:gd name="connsiteY1" fmla="*/ 316250 h 499328"/>
              <a:gd name="connsiteX2" fmla="*/ 39294 w 74719"/>
              <a:gd name="connsiteY2" fmla="*/ 128102 h 499328"/>
              <a:gd name="connsiteX3" fmla="*/ 73161 w 74719"/>
              <a:gd name="connsiteY3" fmla="*/ 489346 h 499328"/>
              <a:gd name="connsiteX4" fmla="*/ 65635 w 74719"/>
              <a:gd name="connsiteY4" fmla="*/ 365169 h 499328"/>
              <a:gd name="connsiteX5" fmla="*/ 1664 w 74719"/>
              <a:gd name="connsiteY5" fmla="*/ 161 h 499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719" h="499328">
                <a:moveTo>
                  <a:pt x="1664" y="161"/>
                </a:moveTo>
                <a:cubicBezTo>
                  <a:pt x="-5862" y="-7992"/>
                  <a:pt x="14207" y="294927"/>
                  <a:pt x="20479" y="316250"/>
                </a:cubicBezTo>
                <a:cubicBezTo>
                  <a:pt x="26751" y="337573"/>
                  <a:pt x="30514" y="99253"/>
                  <a:pt x="39294" y="128102"/>
                </a:cubicBezTo>
                <a:cubicBezTo>
                  <a:pt x="48074" y="156951"/>
                  <a:pt x="68771" y="449835"/>
                  <a:pt x="73161" y="489346"/>
                </a:cubicBezTo>
                <a:cubicBezTo>
                  <a:pt x="77551" y="528857"/>
                  <a:pt x="71907" y="443564"/>
                  <a:pt x="65635" y="365169"/>
                </a:cubicBezTo>
                <a:cubicBezTo>
                  <a:pt x="59363" y="286774"/>
                  <a:pt x="9190" y="8314"/>
                  <a:pt x="1664" y="1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48048AA2-8C57-131A-176A-607D2313EEF2}"/>
              </a:ext>
            </a:extLst>
          </p:cNvPr>
          <p:cNvSpPr/>
          <p:nvPr/>
        </p:nvSpPr>
        <p:spPr>
          <a:xfrm>
            <a:off x="5313264" y="7488287"/>
            <a:ext cx="892364" cy="105407"/>
          </a:xfrm>
          <a:custGeom>
            <a:avLst/>
            <a:gdLst>
              <a:gd name="connsiteX0" fmla="*/ 891862 w 892364"/>
              <a:gd name="connsiteY0" fmla="*/ 33876 h 105407"/>
              <a:gd name="connsiteX1" fmla="*/ 444069 w 892364"/>
              <a:gd name="connsiteY1" fmla="*/ 63980 h 105407"/>
              <a:gd name="connsiteX2" fmla="*/ 477936 w 892364"/>
              <a:gd name="connsiteY2" fmla="*/ 52691 h 105407"/>
              <a:gd name="connsiteX3" fmla="*/ 349995 w 892364"/>
              <a:gd name="connsiteY3" fmla="*/ 90320 h 105407"/>
              <a:gd name="connsiteX4" fmla="*/ 398914 w 892364"/>
              <a:gd name="connsiteY4" fmla="*/ 52691 h 105407"/>
              <a:gd name="connsiteX5" fmla="*/ 267210 w 892364"/>
              <a:gd name="connsiteY5" fmla="*/ 101609 h 105407"/>
              <a:gd name="connsiteX6" fmla="*/ 312366 w 892364"/>
              <a:gd name="connsiteY6" fmla="*/ 56454 h 105407"/>
              <a:gd name="connsiteX7" fmla="*/ 158084 w 892364"/>
              <a:gd name="connsiteY7" fmla="*/ 94083 h 105407"/>
              <a:gd name="connsiteX8" fmla="*/ 199477 w 892364"/>
              <a:gd name="connsiteY8" fmla="*/ 56454 h 105407"/>
              <a:gd name="connsiteX9" fmla="*/ 40 w 892364"/>
              <a:gd name="connsiteY9" fmla="*/ 105372 h 105407"/>
              <a:gd name="connsiteX10" fmla="*/ 184425 w 892364"/>
              <a:gd name="connsiteY10" fmla="*/ 63980 h 105407"/>
              <a:gd name="connsiteX11" fmla="*/ 436543 w 892364"/>
              <a:gd name="connsiteY11" fmla="*/ 41402 h 105407"/>
              <a:gd name="connsiteX12" fmla="*/ 293551 w 892364"/>
              <a:gd name="connsiteY12" fmla="*/ 37639 h 105407"/>
              <a:gd name="connsiteX13" fmla="*/ 545669 w 892364"/>
              <a:gd name="connsiteY13" fmla="*/ 41402 h 105407"/>
              <a:gd name="connsiteX14" fmla="*/ 425255 w 892364"/>
              <a:gd name="connsiteY14" fmla="*/ 9 h 105407"/>
              <a:gd name="connsiteX15" fmla="*/ 530617 w 892364"/>
              <a:gd name="connsiteY15" fmla="*/ 37639 h 105407"/>
              <a:gd name="connsiteX16" fmla="*/ 891862 w 892364"/>
              <a:gd name="connsiteY16" fmla="*/ 33876 h 105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92364" h="105407">
                <a:moveTo>
                  <a:pt x="891862" y="33876"/>
                </a:moveTo>
                <a:cubicBezTo>
                  <a:pt x="877437" y="38266"/>
                  <a:pt x="513057" y="60844"/>
                  <a:pt x="444069" y="63980"/>
                </a:cubicBezTo>
                <a:cubicBezTo>
                  <a:pt x="375081" y="67116"/>
                  <a:pt x="493615" y="48301"/>
                  <a:pt x="477936" y="52691"/>
                </a:cubicBezTo>
                <a:cubicBezTo>
                  <a:pt x="462257" y="57081"/>
                  <a:pt x="363165" y="90320"/>
                  <a:pt x="349995" y="90320"/>
                </a:cubicBezTo>
                <a:cubicBezTo>
                  <a:pt x="336825" y="90320"/>
                  <a:pt x="412711" y="50810"/>
                  <a:pt x="398914" y="52691"/>
                </a:cubicBezTo>
                <a:cubicBezTo>
                  <a:pt x="385117" y="54572"/>
                  <a:pt x="281635" y="100982"/>
                  <a:pt x="267210" y="101609"/>
                </a:cubicBezTo>
                <a:cubicBezTo>
                  <a:pt x="252785" y="102236"/>
                  <a:pt x="330554" y="57708"/>
                  <a:pt x="312366" y="56454"/>
                </a:cubicBezTo>
                <a:cubicBezTo>
                  <a:pt x="294178" y="55200"/>
                  <a:pt x="176899" y="94083"/>
                  <a:pt x="158084" y="94083"/>
                </a:cubicBezTo>
                <a:cubicBezTo>
                  <a:pt x="139269" y="94083"/>
                  <a:pt x="225818" y="54573"/>
                  <a:pt x="199477" y="56454"/>
                </a:cubicBezTo>
                <a:cubicBezTo>
                  <a:pt x="173136" y="58335"/>
                  <a:pt x="2549" y="104118"/>
                  <a:pt x="40" y="105372"/>
                </a:cubicBezTo>
                <a:cubicBezTo>
                  <a:pt x="-2469" y="106626"/>
                  <a:pt x="111675" y="74642"/>
                  <a:pt x="184425" y="63980"/>
                </a:cubicBezTo>
                <a:cubicBezTo>
                  <a:pt x="257175" y="53318"/>
                  <a:pt x="418355" y="45792"/>
                  <a:pt x="436543" y="41402"/>
                </a:cubicBezTo>
                <a:cubicBezTo>
                  <a:pt x="454731" y="37012"/>
                  <a:pt x="275363" y="37639"/>
                  <a:pt x="293551" y="37639"/>
                </a:cubicBezTo>
                <a:cubicBezTo>
                  <a:pt x="311739" y="37639"/>
                  <a:pt x="523718" y="47674"/>
                  <a:pt x="545669" y="41402"/>
                </a:cubicBezTo>
                <a:cubicBezTo>
                  <a:pt x="567620" y="35130"/>
                  <a:pt x="427764" y="636"/>
                  <a:pt x="425255" y="9"/>
                </a:cubicBezTo>
                <a:cubicBezTo>
                  <a:pt x="422746" y="-618"/>
                  <a:pt x="455358" y="31367"/>
                  <a:pt x="530617" y="37639"/>
                </a:cubicBezTo>
                <a:cubicBezTo>
                  <a:pt x="605876" y="43911"/>
                  <a:pt x="906287" y="29486"/>
                  <a:pt x="891862" y="338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BE0125AD-59E0-F4E2-CE15-11E80097EF9E}"/>
              </a:ext>
            </a:extLst>
          </p:cNvPr>
          <p:cNvSpPr/>
          <p:nvPr/>
        </p:nvSpPr>
        <p:spPr>
          <a:xfrm>
            <a:off x="5909700" y="7427402"/>
            <a:ext cx="289302" cy="224771"/>
          </a:xfrm>
          <a:custGeom>
            <a:avLst/>
            <a:gdLst>
              <a:gd name="connsiteX0" fmla="*/ 287900 w 289302"/>
              <a:gd name="connsiteY0" fmla="*/ 687 h 224771"/>
              <a:gd name="connsiteX1" fmla="*/ 5678 w 289302"/>
              <a:gd name="connsiteY1" fmla="*/ 218939 h 224771"/>
              <a:gd name="connsiteX2" fmla="*/ 111041 w 289302"/>
              <a:gd name="connsiteY2" fmla="*/ 151205 h 224771"/>
              <a:gd name="connsiteX3" fmla="*/ 287900 w 289302"/>
              <a:gd name="connsiteY3" fmla="*/ 687 h 224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302" h="224771">
                <a:moveTo>
                  <a:pt x="287900" y="687"/>
                </a:moveTo>
                <a:cubicBezTo>
                  <a:pt x="270340" y="11976"/>
                  <a:pt x="35154" y="193853"/>
                  <a:pt x="5678" y="218939"/>
                </a:cubicBezTo>
                <a:cubicBezTo>
                  <a:pt x="-23798" y="244025"/>
                  <a:pt x="69021" y="181936"/>
                  <a:pt x="111041" y="151205"/>
                </a:cubicBezTo>
                <a:cubicBezTo>
                  <a:pt x="153061" y="120474"/>
                  <a:pt x="305460" y="-10602"/>
                  <a:pt x="287900" y="6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F979479B-E80D-CB5C-9120-405F23B0C3F5}"/>
              </a:ext>
            </a:extLst>
          </p:cNvPr>
          <p:cNvSpPr/>
          <p:nvPr/>
        </p:nvSpPr>
        <p:spPr>
          <a:xfrm>
            <a:off x="5164015" y="7548469"/>
            <a:ext cx="789182" cy="68056"/>
          </a:xfrm>
          <a:custGeom>
            <a:avLst/>
            <a:gdLst>
              <a:gd name="connsiteX0" fmla="*/ 6296 w 789182"/>
              <a:gd name="connsiteY0" fmla="*/ 67768 h 68056"/>
              <a:gd name="connsiteX1" fmla="*/ 390118 w 789182"/>
              <a:gd name="connsiteY1" fmla="*/ 18850 h 68056"/>
              <a:gd name="connsiteX2" fmla="*/ 341200 w 789182"/>
              <a:gd name="connsiteY2" fmla="*/ 52716 h 68056"/>
              <a:gd name="connsiteX3" fmla="*/ 627185 w 789182"/>
              <a:gd name="connsiteY3" fmla="*/ 37664 h 68056"/>
              <a:gd name="connsiteX4" fmla="*/ 566978 w 789182"/>
              <a:gd name="connsiteY4" fmla="*/ 48953 h 68056"/>
              <a:gd name="connsiteX5" fmla="*/ 788992 w 789182"/>
              <a:gd name="connsiteY5" fmla="*/ 35 h 68056"/>
              <a:gd name="connsiteX6" fmla="*/ 600844 w 789182"/>
              <a:gd name="connsiteY6" fmla="*/ 41427 h 68056"/>
              <a:gd name="connsiteX7" fmla="*/ 352489 w 789182"/>
              <a:gd name="connsiteY7" fmla="*/ 64005 h 68056"/>
              <a:gd name="connsiteX8" fmla="*/ 390118 w 789182"/>
              <a:gd name="connsiteY8" fmla="*/ 48953 h 68056"/>
              <a:gd name="connsiteX9" fmla="*/ 307333 w 789182"/>
              <a:gd name="connsiteY9" fmla="*/ 56479 h 68056"/>
              <a:gd name="connsiteX10" fmla="*/ 360015 w 789182"/>
              <a:gd name="connsiteY10" fmla="*/ 30138 h 68056"/>
              <a:gd name="connsiteX11" fmla="*/ 168104 w 789182"/>
              <a:gd name="connsiteY11" fmla="*/ 37664 h 68056"/>
              <a:gd name="connsiteX12" fmla="*/ 6296 w 789182"/>
              <a:gd name="connsiteY12" fmla="*/ 67768 h 68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89182" h="68056">
                <a:moveTo>
                  <a:pt x="6296" y="67768"/>
                </a:moveTo>
                <a:cubicBezTo>
                  <a:pt x="43298" y="64632"/>
                  <a:pt x="334301" y="21359"/>
                  <a:pt x="390118" y="18850"/>
                </a:cubicBezTo>
                <a:cubicBezTo>
                  <a:pt x="445935" y="16341"/>
                  <a:pt x="301689" y="49580"/>
                  <a:pt x="341200" y="52716"/>
                </a:cubicBezTo>
                <a:cubicBezTo>
                  <a:pt x="380711" y="55852"/>
                  <a:pt x="589555" y="38291"/>
                  <a:pt x="627185" y="37664"/>
                </a:cubicBezTo>
                <a:cubicBezTo>
                  <a:pt x="664815" y="37037"/>
                  <a:pt x="540010" y="55224"/>
                  <a:pt x="566978" y="48953"/>
                </a:cubicBezTo>
                <a:cubicBezTo>
                  <a:pt x="593946" y="42681"/>
                  <a:pt x="788992" y="35"/>
                  <a:pt x="788992" y="35"/>
                </a:cubicBezTo>
                <a:cubicBezTo>
                  <a:pt x="794636" y="-1219"/>
                  <a:pt x="673594" y="30765"/>
                  <a:pt x="600844" y="41427"/>
                </a:cubicBezTo>
                <a:cubicBezTo>
                  <a:pt x="528094" y="52089"/>
                  <a:pt x="387610" y="62751"/>
                  <a:pt x="352489" y="64005"/>
                </a:cubicBezTo>
                <a:cubicBezTo>
                  <a:pt x="317368" y="65259"/>
                  <a:pt x="397644" y="50207"/>
                  <a:pt x="390118" y="48953"/>
                </a:cubicBezTo>
                <a:cubicBezTo>
                  <a:pt x="382592" y="47699"/>
                  <a:pt x="312350" y="59615"/>
                  <a:pt x="307333" y="56479"/>
                </a:cubicBezTo>
                <a:cubicBezTo>
                  <a:pt x="302316" y="53343"/>
                  <a:pt x="383220" y="33274"/>
                  <a:pt x="360015" y="30138"/>
                </a:cubicBezTo>
                <a:cubicBezTo>
                  <a:pt x="336810" y="27002"/>
                  <a:pt x="231447" y="27629"/>
                  <a:pt x="168104" y="37664"/>
                </a:cubicBezTo>
                <a:cubicBezTo>
                  <a:pt x="104761" y="47699"/>
                  <a:pt x="-30706" y="70904"/>
                  <a:pt x="6296" y="677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90301273-EA37-41CD-BB1F-AE0797CFFD72}"/>
              </a:ext>
            </a:extLst>
          </p:cNvPr>
          <p:cNvSpPr/>
          <p:nvPr/>
        </p:nvSpPr>
        <p:spPr>
          <a:xfrm>
            <a:off x="5185168" y="7601142"/>
            <a:ext cx="508109" cy="83081"/>
          </a:xfrm>
          <a:custGeom>
            <a:avLst/>
            <a:gdLst>
              <a:gd name="connsiteX0" fmla="*/ 195 w 508109"/>
              <a:gd name="connsiteY0" fmla="*/ 64014 h 83081"/>
              <a:gd name="connsiteX1" fmla="*/ 425410 w 508109"/>
              <a:gd name="connsiteY1" fmla="*/ 30147 h 83081"/>
              <a:gd name="connsiteX2" fmla="*/ 316284 w 508109"/>
              <a:gd name="connsiteY2" fmla="*/ 82828 h 83081"/>
              <a:gd name="connsiteX3" fmla="*/ 504432 w 508109"/>
              <a:gd name="connsiteY3" fmla="*/ 3806 h 83081"/>
              <a:gd name="connsiteX4" fmla="*/ 429173 w 508109"/>
              <a:gd name="connsiteY4" fmla="*/ 26384 h 83081"/>
              <a:gd name="connsiteX5" fmla="*/ 286180 w 508109"/>
              <a:gd name="connsiteY5" fmla="*/ 37673 h 83081"/>
              <a:gd name="connsiteX6" fmla="*/ 346388 w 508109"/>
              <a:gd name="connsiteY6" fmla="*/ 43 h 83081"/>
              <a:gd name="connsiteX7" fmla="*/ 248551 w 508109"/>
              <a:gd name="connsiteY7" fmla="*/ 30147 h 83081"/>
              <a:gd name="connsiteX8" fmla="*/ 368965 w 508109"/>
              <a:gd name="connsiteY8" fmla="*/ 30147 h 83081"/>
              <a:gd name="connsiteX9" fmla="*/ 195 w 508109"/>
              <a:gd name="connsiteY9" fmla="*/ 64014 h 83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8109" h="83081">
                <a:moveTo>
                  <a:pt x="195" y="64014"/>
                </a:moveTo>
                <a:cubicBezTo>
                  <a:pt x="9602" y="64014"/>
                  <a:pt x="372729" y="27011"/>
                  <a:pt x="425410" y="30147"/>
                </a:cubicBezTo>
                <a:cubicBezTo>
                  <a:pt x="478091" y="33283"/>
                  <a:pt x="303114" y="87218"/>
                  <a:pt x="316284" y="82828"/>
                </a:cubicBezTo>
                <a:cubicBezTo>
                  <a:pt x="329454" y="78438"/>
                  <a:pt x="485617" y="13213"/>
                  <a:pt x="504432" y="3806"/>
                </a:cubicBezTo>
                <a:cubicBezTo>
                  <a:pt x="523247" y="-5601"/>
                  <a:pt x="465548" y="20740"/>
                  <a:pt x="429173" y="26384"/>
                </a:cubicBezTo>
                <a:cubicBezTo>
                  <a:pt x="392798" y="32028"/>
                  <a:pt x="299978" y="42063"/>
                  <a:pt x="286180" y="37673"/>
                </a:cubicBezTo>
                <a:cubicBezTo>
                  <a:pt x="272382" y="33283"/>
                  <a:pt x="352660" y="1297"/>
                  <a:pt x="346388" y="43"/>
                </a:cubicBezTo>
                <a:cubicBezTo>
                  <a:pt x="340116" y="-1211"/>
                  <a:pt x="244788" y="25130"/>
                  <a:pt x="248551" y="30147"/>
                </a:cubicBezTo>
                <a:cubicBezTo>
                  <a:pt x="252314" y="35164"/>
                  <a:pt x="413493" y="21994"/>
                  <a:pt x="368965" y="30147"/>
                </a:cubicBezTo>
                <a:cubicBezTo>
                  <a:pt x="324437" y="38300"/>
                  <a:pt x="-9212" y="64014"/>
                  <a:pt x="195" y="640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0AEA7408-1729-5652-1764-B98765340D61}"/>
              </a:ext>
            </a:extLst>
          </p:cNvPr>
          <p:cNvSpPr/>
          <p:nvPr/>
        </p:nvSpPr>
        <p:spPr>
          <a:xfrm>
            <a:off x="6943095" y="7311230"/>
            <a:ext cx="289400" cy="105870"/>
          </a:xfrm>
          <a:custGeom>
            <a:avLst/>
            <a:gdLst>
              <a:gd name="connsiteX0" fmla="*/ 289320 w 289400"/>
              <a:gd name="connsiteY0" fmla="*/ 207 h 105870"/>
              <a:gd name="connsiteX1" fmla="*/ 7098 w 289400"/>
              <a:gd name="connsiteY1" fmla="*/ 98044 h 105870"/>
              <a:gd name="connsiteX2" fmla="*/ 78594 w 289400"/>
              <a:gd name="connsiteY2" fmla="*/ 94281 h 105870"/>
              <a:gd name="connsiteX3" fmla="*/ 56016 w 289400"/>
              <a:gd name="connsiteY3" fmla="*/ 101807 h 105870"/>
              <a:gd name="connsiteX4" fmla="*/ 180194 w 289400"/>
              <a:gd name="connsiteY4" fmla="*/ 105570 h 105870"/>
              <a:gd name="connsiteX5" fmla="*/ 14624 w 289400"/>
              <a:gd name="connsiteY5" fmla="*/ 101807 h 105870"/>
              <a:gd name="connsiteX6" fmla="*/ 86120 w 289400"/>
              <a:gd name="connsiteY6" fmla="*/ 71703 h 105870"/>
              <a:gd name="connsiteX7" fmla="*/ 37201 w 289400"/>
              <a:gd name="connsiteY7" fmla="*/ 71703 h 105870"/>
              <a:gd name="connsiteX8" fmla="*/ 289320 w 289400"/>
              <a:gd name="connsiteY8" fmla="*/ 207 h 105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9400" h="105870">
                <a:moveTo>
                  <a:pt x="289320" y="207"/>
                </a:moveTo>
                <a:cubicBezTo>
                  <a:pt x="284303" y="4597"/>
                  <a:pt x="42219" y="82365"/>
                  <a:pt x="7098" y="98044"/>
                </a:cubicBezTo>
                <a:cubicBezTo>
                  <a:pt x="-28023" y="113723"/>
                  <a:pt x="78594" y="94281"/>
                  <a:pt x="78594" y="94281"/>
                </a:cubicBezTo>
                <a:cubicBezTo>
                  <a:pt x="86747" y="94908"/>
                  <a:pt x="39083" y="99926"/>
                  <a:pt x="56016" y="101807"/>
                </a:cubicBezTo>
                <a:cubicBezTo>
                  <a:pt x="72949" y="103688"/>
                  <a:pt x="187093" y="105570"/>
                  <a:pt x="180194" y="105570"/>
                </a:cubicBezTo>
                <a:cubicBezTo>
                  <a:pt x="173295" y="105570"/>
                  <a:pt x="30303" y="107451"/>
                  <a:pt x="14624" y="101807"/>
                </a:cubicBezTo>
                <a:cubicBezTo>
                  <a:pt x="-1055" y="96163"/>
                  <a:pt x="82357" y="76720"/>
                  <a:pt x="86120" y="71703"/>
                </a:cubicBezTo>
                <a:cubicBezTo>
                  <a:pt x="89883" y="66686"/>
                  <a:pt x="10860" y="81110"/>
                  <a:pt x="37201" y="71703"/>
                </a:cubicBezTo>
                <a:cubicBezTo>
                  <a:pt x="63542" y="62296"/>
                  <a:pt x="294337" y="-4183"/>
                  <a:pt x="289320" y="2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A7B028A7-312E-5A74-CD42-CD1CA9218AB3}"/>
              </a:ext>
            </a:extLst>
          </p:cNvPr>
          <p:cNvSpPr/>
          <p:nvPr/>
        </p:nvSpPr>
        <p:spPr>
          <a:xfrm>
            <a:off x="6886222" y="7423965"/>
            <a:ext cx="593907" cy="156752"/>
          </a:xfrm>
          <a:custGeom>
            <a:avLst/>
            <a:gdLst>
              <a:gd name="connsiteX0" fmla="*/ 0 w 593907"/>
              <a:gd name="connsiteY0" fmla="*/ 7887 h 156752"/>
              <a:gd name="connsiteX1" fmla="*/ 428978 w 593907"/>
              <a:gd name="connsiteY1" fmla="*/ 41754 h 156752"/>
              <a:gd name="connsiteX2" fmla="*/ 349956 w 593907"/>
              <a:gd name="connsiteY2" fmla="*/ 7887 h 156752"/>
              <a:gd name="connsiteX3" fmla="*/ 470371 w 593907"/>
              <a:gd name="connsiteY3" fmla="*/ 30465 h 156752"/>
              <a:gd name="connsiteX4" fmla="*/ 579497 w 593907"/>
              <a:gd name="connsiteY4" fmla="*/ 7887 h 156752"/>
              <a:gd name="connsiteX5" fmla="*/ 587022 w 593907"/>
              <a:gd name="connsiteY5" fmla="*/ 15413 h 156752"/>
              <a:gd name="connsiteX6" fmla="*/ 526815 w 593907"/>
              <a:gd name="connsiteY6" fmla="*/ 101961 h 156752"/>
              <a:gd name="connsiteX7" fmla="*/ 485422 w 593907"/>
              <a:gd name="connsiteY7" fmla="*/ 154642 h 156752"/>
              <a:gd name="connsiteX8" fmla="*/ 568208 w 593907"/>
              <a:gd name="connsiteY8" fmla="*/ 30465 h 156752"/>
              <a:gd name="connsiteX9" fmla="*/ 413926 w 593907"/>
              <a:gd name="connsiteY9" fmla="*/ 37991 h 156752"/>
              <a:gd name="connsiteX10" fmla="*/ 184385 w 593907"/>
              <a:gd name="connsiteY10" fmla="*/ 361 h 156752"/>
              <a:gd name="connsiteX11" fmla="*/ 293511 w 593907"/>
              <a:gd name="connsiteY11" fmla="*/ 19176 h 156752"/>
              <a:gd name="connsiteX12" fmla="*/ 127941 w 593907"/>
              <a:gd name="connsiteY12" fmla="*/ 22939 h 156752"/>
              <a:gd name="connsiteX13" fmla="*/ 327378 w 593907"/>
              <a:gd name="connsiteY13" fmla="*/ 22939 h 156752"/>
              <a:gd name="connsiteX14" fmla="*/ 0 w 593907"/>
              <a:gd name="connsiteY14" fmla="*/ 7887 h 156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3907" h="156752">
                <a:moveTo>
                  <a:pt x="0" y="7887"/>
                </a:moveTo>
                <a:cubicBezTo>
                  <a:pt x="185326" y="24820"/>
                  <a:pt x="370652" y="41754"/>
                  <a:pt x="428978" y="41754"/>
                </a:cubicBezTo>
                <a:cubicBezTo>
                  <a:pt x="487304" y="41754"/>
                  <a:pt x="343057" y="9769"/>
                  <a:pt x="349956" y="7887"/>
                </a:cubicBezTo>
                <a:cubicBezTo>
                  <a:pt x="356855" y="6005"/>
                  <a:pt x="432114" y="30465"/>
                  <a:pt x="470371" y="30465"/>
                </a:cubicBezTo>
                <a:cubicBezTo>
                  <a:pt x="508628" y="30465"/>
                  <a:pt x="560055" y="10396"/>
                  <a:pt x="579497" y="7887"/>
                </a:cubicBezTo>
                <a:cubicBezTo>
                  <a:pt x="598939" y="5378"/>
                  <a:pt x="595802" y="-266"/>
                  <a:pt x="587022" y="15413"/>
                </a:cubicBezTo>
                <a:cubicBezTo>
                  <a:pt x="578242" y="31092"/>
                  <a:pt x="543748" y="78756"/>
                  <a:pt x="526815" y="101961"/>
                </a:cubicBezTo>
                <a:cubicBezTo>
                  <a:pt x="509882" y="125166"/>
                  <a:pt x="478523" y="166558"/>
                  <a:pt x="485422" y="154642"/>
                </a:cubicBezTo>
                <a:cubicBezTo>
                  <a:pt x="492321" y="142726"/>
                  <a:pt x="580124" y="49907"/>
                  <a:pt x="568208" y="30465"/>
                </a:cubicBezTo>
                <a:cubicBezTo>
                  <a:pt x="556292" y="11023"/>
                  <a:pt x="477897" y="43008"/>
                  <a:pt x="413926" y="37991"/>
                </a:cubicBezTo>
                <a:cubicBezTo>
                  <a:pt x="349955" y="32974"/>
                  <a:pt x="204454" y="3497"/>
                  <a:pt x="184385" y="361"/>
                </a:cubicBezTo>
                <a:cubicBezTo>
                  <a:pt x="164316" y="-2775"/>
                  <a:pt x="302918" y="15413"/>
                  <a:pt x="293511" y="19176"/>
                </a:cubicBezTo>
                <a:cubicBezTo>
                  <a:pt x="284104" y="22939"/>
                  <a:pt x="122297" y="22312"/>
                  <a:pt x="127941" y="22939"/>
                </a:cubicBezTo>
                <a:cubicBezTo>
                  <a:pt x="133586" y="23566"/>
                  <a:pt x="327378" y="22939"/>
                  <a:pt x="327378" y="22939"/>
                </a:cubicBezTo>
                <a:lnTo>
                  <a:pt x="0" y="788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22C91AE1-B760-EEA2-5004-87A5677DF3C5}"/>
              </a:ext>
            </a:extLst>
          </p:cNvPr>
          <p:cNvSpPr/>
          <p:nvPr/>
        </p:nvSpPr>
        <p:spPr>
          <a:xfrm>
            <a:off x="6901274" y="7488296"/>
            <a:ext cx="185229" cy="146076"/>
          </a:xfrm>
          <a:custGeom>
            <a:avLst/>
            <a:gdLst>
              <a:gd name="connsiteX0" fmla="*/ 0 w 185229"/>
              <a:gd name="connsiteY0" fmla="*/ 0 h 146076"/>
              <a:gd name="connsiteX1" fmla="*/ 180622 w 185229"/>
              <a:gd name="connsiteY1" fmla="*/ 142993 h 146076"/>
              <a:gd name="connsiteX2" fmla="*/ 135467 w 185229"/>
              <a:gd name="connsiteY2" fmla="*/ 101600 h 146076"/>
              <a:gd name="connsiteX3" fmla="*/ 116652 w 185229"/>
              <a:gd name="connsiteY3" fmla="*/ 90311 h 146076"/>
              <a:gd name="connsiteX4" fmla="*/ 0 w 185229"/>
              <a:gd name="connsiteY4" fmla="*/ 0 h 146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229" h="146076">
                <a:moveTo>
                  <a:pt x="0" y="0"/>
                </a:moveTo>
                <a:lnTo>
                  <a:pt x="180622" y="142993"/>
                </a:lnTo>
                <a:cubicBezTo>
                  <a:pt x="203200" y="159926"/>
                  <a:pt x="135467" y="101600"/>
                  <a:pt x="135467" y="101600"/>
                </a:cubicBezTo>
                <a:cubicBezTo>
                  <a:pt x="124805" y="92820"/>
                  <a:pt x="116652" y="90311"/>
                  <a:pt x="116652" y="90311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3F979450-375B-3467-A480-6005E0337420}"/>
              </a:ext>
            </a:extLst>
          </p:cNvPr>
          <p:cNvSpPr/>
          <p:nvPr/>
        </p:nvSpPr>
        <p:spPr>
          <a:xfrm>
            <a:off x="6972770" y="7484533"/>
            <a:ext cx="407338" cy="64668"/>
          </a:xfrm>
          <a:custGeom>
            <a:avLst/>
            <a:gdLst>
              <a:gd name="connsiteX0" fmla="*/ 0 w 407338"/>
              <a:gd name="connsiteY0" fmla="*/ 0 h 64668"/>
              <a:gd name="connsiteX1" fmla="*/ 282223 w 407338"/>
              <a:gd name="connsiteY1" fmla="*/ 60208 h 64668"/>
              <a:gd name="connsiteX2" fmla="*/ 210726 w 407338"/>
              <a:gd name="connsiteY2" fmla="*/ 60208 h 64668"/>
              <a:gd name="connsiteX3" fmla="*/ 406400 w 407338"/>
              <a:gd name="connsiteY3" fmla="*/ 60208 h 64668"/>
              <a:gd name="connsiteX4" fmla="*/ 289749 w 407338"/>
              <a:gd name="connsiteY4" fmla="*/ 45156 h 64668"/>
              <a:gd name="connsiteX5" fmla="*/ 161808 w 407338"/>
              <a:gd name="connsiteY5" fmla="*/ 30104 h 64668"/>
              <a:gd name="connsiteX6" fmla="*/ 252119 w 407338"/>
              <a:gd name="connsiteY6" fmla="*/ 52682 h 64668"/>
              <a:gd name="connsiteX7" fmla="*/ 0 w 407338"/>
              <a:gd name="connsiteY7" fmla="*/ 0 h 64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338" h="64668">
                <a:moveTo>
                  <a:pt x="0" y="0"/>
                </a:moveTo>
                <a:cubicBezTo>
                  <a:pt x="5017" y="1254"/>
                  <a:pt x="247102" y="50173"/>
                  <a:pt x="282223" y="60208"/>
                </a:cubicBezTo>
                <a:cubicBezTo>
                  <a:pt x="317344" y="70243"/>
                  <a:pt x="210726" y="60208"/>
                  <a:pt x="210726" y="60208"/>
                </a:cubicBezTo>
                <a:cubicBezTo>
                  <a:pt x="231422" y="60208"/>
                  <a:pt x="393230" y="62717"/>
                  <a:pt x="406400" y="60208"/>
                </a:cubicBezTo>
                <a:cubicBezTo>
                  <a:pt x="419570" y="57699"/>
                  <a:pt x="289749" y="45156"/>
                  <a:pt x="289749" y="45156"/>
                </a:cubicBezTo>
                <a:cubicBezTo>
                  <a:pt x="248984" y="40139"/>
                  <a:pt x="168080" y="28850"/>
                  <a:pt x="161808" y="30104"/>
                </a:cubicBezTo>
                <a:cubicBezTo>
                  <a:pt x="155536" y="31358"/>
                  <a:pt x="279714" y="58327"/>
                  <a:pt x="252119" y="52682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0329303C-5C11-04CD-3986-037AD59D139A}"/>
              </a:ext>
            </a:extLst>
          </p:cNvPr>
          <p:cNvSpPr/>
          <p:nvPr/>
        </p:nvSpPr>
        <p:spPr>
          <a:xfrm>
            <a:off x="4839224" y="6508820"/>
            <a:ext cx="356731" cy="329218"/>
          </a:xfrm>
          <a:custGeom>
            <a:avLst/>
            <a:gdLst>
              <a:gd name="connsiteX0" fmla="*/ 355923 w 356731"/>
              <a:gd name="connsiteY0" fmla="*/ 353 h 329218"/>
              <a:gd name="connsiteX1" fmla="*/ 20643 w 356731"/>
              <a:gd name="connsiteY1" fmla="*/ 264513 h 329218"/>
              <a:gd name="connsiteX2" fmla="*/ 115469 w 356731"/>
              <a:gd name="connsiteY2" fmla="*/ 206940 h 329218"/>
              <a:gd name="connsiteX3" fmla="*/ 323 w 356731"/>
              <a:gd name="connsiteY3" fmla="*/ 328860 h 329218"/>
              <a:gd name="connsiteX4" fmla="*/ 84989 w 356731"/>
              <a:gd name="connsiteY4" fmla="*/ 244193 h 329218"/>
              <a:gd name="connsiteX5" fmla="*/ 203523 w 356731"/>
              <a:gd name="connsiteY5" fmla="*/ 240807 h 329218"/>
              <a:gd name="connsiteX6" fmla="*/ 129016 w 356731"/>
              <a:gd name="connsiteY6" fmla="*/ 230647 h 329218"/>
              <a:gd name="connsiteX7" fmla="*/ 328829 w 356731"/>
              <a:gd name="connsiteY7" fmla="*/ 217100 h 329218"/>
              <a:gd name="connsiteX8" fmla="*/ 210296 w 356731"/>
              <a:gd name="connsiteY8" fmla="*/ 203553 h 329218"/>
              <a:gd name="connsiteX9" fmla="*/ 37576 w 356731"/>
              <a:gd name="connsiteY9" fmla="*/ 240807 h 329218"/>
              <a:gd name="connsiteX10" fmla="*/ 135789 w 356731"/>
              <a:gd name="connsiteY10" fmla="*/ 200167 h 329218"/>
              <a:gd name="connsiteX11" fmla="*/ 115469 w 356731"/>
              <a:gd name="connsiteY11" fmla="*/ 206940 h 329218"/>
              <a:gd name="connsiteX12" fmla="*/ 355923 w 356731"/>
              <a:gd name="connsiteY12" fmla="*/ 353 h 32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6731" h="329218">
                <a:moveTo>
                  <a:pt x="355923" y="353"/>
                </a:moveTo>
                <a:cubicBezTo>
                  <a:pt x="340119" y="9948"/>
                  <a:pt x="60719" y="230082"/>
                  <a:pt x="20643" y="264513"/>
                </a:cubicBezTo>
                <a:cubicBezTo>
                  <a:pt x="-19433" y="298944"/>
                  <a:pt x="118856" y="196216"/>
                  <a:pt x="115469" y="206940"/>
                </a:cubicBezTo>
                <a:cubicBezTo>
                  <a:pt x="112082" y="217665"/>
                  <a:pt x="5403" y="322651"/>
                  <a:pt x="323" y="328860"/>
                </a:cubicBezTo>
                <a:cubicBezTo>
                  <a:pt x="-4757" y="335069"/>
                  <a:pt x="51122" y="258868"/>
                  <a:pt x="84989" y="244193"/>
                </a:cubicBezTo>
                <a:cubicBezTo>
                  <a:pt x="118856" y="229518"/>
                  <a:pt x="196185" y="243065"/>
                  <a:pt x="203523" y="240807"/>
                </a:cubicBezTo>
                <a:cubicBezTo>
                  <a:pt x="210861" y="238549"/>
                  <a:pt x="108132" y="234598"/>
                  <a:pt x="129016" y="230647"/>
                </a:cubicBezTo>
                <a:cubicBezTo>
                  <a:pt x="149900" y="226696"/>
                  <a:pt x="315282" y="221616"/>
                  <a:pt x="328829" y="217100"/>
                </a:cubicBezTo>
                <a:cubicBezTo>
                  <a:pt x="342376" y="212584"/>
                  <a:pt x="258838" y="199602"/>
                  <a:pt x="210296" y="203553"/>
                </a:cubicBezTo>
                <a:cubicBezTo>
                  <a:pt x="161754" y="207504"/>
                  <a:pt x="49994" y="241371"/>
                  <a:pt x="37576" y="240807"/>
                </a:cubicBezTo>
                <a:cubicBezTo>
                  <a:pt x="25158" y="240243"/>
                  <a:pt x="122807" y="205812"/>
                  <a:pt x="135789" y="200167"/>
                </a:cubicBezTo>
                <a:cubicBezTo>
                  <a:pt x="148771" y="194522"/>
                  <a:pt x="79909" y="234598"/>
                  <a:pt x="115469" y="206940"/>
                </a:cubicBezTo>
                <a:cubicBezTo>
                  <a:pt x="151029" y="179282"/>
                  <a:pt x="371727" y="-9242"/>
                  <a:pt x="355923" y="3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119E3417-2A50-DED7-585C-E78C24C01DA3}"/>
              </a:ext>
            </a:extLst>
          </p:cNvPr>
          <p:cNvSpPr/>
          <p:nvPr/>
        </p:nvSpPr>
        <p:spPr>
          <a:xfrm>
            <a:off x="5022986" y="6582316"/>
            <a:ext cx="592321" cy="211361"/>
          </a:xfrm>
          <a:custGeom>
            <a:avLst/>
            <a:gdLst>
              <a:gd name="connsiteX0" fmla="*/ 2827 w 592321"/>
              <a:gd name="connsiteY0" fmla="*/ 163924 h 211361"/>
              <a:gd name="connsiteX1" fmla="*/ 392294 w 592321"/>
              <a:gd name="connsiteY1" fmla="*/ 4751 h 211361"/>
              <a:gd name="connsiteX2" fmla="*/ 314401 w 592321"/>
              <a:gd name="connsiteY2" fmla="*/ 45391 h 211361"/>
              <a:gd name="connsiteX3" fmla="*/ 239894 w 592321"/>
              <a:gd name="connsiteY3" fmla="*/ 82644 h 211361"/>
              <a:gd name="connsiteX4" fmla="*/ 592107 w 592321"/>
              <a:gd name="connsiteY4" fmla="*/ 21684 h 211361"/>
              <a:gd name="connsiteX5" fmla="*/ 294081 w 592321"/>
              <a:gd name="connsiteY5" fmla="*/ 79257 h 211361"/>
              <a:gd name="connsiteX6" fmla="*/ 426161 w 592321"/>
              <a:gd name="connsiteY6" fmla="*/ 96191 h 211361"/>
              <a:gd name="connsiteX7" fmla="*/ 233121 w 592321"/>
              <a:gd name="connsiteY7" fmla="*/ 211337 h 211361"/>
              <a:gd name="connsiteX8" fmla="*/ 429547 w 592321"/>
              <a:gd name="connsiteY8" fmla="*/ 106351 h 211361"/>
              <a:gd name="connsiteX9" fmla="*/ 297467 w 592321"/>
              <a:gd name="connsiteY9" fmla="*/ 92804 h 211361"/>
              <a:gd name="connsiteX10" fmla="*/ 114587 w 592321"/>
              <a:gd name="connsiteY10" fmla="*/ 72484 h 211361"/>
              <a:gd name="connsiteX11" fmla="*/ 209414 w 592321"/>
              <a:gd name="connsiteY11" fmla="*/ 72484 h 211361"/>
              <a:gd name="connsiteX12" fmla="*/ 2827 w 592321"/>
              <a:gd name="connsiteY12" fmla="*/ 163924 h 21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2321" h="211361">
                <a:moveTo>
                  <a:pt x="2827" y="163924"/>
                </a:moveTo>
                <a:cubicBezTo>
                  <a:pt x="33307" y="152635"/>
                  <a:pt x="340365" y="24506"/>
                  <a:pt x="392294" y="4751"/>
                </a:cubicBezTo>
                <a:cubicBezTo>
                  <a:pt x="444223" y="-15004"/>
                  <a:pt x="339801" y="32409"/>
                  <a:pt x="314401" y="45391"/>
                </a:cubicBezTo>
                <a:cubicBezTo>
                  <a:pt x="289001" y="58373"/>
                  <a:pt x="193610" y="86595"/>
                  <a:pt x="239894" y="82644"/>
                </a:cubicBezTo>
                <a:cubicBezTo>
                  <a:pt x="286178" y="78693"/>
                  <a:pt x="583076" y="22248"/>
                  <a:pt x="592107" y="21684"/>
                </a:cubicBezTo>
                <a:cubicBezTo>
                  <a:pt x="601138" y="21119"/>
                  <a:pt x="321739" y="66839"/>
                  <a:pt x="294081" y="79257"/>
                </a:cubicBezTo>
                <a:cubicBezTo>
                  <a:pt x="266423" y="91675"/>
                  <a:pt x="436321" y="74178"/>
                  <a:pt x="426161" y="96191"/>
                </a:cubicBezTo>
                <a:cubicBezTo>
                  <a:pt x="416001" y="118204"/>
                  <a:pt x="232557" y="209644"/>
                  <a:pt x="233121" y="211337"/>
                </a:cubicBezTo>
                <a:cubicBezTo>
                  <a:pt x="233685" y="213030"/>
                  <a:pt x="418823" y="126106"/>
                  <a:pt x="429547" y="106351"/>
                </a:cubicBezTo>
                <a:cubicBezTo>
                  <a:pt x="440271" y="86596"/>
                  <a:pt x="297467" y="92804"/>
                  <a:pt x="297467" y="92804"/>
                </a:cubicBezTo>
                <a:cubicBezTo>
                  <a:pt x="244974" y="87160"/>
                  <a:pt x="129263" y="75871"/>
                  <a:pt x="114587" y="72484"/>
                </a:cubicBezTo>
                <a:cubicBezTo>
                  <a:pt x="99911" y="69097"/>
                  <a:pt x="220703" y="58373"/>
                  <a:pt x="209414" y="72484"/>
                </a:cubicBezTo>
                <a:cubicBezTo>
                  <a:pt x="198125" y="86595"/>
                  <a:pt x="-27653" y="175213"/>
                  <a:pt x="2827" y="1639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65887020-1B30-E97E-B152-46726BB1F4A0}"/>
              </a:ext>
            </a:extLst>
          </p:cNvPr>
          <p:cNvSpPr/>
          <p:nvPr/>
        </p:nvSpPr>
        <p:spPr>
          <a:xfrm>
            <a:off x="5546870" y="6661208"/>
            <a:ext cx="361307" cy="24136"/>
          </a:xfrm>
          <a:custGeom>
            <a:avLst/>
            <a:gdLst>
              <a:gd name="connsiteX0" fmla="*/ 490 w 361307"/>
              <a:gd name="connsiteY0" fmla="*/ 24072 h 24136"/>
              <a:gd name="connsiteX1" fmla="*/ 345930 w 361307"/>
              <a:gd name="connsiteY1" fmla="*/ 7139 h 24136"/>
              <a:gd name="connsiteX2" fmla="*/ 271423 w 361307"/>
              <a:gd name="connsiteY2" fmla="*/ 365 h 24136"/>
              <a:gd name="connsiteX3" fmla="*/ 490 w 361307"/>
              <a:gd name="connsiteY3" fmla="*/ 24072 h 2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307" h="24136">
                <a:moveTo>
                  <a:pt x="490" y="24072"/>
                </a:moveTo>
                <a:cubicBezTo>
                  <a:pt x="12908" y="25201"/>
                  <a:pt x="300775" y="11090"/>
                  <a:pt x="345930" y="7139"/>
                </a:cubicBezTo>
                <a:cubicBezTo>
                  <a:pt x="391085" y="3188"/>
                  <a:pt x="327867" y="-1328"/>
                  <a:pt x="271423" y="365"/>
                </a:cubicBezTo>
                <a:cubicBezTo>
                  <a:pt x="214979" y="2058"/>
                  <a:pt x="-11928" y="22943"/>
                  <a:pt x="490" y="240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EEDE306B-FF23-F23E-30ED-213F91332B20}"/>
              </a:ext>
            </a:extLst>
          </p:cNvPr>
          <p:cNvSpPr/>
          <p:nvPr/>
        </p:nvSpPr>
        <p:spPr>
          <a:xfrm>
            <a:off x="7462049" y="5486302"/>
            <a:ext cx="151657" cy="889306"/>
          </a:xfrm>
          <a:custGeom>
            <a:avLst/>
            <a:gdLst>
              <a:gd name="connsiteX0" fmla="*/ 24 w 151657"/>
              <a:gd name="connsiteY0" fmla="*/ 98 h 889306"/>
              <a:gd name="connsiteX1" fmla="*/ 94780 w 151657"/>
              <a:gd name="connsiteY1" fmla="*/ 336483 h 889306"/>
              <a:gd name="connsiteX2" fmla="*/ 90042 w 151657"/>
              <a:gd name="connsiteY2" fmla="*/ 265416 h 889306"/>
              <a:gd name="connsiteX3" fmla="*/ 113731 w 151657"/>
              <a:gd name="connsiteY3" fmla="*/ 568637 h 889306"/>
              <a:gd name="connsiteX4" fmla="*/ 127945 w 151657"/>
              <a:gd name="connsiteY4" fmla="*/ 402813 h 889306"/>
              <a:gd name="connsiteX5" fmla="*/ 108993 w 151657"/>
              <a:gd name="connsiteY5" fmla="*/ 881333 h 889306"/>
              <a:gd name="connsiteX6" fmla="*/ 118469 w 151657"/>
              <a:gd name="connsiteY6" fmla="*/ 668131 h 889306"/>
              <a:gd name="connsiteX7" fmla="*/ 151634 w 151657"/>
              <a:gd name="connsiteY7" fmla="*/ 232251 h 889306"/>
              <a:gd name="connsiteX8" fmla="*/ 123207 w 151657"/>
              <a:gd name="connsiteY8" fmla="*/ 454929 h 889306"/>
              <a:gd name="connsiteX9" fmla="*/ 94780 w 151657"/>
              <a:gd name="connsiteY9" fmla="*/ 265416 h 889306"/>
              <a:gd name="connsiteX10" fmla="*/ 90042 w 151657"/>
              <a:gd name="connsiteY10" fmla="*/ 417026 h 889306"/>
              <a:gd name="connsiteX11" fmla="*/ 24 w 151657"/>
              <a:gd name="connsiteY11" fmla="*/ 180135 h 889306"/>
              <a:gd name="connsiteX12" fmla="*/ 99518 w 151657"/>
              <a:gd name="connsiteY12" fmla="*/ 374386 h 889306"/>
              <a:gd name="connsiteX13" fmla="*/ 24 w 151657"/>
              <a:gd name="connsiteY13" fmla="*/ 98 h 889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1657" h="889306">
                <a:moveTo>
                  <a:pt x="24" y="98"/>
                </a:moveTo>
                <a:cubicBezTo>
                  <a:pt x="-766" y="-6219"/>
                  <a:pt x="79777" y="292263"/>
                  <a:pt x="94780" y="336483"/>
                </a:cubicBezTo>
                <a:cubicBezTo>
                  <a:pt x="109783" y="380703"/>
                  <a:pt x="86884" y="226724"/>
                  <a:pt x="90042" y="265416"/>
                </a:cubicBezTo>
                <a:cubicBezTo>
                  <a:pt x="93201" y="304108"/>
                  <a:pt x="107414" y="545738"/>
                  <a:pt x="113731" y="568637"/>
                </a:cubicBezTo>
                <a:cubicBezTo>
                  <a:pt x="120048" y="591537"/>
                  <a:pt x="128735" y="350697"/>
                  <a:pt x="127945" y="402813"/>
                </a:cubicBezTo>
                <a:cubicBezTo>
                  <a:pt x="127155" y="454929"/>
                  <a:pt x="110572" y="837113"/>
                  <a:pt x="108993" y="881333"/>
                </a:cubicBezTo>
                <a:cubicBezTo>
                  <a:pt x="107414" y="925553"/>
                  <a:pt x="111362" y="776311"/>
                  <a:pt x="118469" y="668131"/>
                </a:cubicBezTo>
                <a:cubicBezTo>
                  <a:pt x="125576" y="559951"/>
                  <a:pt x="150844" y="267785"/>
                  <a:pt x="151634" y="232251"/>
                </a:cubicBezTo>
                <a:cubicBezTo>
                  <a:pt x="152424" y="196717"/>
                  <a:pt x="132682" y="449402"/>
                  <a:pt x="123207" y="454929"/>
                </a:cubicBezTo>
                <a:cubicBezTo>
                  <a:pt x="113732" y="460456"/>
                  <a:pt x="100307" y="271733"/>
                  <a:pt x="94780" y="265416"/>
                </a:cubicBezTo>
                <a:cubicBezTo>
                  <a:pt x="89253" y="259099"/>
                  <a:pt x="105835" y="431240"/>
                  <a:pt x="90042" y="417026"/>
                </a:cubicBezTo>
                <a:cubicBezTo>
                  <a:pt x="74249" y="402813"/>
                  <a:pt x="-1555" y="187242"/>
                  <a:pt x="24" y="180135"/>
                </a:cubicBezTo>
                <a:cubicBezTo>
                  <a:pt x="1603" y="173028"/>
                  <a:pt x="97939" y="404392"/>
                  <a:pt x="99518" y="374386"/>
                </a:cubicBezTo>
                <a:cubicBezTo>
                  <a:pt x="101097" y="344380"/>
                  <a:pt x="814" y="6415"/>
                  <a:pt x="24" y="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73652D50-A530-EF9C-C725-0415001B406D}"/>
              </a:ext>
            </a:extLst>
          </p:cNvPr>
          <p:cNvSpPr/>
          <p:nvPr/>
        </p:nvSpPr>
        <p:spPr>
          <a:xfrm>
            <a:off x="7566052" y="8006836"/>
            <a:ext cx="166776" cy="483401"/>
          </a:xfrm>
          <a:custGeom>
            <a:avLst/>
            <a:gdLst>
              <a:gd name="connsiteX0" fmla="*/ 61844 w 166776"/>
              <a:gd name="connsiteY0" fmla="*/ 9562 h 483401"/>
              <a:gd name="connsiteX1" fmla="*/ 113960 w 166776"/>
              <a:gd name="connsiteY1" fmla="*/ 279618 h 483401"/>
              <a:gd name="connsiteX2" fmla="*/ 9728 w 166776"/>
              <a:gd name="connsiteY2" fmla="*/ 483344 h 483401"/>
              <a:gd name="connsiteX3" fmla="*/ 123436 w 166776"/>
              <a:gd name="connsiteY3" fmla="*/ 260667 h 483401"/>
              <a:gd name="connsiteX4" fmla="*/ 128174 w 166776"/>
              <a:gd name="connsiteY4" fmla="*/ 222764 h 483401"/>
              <a:gd name="connsiteX5" fmla="*/ 253 w 166776"/>
              <a:gd name="connsiteY5" fmla="*/ 86 h 483401"/>
              <a:gd name="connsiteX6" fmla="*/ 166076 w 166776"/>
              <a:gd name="connsiteY6" fmla="*/ 194337 h 483401"/>
              <a:gd name="connsiteX7" fmla="*/ 61844 w 166776"/>
              <a:gd name="connsiteY7" fmla="*/ 9562 h 483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6776" h="483401">
                <a:moveTo>
                  <a:pt x="61844" y="9562"/>
                </a:moveTo>
                <a:cubicBezTo>
                  <a:pt x="53158" y="23776"/>
                  <a:pt x="122646" y="200654"/>
                  <a:pt x="113960" y="279618"/>
                </a:cubicBezTo>
                <a:cubicBezTo>
                  <a:pt x="105274" y="358582"/>
                  <a:pt x="8149" y="486502"/>
                  <a:pt x="9728" y="483344"/>
                </a:cubicBezTo>
                <a:cubicBezTo>
                  <a:pt x="11307" y="480186"/>
                  <a:pt x="103695" y="304097"/>
                  <a:pt x="123436" y="260667"/>
                </a:cubicBezTo>
                <a:cubicBezTo>
                  <a:pt x="143177" y="217237"/>
                  <a:pt x="148705" y="266194"/>
                  <a:pt x="128174" y="222764"/>
                </a:cubicBezTo>
                <a:cubicBezTo>
                  <a:pt x="107644" y="179334"/>
                  <a:pt x="-6064" y="4824"/>
                  <a:pt x="253" y="86"/>
                </a:cubicBezTo>
                <a:cubicBezTo>
                  <a:pt x="6570" y="-4652"/>
                  <a:pt x="155811" y="186441"/>
                  <a:pt x="166076" y="194337"/>
                </a:cubicBezTo>
                <a:cubicBezTo>
                  <a:pt x="176341" y="202233"/>
                  <a:pt x="70530" y="-4652"/>
                  <a:pt x="61844" y="95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74F3DAE5-5409-1926-51C0-C9E924A3EE9C}"/>
              </a:ext>
            </a:extLst>
          </p:cNvPr>
          <p:cNvSpPr/>
          <p:nvPr/>
        </p:nvSpPr>
        <p:spPr>
          <a:xfrm>
            <a:off x="7139901" y="8555415"/>
            <a:ext cx="469104" cy="826021"/>
          </a:xfrm>
          <a:custGeom>
            <a:avLst/>
            <a:gdLst>
              <a:gd name="connsiteX0" fmla="*/ 469044 w 469104"/>
              <a:gd name="connsiteY0" fmla="*/ 1095 h 826021"/>
              <a:gd name="connsiteX1" fmla="*/ 232153 w 469104"/>
              <a:gd name="connsiteY1" fmla="*/ 280626 h 826021"/>
              <a:gd name="connsiteX2" fmla="*/ 322172 w 469104"/>
              <a:gd name="connsiteY2" fmla="*/ 242724 h 826021"/>
              <a:gd name="connsiteX3" fmla="*/ 241629 w 469104"/>
              <a:gd name="connsiteY3" fmla="*/ 323267 h 826021"/>
              <a:gd name="connsiteX4" fmla="*/ 80543 w 469104"/>
              <a:gd name="connsiteY4" fmla="*/ 598061 h 826021"/>
              <a:gd name="connsiteX5" fmla="*/ 170561 w 469104"/>
              <a:gd name="connsiteY5" fmla="*/ 484353 h 826021"/>
              <a:gd name="connsiteX6" fmla="*/ 0 w 469104"/>
              <a:gd name="connsiteY6" fmla="*/ 825476 h 826021"/>
              <a:gd name="connsiteX7" fmla="*/ 170561 w 469104"/>
              <a:gd name="connsiteY7" fmla="*/ 564896 h 826021"/>
              <a:gd name="connsiteX8" fmla="*/ 108969 w 469104"/>
              <a:gd name="connsiteY8" fmla="*/ 612274 h 826021"/>
              <a:gd name="connsiteX9" fmla="*/ 241629 w 469104"/>
              <a:gd name="connsiteY9" fmla="*/ 370645 h 826021"/>
              <a:gd name="connsiteX10" fmla="*/ 151610 w 469104"/>
              <a:gd name="connsiteY10" fmla="*/ 460664 h 826021"/>
              <a:gd name="connsiteX11" fmla="*/ 336385 w 469104"/>
              <a:gd name="connsiteY11" fmla="*/ 204821 h 826021"/>
              <a:gd name="connsiteX12" fmla="*/ 217939 w 469104"/>
              <a:gd name="connsiteY12" fmla="*/ 261675 h 826021"/>
              <a:gd name="connsiteX13" fmla="*/ 307958 w 469104"/>
              <a:gd name="connsiteY13" fmla="*/ 162181 h 826021"/>
              <a:gd name="connsiteX14" fmla="*/ 255842 w 469104"/>
              <a:gd name="connsiteY14" fmla="*/ 181132 h 826021"/>
              <a:gd name="connsiteX15" fmla="*/ 469044 w 469104"/>
              <a:gd name="connsiteY15" fmla="*/ 1095 h 82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69104" h="826021">
                <a:moveTo>
                  <a:pt x="469044" y="1095"/>
                </a:moveTo>
                <a:cubicBezTo>
                  <a:pt x="465096" y="17677"/>
                  <a:pt x="256632" y="240355"/>
                  <a:pt x="232153" y="280626"/>
                </a:cubicBezTo>
                <a:cubicBezTo>
                  <a:pt x="207674" y="320897"/>
                  <a:pt x="320593" y="235617"/>
                  <a:pt x="322172" y="242724"/>
                </a:cubicBezTo>
                <a:cubicBezTo>
                  <a:pt x="323751" y="249831"/>
                  <a:pt x="281901" y="264044"/>
                  <a:pt x="241629" y="323267"/>
                </a:cubicBezTo>
                <a:cubicBezTo>
                  <a:pt x="201357" y="382490"/>
                  <a:pt x="92388" y="571214"/>
                  <a:pt x="80543" y="598061"/>
                </a:cubicBezTo>
                <a:cubicBezTo>
                  <a:pt x="68698" y="624908"/>
                  <a:pt x="183985" y="446451"/>
                  <a:pt x="170561" y="484353"/>
                </a:cubicBezTo>
                <a:cubicBezTo>
                  <a:pt x="157137" y="522255"/>
                  <a:pt x="0" y="812052"/>
                  <a:pt x="0" y="825476"/>
                </a:cubicBezTo>
                <a:cubicBezTo>
                  <a:pt x="0" y="838900"/>
                  <a:pt x="152399" y="600430"/>
                  <a:pt x="170561" y="564896"/>
                </a:cubicBezTo>
                <a:cubicBezTo>
                  <a:pt x="188722" y="529362"/>
                  <a:pt x="97124" y="644649"/>
                  <a:pt x="108969" y="612274"/>
                </a:cubicBezTo>
                <a:cubicBezTo>
                  <a:pt x="120814" y="579899"/>
                  <a:pt x="234522" y="395913"/>
                  <a:pt x="241629" y="370645"/>
                </a:cubicBezTo>
                <a:cubicBezTo>
                  <a:pt x="248736" y="345377"/>
                  <a:pt x="135817" y="488301"/>
                  <a:pt x="151610" y="460664"/>
                </a:cubicBezTo>
                <a:cubicBezTo>
                  <a:pt x="167403" y="433027"/>
                  <a:pt x="325330" y="237986"/>
                  <a:pt x="336385" y="204821"/>
                </a:cubicBezTo>
                <a:cubicBezTo>
                  <a:pt x="347440" y="171656"/>
                  <a:pt x="222677" y="268782"/>
                  <a:pt x="217939" y="261675"/>
                </a:cubicBezTo>
                <a:cubicBezTo>
                  <a:pt x="213201" y="254568"/>
                  <a:pt x="301641" y="175605"/>
                  <a:pt x="307958" y="162181"/>
                </a:cubicBezTo>
                <a:cubicBezTo>
                  <a:pt x="314275" y="148757"/>
                  <a:pt x="229784" y="200873"/>
                  <a:pt x="255842" y="181132"/>
                </a:cubicBezTo>
                <a:cubicBezTo>
                  <a:pt x="281900" y="161391"/>
                  <a:pt x="472992" y="-15487"/>
                  <a:pt x="469044" y="10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7539CDB4-2C69-C7C8-7EB8-5E6D12655558}"/>
              </a:ext>
            </a:extLst>
          </p:cNvPr>
          <p:cNvSpPr/>
          <p:nvPr/>
        </p:nvSpPr>
        <p:spPr>
          <a:xfrm>
            <a:off x="6642429" y="9499272"/>
            <a:ext cx="431314" cy="895516"/>
          </a:xfrm>
          <a:custGeom>
            <a:avLst/>
            <a:gdLst>
              <a:gd name="connsiteX0" fmla="*/ 431142 w 431314"/>
              <a:gd name="connsiteY0" fmla="*/ 65 h 895516"/>
              <a:gd name="connsiteX1" fmla="*/ 184775 w 431314"/>
              <a:gd name="connsiteY1" fmla="*/ 402780 h 895516"/>
              <a:gd name="connsiteX2" fmla="*/ 198989 w 431314"/>
              <a:gd name="connsiteY2" fmla="*/ 360139 h 895516"/>
              <a:gd name="connsiteX3" fmla="*/ 61592 w 431314"/>
              <a:gd name="connsiteY3" fmla="*/ 663360 h 895516"/>
              <a:gd name="connsiteX4" fmla="*/ 104232 w 431314"/>
              <a:gd name="connsiteY4" fmla="*/ 597031 h 895516"/>
              <a:gd name="connsiteX5" fmla="*/ 23689 w 431314"/>
              <a:gd name="connsiteY5" fmla="*/ 814970 h 895516"/>
              <a:gd name="connsiteX6" fmla="*/ 75805 w 431314"/>
              <a:gd name="connsiteY6" fmla="*/ 706001 h 895516"/>
              <a:gd name="connsiteX7" fmla="*/ 0 w 431314"/>
              <a:gd name="connsiteY7" fmla="*/ 895513 h 895516"/>
              <a:gd name="connsiteX8" fmla="*/ 75805 w 431314"/>
              <a:gd name="connsiteY8" fmla="*/ 710738 h 895516"/>
              <a:gd name="connsiteX9" fmla="*/ 161086 w 431314"/>
              <a:gd name="connsiteY9" fmla="*/ 540177 h 895516"/>
              <a:gd name="connsiteX10" fmla="*/ 123183 w 431314"/>
              <a:gd name="connsiteY10" fmla="*/ 563866 h 895516"/>
              <a:gd name="connsiteX11" fmla="*/ 232153 w 431314"/>
              <a:gd name="connsiteY11" fmla="*/ 279596 h 895516"/>
              <a:gd name="connsiteX12" fmla="*/ 170562 w 431314"/>
              <a:gd name="connsiteY12" fmla="*/ 364877 h 895516"/>
              <a:gd name="connsiteX13" fmla="*/ 260580 w 431314"/>
              <a:gd name="connsiteY13" fmla="*/ 227480 h 895516"/>
              <a:gd name="connsiteX14" fmla="*/ 142135 w 431314"/>
              <a:gd name="connsiteY14" fmla="*/ 369615 h 895516"/>
              <a:gd name="connsiteX15" fmla="*/ 431142 w 431314"/>
              <a:gd name="connsiteY15" fmla="*/ 65 h 895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31314" h="895516">
                <a:moveTo>
                  <a:pt x="431142" y="65"/>
                </a:moveTo>
                <a:cubicBezTo>
                  <a:pt x="438249" y="5592"/>
                  <a:pt x="223467" y="342768"/>
                  <a:pt x="184775" y="402780"/>
                </a:cubicBezTo>
                <a:cubicBezTo>
                  <a:pt x="146083" y="462792"/>
                  <a:pt x="219519" y="316709"/>
                  <a:pt x="198989" y="360139"/>
                </a:cubicBezTo>
                <a:cubicBezTo>
                  <a:pt x="178459" y="403569"/>
                  <a:pt x="77385" y="623878"/>
                  <a:pt x="61592" y="663360"/>
                </a:cubicBezTo>
                <a:cubicBezTo>
                  <a:pt x="45799" y="702842"/>
                  <a:pt x="110549" y="571763"/>
                  <a:pt x="104232" y="597031"/>
                </a:cubicBezTo>
                <a:cubicBezTo>
                  <a:pt x="97915" y="622299"/>
                  <a:pt x="28427" y="796808"/>
                  <a:pt x="23689" y="814970"/>
                </a:cubicBezTo>
                <a:cubicBezTo>
                  <a:pt x="18951" y="833132"/>
                  <a:pt x="79753" y="692577"/>
                  <a:pt x="75805" y="706001"/>
                </a:cubicBezTo>
                <a:cubicBezTo>
                  <a:pt x="71857" y="719425"/>
                  <a:pt x="0" y="894724"/>
                  <a:pt x="0" y="895513"/>
                </a:cubicBezTo>
                <a:cubicBezTo>
                  <a:pt x="0" y="896302"/>
                  <a:pt x="48957" y="769960"/>
                  <a:pt x="75805" y="710738"/>
                </a:cubicBezTo>
                <a:cubicBezTo>
                  <a:pt x="102653" y="651516"/>
                  <a:pt x="153190" y="564656"/>
                  <a:pt x="161086" y="540177"/>
                </a:cubicBezTo>
                <a:cubicBezTo>
                  <a:pt x="168982" y="515698"/>
                  <a:pt x="111339" y="607296"/>
                  <a:pt x="123183" y="563866"/>
                </a:cubicBezTo>
                <a:cubicBezTo>
                  <a:pt x="135027" y="520436"/>
                  <a:pt x="224257" y="312761"/>
                  <a:pt x="232153" y="279596"/>
                </a:cubicBezTo>
                <a:cubicBezTo>
                  <a:pt x="240049" y="246431"/>
                  <a:pt x="165824" y="373563"/>
                  <a:pt x="170562" y="364877"/>
                </a:cubicBezTo>
                <a:cubicBezTo>
                  <a:pt x="175300" y="356191"/>
                  <a:pt x="265318" y="226690"/>
                  <a:pt x="260580" y="227480"/>
                </a:cubicBezTo>
                <a:cubicBezTo>
                  <a:pt x="255842" y="228270"/>
                  <a:pt x="112129" y="401200"/>
                  <a:pt x="142135" y="369615"/>
                </a:cubicBezTo>
                <a:cubicBezTo>
                  <a:pt x="172141" y="338030"/>
                  <a:pt x="424035" y="-5462"/>
                  <a:pt x="431142" y="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6A8A96FE-4733-663B-A1E2-CFD5BD0D494F}"/>
              </a:ext>
            </a:extLst>
          </p:cNvPr>
          <p:cNvSpPr/>
          <p:nvPr/>
        </p:nvSpPr>
        <p:spPr>
          <a:xfrm>
            <a:off x="6127182" y="10016998"/>
            <a:ext cx="547344" cy="511014"/>
          </a:xfrm>
          <a:custGeom>
            <a:avLst/>
            <a:gdLst>
              <a:gd name="connsiteX0" fmla="*/ 543493 w 547344"/>
              <a:gd name="connsiteY0" fmla="*/ 127 h 511014"/>
              <a:gd name="connsiteX1" fmla="*/ 530793 w 547344"/>
              <a:gd name="connsiteY1" fmla="*/ 152527 h 511014"/>
              <a:gd name="connsiteX2" fmla="*/ 419668 w 547344"/>
              <a:gd name="connsiteY2" fmla="*/ 327152 h 511014"/>
              <a:gd name="connsiteX3" fmla="*/ 489518 w 547344"/>
              <a:gd name="connsiteY3" fmla="*/ 289052 h 511014"/>
              <a:gd name="connsiteX4" fmla="*/ 432368 w 547344"/>
              <a:gd name="connsiteY4" fmla="*/ 406527 h 511014"/>
              <a:gd name="connsiteX5" fmla="*/ 422843 w 547344"/>
              <a:gd name="connsiteY5" fmla="*/ 438277 h 511014"/>
              <a:gd name="connsiteX6" fmla="*/ 483168 w 547344"/>
              <a:gd name="connsiteY6" fmla="*/ 409702 h 511014"/>
              <a:gd name="connsiteX7" fmla="*/ 318068 w 547344"/>
              <a:gd name="connsiteY7" fmla="*/ 463677 h 511014"/>
              <a:gd name="connsiteX8" fmla="*/ 429193 w 547344"/>
              <a:gd name="connsiteY8" fmla="*/ 463677 h 511014"/>
              <a:gd name="connsiteX9" fmla="*/ 86293 w 547344"/>
              <a:gd name="connsiteY9" fmla="*/ 498602 h 511014"/>
              <a:gd name="connsiteX10" fmla="*/ 216468 w 547344"/>
              <a:gd name="connsiteY10" fmla="*/ 504952 h 511014"/>
              <a:gd name="connsiteX11" fmla="*/ 3743 w 547344"/>
              <a:gd name="connsiteY11" fmla="*/ 508127 h 511014"/>
              <a:gd name="connsiteX12" fmla="*/ 432368 w 547344"/>
              <a:gd name="connsiteY12" fmla="*/ 460502 h 511014"/>
              <a:gd name="connsiteX13" fmla="*/ 368868 w 547344"/>
              <a:gd name="connsiteY13" fmla="*/ 463677 h 511014"/>
              <a:gd name="connsiteX14" fmla="*/ 518093 w 547344"/>
              <a:gd name="connsiteY14" fmla="*/ 323977 h 511014"/>
              <a:gd name="connsiteX15" fmla="*/ 451418 w 547344"/>
              <a:gd name="connsiteY15" fmla="*/ 323977 h 511014"/>
              <a:gd name="connsiteX16" fmla="*/ 445068 w 547344"/>
              <a:gd name="connsiteY16" fmla="*/ 282702 h 511014"/>
              <a:gd name="connsiteX17" fmla="*/ 400618 w 547344"/>
              <a:gd name="connsiteY17" fmla="*/ 320802 h 511014"/>
              <a:gd name="connsiteX18" fmla="*/ 546668 w 547344"/>
              <a:gd name="connsiteY18" fmla="*/ 196977 h 511014"/>
              <a:gd name="connsiteX19" fmla="*/ 457768 w 547344"/>
              <a:gd name="connsiteY19" fmla="*/ 231902 h 511014"/>
              <a:gd name="connsiteX20" fmla="*/ 521268 w 547344"/>
              <a:gd name="connsiteY20" fmla="*/ 177927 h 511014"/>
              <a:gd name="connsiteX21" fmla="*/ 543493 w 547344"/>
              <a:gd name="connsiteY21" fmla="*/ 127 h 511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47344" h="511014">
                <a:moveTo>
                  <a:pt x="543493" y="127"/>
                </a:moveTo>
                <a:cubicBezTo>
                  <a:pt x="545080" y="-4106"/>
                  <a:pt x="551431" y="98023"/>
                  <a:pt x="530793" y="152527"/>
                </a:cubicBezTo>
                <a:cubicBezTo>
                  <a:pt x="510155" y="207031"/>
                  <a:pt x="426547" y="304398"/>
                  <a:pt x="419668" y="327152"/>
                </a:cubicBezTo>
                <a:cubicBezTo>
                  <a:pt x="412789" y="349906"/>
                  <a:pt x="487401" y="275823"/>
                  <a:pt x="489518" y="289052"/>
                </a:cubicBezTo>
                <a:cubicBezTo>
                  <a:pt x="491635" y="302281"/>
                  <a:pt x="443480" y="381656"/>
                  <a:pt x="432368" y="406527"/>
                </a:cubicBezTo>
                <a:cubicBezTo>
                  <a:pt x="421256" y="431398"/>
                  <a:pt x="414376" y="437748"/>
                  <a:pt x="422843" y="438277"/>
                </a:cubicBezTo>
                <a:cubicBezTo>
                  <a:pt x="431310" y="438806"/>
                  <a:pt x="500630" y="405469"/>
                  <a:pt x="483168" y="409702"/>
                </a:cubicBezTo>
                <a:cubicBezTo>
                  <a:pt x="465706" y="413935"/>
                  <a:pt x="327064" y="454681"/>
                  <a:pt x="318068" y="463677"/>
                </a:cubicBezTo>
                <a:cubicBezTo>
                  <a:pt x="309072" y="472673"/>
                  <a:pt x="467822" y="457856"/>
                  <a:pt x="429193" y="463677"/>
                </a:cubicBezTo>
                <a:cubicBezTo>
                  <a:pt x="390564" y="469498"/>
                  <a:pt x="121747" y="491723"/>
                  <a:pt x="86293" y="498602"/>
                </a:cubicBezTo>
                <a:cubicBezTo>
                  <a:pt x="50839" y="505481"/>
                  <a:pt x="230226" y="503365"/>
                  <a:pt x="216468" y="504952"/>
                </a:cubicBezTo>
                <a:cubicBezTo>
                  <a:pt x="202710" y="506539"/>
                  <a:pt x="-32240" y="515535"/>
                  <a:pt x="3743" y="508127"/>
                </a:cubicBezTo>
                <a:cubicBezTo>
                  <a:pt x="39726" y="500719"/>
                  <a:pt x="371514" y="467910"/>
                  <a:pt x="432368" y="460502"/>
                </a:cubicBezTo>
                <a:cubicBezTo>
                  <a:pt x="493222" y="453094"/>
                  <a:pt x="354580" y="486431"/>
                  <a:pt x="368868" y="463677"/>
                </a:cubicBezTo>
                <a:cubicBezTo>
                  <a:pt x="383155" y="440923"/>
                  <a:pt x="504335" y="347260"/>
                  <a:pt x="518093" y="323977"/>
                </a:cubicBezTo>
                <a:cubicBezTo>
                  <a:pt x="531851" y="300694"/>
                  <a:pt x="463589" y="330856"/>
                  <a:pt x="451418" y="323977"/>
                </a:cubicBezTo>
                <a:cubicBezTo>
                  <a:pt x="439247" y="317098"/>
                  <a:pt x="453535" y="283231"/>
                  <a:pt x="445068" y="282702"/>
                </a:cubicBezTo>
                <a:cubicBezTo>
                  <a:pt x="436601" y="282173"/>
                  <a:pt x="400618" y="320802"/>
                  <a:pt x="400618" y="320802"/>
                </a:cubicBezTo>
                <a:cubicBezTo>
                  <a:pt x="417551" y="306515"/>
                  <a:pt x="537143" y="211794"/>
                  <a:pt x="546668" y="196977"/>
                </a:cubicBezTo>
                <a:cubicBezTo>
                  <a:pt x="556193" y="182160"/>
                  <a:pt x="462001" y="235077"/>
                  <a:pt x="457768" y="231902"/>
                </a:cubicBezTo>
                <a:cubicBezTo>
                  <a:pt x="453535" y="228727"/>
                  <a:pt x="508039" y="210206"/>
                  <a:pt x="521268" y="177927"/>
                </a:cubicBezTo>
                <a:cubicBezTo>
                  <a:pt x="534497" y="145648"/>
                  <a:pt x="541906" y="4360"/>
                  <a:pt x="543493" y="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52679CEF-5A4C-E675-E702-DD085A41C058}"/>
              </a:ext>
            </a:extLst>
          </p:cNvPr>
          <p:cNvSpPr/>
          <p:nvPr/>
        </p:nvSpPr>
        <p:spPr>
          <a:xfrm>
            <a:off x="5792675" y="10298722"/>
            <a:ext cx="620825" cy="233350"/>
          </a:xfrm>
          <a:custGeom>
            <a:avLst/>
            <a:gdLst>
              <a:gd name="connsiteX0" fmla="*/ 1700 w 620825"/>
              <a:gd name="connsiteY0" fmla="*/ 978 h 233350"/>
              <a:gd name="connsiteX1" fmla="*/ 160450 w 620825"/>
              <a:gd name="connsiteY1" fmla="*/ 124803 h 233350"/>
              <a:gd name="connsiteX2" fmla="*/ 284275 w 620825"/>
              <a:gd name="connsiteY2" fmla="*/ 188303 h 233350"/>
              <a:gd name="connsiteX3" fmla="*/ 208075 w 620825"/>
              <a:gd name="connsiteY3" fmla="*/ 188303 h 233350"/>
              <a:gd name="connsiteX4" fmla="*/ 423975 w 620825"/>
              <a:gd name="connsiteY4" fmla="*/ 197828 h 233350"/>
              <a:gd name="connsiteX5" fmla="*/ 335075 w 620825"/>
              <a:gd name="connsiteY5" fmla="*/ 226403 h 233350"/>
              <a:gd name="connsiteX6" fmla="*/ 620825 w 620825"/>
              <a:gd name="connsiteY6" fmla="*/ 210528 h 233350"/>
              <a:gd name="connsiteX7" fmla="*/ 300150 w 620825"/>
              <a:gd name="connsiteY7" fmla="*/ 232753 h 233350"/>
              <a:gd name="connsiteX8" fmla="*/ 125525 w 620825"/>
              <a:gd name="connsiteY8" fmla="*/ 226403 h 233350"/>
              <a:gd name="connsiteX9" fmla="*/ 319200 w 620825"/>
              <a:gd name="connsiteY9" fmla="*/ 220053 h 233350"/>
              <a:gd name="connsiteX10" fmla="*/ 268400 w 620825"/>
              <a:gd name="connsiteY10" fmla="*/ 197828 h 233350"/>
              <a:gd name="connsiteX11" fmla="*/ 1700 w 620825"/>
              <a:gd name="connsiteY11" fmla="*/ 978 h 2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20825" h="233350">
                <a:moveTo>
                  <a:pt x="1700" y="978"/>
                </a:moveTo>
                <a:cubicBezTo>
                  <a:pt x="-16292" y="-11193"/>
                  <a:pt x="113354" y="93582"/>
                  <a:pt x="160450" y="124803"/>
                </a:cubicBezTo>
                <a:cubicBezTo>
                  <a:pt x="207546" y="156024"/>
                  <a:pt x="276338" y="177720"/>
                  <a:pt x="284275" y="188303"/>
                </a:cubicBezTo>
                <a:cubicBezTo>
                  <a:pt x="292212" y="198886"/>
                  <a:pt x="184792" y="186716"/>
                  <a:pt x="208075" y="188303"/>
                </a:cubicBezTo>
                <a:cubicBezTo>
                  <a:pt x="231358" y="189891"/>
                  <a:pt x="402808" y="191478"/>
                  <a:pt x="423975" y="197828"/>
                </a:cubicBezTo>
                <a:cubicBezTo>
                  <a:pt x="445142" y="204178"/>
                  <a:pt x="302267" y="224286"/>
                  <a:pt x="335075" y="226403"/>
                </a:cubicBezTo>
                <a:lnTo>
                  <a:pt x="620825" y="210528"/>
                </a:lnTo>
                <a:cubicBezTo>
                  <a:pt x="615004" y="211586"/>
                  <a:pt x="382700" y="230107"/>
                  <a:pt x="300150" y="232753"/>
                </a:cubicBezTo>
                <a:cubicBezTo>
                  <a:pt x="217600" y="235399"/>
                  <a:pt x="122350" y="228520"/>
                  <a:pt x="125525" y="226403"/>
                </a:cubicBezTo>
                <a:cubicBezTo>
                  <a:pt x="128700" y="224286"/>
                  <a:pt x="295388" y="224815"/>
                  <a:pt x="319200" y="220053"/>
                </a:cubicBezTo>
                <a:cubicBezTo>
                  <a:pt x="343012" y="215291"/>
                  <a:pt x="318671" y="230636"/>
                  <a:pt x="268400" y="197828"/>
                </a:cubicBezTo>
                <a:cubicBezTo>
                  <a:pt x="218129" y="165020"/>
                  <a:pt x="19692" y="13149"/>
                  <a:pt x="1700" y="9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AC0EAE46-5020-2FA4-4FD8-BC8CDF515A61}"/>
              </a:ext>
            </a:extLst>
          </p:cNvPr>
          <p:cNvSpPr/>
          <p:nvPr/>
        </p:nvSpPr>
        <p:spPr>
          <a:xfrm>
            <a:off x="5495305" y="10115498"/>
            <a:ext cx="299095" cy="322376"/>
          </a:xfrm>
          <a:custGeom>
            <a:avLst/>
            <a:gdLst>
              <a:gd name="connsiteX0" fmla="*/ 299070 w 299095"/>
              <a:gd name="connsiteY0" fmla="*/ 52 h 322376"/>
              <a:gd name="connsiteX1" fmla="*/ 226045 w 299095"/>
              <a:gd name="connsiteY1" fmla="*/ 139752 h 322376"/>
              <a:gd name="connsiteX2" fmla="*/ 292720 w 299095"/>
              <a:gd name="connsiteY2" fmla="*/ 260402 h 322376"/>
              <a:gd name="connsiteX3" fmla="*/ 143495 w 299095"/>
              <a:gd name="connsiteY3" fmla="*/ 215952 h 322376"/>
              <a:gd name="connsiteX4" fmla="*/ 264145 w 299095"/>
              <a:gd name="connsiteY4" fmla="*/ 320727 h 322376"/>
              <a:gd name="connsiteX5" fmla="*/ 620 w 299095"/>
              <a:gd name="connsiteY5" fmla="*/ 117527 h 322376"/>
              <a:gd name="connsiteX6" fmla="*/ 191120 w 299095"/>
              <a:gd name="connsiteY6" fmla="*/ 260402 h 322376"/>
              <a:gd name="connsiteX7" fmla="*/ 194295 w 299095"/>
              <a:gd name="connsiteY7" fmla="*/ 209602 h 322376"/>
              <a:gd name="connsiteX8" fmla="*/ 149845 w 299095"/>
              <a:gd name="connsiteY8" fmla="*/ 41327 h 322376"/>
              <a:gd name="connsiteX9" fmla="*/ 213345 w 299095"/>
              <a:gd name="connsiteY9" fmla="*/ 247702 h 322376"/>
              <a:gd name="connsiteX10" fmla="*/ 270495 w 299095"/>
              <a:gd name="connsiteY10" fmla="*/ 228652 h 322376"/>
              <a:gd name="connsiteX11" fmla="*/ 216520 w 299095"/>
              <a:gd name="connsiteY11" fmla="*/ 155627 h 322376"/>
              <a:gd name="connsiteX12" fmla="*/ 299070 w 299095"/>
              <a:gd name="connsiteY12" fmla="*/ 52 h 322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095" h="322376">
                <a:moveTo>
                  <a:pt x="299070" y="52"/>
                </a:moveTo>
                <a:cubicBezTo>
                  <a:pt x="300658" y="-2594"/>
                  <a:pt x="227103" y="96360"/>
                  <a:pt x="226045" y="139752"/>
                </a:cubicBezTo>
                <a:cubicBezTo>
                  <a:pt x="224987" y="183144"/>
                  <a:pt x="306478" y="247702"/>
                  <a:pt x="292720" y="260402"/>
                </a:cubicBezTo>
                <a:cubicBezTo>
                  <a:pt x="278962" y="273102"/>
                  <a:pt x="148257" y="205898"/>
                  <a:pt x="143495" y="215952"/>
                </a:cubicBezTo>
                <a:cubicBezTo>
                  <a:pt x="138732" y="226006"/>
                  <a:pt x="287957" y="337131"/>
                  <a:pt x="264145" y="320727"/>
                </a:cubicBezTo>
                <a:cubicBezTo>
                  <a:pt x="240333" y="304323"/>
                  <a:pt x="12791" y="127581"/>
                  <a:pt x="620" y="117527"/>
                </a:cubicBezTo>
                <a:cubicBezTo>
                  <a:pt x="-11551" y="107473"/>
                  <a:pt x="158841" y="245056"/>
                  <a:pt x="191120" y="260402"/>
                </a:cubicBezTo>
                <a:cubicBezTo>
                  <a:pt x="223399" y="275748"/>
                  <a:pt x="201174" y="246114"/>
                  <a:pt x="194295" y="209602"/>
                </a:cubicBezTo>
                <a:cubicBezTo>
                  <a:pt x="187416" y="173090"/>
                  <a:pt x="146670" y="34977"/>
                  <a:pt x="149845" y="41327"/>
                </a:cubicBezTo>
                <a:cubicBezTo>
                  <a:pt x="153020" y="47677"/>
                  <a:pt x="193237" y="216481"/>
                  <a:pt x="213345" y="247702"/>
                </a:cubicBezTo>
                <a:cubicBezTo>
                  <a:pt x="233453" y="278923"/>
                  <a:pt x="269966" y="243998"/>
                  <a:pt x="270495" y="228652"/>
                </a:cubicBezTo>
                <a:cubicBezTo>
                  <a:pt x="271024" y="213306"/>
                  <a:pt x="214403" y="187906"/>
                  <a:pt x="216520" y="155627"/>
                </a:cubicBezTo>
                <a:cubicBezTo>
                  <a:pt x="218637" y="123348"/>
                  <a:pt x="297482" y="2698"/>
                  <a:pt x="299070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D63A69FA-6FB3-8B5F-0FF2-B1CBBBB9DE78}"/>
              </a:ext>
            </a:extLst>
          </p:cNvPr>
          <p:cNvSpPr/>
          <p:nvPr/>
        </p:nvSpPr>
        <p:spPr>
          <a:xfrm>
            <a:off x="4615365" y="9537280"/>
            <a:ext cx="1144172" cy="949799"/>
          </a:xfrm>
          <a:custGeom>
            <a:avLst/>
            <a:gdLst>
              <a:gd name="connsiteX0" fmla="*/ 1085 w 1144172"/>
              <a:gd name="connsiteY0" fmla="*/ 420 h 949799"/>
              <a:gd name="connsiteX1" fmla="*/ 585285 w 1144172"/>
              <a:gd name="connsiteY1" fmla="*/ 381420 h 949799"/>
              <a:gd name="connsiteX2" fmla="*/ 547185 w 1144172"/>
              <a:gd name="connsiteY2" fmla="*/ 419520 h 949799"/>
              <a:gd name="connsiteX3" fmla="*/ 775785 w 1144172"/>
              <a:gd name="connsiteY3" fmla="*/ 568745 h 949799"/>
              <a:gd name="connsiteX4" fmla="*/ 674185 w 1144172"/>
              <a:gd name="connsiteY4" fmla="*/ 546520 h 949799"/>
              <a:gd name="connsiteX5" fmla="*/ 950410 w 1144172"/>
              <a:gd name="connsiteY5" fmla="*/ 683045 h 949799"/>
              <a:gd name="connsiteX6" fmla="*/ 864685 w 1144172"/>
              <a:gd name="connsiteY6" fmla="*/ 654470 h 949799"/>
              <a:gd name="connsiteX7" fmla="*/ 1140910 w 1144172"/>
              <a:gd name="connsiteY7" fmla="*/ 946570 h 949799"/>
              <a:gd name="connsiteX8" fmla="*/ 1001210 w 1144172"/>
              <a:gd name="connsiteY8" fmla="*/ 794170 h 949799"/>
              <a:gd name="connsiteX9" fmla="*/ 775785 w 1144172"/>
              <a:gd name="connsiteY9" fmla="*/ 540170 h 949799"/>
              <a:gd name="connsiteX10" fmla="*/ 772610 w 1144172"/>
              <a:gd name="connsiteY10" fmla="*/ 549695 h 949799"/>
              <a:gd name="connsiteX11" fmla="*/ 550360 w 1144172"/>
              <a:gd name="connsiteY11" fmla="*/ 387770 h 949799"/>
              <a:gd name="connsiteX12" fmla="*/ 632910 w 1144172"/>
              <a:gd name="connsiteY12" fmla="*/ 409995 h 949799"/>
              <a:gd name="connsiteX13" fmla="*/ 324935 w 1144172"/>
              <a:gd name="connsiteY13" fmla="*/ 257595 h 949799"/>
              <a:gd name="connsiteX14" fmla="*/ 436060 w 1144172"/>
              <a:gd name="connsiteY14" fmla="*/ 305220 h 949799"/>
              <a:gd name="connsiteX15" fmla="*/ 1085 w 1144172"/>
              <a:gd name="connsiteY15" fmla="*/ 420 h 949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44172" h="949799">
                <a:moveTo>
                  <a:pt x="1085" y="420"/>
                </a:moveTo>
                <a:cubicBezTo>
                  <a:pt x="25956" y="13120"/>
                  <a:pt x="494268" y="311570"/>
                  <a:pt x="585285" y="381420"/>
                </a:cubicBezTo>
                <a:cubicBezTo>
                  <a:pt x="676302" y="451270"/>
                  <a:pt x="515435" y="388299"/>
                  <a:pt x="547185" y="419520"/>
                </a:cubicBezTo>
                <a:cubicBezTo>
                  <a:pt x="578935" y="450741"/>
                  <a:pt x="754618" y="547578"/>
                  <a:pt x="775785" y="568745"/>
                </a:cubicBezTo>
                <a:cubicBezTo>
                  <a:pt x="796952" y="589912"/>
                  <a:pt x="645081" y="527470"/>
                  <a:pt x="674185" y="546520"/>
                </a:cubicBezTo>
                <a:cubicBezTo>
                  <a:pt x="703289" y="565570"/>
                  <a:pt x="918660" y="665053"/>
                  <a:pt x="950410" y="683045"/>
                </a:cubicBezTo>
                <a:cubicBezTo>
                  <a:pt x="982160" y="701037"/>
                  <a:pt x="832935" y="610549"/>
                  <a:pt x="864685" y="654470"/>
                </a:cubicBezTo>
                <a:cubicBezTo>
                  <a:pt x="896435" y="698391"/>
                  <a:pt x="1118156" y="923287"/>
                  <a:pt x="1140910" y="946570"/>
                </a:cubicBezTo>
                <a:cubicBezTo>
                  <a:pt x="1163664" y="969853"/>
                  <a:pt x="1062064" y="861903"/>
                  <a:pt x="1001210" y="794170"/>
                </a:cubicBezTo>
                <a:cubicBezTo>
                  <a:pt x="940356" y="726437"/>
                  <a:pt x="775785" y="540170"/>
                  <a:pt x="775785" y="540170"/>
                </a:cubicBezTo>
                <a:cubicBezTo>
                  <a:pt x="737685" y="499424"/>
                  <a:pt x="810181" y="575095"/>
                  <a:pt x="772610" y="549695"/>
                </a:cubicBezTo>
                <a:cubicBezTo>
                  <a:pt x="735039" y="524295"/>
                  <a:pt x="573643" y="411053"/>
                  <a:pt x="550360" y="387770"/>
                </a:cubicBezTo>
                <a:cubicBezTo>
                  <a:pt x="527077" y="364487"/>
                  <a:pt x="670481" y="431691"/>
                  <a:pt x="632910" y="409995"/>
                </a:cubicBezTo>
                <a:cubicBezTo>
                  <a:pt x="595339" y="388299"/>
                  <a:pt x="357743" y="275057"/>
                  <a:pt x="324935" y="257595"/>
                </a:cubicBezTo>
                <a:cubicBezTo>
                  <a:pt x="292127" y="240133"/>
                  <a:pt x="485802" y="343849"/>
                  <a:pt x="436060" y="305220"/>
                </a:cubicBezTo>
                <a:cubicBezTo>
                  <a:pt x="386318" y="266591"/>
                  <a:pt x="-23786" y="-12280"/>
                  <a:pt x="1085" y="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3225563E-C79A-D077-5E66-3E4344050996}"/>
              </a:ext>
            </a:extLst>
          </p:cNvPr>
          <p:cNvSpPr/>
          <p:nvPr/>
        </p:nvSpPr>
        <p:spPr>
          <a:xfrm>
            <a:off x="4079631" y="9405085"/>
            <a:ext cx="1297932" cy="958817"/>
          </a:xfrm>
          <a:custGeom>
            <a:avLst/>
            <a:gdLst>
              <a:gd name="connsiteX0" fmla="*/ 0 w 1297932"/>
              <a:gd name="connsiteY0" fmla="*/ 172 h 958817"/>
              <a:gd name="connsiteX1" fmla="*/ 713433 w 1297932"/>
              <a:gd name="connsiteY1" fmla="*/ 542783 h 958817"/>
              <a:gd name="connsiteX2" fmla="*/ 633046 w 1297932"/>
              <a:gd name="connsiteY2" fmla="*/ 562880 h 958817"/>
              <a:gd name="connsiteX3" fmla="*/ 994787 w 1297932"/>
              <a:gd name="connsiteY3" fmla="*/ 713605 h 958817"/>
              <a:gd name="connsiteX4" fmla="*/ 1296237 w 1297932"/>
              <a:gd name="connsiteY4" fmla="*/ 954766 h 958817"/>
              <a:gd name="connsiteX5" fmla="*/ 1075173 w 1297932"/>
              <a:gd name="connsiteY5" fmla="*/ 834185 h 958817"/>
              <a:gd name="connsiteX6" fmla="*/ 281354 w 1297932"/>
              <a:gd name="connsiteY6" fmla="*/ 452348 h 958817"/>
              <a:gd name="connsiteX7" fmla="*/ 1075173 w 1297932"/>
              <a:gd name="connsiteY7" fmla="*/ 804040 h 958817"/>
              <a:gd name="connsiteX8" fmla="*/ 753626 w 1297932"/>
              <a:gd name="connsiteY8" fmla="*/ 593025 h 958817"/>
              <a:gd name="connsiteX9" fmla="*/ 452176 w 1297932"/>
              <a:gd name="connsiteY9" fmla="*/ 371961 h 958817"/>
              <a:gd name="connsiteX10" fmla="*/ 713433 w 1297932"/>
              <a:gd name="connsiteY10" fmla="*/ 482493 h 958817"/>
              <a:gd name="connsiteX11" fmla="*/ 0 w 1297932"/>
              <a:gd name="connsiteY11" fmla="*/ 172 h 958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97932" h="958817">
                <a:moveTo>
                  <a:pt x="0" y="172"/>
                </a:moveTo>
                <a:cubicBezTo>
                  <a:pt x="0" y="10220"/>
                  <a:pt x="607925" y="448998"/>
                  <a:pt x="713433" y="542783"/>
                </a:cubicBezTo>
                <a:cubicBezTo>
                  <a:pt x="818941" y="636568"/>
                  <a:pt x="586154" y="534410"/>
                  <a:pt x="633046" y="562880"/>
                </a:cubicBezTo>
                <a:cubicBezTo>
                  <a:pt x="679938" y="591350"/>
                  <a:pt x="884255" y="648291"/>
                  <a:pt x="994787" y="713605"/>
                </a:cubicBezTo>
                <a:cubicBezTo>
                  <a:pt x="1105319" y="778919"/>
                  <a:pt x="1282839" y="934669"/>
                  <a:pt x="1296237" y="954766"/>
                </a:cubicBezTo>
                <a:cubicBezTo>
                  <a:pt x="1309635" y="974863"/>
                  <a:pt x="1244320" y="917921"/>
                  <a:pt x="1075173" y="834185"/>
                </a:cubicBezTo>
                <a:cubicBezTo>
                  <a:pt x="906026" y="750449"/>
                  <a:pt x="281354" y="457372"/>
                  <a:pt x="281354" y="452348"/>
                </a:cubicBezTo>
                <a:cubicBezTo>
                  <a:pt x="281354" y="447324"/>
                  <a:pt x="996461" y="780594"/>
                  <a:pt x="1075173" y="804040"/>
                </a:cubicBezTo>
                <a:cubicBezTo>
                  <a:pt x="1153885" y="827486"/>
                  <a:pt x="857459" y="665038"/>
                  <a:pt x="753626" y="593025"/>
                </a:cubicBezTo>
                <a:cubicBezTo>
                  <a:pt x="649793" y="521012"/>
                  <a:pt x="458875" y="390383"/>
                  <a:pt x="452176" y="371961"/>
                </a:cubicBezTo>
                <a:cubicBezTo>
                  <a:pt x="445477" y="353539"/>
                  <a:pt x="788796" y="542783"/>
                  <a:pt x="713433" y="482493"/>
                </a:cubicBezTo>
                <a:cubicBezTo>
                  <a:pt x="638070" y="422203"/>
                  <a:pt x="0" y="-9876"/>
                  <a:pt x="0" y="1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4F9F7079-D466-E92D-B1C0-0C59FDDE8126}"/>
              </a:ext>
            </a:extLst>
          </p:cNvPr>
          <p:cNvSpPr/>
          <p:nvPr/>
        </p:nvSpPr>
        <p:spPr>
          <a:xfrm>
            <a:off x="3862814" y="8711912"/>
            <a:ext cx="118289" cy="457656"/>
          </a:xfrm>
          <a:custGeom>
            <a:avLst/>
            <a:gdLst>
              <a:gd name="connsiteX0" fmla="*/ 5801 w 118289"/>
              <a:gd name="connsiteY0" fmla="*/ 9 h 457656"/>
              <a:gd name="connsiteX1" fmla="*/ 35946 w 118289"/>
              <a:gd name="connsiteY1" fmla="*/ 301459 h 457656"/>
              <a:gd name="connsiteX2" fmla="*/ 116333 w 118289"/>
              <a:gd name="connsiteY2" fmla="*/ 452185 h 457656"/>
              <a:gd name="connsiteX3" fmla="*/ 86188 w 118289"/>
              <a:gd name="connsiteY3" fmla="*/ 411991 h 457656"/>
              <a:gd name="connsiteX4" fmla="*/ 5801 w 118289"/>
              <a:gd name="connsiteY4" fmla="*/ 291411 h 457656"/>
              <a:gd name="connsiteX5" fmla="*/ 5801 w 118289"/>
              <a:gd name="connsiteY5" fmla="*/ 9 h 457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289" h="457656">
                <a:moveTo>
                  <a:pt x="5801" y="9"/>
                </a:moveTo>
                <a:cubicBezTo>
                  <a:pt x="10825" y="1684"/>
                  <a:pt x="17524" y="226096"/>
                  <a:pt x="35946" y="301459"/>
                </a:cubicBezTo>
                <a:cubicBezTo>
                  <a:pt x="54368" y="376822"/>
                  <a:pt x="116333" y="452185"/>
                  <a:pt x="116333" y="452185"/>
                </a:cubicBezTo>
                <a:cubicBezTo>
                  <a:pt x="124707" y="470607"/>
                  <a:pt x="104610" y="438787"/>
                  <a:pt x="86188" y="411991"/>
                </a:cubicBezTo>
                <a:cubicBezTo>
                  <a:pt x="67766" y="385195"/>
                  <a:pt x="15849" y="355051"/>
                  <a:pt x="5801" y="291411"/>
                </a:cubicBezTo>
                <a:cubicBezTo>
                  <a:pt x="-4247" y="227772"/>
                  <a:pt x="777" y="-1666"/>
                  <a:pt x="5801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6EF08B8D-5267-C999-2ECA-B862389E1424}"/>
              </a:ext>
            </a:extLst>
          </p:cNvPr>
          <p:cNvSpPr/>
          <p:nvPr/>
        </p:nvSpPr>
        <p:spPr>
          <a:xfrm>
            <a:off x="7553261" y="7390933"/>
            <a:ext cx="163403" cy="778246"/>
          </a:xfrm>
          <a:custGeom>
            <a:avLst/>
            <a:gdLst>
              <a:gd name="connsiteX0" fmla="*/ 47689 w 163403"/>
              <a:gd name="connsiteY0" fmla="*/ 6817 h 778246"/>
              <a:gd name="connsiteX1" fmla="*/ 155639 w 163403"/>
              <a:gd name="connsiteY1" fmla="*/ 543392 h 778246"/>
              <a:gd name="connsiteX2" fmla="*/ 133414 w 163403"/>
              <a:gd name="connsiteY2" fmla="*/ 451317 h 778246"/>
              <a:gd name="connsiteX3" fmla="*/ 149289 w 163403"/>
              <a:gd name="connsiteY3" fmla="*/ 752942 h 778246"/>
              <a:gd name="connsiteX4" fmla="*/ 152464 w 163403"/>
              <a:gd name="connsiteY4" fmla="*/ 708492 h 778246"/>
              <a:gd name="connsiteX5" fmla="*/ 64 w 163403"/>
              <a:gd name="connsiteY5" fmla="*/ 286217 h 778246"/>
              <a:gd name="connsiteX6" fmla="*/ 133414 w 163403"/>
              <a:gd name="connsiteY6" fmla="*/ 619592 h 778246"/>
              <a:gd name="connsiteX7" fmla="*/ 123889 w 163403"/>
              <a:gd name="connsiteY7" fmla="*/ 495767 h 778246"/>
              <a:gd name="connsiteX8" fmla="*/ 88964 w 163403"/>
              <a:gd name="connsiteY8" fmla="*/ 286217 h 778246"/>
              <a:gd name="connsiteX9" fmla="*/ 114364 w 163403"/>
              <a:gd name="connsiteY9" fmla="*/ 149692 h 778246"/>
              <a:gd name="connsiteX10" fmla="*/ 127064 w 163403"/>
              <a:gd name="connsiteY10" fmla="*/ 235417 h 778246"/>
              <a:gd name="connsiteX11" fmla="*/ 47689 w 163403"/>
              <a:gd name="connsiteY11" fmla="*/ 6817 h 77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3403" h="778246">
                <a:moveTo>
                  <a:pt x="47689" y="6817"/>
                </a:moveTo>
                <a:cubicBezTo>
                  <a:pt x="52451" y="58146"/>
                  <a:pt x="141352" y="469309"/>
                  <a:pt x="155639" y="543392"/>
                </a:cubicBezTo>
                <a:cubicBezTo>
                  <a:pt x="169926" y="617475"/>
                  <a:pt x="134472" y="416392"/>
                  <a:pt x="133414" y="451317"/>
                </a:cubicBezTo>
                <a:cubicBezTo>
                  <a:pt x="132356" y="486242"/>
                  <a:pt x="146114" y="710080"/>
                  <a:pt x="149289" y="752942"/>
                </a:cubicBezTo>
                <a:cubicBezTo>
                  <a:pt x="152464" y="795804"/>
                  <a:pt x="177335" y="786279"/>
                  <a:pt x="152464" y="708492"/>
                </a:cubicBezTo>
                <a:cubicBezTo>
                  <a:pt x="127593" y="630705"/>
                  <a:pt x="3239" y="301034"/>
                  <a:pt x="64" y="286217"/>
                </a:cubicBezTo>
                <a:cubicBezTo>
                  <a:pt x="-3111" y="271400"/>
                  <a:pt x="112776" y="584667"/>
                  <a:pt x="133414" y="619592"/>
                </a:cubicBezTo>
                <a:cubicBezTo>
                  <a:pt x="154052" y="654517"/>
                  <a:pt x="131297" y="551329"/>
                  <a:pt x="123889" y="495767"/>
                </a:cubicBezTo>
                <a:cubicBezTo>
                  <a:pt x="116481" y="440205"/>
                  <a:pt x="90551" y="343896"/>
                  <a:pt x="88964" y="286217"/>
                </a:cubicBezTo>
                <a:cubicBezTo>
                  <a:pt x="87377" y="228538"/>
                  <a:pt x="108014" y="158159"/>
                  <a:pt x="114364" y="149692"/>
                </a:cubicBezTo>
                <a:cubicBezTo>
                  <a:pt x="120714" y="141225"/>
                  <a:pt x="138176" y="260817"/>
                  <a:pt x="127064" y="235417"/>
                </a:cubicBezTo>
                <a:cubicBezTo>
                  <a:pt x="115952" y="210017"/>
                  <a:pt x="42927" y="-44512"/>
                  <a:pt x="47689" y="68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099909A2-6D3E-FD95-FBCE-3E4312F0B74D}"/>
              </a:ext>
            </a:extLst>
          </p:cNvPr>
          <p:cNvSpPr/>
          <p:nvPr/>
        </p:nvSpPr>
        <p:spPr>
          <a:xfrm>
            <a:off x="7581839" y="6590572"/>
            <a:ext cx="147351" cy="996670"/>
          </a:xfrm>
          <a:custGeom>
            <a:avLst/>
            <a:gdLst>
              <a:gd name="connsiteX0" fmla="*/ 146111 w 147351"/>
              <a:gd name="connsiteY0" fmla="*/ 3903 h 996670"/>
              <a:gd name="connsiteX1" fmla="*/ 63561 w 147351"/>
              <a:gd name="connsiteY1" fmla="*/ 454753 h 996670"/>
              <a:gd name="connsiteX2" fmla="*/ 60386 w 147351"/>
              <a:gd name="connsiteY2" fmla="*/ 677003 h 996670"/>
              <a:gd name="connsiteX3" fmla="*/ 44511 w 147351"/>
              <a:gd name="connsiteY3" fmla="*/ 600803 h 996670"/>
              <a:gd name="connsiteX4" fmla="*/ 79436 w 147351"/>
              <a:gd name="connsiteY4" fmla="*/ 988153 h 996670"/>
              <a:gd name="connsiteX5" fmla="*/ 69911 w 147351"/>
              <a:gd name="connsiteY5" fmla="*/ 851628 h 996670"/>
              <a:gd name="connsiteX6" fmla="*/ 61 w 147351"/>
              <a:gd name="connsiteY6" fmla="*/ 654778 h 996670"/>
              <a:gd name="connsiteX7" fmla="*/ 57211 w 147351"/>
              <a:gd name="connsiteY7" fmla="*/ 842103 h 996670"/>
              <a:gd name="connsiteX8" fmla="*/ 38161 w 147351"/>
              <a:gd name="connsiteY8" fmla="*/ 645253 h 996670"/>
              <a:gd name="connsiteX9" fmla="*/ 82611 w 147351"/>
              <a:gd name="connsiteY9" fmla="*/ 356328 h 996670"/>
              <a:gd name="connsiteX10" fmla="*/ 133411 w 147351"/>
              <a:gd name="connsiteY10" fmla="*/ 178528 h 996670"/>
              <a:gd name="connsiteX11" fmla="*/ 114361 w 147351"/>
              <a:gd name="connsiteY11" fmla="*/ 232503 h 996670"/>
              <a:gd name="connsiteX12" fmla="*/ 146111 w 147351"/>
              <a:gd name="connsiteY12" fmla="*/ 3903 h 996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7351" h="996670">
                <a:moveTo>
                  <a:pt x="146111" y="3903"/>
                </a:moveTo>
                <a:cubicBezTo>
                  <a:pt x="137644" y="40945"/>
                  <a:pt x="77848" y="342570"/>
                  <a:pt x="63561" y="454753"/>
                </a:cubicBezTo>
                <a:cubicBezTo>
                  <a:pt x="49274" y="566936"/>
                  <a:pt x="63561" y="652661"/>
                  <a:pt x="60386" y="677003"/>
                </a:cubicBezTo>
                <a:cubicBezTo>
                  <a:pt x="57211" y="701345"/>
                  <a:pt x="41336" y="548945"/>
                  <a:pt x="44511" y="600803"/>
                </a:cubicBezTo>
                <a:cubicBezTo>
                  <a:pt x="47686" y="652661"/>
                  <a:pt x="75203" y="946349"/>
                  <a:pt x="79436" y="988153"/>
                </a:cubicBezTo>
                <a:cubicBezTo>
                  <a:pt x="83669" y="1029957"/>
                  <a:pt x="83140" y="907190"/>
                  <a:pt x="69911" y="851628"/>
                </a:cubicBezTo>
                <a:cubicBezTo>
                  <a:pt x="56682" y="796066"/>
                  <a:pt x="2178" y="656366"/>
                  <a:pt x="61" y="654778"/>
                </a:cubicBezTo>
                <a:cubicBezTo>
                  <a:pt x="-2056" y="653190"/>
                  <a:pt x="50861" y="843691"/>
                  <a:pt x="57211" y="842103"/>
                </a:cubicBezTo>
                <a:cubicBezTo>
                  <a:pt x="63561" y="840516"/>
                  <a:pt x="33928" y="726215"/>
                  <a:pt x="38161" y="645253"/>
                </a:cubicBezTo>
                <a:cubicBezTo>
                  <a:pt x="42394" y="564291"/>
                  <a:pt x="66736" y="434115"/>
                  <a:pt x="82611" y="356328"/>
                </a:cubicBezTo>
                <a:cubicBezTo>
                  <a:pt x="98486" y="278541"/>
                  <a:pt x="128119" y="199165"/>
                  <a:pt x="133411" y="178528"/>
                </a:cubicBezTo>
                <a:cubicBezTo>
                  <a:pt x="138703" y="157891"/>
                  <a:pt x="111715" y="260020"/>
                  <a:pt x="114361" y="232503"/>
                </a:cubicBezTo>
                <a:cubicBezTo>
                  <a:pt x="117007" y="204986"/>
                  <a:pt x="154578" y="-33139"/>
                  <a:pt x="146111" y="39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5C790C03-FB15-CD77-CE7E-DC3682926116}"/>
              </a:ext>
            </a:extLst>
          </p:cNvPr>
          <p:cNvSpPr/>
          <p:nvPr/>
        </p:nvSpPr>
        <p:spPr>
          <a:xfrm>
            <a:off x="3769231" y="7742586"/>
            <a:ext cx="231735" cy="1047738"/>
          </a:xfrm>
          <a:custGeom>
            <a:avLst/>
            <a:gdLst>
              <a:gd name="connsiteX0" fmla="*/ 21500 w 231735"/>
              <a:gd name="connsiteY0" fmla="*/ 35 h 1047738"/>
              <a:gd name="connsiteX1" fmla="*/ 53031 w 231735"/>
              <a:gd name="connsiteY1" fmla="*/ 301331 h 1047738"/>
              <a:gd name="connsiteX2" fmla="*/ 35514 w 231735"/>
              <a:gd name="connsiteY2" fmla="*/ 508035 h 1047738"/>
              <a:gd name="connsiteX3" fmla="*/ 56535 w 231735"/>
              <a:gd name="connsiteY3" fmla="*/ 476504 h 1047738"/>
              <a:gd name="connsiteX4" fmla="*/ 479 w 231735"/>
              <a:gd name="connsiteY4" fmla="*/ 833855 h 1047738"/>
              <a:gd name="connsiteX5" fmla="*/ 28507 w 231735"/>
              <a:gd name="connsiteY5" fmla="*/ 784807 h 1047738"/>
              <a:gd name="connsiteX6" fmla="*/ 10990 w 231735"/>
              <a:gd name="connsiteY6" fmla="*/ 1044062 h 1047738"/>
              <a:gd name="connsiteX7" fmla="*/ 10990 w 231735"/>
              <a:gd name="connsiteY7" fmla="*/ 921442 h 1047738"/>
              <a:gd name="connsiteX8" fmla="*/ 32010 w 231735"/>
              <a:gd name="connsiteY8" fmla="*/ 700724 h 1047738"/>
              <a:gd name="connsiteX9" fmla="*/ 46024 w 231735"/>
              <a:gd name="connsiteY9" fmla="*/ 322352 h 1047738"/>
              <a:gd name="connsiteX10" fmla="*/ 49528 w 231735"/>
              <a:gd name="connsiteY10" fmla="*/ 455483 h 1047738"/>
              <a:gd name="connsiteX11" fmla="*/ 231707 w 231735"/>
              <a:gd name="connsiteY11" fmla="*/ 105138 h 1047738"/>
              <a:gd name="connsiteX12" fmla="*/ 63541 w 231735"/>
              <a:gd name="connsiteY12" fmla="*/ 409938 h 1047738"/>
              <a:gd name="connsiteX13" fmla="*/ 60038 w 231735"/>
              <a:gd name="connsiteY13" fmla="*/ 318848 h 1047738"/>
              <a:gd name="connsiteX14" fmla="*/ 3983 w 231735"/>
              <a:gd name="connsiteY14" fmla="*/ 210242 h 1047738"/>
              <a:gd name="connsiteX15" fmla="*/ 32010 w 231735"/>
              <a:gd name="connsiteY15" fmla="*/ 280311 h 1047738"/>
              <a:gd name="connsiteX16" fmla="*/ 21500 w 231735"/>
              <a:gd name="connsiteY16" fmla="*/ 35 h 1047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31735" h="1047738">
                <a:moveTo>
                  <a:pt x="21500" y="35"/>
                </a:moveTo>
                <a:cubicBezTo>
                  <a:pt x="25003" y="3538"/>
                  <a:pt x="50695" y="216664"/>
                  <a:pt x="53031" y="301331"/>
                </a:cubicBezTo>
                <a:cubicBezTo>
                  <a:pt x="55367" y="385998"/>
                  <a:pt x="34930" y="478840"/>
                  <a:pt x="35514" y="508035"/>
                </a:cubicBezTo>
                <a:cubicBezTo>
                  <a:pt x="36098" y="537230"/>
                  <a:pt x="62374" y="422201"/>
                  <a:pt x="56535" y="476504"/>
                </a:cubicBezTo>
                <a:cubicBezTo>
                  <a:pt x="50696" y="530807"/>
                  <a:pt x="5150" y="782471"/>
                  <a:pt x="479" y="833855"/>
                </a:cubicBezTo>
                <a:cubicBezTo>
                  <a:pt x="-4192" y="885239"/>
                  <a:pt x="26755" y="749773"/>
                  <a:pt x="28507" y="784807"/>
                </a:cubicBezTo>
                <a:cubicBezTo>
                  <a:pt x="30259" y="819841"/>
                  <a:pt x="13909" y="1021290"/>
                  <a:pt x="10990" y="1044062"/>
                </a:cubicBezTo>
                <a:cubicBezTo>
                  <a:pt x="8071" y="1066834"/>
                  <a:pt x="7487" y="978665"/>
                  <a:pt x="10990" y="921442"/>
                </a:cubicBezTo>
                <a:cubicBezTo>
                  <a:pt x="14493" y="864219"/>
                  <a:pt x="26171" y="800572"/>
                  <a:pt x="32010" y="700724"/>
                </a:cubicBezTo>
                <a:cubicBezTo>
                  <a:pt x="37849" y="600876"/>
                  <a:pt x="43104" y="363225"/>
                  <a:pt x="46024" y="322352"/>
                </a:cubicBezTo>
                <a:cubicBezTo>
                  <a:pt x="48944" y="281479"/>
                  <a:pt x="18581" y="491685"/>
                  <a:pt x="49528" y="455483"/>
                </a:cubicBezTo>
                <a:cubicBezTo>
                  <a:pt x="80475" y="419281"/>
                  <a:pt x="229372" y="112729"/>
                  <a:pt x="231707" y="105138"/>
                </a:cubicBezTo>
                <a:cubicBezTo>
                  <a:pt x="234042" y="97547"/>
                  <a:pt x="92152" y="374320"/>
                  <a:pt x="63541" y="409938"/>
                </a:cubicBezTo>
                <a:cubicBezTo>
                  <a:pt x="34930" y="445556"/>
                  <a:pt x="69964" y="352131"/>
                  <a:pt x="60038" y="318848"/>
                </a:cubicBezTo>
                <a:cubicBezTo>
                  <a:pt x="50112" y="285565"/>
                  <a:pt x="8654" y="216665"/>
                  <a:pt x="3983" y="210242"/>
                </a:cubicBezTo>
                <a:cubicBezTo>
                  <a:pt x="-688" y="203819"/>
                  <a:pt x="27923" y="310090"/>
                  <a:pt x="32010" y="280311"/>
                </a:cubicBezTo>
                <a:cubicBezTo>
                  <a:pt x="36097" y="250532"/>
                  <a:pt x="17997" y="-3468"/>
                  <a:pt x="21500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13341C25-340A-5A42-0F21-36D7FD14159E}"/>
              </a:ext>
            </a:extLst>
          </p:cNvPr>
          <p:cNvSpPr/>
          <p:nvPr/>
        </p:nvSpPr>
        <p:spPr>
          <a:xfrm>
            <a:off x="6388100" y="6467468"/>
            <a:ext cx="95250" cy="180986"/>
          </a:xfrm>
          <a:custGeom>
            <a:avLst/>
            <a:gdLst>
              <a:gd name="connsiteX0" fmla="*/ 0 w 95250"/>
              <a:gd name="connsiteY0" fmla="*/ 7 h 180986"/>
              <a:gd name="connsiteX1" fmla="*/ 82550 w 95250"/>
              <a:gd name="connsiteY1" fmla="*/ 130182 h 180986"/>
              <a:gd name="connsiteX2" fmla="*/ 88900 w 95250"/>
              <a:gd name="connsiteY2" fmla="*/ 180982 h 180986"/>
              <a:gd name="connsiteX3" fmla="*/ 95250 w 95250"/>
              <a:gd name="connsiteY3" fmla="*/ 133357 h 180986"/>
              <a:gd name="connsiteX4" fmla="*/ 82550 w 95250"/>
              <a:gd name="connsiteY4" fmla="*/ 123832 h 180986"/>
              <a:gd name="connsiteX5" fmla="*/ 0 w 95250"/>
              <a:gd name="connsiteY5" fmla="*/ 7 h 180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250" h="180986">
                <a:moveTo>
                  <a:pt x="0" y="7"/>
                </a:moveTo>
                <a:cubicBezTo>
                  <a:pt x="0" y="1065"/>
                  <a:pt x="67733" y="100020"/>
                  <a:pt x="82550" y="130182"/>
                </a:cubicBezTo>
                <a:cubicBezTo>
                  <a:pt x="97367" y="160344"/>
                  <a:pt x="86783" y="180453"/>
                  <a:pt x="88900" y="180982"/>
                </a:cubicBezTo>
                <a:cubicBezTo>
                  <a:pt x="91017" y="181511"/>
                  <a:pt x="95250" y="133357"/>
                  <a:pt x="95250" y="133357"/>
                </a:cubicBezTo>
                <a:cubicBezTo>
                  <a:pt x="94192" y="123832"/>
                  <a:pt x="96837" y="141294"/>
                  <a:pt x="82550" y="123832"/>
                </a:cubicBezTo>
                <a:cubicBezTo>
                  <a:pt x="68263" y="106370"/>
                  <a:pt x="0" y="-1051"/>
                  <a:pt x="0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E3683176-D3E5-2F6E-7C04-A75EBCAE9DE6}"/>
              </a:ext>
            </a:extLst>
          </p:cNvPr>
          <p:cNvSpPr/>
          <p:nvPr/>
        </p:nvSpPr>
        <p:spPr>
          <a:xfrm>
            <a:off x="6988175" y="6343590"/>
            <a:ext cx="19205" cy="127173"/>
          </a:xfrm>
          <a:custGeom>
            <a:avLst/>
            <a:gdLst>
              <a:gd name="connsiteX0" fmla="*/ 0 w 19205"/>
              <a:gd name="connsiteY0" fmla="*/ 60 h 127173"/>
              <a:gd name="connsiteX1" fmla="*/ 19050 w 19205"/>
              <a:gd name="connsiteY1" fmla="*/ 73085 h 127173"/>
              <a:gd name="connsiteX2" fmla="*/ 9525 w 19205"/>
              <a:gd name="connsiteY2" fmla="*/ 127060 h 127173"/>
              <a:gd name="connsiteX3" fmla="*/ 19050 w 19205"/>
              <a:gd name="connsiteY3" fmla="*/ 85785 h 127173"/>
              <a:gd name="connsiteX4" fmla="*/ 0 w 19205"/>
              <a:gd name="connsiteY4" fmla="*/ 60 h 127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05" h="127173">
                <a:moveTo>
                  <a:pt x="0" y="60"/>
                </a:moveTo>
                <a:cubicBezTo>
                  <a:pt x="0" y="-2057"/>
                  <a:pt x="17463" y="51918"/>
                  <a:pt x="19050" y="73085"/>
                </a:cubicBezTo>
                <a:cubicBezTo>
                  <a:pt x="20637" y="94252"/>
                  <a:pt x="9525" y="124943"/>
                  <a:pt x="9525" y="127060"/>
                </a:cubicBezTo>
                <a:cubicBezTo>
                  <a:pt x="9525" y="129177"/>
                  <a:pt x="16933" y="101131"/>
                  <a:pt x="19050" y="85785"/>
                </a:cubicBezTo>
                <a:cubicBezTo>
                  <a:pt x="21167" y="70439"/>
                  <a:pt x="0" y="2177"/>
                  <a:pt x="0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F6194A75-9E78-E20F-5C39-40FCEC1905EA}"/>
              </a:ext>
            </a:extLst>
          </p:cNvPr>
          <p:cNvSpPr/>
          <p:nvPr/>
        </p:nvSpPr>
        <p:spPr>
          <a:xfrm>
            <a:off x="6550731" y="6086000"/>
            <a:ext cx="50153" cy="163903"/>
          </a:xfrm>
          <a:custGeom>
            <a:avLst/>
            <a:gdLst>
              <a:gd name="connsiteX0" fmla="*/ 50094 w 50153"/>
              <a:gd name="connsiteY0" fmla="*/ 475 h 163903"/>
              <a:gd name="connsiteX1" fmla="*/ 2469 w 50153"/>
              <a:gd name="connsiteY1" fmla="*/ 159225 h 163903"/>
              <a:gd name="connsiteX2" fmla="*/ 11994 w 50153"/>
              <a:gd name="connsiteY2" fmla="*/ 111600 h 163903"/>
              <a:gd name="connsiteX3" fmla="*/ 50094 w 50153"/>
              <a:gd name="connsiteY3" fmla="*/ 475 h 16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153" h="163903">
                <a:moveTo>
                  <a:pt x="50094" y="475"/>
                </a:moveTo>
                <a:cubicBezTo>
                  <a:pt x="48506" y="8413"/>
                  <a:pt x="8819" y="140704"/>
                  <a:pt x="2469" y="159225"/>
                </a:cubicBezTo>
                <a:cubicBezTo>
                  <a:pt x="-3881" y="177746"/>
                  <a:pt x="2998" y="137000"/>
                  <a:pt x="11994" y="111600"/>
                </a:cubicBezTo>
                <a:cubicBezTo>
                  <a:pt x="20990" y="86200"/>
                  <a:pt x="51682" y="-7463"/>
                  <a:pt x="50094" y="4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61919141-84E1-AF3A-A73D-C427A044E8D5}"/>
              </a:ext>
            </a:extLst>
          </p:cNvPr>
          <p:cNvSpPr/>
          <p:nvPr/>
        </p:nvSpPr>
        <p:spPr>
          <a:xfrm>
            <a:off x="7232598" y="6139914"/>
            <a:ext cx="22842" cy="133903"/>
          </a:xfrm>
          <a:custGeom>
            <a:avLst/>
            <a:gdLst>
              <a:gd name="connsiteX0" fmla="*/ 52 w 22842"/>
              <a:gd name="connsiteY0" fmla="*/ 536 h 133903"/>
              <a:gd name="connsiteX1" fmla="*/ 22277 w 22842"/>
              <a:gd name="connsiteY1" fmla="*/ 130711 h 133903"/>
              <a:gd name="connsiteX2" fmla="*/ 15927 w 22842"/>
              <a:gd name="connsiteY2" fmla="*/ 86261 h 133903"/>
              <a:gd name="connsiteX3" fmla="*/ 52 w 22842"/>
              <a:gd name="connsiteY3" fmla="*/ 536 h 13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42" h="133903">
                <a:moveTo>
                  <a:pt x="52" y="536"/>
                </a:moveTo>
                <a:cubicBezTo>
                  <a:pt x="1110" y="7944"/>
                  <a:pt x="19631" y="116424"/>
                  <a:pt x="22277" y="130711"/>
                </a:cubicBezTo>
                <a:cubicBezTo>
                  <a:pt x="24923" y="144998"/>
                  <a:pt x="17514" y="107957"/>
                  <a:pt x="15927" y="86261"/>
                </a:cubicBezTo>
                <a:cubicBezTo>
                  <a:pt x="14340" y="64565"/>
                  <a:pt x="-1006" y="-6872"/>
                  <a:pt x="52" y="5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22C1D032-41A5-182F-2D45-3EE2FF309E86}"/>
              </a:ext>
            </a:extLst>
          </p:cNvPr>
          <p:cNvSpPr/>
          <p:nvPr/>
        </p:nvSpPr>
        <p:spPr>
          <a:xfrm>
            <a:off x="6168571" y="5454337"/>
            <a:ext cx="92712" cy="151443"/>
          </a:xfrm>
          <a:custGeom>
            <a:avLst/>
            <a:gdLst>
              <a:gd name="connsiteX0" fmla="*/ 92529 w 92712"/>
              <a:gd name="connsiteY0" fmla="*/ 313 h 151443"/>
              <a:gd name="connsiteX1" fmla="*/ 3629 w 92712"/>
              <a:gd name="connsiteY1" fmla="*/ 146363 h 151443"/>
              <a:gd name="connsiteX2" fmla="*/ 25854 w 92712"/>
              <a:gd name="connsiteY2" fmla="*/ 108263 h 151443"/>
              <a:gd name="connsiteX3" fmla="*/ 92529 w 92712"/>
              <a:gd name="connsiteY3" fmla="*/ 313 h 151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712" h="151443">
                <a:moveTo>
                  <a:pt x="92529" y="313"/>
                </a:moveTo>
                <a:cubicBezTo>
                  <a:pt x="88825" y="6663"/>
                  <a:pt x="14741" y="128372"/>
                  <a:pt x="3629" y="146363"/>
                </a:cubicBezTo>
                <a:cubicBezTo>
                  <a:pt x="-7483" y="164354"/>
                  <a:pt x="8921" y="130488"/>
                  <a:pt x="25854" y="108263"/>
                </a:cubicBezTo>
                <a:cubicBezTo>
                  <a:pt x="42787" y="86038"/>
                  <a:pt x="96233" y="-6037"/>
                  <a:pt x="92529" y="3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0C0A67F0-04CA-8B38-AA52-F5B7848BDDED}"/>
              </a:ext>
            </a:extLst>
          </p:cNvPr>
          <p:cNvSpPr/>
          <p:nvPr/>
        </p:nvSpPr>
        <p:spPr>
          <a:xfrm>
            <a:off x="7143745" y="5372016"/>
            <a:ext cx="56057" cy="228105"/>
          </a:xfrm>
          <a:custGeom>
            <a:avLst/>
            <a:gdLst>
              <a:gd name="connsiteX0" fmla="*/ 5 w 56057"/>
              <a:gd name="connsiteY0" fmla="*/ 84 h 228105"/>
              <a:gd name="connsiteX1" fmla="*/ 50805 w 56057"/>
              <a:gd name="connsiteY1" fmla="*/ 212809 h 228105"/>
              <a:gd name="connsiteX2" fmla="*/ 47630 w 56057"/>
              <a:gd name="connsiteY2" fmla="*/ 187409 h 228105"/>
              <a:gd name="connsiteX3" fmla="*/ 5 w 56057"/>
              <a:gd name="connsiteY3" fmla="*/ 84 h 22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057" h="228105">
                <a:moveTo>
                  <a:pt x="5" y="84"/>
                </a:moveTo>
                <a:cubicBezTo>
                  <a:pt x="534" y="4317"/>
                  <a:pt x="42868" y="181588"/>
                  <a:pt x="50805" y="212809"/>
                </a:cubicBezTo>
                <a:cubicBezTo>
                  <a:pt x="58742" y="244030"/>
                  <a:pt x="57684" y="223392"/>
                  <a:pt x="47630" y="187409"/>
                </a:cubicBezTo>
                <a:cubicBezTo>
                  <a:pt x="37576" y="151426"/>
                  <a:pt x="-524" y="-4149"/>
                  <a:pt x="5" y="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D44B2A9E-EF78-9413-6FBC-2FE0D41A99F5}"/>
              </a:ext>
            </a:extLst>
          </p:cNvPr>
          <p:cNvSpPr/>
          <p:nvPr/>
        </p:nvSpPr>
        <p:spPr>
          <a:xfrm>
            <a:off x="6150943" y="5417854"/>
            <a:ext cx="150572" cy="206019"/>
          </a:xfrm>
          <a:custGeom>
            <a:avLst/>
            <a:gdLst>
              <a:gd name="connsiteX0" fmla="*/ 150540 w 150572"/>
              <a:gd name="connsiteY0" fmla="*/ 52 h 206019"/>
              <a:gd name="connsiteX1" fmla="*/ 16976 w 150572"/>
              <a:gd name="connsiteY1" fmla="*/ 202110 h 206019"/>
              <a:gd name="connsiteX2" fmla="*/ 51223 w 150572"/>
              <a:gd name="connsiteY2" fmla="*/ 137040 h 206019"/>
              <a:gd name="connsiteX3" fmla="*/ 3277 w 150572"/>
              <a:gd name="connsiteY3" fmla="*/ 181562 h 206019"/>
              <a:gd name="connsiteX4" fmla="*/ 150540 w 150572"/>
              <a:gd name="connsiteY4" fmla="*/ 52 h 206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72" h="206019">
                <a:moveTo>
                  <a:pt x="150540" y="52"/>
                </a:moveTo>
                <a:cubicBezTo>
                  <a:pt x="152823" y="3477"/>
                  <a:pt x="33529" y="179279"/>
                  <a:pt x="16976" y="202110"/>
                </a:cubicBezTo>
                <a:cubicBezTo>
                  <a:pt x="423" y="224941"/>
                  <a:pt x="53506" y="140465"/>
                  <a:pt x="51223" y="137040"/>
                </a:cubicBezTo>
                <a:cubicBezTo>
                  <a:pt x="48940" y="133615"/>
                  <a:pt x="-14988" y="201540"/>
                  <a:pt x="3277" y="181562"/>
                </a:cubicBezTo>
                <a:cubicBezTo>
                  <a:pt x="21542" y="161584"/>
                  <a:pt x="148257" y="-3373"/>
                  <a:pt x="150540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52EC3B4D-6FE2-FB6E-2475-4B51721DAFB8}"/>
              </a:ext>
            </a:extLst>
          </p:cNvPr>
          <p:cNvSpPr/>
          <p:nvPr/>
        </p:nvSpPr>
        <p:spPr>
          <a:xfrm>
            <a:off x="7202184" y="5222697"/>
            <a:ext cx="92506" cy="135764"/>
          </a:xfrm>
          <a:custGeom>
            <a:avLst/>
            <a:gdLst>
              <a:gd name="connsiteX0" fmla="*/ 0 w 92506"/>
              <a:gd name="connsiteY0" fmla="*/ 0 h 135764"/>
              <a:gd name="connsiteX1" fmla="*/ 89043 w 92506"/>
              <a:gd name="connsiteY1" fmla="*/ 130139 h 135764"/>
              <a:gd name="connsiteX2" fmla="*/ 68495 w 92506"/>
              <a:gd name="connsiteY2" fmla="*/ 102741 h 135764"/>
              <a:gd name="connsiteX3" fmla="*/ 0 w 92506"/>
              <a:gd name="connsiteY3" fmla="*/ 0 h 135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506" h="135764">
                <a:moveTo>
                  <a:pt x="0" y="0"/>
                </a:moveTo>
                <a:cubicBezTo>
                  <a:pt x="3425" y="4566"/>
                  <a:pt x="77627" y="113016"/>
                  <a:pt x="89043" y="130139"/>
                </a:cubicBezTo>
                <a:cubicBezTo>
                  <a:pt x="100459" y="147263"/>
                  <a:pt x="81052" y="121577"/>
                  <a:pt x="68495" y="102741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535C4B6E-F401-EE5B-A2AF-CDE7DE233BE6}"/>
              </a:ext>
            </a:extLst>
          </p:cNvPr>
          <p:cNvSpPr/>
          <p:nvPr/>
        </p:nvSpPr>
        <p:spPr>
          <a:xfrm>
            <a:off x="7346043" y="6143279"/>
            <a:ext cx="113271" cy="197445"/>
          </a:xfrm>
          <a:custGeom>
            <a:avLst/>
            <a:gdLst>
              <a:gd name="connsiteX0" fmla="*/ 112995 w 113271"/>
              <a:gd name="connsiteY0" fmla="*/ 667 h 197445"/>
              <a:gd name="connsiteX1" fmla="*/ 3404 w 113271"/>
              <a:gd name="connsiteY1" fmla="*/ 192451 h 197445"/>
              <a:gd name="connsiteX2" fmla="*/ 34227 w 113271"/>
              <a:gd name="connsiteY2" fmla="*/ 130806 h 197445"/>
              <a:gd name="connsiteX3" fmla="*/ 112995 w 113271"/>
              <a:gd name="connsiteY3" fmla="*/ 667 h 197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271" h="197445">
                <a:moveTo>
                  <a:pt x="112995" y="667"/>
                </a:moveTo>
                <a:cubicBezTo>
                  <a:pt x="107858" y="10941"/>
                  <a:pt x="16532" y="170761"/>
                  <a:pt x="3404" y="192451"/>
                </a:cubicBezTo>
                <a:cubicBezTo>
                  <a:pt x="-9724" y="214141"/>
                  <a:pt x="18245" y="159916"/>
                  <a:pt x="34227" y="130806"/>
                </a:cubicBezTo>
                <a:cubicBezTo>
                  <a:pt x="50209" y="101696"/>
                  <a:pt x="118132" y="-9607"/>
                  <a:pt x="112995" y="6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A1F483A7-BC5B-66B0-0F0C-31717AE27CD3}"/>
              </a:ext>
            </a:extLst>
          </p:cNvPr>
          <p:cNvSpPr/>
          <p:nvPr/>
        </p:nvSpPr>
        <p:spPr>
          <a:xfrm>
            <a:off x="7318625" y="5534346"/>
            <a:ext cx="71919" cy="236306"/>
          </a:xfrm>
          <a:custGeom>
            <a:avLst/>
            <a:gdLst>
              <a:gd name="connsiteX0" fmla="*/ 0 w 71919"/>
              <a:gd name="connsiteY0" fmla="*/ 0 h 236306"/>
              <a:gd name="connsiteX1" fmla="*/ 71919 w 71919"/>
              <a:gd name="connsiteY1" fmla="*/ 236306 h 236306"/>
              <a:gd name="connsiteX2" fmla="*/ 71919 w 71919"/>
              <a:gd name="connsiteY2" fmla="*/ 236306 h 236306"/>
              <a:gd name="connsiteX3" fmla="*/ 44521 w 71919"/>
              <a:gd name="connsiteY3" fmla="*/ 126715 h 236306"/>
              <a:gd name="connsiteX4" fmla="*/ 0 w 71919"/>
              <a:gd name="connsiteY4" fmla="*/ 0 h 23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919" h="236306">
                <a:moveTo>
                  <a:pt x="0" y="0"/>
                </a:moveTo>
                <a:lnTo>
                  <a:pt x="71919" y="236306"/>
                </a:lnTo>
                <a:lnTo>
                  <a:pt x="71919" y="236306"/>
                </a:lnTo>
                <a:cubicBezTo>
                  <a:pt x="67353" y="218041"/>
                  <a:pt x="57078" y="163245"/>
                  <a:pt x="44521" y="126715"/>
                </a:cubicBezTo>
                <a:cubicBezTo>
                  <a:pt x="31964" y="90185"/>
                  <a:pt x="14269" y="53654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E8294EA0-CD36-7D6E-A1DC-F2663578C527}"/>
              </a:ext>
            </a:extLst>
          </p:cNvPr>
          <p:cNvSpPr/>
          <p:nvPr/>
        </p:nvSpPr>
        <p:spPr>
          <a:xfrm>
            <a:off x="6208977" y="6349425"/>
            <a:ext cx="24068" cy="133575"/>
          </a:xfrm>
          <a:custGeom>
            <a:avLst/>
            <a:gdLst>
              <a:gd name="connsiteX0" fmla="*/ 24012 w 24068"/>
              <a:gd name="connsiteY0" fmla="*/ 4 h 133575"/>
              <a:gd name="connsiteX1" fmla="*/ 6888 w 24068"/>
              <a:gd name="connsiteY1" fmla="*/ 78773 h 133575"/>
              <a:gd name="connsiteX2" fmla="*/ 13738 w 24068"/>
              <a:gd name="connsiteY2" fmla="*/ 133568 h 133575"/>
              <a:gd name="connsiteX3" fmla="*/ 39 w 24068"/>
              <a:gd name="connsiteY3" fmla="*/ 75348 h 133575"/>
              <a:gd name="connsiteX4" fmla="*/ 24012 w 24068"/>
              <a:gd name="connsiteY4" fmla="*/ 4 h 13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068" h="133575">
                <a:moveTo>
                  <a:pt x="24012" y="4"/>
                </a:moveTo>
                <a:cubicBezTo>
                  <a:pt x="25154" y="575"/>
                  <a:pt x="8600" y="56512"/>
                  <a:pt x="6888" y="78773"/>
                </a:cubicBezTo>
                <a:cubicBezTo>
                  <a:pt x="5176" y="101034"/>
                  <a:pt x="14879" y="134139"/>
                  <a:pt x="13738" y="133568"/>
                </a:cubicBezTo>
                <a:cubicBezTo>
                  <a:pt x="12596" y="132997"/>
                  <a:pt x="1181" y="95896"/>
                  <a:pt x="39" y="75348"/>
                </a:cubicBezTo>
                <a:cubicBezTo>
                  <a:pt x="-1103" y="54800"/>
                  <a:pt x="22870" y="-567"/>
                  <a:pt x="24012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6F952C9E-DE21-9769-AD07-79ADE7FF507D}"/>
              </a:ext>
            </a:extLst>
          </p:cNvPr>
          <p:cNvSpPr/>
          <p:nvPr/>
        </p:nvSpPr>
        <p:spPr>
          <a:xfrm>
            <a:off x="7431632" y="7883665"/>
            <a:ext cx="34598" cy="109785"/>
          </a:xfrm>
          <a:custGeom>
            <a:avLst/>
            <a:gdLst>
              <a:gd name="connsiteX0" fmla="*/ 8 w 34598"/>
              <a:gd name="connsiteY0" fmla="*/ 38 h 109785"/>
              <a:gd name="connsiteX1" fmla="*/ 30831 w 34598"/>
              <a:gd name="connsiteY1" fmla="*/ 71957 h 109785"/>
              <a:gd name="connsiteX2" fmla="*/ 13707 w 34598"/>
              <a:gd name="connsiteY2" fmla="*/ 109629 h 109785"/>
              <a:gd name="connsiteX3" fmla="*/ 34256 w 34598"/>
              <a:gd name="connsiteY3" fmla="*/ 82232 h 109785"/>
              <a:gd name="connsiteX4" fmla="*/ 8 w 34598"/>
              <a:gd name="connsiteY4" fmla="*/ 38 h 109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98" h="109785">
                <a:moveTo>
                  <a:pt x="8" y="38"/>
                </a:moveTo>
                <a:cubicBezTo>
                  <a:pt x="-563" y="-1675"/>
                  <a:pt x="28548" y="53692"/>
                  <a:pt x="30831" y="71957"/>
                </a:cubicBezTo>
                <a:cubicBezTo>
                  <a:pt x="33114" y="90222"/>
                  <a:pt x="13136" y="107917"/>
                  <a:pt x="13707" y="109629"/>
                </a:cubicBezTo>
                <a:cubicBezTo>
                  <a:pt x="14278" y="111342"/>
                  <a:pt x="37681" y="98785"/>
                  <a:pt x="34256" y="82232"/>
                </a:cubicBezTo>
                <a:cubicBezTo>
                  <a:pt x="30831" y="65679"/>
                  <a:pt x="579" y="1751"/>
                  <a:pt x="8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B4CC6E06-2E1E-BB64-F9C8-069EDA16518A}"/>
              </a:ext>
            </a:extLst>
          </p:cNvPr>
          <p:cNvSpPr/>
          <p:nvPr/>
        </p:nvSpPr>
        <p:spPr>
          <a:xfrm>
            <a:off x="5767184" y="8150600"/>
            <a:ext cx="31166" cy="213595"/>
          </a:xfrm>
          <a:custGeom>
            <a:avLst/>
            <a:gdLst>
              <a:gd name="connsiteX0" fmla="*/ 20591 w 31166"/>
              <a:gd name="connsiteY0" fmla="*/ 231 h 213595"/>
              <a:gd name="connsiteX1" fmla="*/ 24016 w 31166"/>
              <a:gd name="connsiteY1" fmla="*/ 164618 h 213595"/>
              <a:gd name="connsiteX2" fmla="*/ 43 w 31166"/>
              <a:gd name="connsiteY2" fmla="*/ 212564 h 213595"/>
              <a:gd name="connsiteX3" fmla="*/ 30865 w 31166"/>
              <a:gd name="connsiteY3" fmla="*/ 130371 h 213595"/>
              <a:gd name="connsiteX4" fmla="*/ 20591 w 31166"/>
              <a:gd name="connsiteY4" fmla="*/ 231 h 213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66" h="213595">
                <a:moveTo>
                  <a:pt x="20591" y="231"/>
                </a:moveTo>
                <a:cubicBezTo>
                  <a:pt x="19450" y="5939"/>
                  <a:pt x="27441" y="129229"/>
                  <a:pt x="24016" y="164618"/>
                </a:cubicBezTo>
                <a:cubicBezTo>
                  <a:pt x="20591" y="200007"/>
                  <a:pt x="-1098" y="218272"/>
                  <a:pt x="43" y="212564"/>
                </a:cubicBezTo>
                <a:cubicBezTo>
                  <a:pt x="1184" y="206856"/>
                  <a:pt x="28582" y="164618"/>
                  <a:pt x="30865" y="130371"/>
                </a:cubicBezTo>
                <a:cubicBezTo>
                  <a:pt x="33148" y="96124"/>
                  <a:pt x="21732" y="-5477"/>
                  <a:pt x="20591" y="2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7C9B1FE1-D9BF-E7D1-D5F8-65756589B0B2}"/>
              </a:ext>
            </a:extLst>
          </p:cNvPr>
          <p:cNvSpPr/>
          <p:nvPr/>
        </p:nvSpPr>
        <p:spPr>
          <a:xfrm>
            <a:off x="7417420" y="8140536"/>
            <a:ext cx="106691" cy="185115"/>
          </a:xfrm>
          <a:custGeom>
            <a:avLst/>
            <a:gdLst>
              <a:gd name="connsiteX0" fmla="*/ 106688 w 106691"/>
              <a:gd name="connsiteY0" fmla="*/ 21 h 185115"/>
              <a:gd name="connsiteX1" fmla="*/ 14220 w 106691"/>
              <a:gd name="connsiteY1" fmla="*/ 143860 h 185115"/>
              <a:gd name="connsiteX2" fmla="*/ 3946 w 106691"/>
              <a:gd name="connsiteY2" fmla="*/ 184956 h 185115"/>
              <a:gd name="connsiteX3" fmla="*/ 10796 w 106691"/>
              <a:gd name="connsiteY3" fmla="*/ 133585 h 185115"/>
              <a:gd name="connsiteX4" fmla="*/ 106688 w 106691"/>
              <a:gd name="connsiteY4" fmla="*/ 21 h 185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691" h="185115">
                <a:moveTo>
                  <a:pt x="106688" y="21"/>
                </a:moveTo>
                <a:cubicBezTo>
                  <a:pt x="107259" y="1734"/>
                  <a:pt x="31344" y="113038"/>
                  <a:pt x="14220" y="143860"/>
                </a:cubicBezTo>
                <a:cubicBezTo>
                  <a:pt x="-2904" y="174682"/>
                  <a:pt x="4517" y="186669"/>
                  <a:pt x="3946" y="184956"/>
                </a:cubicBezTo>
                <a:cubicBezTo>
                  <a:pt x="3375" y="183244"/>
                  <a:pt x="-8040" y="166120"/>
                  <a:pt x="10796" y="133585"/>
                </a:cubicBezTo>
                <a:cubicBezTo>
                  <a:pt x="29632" y="101050"/>
                  <a:pt x="106117" y="-1692"/>
                  <a:pt x="106688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6EB777FC-220C-18CE-20B7-AF5021768420}"/>
              </a:ext>
            </a:extLst>
          </p:cNvPr>
          <p:cNvSpPr/>
          <p:nvPr/>
        </p:nvSpPr>
        <p:spPr>
          <a:xfrm>
            <a:off x="7280880" y="8530173"/>
            <a:ext cx="37908" cy="135145"/>
          </a:xfrm>
          <a:custGeom>
            <a:avLst/>
            <a:gdLst>
              <a:gd name="connsiteX0" fmla="*/ 37745 w 37908"/>
              <a:gd name="connsiteY0" fmla="*/ 802 h 135145"/>
              <a:gd name="connsiteX1" fmla="*/ 13772 w 37908"/>
              <a:gd name="connsiteY1" fmla="*/ 48748 h 135145"/>
              <a:gd name="connsiteX2" fmla="*/ 13772 w 37908"/>
              <a:gd name="connsiteY2" fmla="*/ 134366 h 135145"/>
              <a:gd name="connsiteX3" fmla="*/ 73 w 37908"/>
              <a:gd name="connsiteY3" fmla="*/ 86420 h 135145"/>
              <a:gd name="connsiteX4" fmla="*/ 37745 w 37908"/>
              <a:gd name="connsiteY4" fmla="*/ 802 h 13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08" h="135145">
                <a:moveTo>
                  <a:pt x="37745" y="802"/>
                </a:moveTo>
                <a:cubicBezTo>
                  <a:pt x="40028" y="-5477"/>
                  <a:pt x="17767" y="26487"/>
                  <a:pt x="13772" y="48748"/>
                </a:cubicBezTo>
                <a:cubicBezTo>
                  <a:pt x="9777" y="71009"/>
                  <a:pt x="16055" y="128087"/>
                  <a:pt x="13772" y="134366"/>
                </a:cubicBezTo>
                <a:cubicBezTo>
                  <a:pt x="11489" y="140645"/>
                  <a:pt x="-1068" y="107539"/>
                  <a:pt x="73" y="86420"/>
                </a:cubicBezTo>
                <a:cubicBezTo>
                  <a:pt x="1214" y="65301"/>
                  <a:pt x="35462" y="7081"/>
                  <a:pt x="37745" y="8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8920238F-2930-0B67-CE3E-50F28EC6A67A}"/>
              </a:ext>
            </a:extLst>
          </p:cNvPr>
          <p:cNvSpPr/>
          <p:nvPr/>
        </p:nvSpPr>
        <p:spPr>
          <a:xfrm>
            <a:off x="5431597" y="8260336"/>
            <a:ext cx="38371" cy="103046"/>
          </a:xfrm>
          <a:custGeom>
            <a:avLst/>
            <a:gdLst>
              <a:gd name="connsiteX0" fmla="*/ 7 w 38371"/>
              <a:gd name="connsiteY0" fmla="*/ 86 h 103046"/>
              <a:gd name="connsiteX1" fmla="*/ 34255 w 38371"/>
              <a:gd name="connsiteY1" fmla="*/ 72006 h 103046"/>
              <a:gd name="connsiteX2" fmla="*/ 17131 w 38371"/>
              <a:gd name="connsiteY2" fmla="*/ 102828 h 103046"/>
              <a:gd name="connsiteX3" fmla="*/ 37679 w 38371"/>
              <a:gd name="connsiteY3" fmla="*/ 58307 h 103046"/>
              <a:gd name="connsiteX4" fmla="*/ 7 w 38371"/>
              <a:gd name="connsiteY4" fmla="*/ 86 h 103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371" h="103046">
                <a:moveTo>
                  <a:pt x="7" y="86"/>
                </a:moveTo>
                <a:cubicBezTo>
                  <a:pt x="-564" y="2369"/>
                  <a:pt x="31401" y="54882"/>
                  <a:pt x="34255" y="72006"/>
                </a:cubicBezTo>
                <a:cubicBezTo>
                  <a:pt x="37109" y="89130"/>
                  <a:pt x="16560" y="105111"/>
                  <a:pt x="17131" y="102828"/>
                </a:cubicBezTo>
                <a:cubicBezTo>
                  <a:pt x="17702" y="100545"/>
                  <a:pt x="42816" y="75431"/>
                  <a:pt x="37679" y="58307"/>
                </a:cubicBezTo>
                <a:cubicBezTo>
                  <a:pt x="32542" y="41183"/>
                  <a:pt x="578" y="-2197"/>
                  <a:pt x="7" y="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15EBE4F8-7C17-AB61-C594-C06F67F1B255}"/>
              </a:ext>
            </a:extLst>
          </p:cNvPr>
          <p:cNvSpPr/>
          <p:nvPr/>
        </p:nvSpPr>
        <p:spPr>
          <a:xfrm>
            <a:off x="5341223" y="9109753"/>
            <a:ext cx="52769" cy="109591"/>
          </a:xfrm>
          <a:custGeom>
            <a:avLst/>
            <a:gdLst>
              <a:gd name="connsiteX0" fmla="*/ 52710 w 52769"/>
              <a:gd name="connsiteY0" fmla="*/ 0 h 109591"/>
              <a:gd name="connsiteX1" fmla="*/ 11613 w 52769"/>
              <a:gd name="connsiteY1" fmla="*/ 61645 h 109591"/>
              <a:gd name="connsiteX2" fmla="*/ 11613 w 52769"/>
              <a:gd name="connsiteY2" fmla="*/ 109591 h 109591"/>
              <a:gd name="connsiteX3" fmla="*/ 1339 w 52769"/>
              <a:gd name="connsiteY3" fmla="*/ 61645 h 109591"/>
              <a:gd name="connsiteX4" fmla="*/ 52710 w 52769"/>
              <a:gd name="connsiteY4" fmla="*/ 0 h 109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769" h="109591">
                <a:moveTo>
                  <a:pt x="52710" y="0"/>
                </a:moveTo>
                <a:cubicBezTo>
                  <a:pt x="54422" y="0"/>
                  <a:pt x="18462" y="43380"/>
                  <a:pt x="11613" y="61645"/>
                </a:cubicBezTo>
                <a:cubicBezTo>
                  <a:pt x="4763" y="79910"/>
                  <a:pt x="13325" y="109591"/>
                  <a:pt x="11613" y="109591"/>
                </a:cubicBezTo>
                <a:cubicBezTo>
                  <a:pt x="9901" y="109591"/>
                  <a:pt x="-4369" y="79339"/>
                  <a:pt x="1339" y="61645"/>
                </a:cubicBezTo>
                <a:cubicBezTo>
                  <a:pt x="7047" y="43951"/>
                  <a:pt x="50998" y="0"/>
                  <a:pt x="5271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52DDB6C9-E060-A012-ABBE-DC3E80FB8769}"/>
              </a:ext>
            </a:extLst>
          </p:cNvPr>
          <p:cNvSpPr/>
          <p:nvPr/>
        </p:nvSpPr>
        <p:spPr>
          <a:xfrm>
            <a:off x="6411002" y="9972778"/>
            <a:ext cx="37750" cy="119876"/>
          </a:xfrm>
          <a:custGeom>
            <a:avLst/>
            <a:gdLst>
              <a:gd name="connsiteX0" fmla="*/ 72 w 37750"/>
              <a:gd name="connsiteY0" fmla="*/ 4 h 119876"/>
              <a:gd name="connsiteX1" fmla="*/ 27470 w 37750"/>
              <a:gd name="connsiteY1" fmla="*/ 68498 h 119876"/>
              <a:gd name="connsiteX2" fmla="*/ 72 w 37750"/>
              <a:gd name="connsiteY2" fmla="*/ 119869 h 119876"/>
              <a:gd name="connsiteX3" fmla="*/ 37744 w 37750"/>
              <a:gd name="connsiteY3" fmla="*/ 71923 h 119876"/>
              <a:gd name="connsiteX4" fmla="*/ 72 w 37750"/>
              <a:gd name="connsiteY4" fmla="*/ 4 h 119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50" h="119876">
                <a:moveTo>
                  <a:pt x="72" y="4"/>
                </a:moveTo>
                <a:cubicBezTo>
                  <a:pt x="-1640" y="-567"/>
                  <a:pt x="27470" y="48521"/>
                  <a:pt x="27470" y="68498"/>
                </a:cubicBezTo>
                <a:cubicBezTo>
                  <a:pt x="27470" y="88475"/>
                  <a:pt x="-1640" y="119298"/>
                  <a:pt x="72" y="119869"/>
                </a:cubicBezTo>
                <a:cubicBezTo>
                  <a:pt x="1784" y="120440"/>
                  <a:pt x="37173" y="88476"/>
                  <a:pt x="37744" y="71923"/>
                </a:cubicBezTo>
                <a:cubicBezTo>
                  <a:pt x="38315" y="55370"/>
                  <a:pt x="1784" y="575"/>
                  <a:pt x="72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122099A3-90FB-DA21-C197-8A06367683AA}"/>
              </a:ext>
            </a:extLst>
          </p:cNvPr>
          <p:cNvSpPr/>
          <p:nvPr/>
        </p:nvSpPr>
        <p:spPr>
          <a:xfrm>
            <a:off x="6000072" y="10191960"/>
            <a:ext cx="40518" cy="130150"/>
          </a:xfrm>
          <a:custGeom>
            <a:avLst/>
            <a:gdLst>
              <a:gd name="connsiteX0" fmla="*/ 36 w 40518"/>
              <a:gd name="connsiteY0" fmla="*/ 4 h 130150"/>
              <a:gd name="connsiteX1" fmla="*/ 30858 w 40518"/>
              <a:gd name="connsiteY1" fmla="*/ 75348 h 130150"/>
              <a:gd name="connsiteX2" fmla="*/ 37708 w 40518"/>
              <a:gd name="connsiteY2" fmla="*/ 130143 h 130150"/>
              <a:gd name="connsiteX3" fmla="*/ 37708 w 40518"/>
              <a:gd name="connsiteY3" fmla="*/ 78773 h 130150"/>
              <a:gd name="connsiteX4" fmla="*/ 36 w 40518"/>
              <a:gd name="connsiteY4" fmla="*/ 4 h 13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518" h="130150">
                <a:moveTo>
                  <a:pt x="36" y="4"/>
                </a:moveTo>
                <a:cubicBezTo>
                  <a:pt x="-1106" y="-567"/>
                  <a:pt x="24579" y="53658"/>
                  <a:pt x="30858" y="75348"/>
                </a:cubicBezTo>
                <a:cubicBezTo>
                  <a:pt x="37137" y="97038"/>
                  <a:pt x="36566" y="129572"/>
                  <a:pt x="37708" y="130143"/>
                </a:cubicBezTo>
                <a:cubicBezTo>
                  <a:pt x="38850" y="130714"/>
                  <a:pt x="43416" y="100463"/>
                  <a:pt x="37708" y="78773"/>
                </a:cubicBezTo>
                <a:cubicBezTo>
                  <a:pt x="32000" y="57083"/>
                  <a:pt x="1178" y="575"/>
                  <a:pt x="36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337AE234-6107-729D-D7BA-8342AB00708E}"/>
              </a:ext>
            </a:extLst>
          </p:cNvPr>
          <p:cNvSpPr/>
          <p:nvPr/>
        </p:nvSpPr>
        <p:spPr>
          <a:xfrm>
            <a:off x="6481840" y="10130315"/>
            <a:ext cx="59379" cy="189498"/>
          </a:xfrm>
          <a:custGeom>
            <a:avLst/>
            <a:gdLst>
              <a:gd name="connsiteX0" fmla="*/ 59373 w 59379"/>
              <a:gd name="connsiteY0" fmla="*/ 4 h 189498"/>
              <a:gd name="connsiteX1" fmla="*/ 14852 w 59379"/>
              <a:gd name="connsiteY1" fmla="*/ 89047 h 189498"/>
              <a:gd name="connsiteX2" fmla="*/ 14852 w 59379"/>
              <a:gd name="connsiteY2" fmla="*/ 188364 h 189498"/>
              <a:gd name="connsiteX3" fmla="*/ 1153 w 59379"/>
              <a:gd name="connsiteY3" fmla="*/ 140418 h 189498"/>
              <a:gd name="connsiteX4" fmla="*/ 1153 w 59379"/>
              <a:gd name="connsiteY4" fmla="*/ 102746 h 189498"/>
              <a:gd name="connsiteX5" fmla="*/ 4578 w 59379"/>
              <a:gd name="connsiteY5" fmla="*/ 143842 h 189498"/>
              <a:gd name="connsiteX6" fmla="*/ 11427 w 59379"/>
              <a:gd name="connsiteY6" fmla="*/ 92472 h 189498"/>
              <a:gd name="connsiteX7" fmla="*/ 59373 w 59379"/>
              <a:gd name="connsiteY7" fmla="*/ 4 h 189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379" h="189498">
                <a:moveTo>
                  <a:pt x="59373" y="4"/>
                </a:moveTo>
                <a:cubicBezTo>
                  <a:pt x="59944" y="-567"/>
                  <a:pt x="22272" y="57654"/>
                  <a:pt x="14852" y="89047"/>
                </a:cubicBezTo>
                <a:cubicBezTo>
                  <a:pt x="7432" y="120440"/>
                  <a:pt x="17135" y="179802"/>
                  <a:pt x="14852" y="188364"/>
                </a:cubicBezTo>
                <a:cubicBezTo>
                  <a:pt x="12569" y="196926"/>
                  <a:pt x="3436" y="154688"/>
                  <a:pt x="1153" y="140418"/>
                </a:cubicBezTo>
                <a:cubicBezTo>
                  <a:pt x="-1130" y="126148"/>
                  <a:pt x="582" y="102175"/>
                  <a:pt x="1153" y="102746"/>
                </a:cubicBezTo>
                <a:cubicBezTo>
                  <a:pt x="1724" y="103317"/>
                  <a:pt x="2866" y="145554"/>
                  <a:pt x="4578" y="143842"/>
                </a:cubicBezTo>
                <a:cubicBezTo>
                  <a:pt x="6290" y="142130"/>
                  <a:pt x="4007" y="112449"/>
                  <a:pt x="11427" y="92472"/>
                </a:cubicBezTo>
                <a:cubicBezTo>
                  <a:pt x="18847" y="72495"/>
                  <a:pt x="58802" y="575"/>
                  <a:pt x="59373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8461D1A6-B6D9-5AF1-B49A-FFC6A5120592}"/>
              </a:ext>
            </a:extLst>
          </p:cNvPr>
          <p:cNvSpPr/>
          <p:nvPr/>
        </p:nvSpPr>
        <p:spPr>
          <a:xfrm>
            <a:off x="5451037" y="9006750"/>
            <a:ext cx="117701" cy="167226"/>
          </a:xfrm>
          <a:custGeom>
            <a:avLst/>
            <a:gdLst>
              <a:gd name="connsiteX0" fmla="*/ 117556 w 117701"/>
              <a:gd name="connsiteY0" fmla="*/ 261 h 167226"/>
              <a:gd name="connsiteX1" fmla="*/ 4541 w 117701"/>
              <a:gd name="connsiteY1" fmla="*/ 161223 h 167226"/>
              <a:gd name="connsiteX2" fmla="*/ 28514 w 117701"/>
              <a:gd name="connsiteY2" fmla="*/ 123551 h 167226"/>
              <a:gd name="connsiteX3" fmla="*/ 117556 w 117701"/>
              <a:gd name="connsiteY3" fmla="*/ 261 h 167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701" h="167226">
                <a:moveTo>
                  <a:pt x="117556" y="261"/>
                </a:moveTo>
                <a:cubicBezTo>
                  <a:pt x="113561" y="6539"/>
                  <a:pt x="19381" y="140675"/>
                  <a:pt x="4541" y="161223"/>
                </a:cubicBezTo>
                <a:cubicBezTo>
                  <a:pt x="-10299" y="181771"/>
                  <a:pt x="14815" y="144670"/>
                  <a:pt x="28514" y="123551"/>
                </a:cubicBezTo>
                <a:cubicBezTo>
                  <a:pt x="42213" y="102432"/>
                  <a:pt x="121551" y="-6017"/>
                  <a:pt x="117556" y="2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6F0333AE-E6B7-252F-BC7A-00D6DD8F5395}"/>
              </a:ext>
            </a:extLst>
          </p:cNvPr>
          <p:cNvSpPr/>
          <p:nvPr/>
        </p:nvSpPr>
        <p:spPr>
          <a:xfrm>
            <a:off x="5489762" y="9219344"/>
            <a:ext cx="217383" cy="126826"/>
          </a:xfrm>
          <a:custGeom>
            <a:avLst/>
            <a:gdLst>
              <a:gd name="connsiteX0" fmla="*/ 63 w 217383"/>
              <a:gd name="connsiteY0" fmla="*/ 0 h 126826"/>
              <a:gd name="connsiteX1" fmla="*/ 167874 w 217383"/>
              <a:gd name="connsiteY1" fmla="*/ 99317 h 126826"/>
              <a:gd name="connsiteX2" fmla="*/ 215820 w 217383"/>
              <a:gd name="connsiteY2" fmla="*/ 126714 h 126826"/>
              <a:gd name="connsiteX3" fmla="*/ 198696 w 217383"/>
              <a:gd name="connsiteY3" fmla="*/ 92467 h 126826"/>
              <a:gd name="connsiteX4" fmla="*/ 130202 w 217383"/>
              <a:gd name="connsiteY4" fmla="*/ 68494 h 126826"/>
              <a:gd name="connsiteX5" fmla="*/ 188422 w 217383"/>
              <a:gd name="connsiteY5" fmla="*/ 99317 h 126826"/>
              <a:gd name="connsiteX6" fmla="*/ 63 w 217383"/>
              <a:gd name="connsiteY6" fmla="*/ 0 h 12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7383" h="126826">
                <a:moveTo>
                  <a:pt x="63" y="0"/>
                </a:moveTo>
                <a:cubicBezTo>
                  <a:pt x="-3362" y="0"/>
                  <a:pt x="131915" y="78198"/>
                  <a:pt x="167874" y="99317"/>
                </a:cubicBezTo>
                <a:cubicBezTo>
                  <a:pt x="203834" y="120436"/>
                  <a:pt x="210683" y="127856"/>
                  <a:pt x="215820" y="126714"/>
                </a:cubicBezTo>
                <a:cubicBezTo>
                  <a:pt x="220957" y="125572"/>
                  <a:pt x="212966" y="102170"/>
                  <a:pt x="198696" y="92467"/>
                </a:cubicBezTo>
                <a:cubicBezTo>
                  <a:pt x="184426" y="82764"/>
                  <a:pt x="131914" y="67352"/>
                  <a:pt x="130202" y="68494"/>
                </a:cubicBezTo>
                <a:cubicBezTo>
                  <a:pt x="128490" y="69636"/>
                  <a:pt x="211824" y="107879"/>
                  <a:pt x="188422" y="99317"/>
                </a:cubicBezTo>
                <a:cubicBezTo>
                  <a:pt x="165020" y="90755"/>
                  <a:pt x="3488" y="0"/>
                  <a:pt x="6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16E4C7CF-0768-0078-D1CF-992A5F454B2D}"/>
              </a:ext>
            </a:extLst>
          </p:cNvPr>
          <p:cNvSpPr/>
          <p:nvPr/>
        </p:nvSpPr>
        <p:spPr>
          <a:xfrm>
            <a:off x="6222630" y="9955426"/>
            <a:ext cx="37789" cy="158292"/>
          </a:xfrm>
          <a:custGeom>
            <a:avLst/>
            <a:gdLst>
              <a:gd name="connsiteX0" fmla="*/ 37757 w 37789"/>
              <a:gd name="connsiteY0" fmla="*/ 232 h 158292"/>
              <a:gd name="connsiteX1" fmla="*/ 6934 w 37789"/>
              <a:gd name="connsiteY1" fmla="*/ 85850 h 158292"/>
              <a:gd name="connsiteX2" fmla="*/ 24058 w 37789"/>
              <a:gd name="connsiteY2" fmla="*/ 157770 h 158292"/>
              <a:gd name="connsiteX3" fmla="*/ 85 w 37789"/>
              <a:gd name="connsiteY3" fmla="*/ 113248 h 158292"/>
              <a:gd name="connsiteX4" fmla="*/ 37757 w 37789"/>
              <a:gd name="connsiteY4" fmla="*/ 232 h 158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89" h="158292">
                <a:moveTo>
                  <a:pt x="37757" y="232"/>
                </a:moveTo>
                <a:cubicBezTo>
                  <a:pt x="38899" y="-4334"/>
                  <a:pt x="9217" y="59594"/>
                  <a:pt x="6934" y="85850"/>
                </a:cubicBezTo>
                <a:cubicBezTo>
                  <a:pt x="4651" y="112106"/>
                  <a:pt x="25199" y="153204"/>
                  <a:pt x="24058" y="157770"/>
                </a:cubicBezTo>
                <a:cubicBezTo>
                  <a:pt x="22916" y="162336"/>
                  <a:pt x="-1627" y="136079"/>
                  <a:pt x="85" y="113248"/>
                </a:cubicBezTo>
                <a:cubicBezTo>
                  <a:pt x="1797" y="90417"/>
                  <a:pt x="36615" y="4798"/>
                  <a:pt x="37757" y="2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D80FF93B-8C4B-8D19-DC6A-8C28A879A2AB}"/>
              </a:ext>
            </a:extLst>
          </p:cNvPr>
          <p:cNvSpPr/>
          <p:nvPr/>
        </p:nvSpPr>
        <p:spPr>
          <a:xfrm>
            <a:off x="6188360" y="10267239"/>
            <a:ext cx="164841" cy="178711"/>
          </a:xfrm>
          <a:custGeom>
            <a:avLst/>
            <a:gdLst>
              <a:gd name="connsiteX0" fmla="*/ 24080 w 164841"/>
              <a:gd name="connsiteY0" fmla="*/ 69 h 178711"/>
              <a:gd name="connsiteX1" fmla="*/ 54903 w 164841"/>
              <a:gd name="connsiteY1" fmla="*/ 82262 h 178711"/>
              <a:gd name="connsiteX2" fmla="*/ 107 w 164841"/>
              <a:gd name="connsiteY2" fmla="*/ 178154 h 178711"/>
              <a:gd name="connsiteX3" fmla="*/ 44629 w 164841"/>
              <a:gd name="connsiteY3" fmla="*/ 119934 h 178711"/>
              <a:gd name="connsiteX4" fmla="*/ 164494 w 164841"/>
              <a:gd name="connsiteY4" fmla="*/ 82262 h 178711"/>
              <a:gd name="connsiteX5" fmla="*/ 78876 w 164841"/>
              <a:gd name="connsiteY5" fmla="*/ 95961 h 178711"/>
              <a:gd name="connsiteX6" fmla="*/ 24080 w 164841"/>
              <a:gd name="connsiteY6" fmla="*/ 69 h 178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4841" h="178711">
                <a:moveTo>
                  <a:pt x="24080" y="69"/>
                </a:moveTo>
                <a:cubicBezTo>
                  <a:pt x="20084" y="-2214"/>
                  <a:pt x="58898" y="52581"/>
                  <a:pt x="54903" y="82262"/>
                </a:cubicBezTo>
                <a:cubicBezTo>
                  <a:pt x="50908" y="111943"/>
                  <a:pt x="1819" y="171876"/>
                  <a:pt x="107" y="178154"/>
                </a:cubicBezTo>
                <a:cubicBezTo>
                  <a:pt x="-1605" y="184432"/>
                  <a:pt x="17231" y="135916"/>
                  <a:pt x="44629" y="119934"/>
                </a:cubicBezTo>
                <a:cubicBezTo>
                  <a:pt x="72027" y="103952"/>
                  <a:pt x="158786" y="86257"/>
                  <a:pt x="164494" y="82262"/>
                </a:cubicBezTo>
                <a:cubicBezTo>
                  <a:pt x="170202" y="78267"/>
                  <a:pt x="103991" y="110231"/>
                  <a:pt x="78876" y="95961"/>
                </a:cubicBezTo>
                <a:cubicBezTo>
                  <a:pt x="53761" y="81691"/>
                  <a:pt x="28076" y="2352"/>
                  <a:pt x="24080" y="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C7DC6BAF-890B-9313-8AA4-002C72BF4740}"/>
              </a:ext>
            </a:extLst>
          </p:cNvPr>
          <p:cNvSpPr/>
          <p:nvPr/>
        </p:nvSpPr>
        <p:spPr>
          <a:xfrm>
            <a:off x="5075338" y="9106303"/>
            <a:ext cx="20658" cy="212399"/>
          </a:xfrm>
          <a:custGeom>
            <a:avLst/>
            <a:gdLst>
              <a:gd name="connsiteX0" fmla="*/ 20644 w 20658"/>
              <a:gd name="connsiteY0" fmla="*/ 25 h 212399"/>
              <a:gd name="connsiteX1" fmla="*/ 3520 w 20658"/>
              <a:gd name="connsiteY1" fmla="*/ 119890 h 212399"/>
              <a:gd name="connsiteX2" fmla="*/ 13795 w 20658"/>
              <a:gd name="connsiteY2" fmla="*/ 212358 h 212399"/>
              <a:gd name="connsiteX3" fmla="*/ 96 w 20658"/>
              <a:gd name="connsiteY3" fmla="*/ 130164 h 212399"/>
              <a:gd name="connsiteX4" fmla="*/ 20644 w 20658"/>
              <a:gd name="connsiteY4" fmla="*/ 25 h 21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58" h="212399">
                <a:moveTo>
                  <a:pt x="20644" y="25"/>
                </a:moveTo>
                <a:cubicBezTo>
                  <a:pt x="21215" y="-1687"/>
                  <a:pt x="4661" y="84501"/>
                  <a:pt x="3520" y="119890"/>
                </a:cubicBezTo>
                <a:cubicBezTo>
                  <a:pt x="2379" y="155279"/>
                  <a:pt x="14366" y="210646"/>
                  <a:pt x="13795" y="212358"/>
                </a:cubicBezTo>
                <a:cubicBezTo>
                  <a:pt x="13224" y="214070"/>
                  <a:pt x="1808" y="162128"/>
                  <a:pt x="96" y="130164"/>
                </a:cubicBezTo>
                <a:cubicBezTo>
                  <a:pt x="-1616" y="98200"/>
                  <a:pt x="20073" y="1737"/>
                  <a:pt x="20644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16AAD30C-CCC6-5017-C9AF-96C6D75CAD5F}"/>
              </a:ext>
            </a:extLst>
          </p:cNvPr>
          <p:cNvSpPr/>
          <p:nvPr/>
        </p:nvSpPr>
        <p:spPr>
          <a:xfrm>
            <a:off x="6937368" y="8889996"/>
            <a:ext cx="35093" cy="98441"/>
          </a:xfrm>
          <a:custGeom>
            <a:avLst/>
            <a:gdLst>
              <a:gd name="connsiteX0" fmla="*/ 7 w 35093"/>
              <a:gd name="connsiteY0" fmla="*/ 4 h 98441"/>
              <a:gd name="connsiteX1" fmla="*/ 31757 w 35093"/>
              <a:gd name="connsiteY1" fmla="*/ 66679 h 98441"/>
              <a:gd name="connsiteX2" fmla="*/ 25407 w 35093"/>
              <a:gd name="connsiteY2" fmla="*/ 98429 h 98441"/>
              <a:gd name="connsiteX3" fmla="*/ 34932 w 35093"/>
              <a:gd name="connsiteY3" fmla="*/ 69854 h 98441"/>
              <a:gd name="connsiteX4" fmla="*/ 7 w 35093"/>
              <a:gd name="connsiteY4" fmla="*/ 4 h 98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93" h="98441">
                <a:moveTo>
                  <a:pt x="7" y="4"/>
                </a:moveTo>
                <a:cubicBezTo>
                  <a:pt x="-522" y="-525"/>
                  <a:pt x="27524" y="50275"/>
                  <a:pt x="31757" y="66679"/>
                </a:cubicBezTo>
                <a:cubicBezTo>
                  <a:pt x="35990" y="83083"/>
                  <a:pt x="24878" y="97900"/>
                  <a:pt x="25407" y="98429"/>
                </a:cubicBezTo>
                <a:cubicBezTo>
                  <a:pt x="25936" y="98958"/>
                  <a:pt x="36519" y="82554"/>
                  <a:pt x="34932" y="69854"/>
                </a:cubicBezTo>
                <a:cubicBezTo>
                  <a:pt x="33345" y="57154"/>
                  <a:pt x="536" y="533"/>
                  <a:pt x="7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45D2AFFE-C9F5-FFF7-0AA3-F4F9CDE74A05}"/>
              </a:ext>
            </a:extLst>
          </p:cNvPr>
          <p:cNvSpPr/>
          <p:nvPr/>
        </p:nvSpPr>
        <p:spPr>
          <a:xfrm>
            <a:off x="6391262" y="8915384"/>
            <a:ext cx="80506" cy="104842"/>
          </a:xfrm>
          <a:custGeom>
            <a:avLst/>
            <a:gdLst>
              <a:gd name="connsiteX0" fmla="*/ 13 w 80506"/>
              <a:gd name="connsiteY0" fmla="*/ 16 h 104842"/>
              <a:gd name="connsiteX1" fmla="*/ 69863 w 80506"/>
              <a:gd name="connsiteY1" fmla="*/ 73041 h 104842"/>
              <a:gd name="connsiteX2" fmla="*/ 69863 w 80506"/>
              <a:gd name="connsiteY2" fmla="*/ 104791 h 104842"/>
              <a:gd name="connsiteX3" fmla="*/ 76213 w 80506"/>
              <a:gd name="connsiteY3" fmla="*/ 66691 h 104842"/>
              <a:gd name="connsiteX4" fmla="*/ 13 w 80506"/>
              <a:gd name="connsiteY4" fmla="*/ 16 h 10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506" h="104842">
                <a:moveTo>
                  <a:pt x="13" y="16"/>
                </a:moveTo>
                <a:cubicBezTo>
                  <a:pt x="-1045" y="1074"/>
                  <a:pt x="58221" y="55579"/>
                  <a:pt x="69863" y="73041"/>
                </a:cubicBezTo>
                <a:cubicBezTo>
                  <a:pt x="81505" y="90503"/>
                  <a:pt x="68805" y="105849"/>
                  <a:pt x="69863" y="104791"/>
                </a:cubicBezTo>
                <a:cubicBezTo>
                  <a:pt x="70921" y="103733"/>
                  <a:pt x="88384" y="83095"/>
                  <a:pt x="76213" y="66691"/>
                </a:cubicBezTo>
                <a:cubicBezTo>
                  <a:pt x="64042" y="50287"/>
                  <a:pt x="1071" y="-1042"/>
                  <a:pt x="13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98C54733-9776-B99F-C5F1-3964B82F5C56}"/>
              </a:ext>
            </a:extLst>
          </p:cNvPr>
          <p:cNvSpPr/>
          <p:nvPr/>
        </p:nvSpPr>
        <p:spPr>
          <a:xfrm>
            <a:off x="6514862" y="8801086"/>
            <a:ext cx="63742" cy="158781"/>
          </a:xfrm>
          <a:custGeom>
            <a:avLst/>
            <a:gdLst>
              <a:gd name="connsiteX0" fmla="*/ 63738 w 63742"/>
              <a:gd name="connsiteY0" fmla="*/ 14 h 158781"/>
              <a:gd name="connsiteX1" fmla="*/ 6588 w 63742"/>
              <a:gd name="connsiteY1" fmla="*/ 82564 h 158781"/>
              <a:gd name="connsiteX2" fmla="*/ 3413 w 63742"/>
              <a:gd name="connsiteY2" fmla="*/ 158764 h 158781"/>
              <a:gd name="connsiteX3" fmla="*/ 3413 w 63742"/>
              <a:gd name="connsiteY3" fmla="*/ 88914 h 158781"/>
              <a:gd name="connsiteX4" fmla="*/ 63738 w 63742"/>
              <a:gd name="connsiteY4" fmla="*/ 14 h 15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42" h="158781">
                <a:moveTo>
                  <a:pt x="63738" y="14"/>
                </a:moveTo>
                <a:cubicBezTo>
                  <a:pt x="64267" y="-1044"/>
                  <a:pt x="16642" y="56106"/>
                  <a:pt x="6588" y="82564"/>
                </a:cubicBezTo>
                <a:cubicBezTo>
                  <a:pt x="-3466" y="109022"/>
                  <a:pt x="3942" y="157706"/>
                  <a:pt x="3413" y="158764"/>
                </a:cubicBezTo>
                <a:cubicBezTo>
                  <a:pt x="2884" y="159822"/>
                  <a:pt x="-3995" y="112727"/>
                  <a:pt x="3413" y="88914"/>
                </a:cubicBezTo>
                <a:cubicBezTo>
                  <a:pt x="10821" y="65102"/>
                  <a:pt x="63209" y="1072"/>
                  <a:pt x="63738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A9ABD4EB-F01A-0621-655D-8BB665FE42F7}"/>
              </a:ext>
            </a:extLst>
          </p:cNvPr>
          <p:cNvSpPr/>
          <p:nvPr/>
        </p:nvSpPr>
        <p:spPr>
          <a:xfrm>
            <a:off x="5667264" y="8988245"/>
            <a:ext cx="430485" cy="112053"/>
          </a:xfrm>
          <a:custGeom>
            <a:avLst/>
            <a:gdLst>
              <a:gd name="connsiteX0" fmla="*/ 111 w 430485"/>
              <a:gd name="connsiteY0" fmla="*/ 180 h 112053"/>
              <a:gd name="connsiteX1" fmla="*/ 343011 w 430485"/>
              <a:gd name="connsiteY1" fmla="*/ 82730 h 112053"/>
              <a:gd name="connsiteX2" fmla="*/ 317611 w 430485"/>
              <a:gd name="connsiteY2" fmla="*/ 111305 h 112053"/>
              <a:gd name="connsiteX3" fmla="*/ 428736 w 430485"/>
              <a:gd name="connsiteY3" fmla="*/ 57330 h 112053"/>
              <a:gd name="connsiteX4" fmla="*/ 377936 w 430485"/>
              <a:gd name="connsiteY4" fmla="*/ 76380 h 112053"/>
              <a:gd name="connsiteX5" fmla="*/ 276336 w 430485"/>
              <a:gd name="connsiteY5" fmla="*/ 60505 h 112053"/>
              <a:gd name="connsiteX6" fmla="*/ 304911 w 430485"/>
              <a:gd name="connsiteY6" fmla="*/ 60505 h 112053"/>
              <a:gd name="connsiteX7" fmla="*/ 111 w 430485"/>
              <a:gd name="connsiteY7" fmla="*/ 180 h 112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0485" h="112053">
                <a:moveTo>
                  <a:pt x="111" y="180"/>
                </a:moveTo>
                <a:cubicBezTo>
                  <a:pt x="6461" y="3884"/>
                  <a:pt x="290095" y="64209"/>
                  <a:pt x="343011" y="82730"/>
                </a:cubicBezTo>
                <a:cubicBezTo>
                  <a:pt x="395927" y="101251"/>
                  <a:pt x="303324" y="115538"/>
                  <a:pt x="317611" y="111305"/>
                </a:cubicBezTo>
                <a:cubicBezTo>
                  <a:pt x="331898" y="107072"/>
                  <a:pt x="418682" y="63151"/>
                  <a:pt x="428736" y="57330"/>
                </a:cubicBezTo>
                <a:cubicBezTo>
                  <a:pt x="438790" y="51509"/>
                  <a:pt x="403336" y="75851"/>
                  <a:pt x="377936" y="76380"/>
                </a:cubicBezTo>
                <a:cubicBezTo>
                  <a:pt x="352536" y="76909"/>
                  <a:pt x="288507" y="63151"/>
                  <a:pt x="276336" y="60505"/>
                </a:cubicBezTo>
                <a:cubicBezTo>
                  <a:pt x="264165" y="57859"/>
                  <a:pt x="348303" y="70030"/>
                  <a:pt x="304911" y="60505"/>
                </a:cubicBezTo>
                <a:cubicBezTo>
                  <a:pt x="261519" y="50980"/>
                  <a:pt x="-6239" y="-3524"/>
                  <a:pt x="111" y="1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8FBABF4A-31B2-07E9-E17E-FD6C0C3C5AAD}"/>
              </a:ext>
            </a:extLst>
          </p:cNvPr>
          <p:cNvSpPr/>
          <p:nvPr/>
        </p:nvSpPr>
        <p:spPr>
          <a:xfrm>
            <a:off x="5984830" y="8883490"/>
            <a:ext cx="100924" cy="95562"/>
          </a:xfrm>
          <a:custGeom>
            <a:avLst/>
            <a:gdLst>
              <a:gd name="connsiteX0" fmla="*/ 45 w 100924"/>
              <a:gd name="connsiteY0" fmla="*/ 160 h 95562"/>
              <a:gd name="connsiteX1" fmla="*/ 95295 w 100924"/>
              <a:gd name="connsiteY1" fmla="*/ 92235 h 95562"/>
              <a:gd name="connsiteX2" fmla="*/ 82595 w 100924"/>
              <a:gd name="connsiteY2" fmla="*/ 70010 h 95562"/>
              <a:gd name="connsiteX3" fmla="*/ 45 w 100924"/>
              <a:gd name="connsiteY3" fmla="*/ 160 h 9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24" h="95562">
                <a:moveTo>
                  <a:pt x="45" y="160"/>
                </a:moveTo>
                <a:cubicBezTo>
                  <a:pt x="2162" y="3864"/>
                  <a:pt x="81537" y="80593"/>
                  <a:pt x="95295" y="92235"/>
                </a:cubicBezTo>
                <a:cubicBezTo>
                  <a:pt x="109053" y="103877"/>
                  <a:pt x="94766" y="82181"/>
                  <a:pt x="82595" y="70010"/>
                </a:cubicBezTo>
                <a:cubicBezTo>
                  <a:pt x="70424" y="57839"/>
                  <a:pt x="-2072" y="-3544"/>
                  <a:pt x="45" y="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818170FB-9C39-98CB-01A1-6C9C5BA19A2C}"/>
              </a:ext>
            </a:extLst>
          </p:cNvPr>
          <p:cNvSpPr/>
          <p:nvPr/>
        </p:nvSpPr>
        <p:spPr>
          <a:xfrm>
            <a:off x="5339336" y="8591320"/>
            <a:ext cx="315344" cy="103519"/>
          </a:xfrm>
          <a:custGeom>
            <a:avLst/>
            <a:gdLst>
              <a:gd name="connsiteX0" fmla="*/ 315339 w 315344"/>
              <a:gd name="connsiteY0" fmla="*/ 230 h 103519"/>
              <a:gd name="connsiteX1" fmla="*/ 156589 w 315344"/>
              <a:gd name="connsiteY1" fmla="*/ 101830 h 103519"/>
              <a:gd name="connsiteX2" fmla="*/ 207389 w 315344"/>
              <a:gd name="connsiteY2" fmla="*/ 63730 h 103519"/>
              <a:gd name="connsiteX3" fmla="*/ 1014 w 315344"/>
              <a:gd name="connsiteY3" fmla="*/ 63730 h 103519"/>
              <a:gd name="connsiteX4" fmla="*/ 131189 w 315344"/>
              <a:gd name="connsiteY4" fmla="*/ 60555 h 103519"/>
              <a:gd name="connsiteX5" fmla="*/ 197864 w 315344"/>
              <a:gd name="connsiteY5" fmla="*/ 60555 h 103519"/>
              <a:gd name="connsiteX6" fmla="*/ 150239 w 315344"/>
              <a:gd name="connsiteY6" fmla="*/ 73255 h 103519"/>
              <a:gd name="connsiteX7" fmla="*/ 315339 w 315344"/>
              <a:gd name="connsiteY7" fmla="*/ 230 h 103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5344" h="103519">
                <a:moveTo>
                  <a:pt x="315339" y="230"/>
                </a:moveTo>
                <a:cubicBezTo>
                  <a:pt x="316397" y="4992"/>
                  <a:pt x="174581" y="91247"/>
                  <a:pt x="156589" y="101830"/>
                </a:cubicBezTo>
                <a:cubicBezTo>
                  <a:pt x="138597" y="112413"/>
                  <a:pt x="233318" y="70080"/>
                  <a:pt x="207389" y="63730"/>
                </a:cubicBezTo>
                <a:cubicBezTo>
                  <a:pt x="181460" y="57380"/>
                  <a:pt x="13714" y="64259"/>
                  <a:pt x="1014" y="63730"/>
                </a:cubicBezTo>
                <a:cubicBezTo>
                  <a:pt x="-11686" y="63201"/>
                  <a:pt x="98381" y="61084"/>
                  <a:pt x="131189" y="60555"/>
                </a:cubicBezTo>
                <a:cubicBezTo>
                  <a:pt x="163997" y="60026"/>
                  <a:pt x="194689" y="58438"/>
                  <a:pt x="197864" y="60555"/>
                </a:cubicBezTo>
                <a:cubicBezTo>
                  <a:pt x="201039" y="62672"/>
                  <a:pt x="135422" y="80663"/>
                  <a:pt x="150239" y="73255"/>
                </a:cubicBezTo>
                <a:cubicBezTo>
                  <a:pt x="165056" y="65847"/>
                  <a:pt x="314281" y="-4532"/>
                  <a:pt x="315339" y="2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7428A305-92ED-E68C-F92F-E6B01DAEC250}"/>
              </a:ext>
            </a:extLst>
          </p:cNvPr>
          <p:cNvSpPr/>
          <p:nvPr/>
        </p:nvSpPr>
        <p:spPr>
          <a:xfrm>
            <a:off x="5359172" y="9420178"/>
            <a:ext cx="45214" cy="185697"/>
          </a:xfrm>
          <a:custGeom>
            <a:avLst/>
            <a:gdLst>
              <a:gd name="connsiteX0" fmla="*/ 12928 w 45214"/>
              <a:gd name="connsiteY0" fmla="*/ 47 h 185697"/>
              <a:gd name="connsiteX1" fmla="*/ 9753 w 45214"/>
              <a:gd name="connsiteY1" fmla="*/ 111172 h 185697"/>
              <a:gd name="connsiteX2" fmla="*/ 44678 w 45214"/>
              <a:gd name="connsiteY2" fmla="*/ 184197 h 185697"/>
              <a:gd name="connsiteX3" fmla="*/ 28803 w 45214"/>
              <a:gd name="connsiteY3" fmla="*/ 155622 h 185697"/>
              <a:gd name="connsiteX4" fmla="*/ 228 w 45214"/>
              <a:gd name="connsiteY4" fmla="*/ 98472 h 185697"/>
              <a:gd name="connsiteX5" fmla="*/ 12928 w 45214"/>
              <a:gd name="connsiteY5" fmla="*/ 47 h 185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214" h="185697">
                <a:moveTo>
                  <a:pt x="12928" y="47"/>
                </a:moveTo>
                <a:cubicBezTo>
                  <a:pt x="14516" y="2164"/>
                  <a:pt x="4461" y="80480"/>
                  <a:pt x="9753" y="111172"/>
                </a:cubicBezTo>
                <a:cubicBezTo>
                  <a:pt x="15045" y="141864"/>
                  <a:pt x="41503" y="176789"/>
                  <a:pt x="44678" y="184197"/>
                </a:cubicBezTo>
                <a:cubicBezTo>
                  <a:pt x="47853" y="191605"/>
                  <a:pt x="36211" y="169909"/>
                  <a:pt x="28803" y="155622"/>
                </a:cubicBezTo>
                <a:cubicBezTo>
                  <a:pt x="21395" y="141335"/>
                  <a:pt x="2345" y="129164"/>
                  <a:pt x="228" y="98472"/>
                </a:cubicBezTo>
                <a:cubicBezTo>
                  <a:pt x="-1889" y="67780"/>
                  <a:pt x="11340" y="-2070"/>
                  <a:pt x="12928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CB762BDA-7727-192B-8019-1F7FD4741C88}"/>
              </a:ext>
            </a:extLst>
          </p:cNvPr>
          <p:cNvSpPr/>
          <p:nvPr/>
        </p:nvSpPr>
        <p:spPr>
          <a:xfrm>
            <a:off x="5926931" y="9879947"/>
            <a:ext cx="324332" cy="113733"/>
          </a:xfrm>
          <a:custGeom>
            <a:avLst/>
            <a:gdLst>
              <a:gd name="connsiteX0" fmla="*/ 321469 w 324332"/>
              <a:gd name="connsiteY0" fmla="*/ 653 h 113733"/>
              <a:gd name="connsiteX1" fmla="*/ 3969 w 324332"/>
              <a:gd name="connsiteY1" fmla="*/ 111778 h 113733"/>
              <a:gd name="connsiteX2" fmla="*/ 153194 w 324332"/>
              <a:gd name="connsiteY2" fmla="*/ 67328 h 113733"/>
              <a:gd name="connsiteX3" fmla="*/ 321469 w 324332"/>
              <a:gd name="connsiteY3" fmla="*/ 653 h 113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332" h="113733">
                <a:moveTo>
                  <a:pt x="321469" y="653"/>
                </a:moveTo>
                <a:cubicBezTo>
                  <a:pt x="296598" y="8061"/>
                  <a:pt x="32015" y="100666"/>
                  <a:pt x="3969" y="111778"/>
                </a:cubicBezTo>
                <a:cubicBezTo>
                  <a:pt x="-24077" y="122891"/>
                  <a:pt x="103981" y="83732"/>
                  <a:pt x="153194" y="67328"/>
                </a:cubicBezTo>
                <a:cubicBezTo>
                  <a:pt x="202406" y="50924"/>
                  <a:pt x="346340" y="-6755"/>
                  <a:pt x="321469" y="6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41658EEA-77F7-065C-A1FA-D289801FFCE7}"/>
              </a:ext>
            </a:extLst>
          </p:cNvPr>
          <p:cNvSpPr/>
          <p:nvPr/>
        </p:nvSpPr>
        <p:spPr>
          <a:xfrm>
            <a:off x="5118064" y="9499522"/>
            <a:ext cx="125626" cy="138106"/>
          </a:xfrm>
          <a:custGeom>
            <a:avLst/>
            <a:gdLst>
              <a:gd name="connsiteX0" fmla="*/ 36 w 125626"/>
              <a:gd name="connsiteY0" fmla="*/ 78 h 138106"/>
              <a:gd name="connsiteX1" fmla="*/ 117511 w 125626"/>
              <a:gd name="connsiteY1" fmla="*/ 130253 h 138106"/>
              <a:gd name="connsiteX2" fmla="*/ 104811 w 125626"/>
              <a:gd name="connsiteY2" fmla="*/ 111203 h 138106"/>
              <a:gd name="connsiteX3" fmla="*/ 36 w 125626"/>
              <a:gd name="connsiteY3" fmla="*/ 78 h 138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626" h="138106">
                <a:moveTo>
                  <a:pt x="36" y="78"/>
                </a:moveTo>
                <a:cubicBezTo>
                  <a:pt x="2153" y="3253"/>
                  <a:pt x="117511" y="130253"/>
                  <a:pt x="117511" y="130253"/>
                </a:cubicBezTo>
                <a:cubicBezTo>
                  <a:pt x="134974" y="148774"/>
                  <a:pt x="121215" y="131311"/>
                  <a:pt x="104811" y="111203"/>
                </a:cubicBezTo>
                <a:cubicBezTo>
                  <a:pt x="88407" y="91095"/>
                  <a:pt x="-2081" y="-3097"/>
                  <a:pt x="36" y="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DAF08A83-F819-D151-4489-8FB2C1A6353C}"/>
              </a:ext>
            </a:extLst>
          </p:cNvPr>
          <p:cNvSpPr/>
          <p:nvPr/>
        </p:nvSpPr>
        <p:spPr>
          <a:xfrm>
            <a:off x="6489658" y="7550149"/>
            <a:ext cx="58266" cy="185051"/>
          </a:xfrm>
          <a:custGeom>
            <a:avLst/>
            <a:gdLst>
              <a:gd name="connsiteX0" fmla="*/ 42 w 58266"/>
              <a:gd name="connsiteY0" fmla="*/ 1 h 185051"/>
              <a:gd name="connsiteX1" fmla="*/ 57192 w 58266"/>
              <a:gd name="connsiteY1" fmla="*/ 180976 h 185051"/>
              <a:gd name="connsiteX2" fmla="*/ 38142 w 58266"/>
              <a:gd name="connsiteY2" fmla="*/ 130176 h 185051"/>
              <a:gd name="connsiteX3" fmla="*/ 47667 w 58266"/>
              <a:gd name="connsiteY3" fmla="*/ 177801 h 185051"/>
              <a:gd name="connsiteX4" fmla="*/ 42 w 58266"/>
              <a:gd name="connsiteY4" fmla="*/ 1 h 185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266" h="185051">
                <a:moveTo>
                  <a:pt x="42" y="1"/>
                </a:moveTo>
                <a:cubicBezTo>
                  <a:pt x="1629" y="530"/>
                  <a:pt x="50842" y="159280"/>
                  <a:pt x="57192" y="180976"/>
                </a:cubicBezTo>
                <a:cubicBezTo>
                  <a:pt x="63542" y="202672"/>
                  <a:pt x="39729" y="130705"/>
                  <a:pt x="38142" y="130176"/>
                </a:cubicBezTo>
                <a:cubicBezTo>
                  <a:pt x="36555" y="129647"/>
                  <a:pt x="54017" y="194205"/>
                  <a:pt x="47667" y="177801"/>
                </a:cubicBezTo>
                <a:cubicBezTo>
                  <a:pt x="41317" y="161397"/>
                  <a:pt x="-1545" y="-528"/>
                  <a:pt x="42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D3E4EA39-2B3E-6584-5FCA-35862A6B3612}"/>
              </a:ext>
            </a:extLst>
          </p:cNvPr>
          <p:cNvSpPr/>
          <p:nvPr/>
        </p:nvSpPr>
        <p:spPr>
          <a:xfrm>
            <a:off x="6438782" y="7680231"/>
            <a:ext cx="186841" cy="554757"/>
          </a:xfrm>
          <a:custGeom>
            <a:avLst/>
            <a:gdLst>
              <a:gd name="connsiteX0" fmla="*/ 123943 w 186841"/>
              <a:gd name="connsiteY0" fmla="*/ 66769 h 554757"/>
              <a:gd name="connsiteX1" fmla="*/ 101718 w 186841"/>
              <a:gd name="connsiteY1" fmla="*/ 250919 h 554757"/>
              <a:gd name="connsiteX2" fmla="*/ 101718 w 186841"/>
              <a:gd name="connsiteY2" fmla="*/ 225519 h 554757"/>
              <a:gd name="connsiteX3" fmla="*/ 142993 w 186841"/>
              <a:gd name="connsiteY3" fmla="*/ 390619 h 554757"/>
              <a:gd name="connsiteX4" fmla="*/ 123943 w 186841"/>
              <a:gd name="connsiteY4" fmla="*/ 342994 h 554757"/>
              <a:gd name="connsiteX5" fmla="*/ 181093 w 186841"/>
              <a:gd name="connsiteY5" fmla="*/ 552544 h 554757"/>
              <a:gd name="connsiteX6" fmla="*/ 171568 w 186841"/>
              <a:gd name="connsiteY6" fmla="*/ 457294 h 554757"/>
              <a:gd name="connsiteX7" fmla="*/ 63618 w 186841"/>
              <a:gd name="connsiteY7" fmla="*/ 527144 h 554757"/>
              <a:gd name="connsiteX8" fmla="*/ 139818 w 186841"/>
              <a:gd name="connsiteY8" fmla="*/ 473169 h 554757"/>
              <a:gd name="connsiteX9" fmla="*/ 133468 w 186841"/>
              <a:gd name="connsiteY9" fmla="*/ 403319 h 554757"/>
              <a:gd name="connsiteX10" fmla="*/ 44568 w 186841"/>
              <a:gd name="connsiteY10" fmla="*/ 447769 h 554757"/>
              <a:gd name="connsiteX11" fmla="*/ 136643 w 186841"/>
              <a:gd name="connsiteY11" fmla="*/ 400144 h 554757"/>
              <a:gd name="connsiteX12" fmla="*/ 127118 w 186841"/>
              <a:gd name="connsiteY12" fmla="*/ 349344 h 554757"/>
              <a:gd name="connsiteX13" fmla="*/ 25518 w 186841"/>
              <a:gd name="connsiteY13" fmla="*/ 235044 h 554757"/>
              <a:gd name="connsiteX14" fmla="*/ 95368 w 186841"/>
              <a:gd name="connsiteY14" fmla="*/ 317594 h 554757"/>
              <a:gd name="connsiteX15" fmla="*/ 95368 w 186841"/>
              <a:gd name="connsiteY15" fmla="*/ 263619 h 554757"/>
              <a:gd name="connsiteX16" fmla="*/ 118 w 186841"/>
              <a:gd name="connsiteY16" fmla="*/ 94 h 554757"/>
              <a:gd name="connsiteX17" fmla="*/ 76318 w 186841"/>
              <a:gd name="connsiteY17" fmla="*/ 231869 h 554757"/>
              <a:gd name="connsiteX18" fmla="*/ 123943 w 186841"/>
              <a:gd name="connsiteY18" fmla="*/ 66769 h 554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86841" h="554757">
                <a:moveTo>
                  <a:pt x="123943" y="66769"/>
                </a:moveTo>
                <a:cubicBezTo>
                  <a:pt x="128176" y="69944"/>
                  <a:pt x="105422" y="224461"/>
                  <a:pt x="101718" y="250919"/>
                </a:cubicBezTo>
                <a:cubicBezTo>
                  <a:pt x="98014" y="277377"/>
                  <a:pt x="94839" y="202236"/>
                  <a:pt x="101718" y="225519"/>
                </a:cubicBezTo>
                <a:cubicBezTo>
                  <a:pt x="108597" y="248802"/>
                  <a:pt x="139289" y="371040"/>
                  <a:pt x="142993" y="390619"/>
                </a:cubicBezTo>
                <a:cubicBezTo>
                  <a:pt x="146697" y="410198"/>
                  <a:pt x="117593" y="316007"/>
                  <a:pt x="123943" y="342994"/>
                </a:cubicBezTo>
                <a:cubicBezTo>
                  <a:pt x="130293" y="369981"/>
                  <a:pt x="173156" y="533494"/>
                  <a:pt x="181093" y="552544"/>
                </a:cubicBezTo>
                <a:cubicBezTo>
                  <a:pt x="189030" y="571594"/>
                  <a:pt x="191147" y="461527"/>
                  <a:pt x="171568" y="457294"/>
                </a:cubicBezTo>
                <a:cubicBezTo>
                  <a:pt x="151989" y="453061"/>
                  <a:pt x="68910" y="524498"/>
                  <a:pt x="63618" y="527144"/>
                </a:cubicBezTo>
                <a:cubicBezTo>
                  <a:pt x="58326" y="529790"/>
                  <a:pt x="128176" y="493806"/>
                  <a:pt x="139818" y="473169"/>
                </a:cubicBezTo>
                <a:cubicBezTo>
                  <a:pt x="151460" y="452532"/>
                  <a:pt x="149343" y="407552"/>
                  <a:pt x="133468" y="403319"/>
                </a:cubicBezTo>
                <a:cubicBezTo>
                  <a:pt x="117593" y="399086"/>
                  <a:pt x="44039" y="448298"/>
                  <a:pt x="44568" y="447769"/>
                </a:cubicBezTo>
                <a:cubicBezTo>
                  <a:pt x="45097" y="447240"/>
                  <a:pt x="122885" y="416548"/>
                  <a:pt x="136643" y="400144"/>
                </a:cubicBezTo>
                <a:cubicBezTo>
                  <a:pt x="150401" y="383740"/>
                  <a:pt x="145639" y="376861"/>
                  <a:pt x="127118" y="349344"/>
                </a:cubicBezTo>
                <a:cubicBezTo>
                  <a:pt x="108597" y="321827"/>
                  <a:pt x="30810" y="240336"/>
                  <a:pt x="25518" y="235044"/>
                </a:cubicBezTo>
                <a:cubicBezTo>
                  <a:pt x="20226" y="229752"/>
                  <a:pt x="83726" y="312832"/>
                  <a:pt x="95368" y="317594"/>
                </a:cubicBezTo>
                <a:cubicBezTo>
                  <a:pt x="107010" y="322356"/>
                  <a:pt x="111243" y="316536"/>
                  <a:pt x="95368" y="263619"/>
                </a:cubicBezTo>
                <a:cubicBezTo>
                  <a:pt x="79493" y="210702"/>
                  <a:pt x="3293" y="5386"/>
                  <a:pt x="118" y="94"/>
                </a:cubicBezTo>
                <a:cubicBezTo>
                  <a:pt x="-3057" y="-5198"/>
                  <a:pt x="58326" y="214407"/>
                  <a:pt x="76318" y="231869"/>
                </a:cubicBezTo>
                <a:cubicBezTo>
                  <a:pt x="94310" y="249331"/>
                  <a:pt x="119710" y="63594"/>
                  <a:pt x="123943" y="667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036A89F6-FBC3-69AD-5195-1E84C766322E}"/>
              </a:ext>
            </a:extLst>
          </p:cNvPr>
          <p:cNvSpPr/>
          <p:nvPr/>
        </p:nvSpPr>
        <p:spPr>
          <a:xfrm>
            <a:off x="6330950" y="7257780"/>
            <a:ext cx="54134" cy="321121"/>
          </a:xfrm>
          <a:custGeom>
            <a:avLst/>
            <a:gdLst>
              <a:gd name="connsiteX0" fmla="*/ 6350 w 54134"/>
              <a:gd name="connsiteY0" fmla="*/ 6620 h 321121"/>
              <a:gd name="connsiteX1" fmla="*/ 0 w 54134"/>
              <a:gd name="connsiteY1" fmla="*/ 314595 h 321121"/>
              <a:gd name="connsiteX2" fmla="*/ 6350 w 54134"/>
              <a:gd name="connsiteY2" fmla="*/ 209820 h 321121"/>
              <a:gd name="connsiteX3" fmla="*/ 28575 w 54134"/>
              <a:gd name="connsiteY3" fmla="*/ 127270 h 321121"/>
              <a:gd name="connsiteX4" fmla="*/ 53975 w 54134"/>
              <a:gd name="connsiteY4" fmla="*/ 193945 h 321121"/>
              <a:gd name="connsiteX5" fmla="*/ 15875 w 54134"/>
              <a:gd name="connsiteY5" fmla="*/ 108220 h 321121"/>
              <a:gd name="connsiteX6" fmla="*/ 6350 w 54134"/>
              <a:gd name="connsiteY6" fmla="*/ 6620 h 321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134" h="321121">
                <a:moveTo>
                  <a:pt x="6350" y="6620"/>
                </a:moveTo>
                <a:cubicBezTo>
                  <a:pt x="3704" y="41016"/>
                  <a:pt x="0" y="280728"/>
                  <a:pt x="0" y="314595"/>
                </a:cubicBezTo>
                <a:cubicBezTo>
                  <a:pt x="0" y="348462"/>
                  <a:pt x="1588" y="241041"/>
                  <a:pt x="6350" y="209820"/>
                </a:cubicBezTo>
                <a:cubicBezTo>
                  <a:pt x="11112" y="178599"/>
                  <a:pt x="20638" y="129916"/>
                  <a:pt x="28575" y="127270"/>
                </a:cubicBezTo>
                <a:cubicBezTo>
                  <a:pt x="36512" y="124624"/>
                  <a:pt x="56092" y="197120"/>
                  <a:pt x="53975" y="193945"/>
                </a:cubicBezTo>
                <a:cubicBezTo>
                  <a:pt x="51858" y="190770"/>
                  <a:pt x="23813" y="134678"/>
                  <a:pt x="15875" y="108220"/>
                </a:cubicBezTo>
                <a:cubicBezTo>
                  <a:pt x="7937" y="81762"/>
                  <a:pt x="8996" y="-27776"/>
                  <a:pt x="6350" y="66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60087B04-4ED2-6255-08DC-ACC7A07528B7}"/>
              </a:ext>
            </a:extLst>
          </p:cNvPr>
          <p:cNvSpPr/>
          <p:nvPr/>
        </p:nvSpPr>
        <p:spPr>
          <a:xfrm>
            <a:off x="6316043" y="7857983"/>
            <a:ext cx="100674" cy="265663"/>
          </a:xfrm>
          <a:custGeom>
            <a:avLst/>
            <a:gdLst>
              <a:gd name="connsiteX0" fmla="*/ 100632 w 100674"/>
              <a:gd name="connsiteY0" fmla="*/ 142 h 265663"/>
              <a:gd name="connsiteX1" fmla="*/ 2207 w 100674"/>
              <a:gd name="connsiteY1" fmla="*/ 225567 h 265663"/>
              <a:gd name="connsiteX2" fmla="*/ 30782 w 100674"/>
              <a:gd name="connsiteY2" fmla="*/ 146192 h 265663"/>
              <a:gd name="connsiteX3" fmla="*/ 14907 w 100674"/>
              <a:gd name="connsiteY3" fmla="*/ 263667 h 265663"/>
              <a:gd name="connsiteX4" fmla="*/ 100632 w 100674"/>
              <a:gd name="connsiteY4" fmla="*/ 142 h 26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74" h="265663">
                <a:moveTo>
                  <a:pt x="100632" y="142"/>
                </a:moveTo>
                <a:cubicBezTo>
                  <a:pt x="98515" y="-6208"/>
                  <a:pt x="13849" y="201225"/>
                  <a:pt x="2207" y="225567"/>
                </a:cubicBezTo>
                <a:cubicBezTo>
                  <a:pt x="-9435" y="249909"/>
                  <a:pt x="28665" y="139842"/>
                  <a:pt x="30782" y="146192"/>
                </a:cubicBezTo>
                <a:cubicBezTo>
                  <a:pt x="32899" y="152542"/>
                  <a:pt x="4324" y="283246"/>
                  <a:pt x="14907" y="263667"/>
                </a:cubicBezTo>
                <a:cubicBezTo>
                  <a:pt x="25490" y="244088"/>
                  <a:pt x="102749" y="6492"/>
                  <a:pt x="100632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994A904E-FBC3-6270-AB40-EECECFE1A490}"/>
              </a:ext>
            </a:extLst>
          </p:cNvPr>
          <p:cNvSpPr/>
          <p:nvPr/>
        </p:nvSpPr>
        <p:spPr>
          <a:xfrm>
            <a:off x="6215125" y="9254042"/>
            <a:ext cx="618091" cy="64583"/>
          </a:xfrm>
          <a:custGeom>
            <a:avLst/>
            <a:gdLst>
              <a:gd name="connsiteX0" fmla="*/ 1525 w 618091"/>
              <a:gd name="connsiteY0" fmla="*/ 64583 h 64583"/>
              <a:gd name="connsiteX1" fmla="*/ 471425 w 618091"/>
              <a:gd name="connsiteY1" fmla="*/ 39183 h 64583"/>
              <a:gd name="connsiteX2" fmla="*/ 611125 w 618091"/>
              <a:gd name="connsiteY2" fmla="*/ 1083 h 64583"/>
              <a:gd name="connsiteX3" fmla="*/ 560325 w 618091"/>
              <a:gd name="connsiteY3" fmla="*/ 13783 h 64583"/>
              <a:gd name="connsiteX4" fmla="*/ 249175 w 618091"/>
              <a:gd name="connsiteY4" fmla="*/ 48708 h 64583"/>
              <a:gd name="connsiteX5" fmla="*/ 319025 w 618091"/>
              <a:gd name="connsiteY5" fmla="*/ 39183 h 64583"/>
              <a:gd name="connsiteX6" fmla="*/ 1525 w 618091"/>
              <a:gd name="connsiteY6" fmla="*/ 64583 h 64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8091" h="64583">
                <a:moveTo>
                  <a:pt x="1525" y="64583"/>
                </a:moveTo>
                <a:cubicBezTo>
                  <a:pt x="26925" y="64583"/>
                  <a:pt x="369825" y="49766"/>
                  <a:pt x="471425" y="39183"/>
                </a:cubicBezTo>
                <a:cubicBezTo>
                  <a:pt x="573025" y="28600"/>
                  <a:pt x="596308" y="5316"/>
                  <a:pt x="611125" y="1083"/>
                </a:cubicBezTo>
                <a:cubicBezTo>
                  <a:pt x="625942" y="-3150"/>
                  <a:pt x="620650" y="5846"/>
                  <a:pt x="560325" y="13783"/>
                </a:cubicBezTo>
                <a:cubicBezTo>
                  <a:pt x="500000" y="21720"/>
                  <a:pt x="289392" y="44475"/>
                  <a:pt x="249175" y="48708"/>
                </a:cubicBezTo>
                <a:cubicBezTo>
                  <a:pt x="208958" y="52941"/>
                  <a:pt x="362417" y="37066"/>
                  <a:pt x="319025" y="39183"/>
                </a:cubicBezTo>
                <a:cubicBezTo>
                  <a:pt x="275633" y="41300"/>
                  <a:pt x="-23875" y="64583"/>
                  <a:pt x="1525" y="645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06466030-5732-335D-0779-B591747B72BA}"/>
              </a:ext>
            </a:extLst>
          </p:cNvPr>
          <p:cNvSpPr/>
          <p:nvPr/>
        </p:nvSpPr>
        <p:spPr>
          <a:xfrm>
            <a:off x="6238493" y="9277258"/>
            <a:ext cx="105157" cy="117742"/>
          </a:xfrm>
          <a:custGeom>
            <a:avLst/>
            <a:gdLst>
              <a:gd name="connsiteX0" fmla="*/ 105157 w 105157"/>
              <a:gd name="connsiteY0" fmla="*/ 92 h 117742"/>
              <a:gd name="connsiteX1" fmla="*/ 3557 w 105157"/>
              <a:gd name="connsiteY1" fmla="*/ 76292 h 117742"/>
              <a:gd name="connsiteX2" fmla="*/ 28957 w 105157"/>
              <a:gd name="connsiteY2" fmla="*/ 54067 h 117742"/>
              <a:gd name="connsiteX3" fmla="*/ 86107 w 105157"/>
              <a:gd name="connsiteY3" fmla="*/ 117567 h 117742"/>
              <a:gd name="connsiteX4" fmla="*/ 63882 w 105157"/>
              <a:gd name="connsiteY4" fmla="*/ 73117 h 117742"/>
              <a:gd name="connsiteX5" fmla="*/ 3557 w 105157"/>
              <a:gd name="connsiteY5" fmla="*/ 76292 h 117742"/>
              <a:gd name="connsiteX6" fmla="*/ 13082 w 105157"/>
              <a:gd name="connsiteY6" fmla="*/ 57242 h 117742"/>
              <a:gd name="connsiteX7" fmla="*/ 3557 w 105157"/>
              <a:gd name="connsiteY7" fmla="*/ 60417 h 117742"/>
              <a:gd name="connsiteX8" fmla="*/ 105157 w 105157"/>
              <a:gd name="connsiteY8" fmla="*/ 92 h 117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157" h="117742">
                <a:moveTo>
                  <a:pt x="105157" y="92"/>
                </a:moveTo>
                <a:cubicBezTo>
                  <a:pt x="105157" y="2738"/>
                  <a:pt x="16257" y="67296"/>
                  <a:pt x="3557" y="76292"/>
                </a:cubicBezTo>
                <a:cubicBezTo>
                  <a:pt x="-9143" y="85288"/>
                  <a:pt x="15199" y="47188"/>
                  <a:pt x="28957" y="54067"/>
                </a:cubicBezTo>
                <a:cubicBezTo>
                  <a:pt x="42715" y="60946"/>
                  <a:pt x="80286" y="114392"/>
                  <a:pt x="86107" y="117567"/>
                </a:cubicBezTo>
                <a:cubicBezTo>
                  <a:pt x="91928" y="120742"/>
                  <a:pt x="77640" y="79996"/>
                  <a:pt x="63882" y="73117"/>
                </a:cubicBezTo>
                <a:cubicBezTo>
                  <a:pt x="50124" y="66238"/>
                  <a:pt x="12024" y="78938"/>
                  <a:pt x="3557" y="76292"/>
                </a:cubicBezTo>
                <a:cubicBezTo>
                  <a:pt x="-4910" y="73646"/>
                  <a:pt x="13082" y="57242"/>
                  <a:pt x="13082" y="57242"/>
                </a:cubicBezTo>
                <a:cubicBezTo>
                  <a:pt x="13082" y="54596"/>
                  <a:pt x="-8085" y="68355"/>
                  <a:pt x="3557" y="60417"/>
                </a:cubicBezTo>
                <a:cubicBezTo>
                  <a:pt x="15199" y="52480"/>
                  <a:pt x="105157" y="-2554"/>
                  <a:pt x="105157" y="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D889E1AD-357D-2AA3-A977-BE42A5F548C6}"/>
              </a:ext>
            </a:extLst>
          </p:cNvPr>
          <p:cNvSpPr/>
          <p:nvPr/>
        </p:nvSpPr>
        <p:spPr>
          <a:xfrm>
            <a:off x="6429157" y="9296354"/>
            <a:ext cx="76418" cy="163156"/>
          </a:xfrm>
          <a:custGeom>
            <a:avLst/>
            <a:gdLst>
              <a:gd name="connsiteX0" fmla="*/ 218 w 76418"/>
              <a:gd name="connsiteY0" fmla="*/ 46 h 163156"/>
              <a:gd name="connsiteX1" fmla="*/ 38318 w 76418"/>
              <a:gd name="connsiteY1" fmla="*/ 54021 h 163156"/>
              <a:gd name="connsiteX2" fmla="*/ 54193 w 76418"/>
              <a:gd name="connsiteY2" fmla="*/ 101646 h 163156"/>
              <a:gd name="connsiteX3" fmla="*/ 63718 w 76418"/>
              <a:gd name="connsiteY3" fmla="*/ 50846 h 163156"/>
              <a:gd name="connsiteX4" fmla="*/ 51018 w 76418"/>
              <a:gd name="connsiteY4" fmla="*/ 161971 h 163156"/>
              <a:gd name="connsiteX5" fmla="*/ 60543 w 76418"/>
              <a:gd name="connsiteY5" fmla="*/ 104821 h 163156"/>
              <a:gd name="connsiteX6" fmla="*/ 76418 w 76418"/>
              <a:gd name="connsiteY6" fmla="*/ 31796 h 163156"/>
              <a:gd name="connsiteX7" fmla="*/ 57368 w 76418"/>
              <a:gd name="connsiteY7" fmla="*/ 44496 h 163156"/>
              <a:gd name="connsiteX8" fmla="*/ 218 w 76418"/>
              <a:gd name="connsiteY8" fmla="*/ 46 h 163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418" h="163156">
                <a:moveTo>
                  <a:pt x="218" y="46"/>
                </a:moveTo>
                <a:cubicBezTo>
                  <a:pt x="-2957" y="1633"/>
                  <a:pt x="29322" y="37088"/>
                  <a:pt x="38318" y="54021"/>
                </a:cubicBezTo>
                <a:cubicBezTo>
                  <a:pt x="47314" y="70954"/>
                  <a:pt x="49960" y="102175"/>
                  <a:pt x="54193" y="101646"/>
                </a:cubicBezTo>
                <a:cubicBezTo>
                  <a:pt x="58426" y="101117"/>
                  <a:pt x="64247" y="40792"/>
                  <a:pt x="63718" y="50846"/>
                </a:cubicBezTo>
                <a:cubicBezTo>
                  <a:pt x="63189" y="60900"/>
                  <a:pt x="51547" y="152975"/>
                  <a:pt x="51018" y="161971"/>
                </a:cubicBezTo>
                <a:cubicBezTo>
                  <a:pt x="50489" y="170967"/>
                  <a:pt x="56310" y="126517"/>
                  <a:pt x="60543" y="104821"/>
                </a:cubicBezTo>
                <a:cubicBezTo>
                  <a:pt x="64776" y="83125"/>
                  <a:pt x="76418" y="31796"/>
                  <a:pt x="76418" y="31796"/>
                </a:cubicBezTo>
                <a:cubicBezTo>
                  <a:pt x="75889" y="21742"/>
                  <a:pt x="66893" y="51375"/>
                  <a:pt x="57368" y="44496"/>
                </a:cubicBezTo>
                <a:cubicBezTo>
                  <a:pt x="47843" y="37617"/>
                  <a:pt x="3393" y="-1541"/>
                  <a:pt x="218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F83352E9-C9C4-0E01-B06B-D156709A1C53}"/>
              </a:ext>
            </a:extLst>
          </p:cNvPr>
          <p:cNvSpPr/>
          <p:nvPr/>
        </p:nvSpPr>
        <p:spPr>
          <a:xfrm>
            <a:off x="6534114" y="9254885"/>
            <a:ext cx="279469" cy="160562"/>
          </a:xfrm>
          <a:custGeom>
            <a:avLst/>
            <a:gdLst>
              <a:gd name="connsiteX0" fmla="*/ 279436 w 279469"/>
              <a:gd name="connsiteY0" fmla="*/ 240 h 160562"/>
              <a:gd name="connsiteX1" fmla="*/ 155611 w 279469"/>
              <a:gd name="connsiteY1" fmla="*/ 35165 h 160562"/>
              <a:gd name="connsiteX2" fmla="*/ 36 w 279469"/>
              <a:gd name="connsiteY2" fmla="*/ 54215 h 160562"/>
              <a:gd name="connsiteX3" fmla="*/ 139736 w 279469"/>
              <a:gd name="connsiteY3" fmla="*/ 44690 h 160562"/>
              <a:gd name="connsiteX4" fmla="*/ 149261 w 279469"/>
              <a:gd name="connsiteY4" fmla="*/ 54215 h 160562"/>
              <a:gd name="connsiteX5" fmla="*/ 158786 w 279469"/>
              <a:gd name="connsiteY5" fmla="*/ 158990 h 160562"/>
              <a:gd name="connsiteX6" fmla="*/ 158786 w 279469"/>
              <a:gd name="connsiteY6" fmla="*/ 111365 h 160562"/>
              <a:gd name="connsiteX7" fmla="*/ 168311 w 279469"/>
              <a:gd name="connsiteY7" fmla="*/ 31990 h 160562"/>
              <a:gd name="connsiteX8" fmla="*/ 168311 w 279469"/>
              <a:gd name="connsiteY8" fmla="*/ 54215 h 160562"/>
              <a:gd name="connsiteX9" fmla="*/ 279436 w 279469"/>
              <a:gd name="connsiteY9" fmla="*/ 240 h 16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9469" h="160562">
                <a:moveTo>
                  <a:pt x="279436" y="240"/>
                </a:moveTo>
                <a:cubicBezTo>
                  <a:pt x="277319" y="-2935"/>
                  <a:pt x="202178" y="26169"/>
                  <a:pt x="155611" y="35165"/>
                </a:cubicBezTo>
                <a:cubicBezTo>
                  <a:pt x="109044" y="44161"/>
                  <a:pt x="2682" y="52628"/>
                  <a:pt x="36" y="54215"/>
                </a:cubicBezTo>
                <a:cubicBezTo>
                  <a:pt x="-2610" y="55803"/>
                  <a:pt x="139736" y="44690"/>
                  <a:pt x="139736" y="44690"/>
                </a:cubicBezTo>
                <a:cubicBezTo>
                  <a:pt x="164607" y="44690"/>
                  <a:pt x="146086" y="35165"/>
                  <a:pt x="149261" y="54215"/>
                </a:cubicBezTo>
                <a:cubicBezTo>
                  <a:pt x="152436" y="73265"/>
                  <a:pt x="157198" y="149465"/>
                  <a:pt x="158786" y="158990"/>
                </a:cubicBezTo>
                <a:cubicBezTo>
                  <a:pt x="160373" y="168515"/>
                  <a:pt x="157199" y="132532"/>
                  <a:pt x="158786" y="111365"/>
                </a:cubicBezTo>
                <a:cubicBezTo>
                  <a:pt x="160373" y="90198"/>
                  <a:pt x="166723" y="41515"/>
                  <a:pt x="168311" y="31990"/>
                </a:cubicBezTo>
                <a:cubicBezTo>
                  <a:pt x="169898" y="22465"/>
                  <a:pt x="152965" y="60565"/>
                  <a:pt x="168311" y="54215"/>
                </a:cubicBezTo>
                <a:cubicBezTo>
                  <a:pt x="183657" y="47865"/>
                  <a:pt x="281553" y="3415"/>
                  <a:pt x="279436" y="2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94CC312E-835D-A2D5-C205-435435BA07D9}"/>
              </a:ext>
            </a:extLst>
          </p:cNvPr>
          <p:cNvSpPr/>
          <p:nvPr/>
        </p:nvSpPr>
        <p:spPr>
          <a:xfrm>
            <a:off x="6476357" y="9306123"/>
            <a:ext cx="70569" cy="158664"/>
          </a:xfrm>
          <a:custGeom>
            <a:avLst/>
            <a:gdLst>
              <a:gd name="connsiteX0" fmla="*/ 643 w 70569"/>
              <a:gd name="connsiteY0" fmla="*/ 6152 h 158664"/>
              <a:gd name="connsiteX1" fmla="*/ 35568 w 70569"/>
              <a:gd name="connsiteY1" fmla="*/ 53777 h 158664"/>
              <a:gd name="connsiteX2" fmla="*/ 32393 w 70569"/>
              <a:gd name="connsiteY2" fmla="*/ 95052 h 158664"/>
              <a:gd name="connsiteX3" fmla="*/ 19693 w 70569"/>
              <a:gd name="connsiteY3" fmla="*/ 53777 h 158664"/>
              <a:gd name="connsiteX4" fmla="*/ 19693 w 70569"/>
              <a:gd name="connsiteY4" fmla="*/ 110927 h 158664"/>
              <a:gd name="connsiteX5" fmla="*/ 26043 w 70569"/>
              <a:gd name="connsiteY5" fmla="*/ 95052 h 158664"/>
              <a:gd name="connsiteX6" fmla="*/ 41918 w 70569"/>
              <a:gd name="connsiteY6" fmla="*/ 158552 h 158664"/>
              <a:gd name="connsiteX7" fmla="*/ 29218 w 70569"/>
              <a:gd name="connsiteY7" fmla="*/ 107752 h 158664"/>
              <a:gd name="connsiteX8" fmla="*/ 70493 w 70569"/>
              <a:gd name="connsiteY8" fmla="*/ 9327 h 158664"/>
              <a:gd name="connsiteX9" fmla="*/ 643 w 70569"/>
              <a:gd name="connsiteY9" fmla="*/ 6152 h 15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69" h="158664">
                <a:moveTo>
                  <a:pt x="643" y="6152"/>
                </a:moveTo>
                <a:cubicBezTo>
                  <a:pt x="-5178" y="13560"/>
                  <a:pt x="30276" y="38960"/>
                  <a:pt x="35568" y="53777"/>
                </a:cubicBezTo>
                <a:cubicBezTo>
                  <a:pt x="40860" y="68594"/>
                  <a:pt x="35039" y="95052"/>
                  <a:pt x="32393" y="95052"/>
                </a:cubicBezTo>
                <a:cubicBezTo>
                  <a:pt x="29747" y="95052"/>
                  <a:pt x="21810" y="51131"/>
                  <a:pt x="19693" y="53777"/>
                </a:cubicBezTo>
                <a:cubicBezTo>
                  <a:pt x="17576" y="56423"/>
                  <a:pt x="18635" y="104048"/>
                  <a:pt x="19693" y="110927"/>
                </a:cubicBezTo>
                <a:cubicBezTo>
                  <a:pt x="20751" y="117806"/>
                  <a:pt x="22339" y="87115"/>
                  <a:pt x="26043" y="95052"/>
                </a:cubicBezTo>
                <a:cubicBezTo>
                  <a:pt x="29747" y="102989"/>
                  <a:pt x="41918" y="158552"/>
                  <a:pt x="41918" y="158552"/>
                </a:cubicBezTo>
                <a:cubicBezTo>
                  <a:pt x="42447" y="160669"/>
                  <a:pt x="24456" y="132623"/>
                  <a:pt x="29218" y="107752"/>
                </a:cubicBezTo>
                <a:cubicBezTo>
                  <a:pt x="33980" y="82881"/>
                  <a:pt x="67847" y="22556"/>
                  <a:pt x="70493" y="9327"/>
                </a:cubicBezTo>
                <a:cubicBezTo>
                  <a:pt x="73139" y="-3902"/>
                  <a:pt x="6464" y="-1256"/>
                  <a:pt x="643" y="6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551F32EE-E128-FA4F-BCB1-D99D3B96CEB9}"/>
              </a:ext>
            </a:extLst>
          </p:cNvPr>
          <p:cNvSpPr/>
          <p:nvPr/>
        </p:nvSpPr>
        <p:spPr>
          <a:xfrm>
            <a:off x="6126119" y="9295282"/>
            <a:ext cx="613052" cy="51918"/>
          </a:xfrm>
          <a:custGeom>
            <a:avLst/>
            <a:gdLst>
              <a:gd name="connsiteX0" fmla="*/ 1631 w 613052"/>
              <a:gd name="connsiteY0" fmla="*/ 51918 h 51918"/>
              <a:gd name="connsiteX1" fmla="*/ 366756 w 613052"/>
              <a:gd name="connsiteY1" fmla="*/ 4293 h 51918"/>
              <a:gd name="connsiteX2" fmla="*/ 300081 w 613052"/>
              <a:gd name="connsiteY2" fmla="*/ 29693 h 51918"/>
              <a:gd name="connsiteX3" fmla="*/ 604881 w 613052"/>
              <a:gd name="connsiteY3" fmla="*/ 1118 h 51918"/>
              <a:gd name="connsiteX4" fmla="*/ 493756 w 613052"/>
              <a:gd name="connsiteY4" fmla="*/ 10643 h 51918"/>
              <a:gd name="connsiteX5" fmla="*/ 157206 w 613052"/>
              <a:gd name="connsiteY5" fmla="*/ 10643 h 51918"/>
              <a:gd name="connsiteX6" fmla="*/ 230231 w 613052"/>
              <a:gd name="connsiteY6" fmla="*/ 4293 h 51918"/>
              <a:gd name="connsiteX7" fmla="*/ 1631 w 613052"/>
              <a:gd name="connsiteY7" fmla="*/ 51918 h 5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3052" h="51918">
                <a:moveTo>
                  <a:pt x="1631" y="51918"/>
                </a:moveTo>
                <a:cubicBezTo>
                  <a:pt x="24385" y="51918"/>
                  <a:pt x="317014" y="7997"/>
                  <a:pt x="366756" y="4293"/>
                </a:cubicBezTo>
                <a:cubicBezTo>
                  <a:pt x="416498" y="589"/>
                  <a:pt x="260394" y="30222"/>
                  <a:pt x="300081" y="29693"/>
                </a:cubicBezTo>
                <a:cubicBezTo>
                  <a:pt x="339768" y="29164"/>
                  <a:pt x="572602" y="4293"/>
                  <a:pt x="604881" y="1118"/>
                </a:cubicBezTo>
                <a:cubicBezTo>
                  <a:pt x="637160" y="-2057"/>
                  <a:pt x="568368" y="9056"/>
                  <a:pt x="493756" y="10643"/>
                </a:cubicBezTo>
                <a:cubicBezTo>
                  <a:pt x="419144" y="12230"/>
                  <a:pt x="201127" y="11701"/>
                  <a:pt x="157206" y="10643"/>
                </a:cubicBezTo>
                <a:cubicBezTo>
                  <a:pt x="113285" y="9585"/>
                  <a:pt x="259335" y="-7878"/>
                  <a:pt x="230231" y="4293"/>
                </a:cubicBezTo>
                <a:cubicBezTo>
                  <a:pt x="201127" y="16464"/>
                  <a:pt x="-21123" y="51918"/>
                  <a:pt x="1631" y="519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DBB5DF2F-4390-8847-E327-4BFDD72BDB2E}"/>
              </a:ext>
            </a:extLst>
          </p:cNvPr>
          <p:cNvSpPr/>
          <p:nvPr/>
        </p:nvSpPr>
        <p:spPr>
          <a:xfrm>
            <a:off x="6511925" y="9255825"/>
            <a:ext cx="346055" cy="113641"/>
          </a:xfrm>
          <a:custGeom>
            <a:avLst/>
            <a:gdLst>
              <a:gd name="connsiteX0" fmla="*/ 0 w 346055"/>
              <a:gd name="connsiteY0" fmla="*/ 85025 h 113641"/>
              <a:gd name="connsiteX1" fmla="*/ 327025 w 346055"/>
              <a:gd name="connsiteY1" fmla="*/ 5650 h 113641"/>
              <a:gd name="connsiteX2" fmla="*/ 295275 w 346055"/>
              <a:gd name="connsiteY2" fmla="*/ 18350 h 113641"/>
              <a:gd name="connsiteX3" fmla="*/ 196850 w 346055"/>
              <a:gd name="connsiteY3" fmla="*/ 113600 h 113641"/>
              <a:gd name="connsiteX4" fmla="*/ 282575 w 346055"/>
              <a:gd name="connsiteY4" fmla="*/ 5650 h 113641"/>
              <a:gd name="connsiteX5" fmla="*/ 241300 w 346055"/>
              <a:gd name="connsiteY5" fmla="*/ 18350 h 113641"/>
              <a:gd name="connsiteX6" fmla="*/ 0 w 346055"/>
              <a:gd name="connsiteY6" fmla="*/ 85025 h 113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6055" h="113641">
                <a:moveTo>
                  <a:pt x="0" y="85025"/>
                </a:moveTo>
                <a:lnTo>
                  <a:pt x="327025" y="5650"/>
                </a:lnTo>
                <a:cubicBezTo>
                  <a:pt x="376237" y="-5462"/>
                  <a:pt x="316971" y="358"/>
                  <a:pt x="295275" y="18350"/>
                </a:cubicBezTo>
                <a:cubicBezTo>
                  <a:pt x="273579" y="36342"/>
                  <a:pt x="198967" y="115717"/>
                  <a:pt x="196850" y="113600"/>
                </a:cubicBezTo>
                <a:cubicBezTo>
                  <a:pt x="194733" y="111483"/>
                  <a:pt x="275167" y="21525"/>
                  <a:pt x="282575" y="5650"/>
                </a:cubicBezTo>
                <a:cubicBezTo>
                  <a:pt x="289983" y="-10225"/>
                  <a:pt x="241300" y="18350"/>
                  <a:pt x="241300" y="18350"/>
                </a:cubicBezTo>
                <a:lnTo>
                  <a:pt x="0" y="8502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F92C71F5-936C-702A-C0A8-998AA5CDC3CB}"/>
              </a:ext>
            </a:extLst>
          </p:cNvPr>
          <p:cNvSpPr/>
          <p:nvPr/>
        </p:nvSpPr>
        <p:spPr>
          <a:xfrm>
            <a:off x="6232268" y="9315247"/>
            <a:ext cx="255278" cy="57415"/>
          </a:xfrm>
          <a:custGeom>
            <a:avLst/>
            <a:gdLst>
              <a:gd name="connsiteX0" fmla="*/ 254257 w 255278"/>
              <a:gd name="connsiteY0" fmla="*/ 203 h 57415"/>
              <a:gd name="connsiteX1" fmla="*/ 136782 w 255278"/>
              <a:gd name="connsiteY1" fmla="*/ 16078 h 57415"/>
              <a:gd name="connsiteX2" fmla="*/ 76457 w 255278"/>
              <a:gd name="connsiteY2" fmla="*/ 57353 h 57415"/>
              <a:gd name="connsiteX3" fmla="*/ 95507 w 255278"/>
              <a:gd name="connsiteY3" fmla="*/ 25603 h 57415"/>
              <a:gd name="connsiteX4" fmla="*/ 63757 w 255278"/>
              <a:gd name="connsiteY4" fmla="*/ 31953 h 57415"/>
              <a:gd name="connsiteX5" fmla="*/ 82807 w 255278"/>
              <a:gd name="connsiteY5" fmla="*/ 22428 h 57415"/>
              <a:gd name="connsiteX6" fmla="*/ 257 w 255278"/>
              <a:gd name="connsiteY6" fmla="*/ 47828 h 57415"/>
              <a:gd name="connsiteX7" fmla="*/ 63757 w 255278"/>
              <a:gd name="connsiteY7" fmla="*/ 25603 h 57415"/>
              <a:gd name="connsiteX8" fmla="*/ 254257 w 255278"/>
              <a:gd name="connsiteY8" fmla="*/ 203 h 5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5278" h="57415">
                <a:moveTo>
                  <a:pt x="254257" y="203"/>
                </a:moveTo>
                <a:cubicBezTo>
                  <a:pt x="266428" y="-1384"/>
                  <a:pt x="166415" y="6553"/>
                  <a:pt x="136782" y="16078"/>
                </a:cubicBezTo>
                <a:cubicBezTo>
                  <a:pt x="107149" y="25603"/>
                  <a:pt x="83336" y="55766"/>
                  <a:pt x="76457" y="57353"/>
                </a:cubicBezTo>
                <a:cubicBezTo>
                  <a:pt x="69578" y="58940"/>
                  <a:pt x="97624" y="29836"/>
                  <a:pt x="95507" y="25603"/>
                </a:cubicBezTo>
                <a:cubicBezTo>
                  <a:pt x="93390" y="21370"/>
                  <a:pt x="65874" y="32482"/>
                  <a:pt x="63757" y="31953"/>
                </a:cubicBezTo>
                <a:cubicBezTo>
                  <a:pt x="61640" y="31424"/>
                  <a:pt x="93390" y="19782"/>
                  <a:pt x="82807" y="22428"/>
                </a:cubicBezTo>
                <a:cubicBezTo>
                  <a:pt x="72224" y="25074"/>
                  <a:pt x="3432" y="47299"/>
                  <a:pt x="257" y="47828"/>
                </a:cubicBezTo>
                <a:cubicBezTo>
                  <a:pt x="-2918" y="48357"/>
                  <a:pt x="23540" y="32482"/>
                  <a:pt x="63757" y="25603"/>
                </a:cubicBezTo>
                <a:cubicBezTo>
                  <a:pt x="103974" y="18724"/>
                  <a:pt x="242086" y="1790"/>
                  <a:pt x="254257" y="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D5AF638F-DCA8-D2BB-F961-928F79503086}"/>
              </a:ext>
            </a:extLst>
          </p:cNvPr>
          <p:cNvSpPr/>
          <p:nvPr/>
        </p:nvSpPr>
        <p:spPr>
          <a:xfrm>
            <a:off x="2989853" y="8258033"/>
            <a:ext cx="55298" cy="2660834"/>
          </a:xfrm>
          <a:custGeom>
            <a:avLst/>
            <a:gdLst>
              <a:gd name="connsiteX0" fmla="*/ 235 w 55298"/>
              <a:gd name="connsiteY0" fmla="*/ 8143 h 2660834"/>
              <a:gd name="connsiteX1" fmla="*/ 27667 w 55298"/>
              <a:gd name="connsiteY1" fmla="*/ 1983247 h 2660834"/>
              <a:gd name="connsiteX2" fmla="*/ 18523 w 55298"/>
              <a:gd name="connsiteY2" fmla="*/ 1745503 h 2660834"/>
              <a:gd name="connsiteX3" fmla="*/ 27667 w 55298"/>
              <a:gd name="connsiteY3" fmla="*/ 2641615 h 2660834"/>
              <a:gd name="connsiteX4" fmla="*/ 36811 w 55298"/>
              <a:gd name="connsiteY4" fmla="*/ 2248423 h 2660834"/>
              <a:gd name="connsiteX5" fmla="*/ 55099 w 55298"/>
              <a:gd name="connsiteY5" fmla="*/ 986551 h 2660834"/>
              <a:gd name="connsiteX6" fmla="*/ 45955 w 55298"/>
              <a:gd name="connsiteY6" fmla="*/ 1270015 h 2660834"/>
              <a:gd name="connsiteX7" fmla="*/ 235 w 55298"/>
              <a:gd name="connsiteY7" fmla="*/ 8143 h 2660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298" h="2660834">
                <a:moveTo>
                  <a:pt x="235" y="8143"/>
                </a:moveTo>
                <a:cubicBezTo>
                  <a:pt x="-2813" y="127015"/>
                  <a:pt x="24619" y="1693687"/>
                  <a:pt x="27667" y="1983247"/>
                </a:cubicBezTo>
                <a:cubicBezTo>
                  <a:pt x="30715" y="2272807"/>
                  <a:pt x="18523" y="1635775"/>
                  <a:pt x="18523" y="1745503"/>
                </a:cubicBezTo>
                <a:cubicBezTo>
                  <a:pt x="18523" y="1855231"/>
                  <a:pt x="24619" y="2557795"/>
                  <a:pt x="27667" y="2641615"/>
                </a:cubicBezTo>
                <a:cubicBezTo>
                  <a:pt x="30715" y="2725435"/>
                  <a:pt x="32239" y="2524267"/>
                  <a:pt x="36811" y="2248423"/>
                </a:cubicBezTo>
                <a:cubicBezTo>
                  <a:pt x="41383" y="1972579"/>
                  <a:pt x="53575" y="1149619"/>
                  <a:pt x="55099" y="986551"/>
                </a:cubicBezTo>
                <a:cubicBezTo>
                  <a:pt x="56623" y="823483"/>
                  <a:pt x="49003" y="1431559"/>
                  <a:pt x="45955" y="1270015"/>
                </a:cubicBezTo>
                <a:cubicBezTo>
                  <a:pt x="42907" y="1108471"/>
                  <a:pt x="3283" y="-110729"/>
                  <a:pt x="235" y="8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9EF50AAB-3526-1FF0-EDC5-293222F3CAA7}"/>
              </a:ext>
            </a:extLst>
          </p:cNvPr>
          <p:cNvSpPr/>
          <p:nvPr/>
        </p:nvSpPr>
        <p:spPr>
          <a:xfrm>
            <a:off x="5951909" y="10587731"/>
            <a:ext cx="1336009" cy="311997"/>
          </a:xfrm>
          <a:custGeom>
            <a:avLst/>
            <a:gdLst>
              <a:gd name="connsiteX0" fmla="*/ 835 w 1336009"/>
              <a:gd name="connsiteY0" fmla="*/ 1021 h 311997"/>
              <a:gd name="connsiteX1" fmla="*/ 860371 w 1336009"/>
              <a:gd name="connsiteY1" fmla="*/ 138181 h 311997"/>
              <a:gd name="connsiteX2" fmla="*/ 759787 w 1336009"/>
              <a:gd name="connsiteY2" fmla="*/ 55885 h 311997"/>
              <a:gd name="connsiteX3" fmla="*/ 1335859 w 1336009"/>
              <a:gd name="connsiteY3" fmla="*/ 311917 h 311997"/>
              <a:gd name="connsiteX4" fmla="*/ 814651 w 1336009"/>
              <a:gd name="connsiteY4" fmla="*/ 83317 h 311997"/>
              <a:gd name="connsiteX5" fmla="*/ 622627 w 1336009"/>
              <a:gd name="connsiteY5" fmla="*/ 55885 h 311997"/>
              <a:gd name="connsiteX6" fmla="*/ 723211 w 1336009"/>
              <a:gd name="connsiteY6" fmla="*/ 10165 h 311997"/>
              <a:gd name="connsiteX7" fmla="*/ 357451 w 1336009"/>
              <a:gd name="connsiteY7" fmla="*/ 19309 h 311997"/>
              <a:gd name="connsiteX8" fmla="*/ 695779 w 1336009"/>
              <a:gd name="connsiteY8" fmla="*/ 74173 h 311997"/>
              <a:gd name="connsiteX9" fmla="*/ 835 w 1336009"/>
              <a:gd name="connsiteY9" fmla="*/ 1021 h 311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36009" h="311997">
                <a:moveTo>
                  <a:pt x="835" y="1021"/>
                </a:moveTo>
                <a:cubicBezTo>
                  <a:pt x="28267" y="11689"/>
                  <a:pt x="733879" y="129037"/>
                  <a:pt x="860371" y="138181"/>
                </a:cubicBezTo>
                <a:cubicBezTo>
                  <a:pt x="986863" y="147325"/>
                  <a:pt x="680539" y="26929"/>
                  <a:pt x="759787" y="55885"/>
                </a:cubicBezTo>
                <a:cubicBezTo>
                  <a:pt x="839035" y="84841"/>
                  <a:pt x="1326715" y="307345"/>
                  <a:pt x="1335859" y="311917"/>
                </a:cubicBezTo>
                <a:cubicBezTo>
                  <a:pt x="1345003" y="316489"/>
                  <a:pt x="933523" y="125989"/>
                  <a:pt x="814651" y="83317"/>
                </a:cubicBezTo>
                <a:cubicBezTo>
                  <a:pt x="695779" y="40645"/>
                  <a:pt x="637867" y="68077"/>
                  <a:pt x="622627" y="55885"/>
                </a:cubicBezTo>
                <a:cubicBezTo>
                  <a:pt x="607387" y="43693"/>
                  <a:pt x="767407" y="16261"/>
                  <a:pt x="723211" y="10165"/>
                </a:cubicBezTo>
                <a:cubicBezTo>
                  <a:pt x="679015" y="4069"/>
                  <a:pt x="362023" y="8641"/>
                  <a:pt x="357451" y="19309"/>
                </a:cubicBezTo>
                <a:cubicBezTo>
                  <a:pt x="352879" y="29977"/>
                  <a:pt x="761311" y="81793"/>
                  <a:pt x="695779" y="74173"/>
                </a:cubicBezTo>
                <a:cubicBezTo>
                  <a:pt x="630247" y="66553"/>
                  <a:pt x="-26597" y="-9647"/>
                  <a:pt x="835" y="10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18859A0B-C00A-A73D-056F-80384C7459D4}"/>
              </a:ext>
            </a:extLst>
          </p:cNvPr>
          <p:cNvSpPr/>
          <p:nvPr/>
        </p:nvSpPr>
        <p:spPr>
          <a:xfrm>
            <a:off x="3345678" y="8823911"/>
            <a:ext cx="948042" cy="1136372"/>
          </a:xfrm>
          <a:custGeom>
            <a:avLst/>
            <a:gdLst>
              <a:gd name="connsiteX0" fmla="*/ 1026 w 948042"/>
              <a:gd name="connsiteY0" fmla="*/ 27481 h 1136372"/>
              <a:gd name="connsiteX1" fmla="*/ 549666 w 948042"/>
              <a:gd name="connsiteY1" fmla="*/ 658417 h 1136372"/>
              <a:gd name="connsiteX2" fmla="*/ 412506 w 948042"/>
              <a:gd name="connsiteY2" fmla="*/ 475537 h 1136372"/>
              <a:gd name="connsiteX3" fmla="*/ 567954 w 948042"/>
              <a:gd name="connsiteY3" fmla="*/ 49 h 1136372"/>
              <a:gd name="connsiteX4" fmla="*/ 485658 w 948042"/>
              <a:gd name="connsiteY4" fmla="*/ 448105 h 1136372"/>
              <a:gd name="connsiteX5" fmla="*/ 622818 w 948042"/>
              <a:gd name="connsiteY5" fmla="*/ 832153 h 1136372"/>
              <a:gd name="connsiteX6" fmla="*/ 567954 w 948042"/>
              <a:gd name="connsiteY6" fmla="*/ 786433 h 1136372"/>
              <a:gd name="connsiteX7" fmla="*/ 942858 w 948042"/>
              <a:gd name="connsiteY7" fmla="*/ 1133905 h 1136372"/>
              <a:gd name="connsiteX8" fmla="*/ 796554 w 948042"/>
              <a:gd name="connsiteY8" fmla="*/ 951025 h 1136372"/>
              <a:gd name="connsiteX9" fmla="*/ 394218 w 948042"/>
              <a:gd name="connsiteY9" fmla="*/ 438961 h 1136372"/>
              <a:gd name="connsiteX10" fmla="*/ 385074 w 948042"/>
              <a:gd name="connsiteY10" fmla="*/ 182929 h 1136372"/>
              <a:gd name="connsiteX11" fmla="*/ 412506 w 948042"/>
              <a:gd name="connsiteY11" fmla="*/ 438961 h 1136372"/>
              <a:gd name="connsiteX12" fmla="*/ 1026 w 948042"/>
              <a:gd name="connsiteY12" fmla="*/ 27481 h 113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8042" h="1136372">
                <a:moveTo>
                  <a:pt x="1026" y="27481"/>
                </a:moveTo>
                <a:cubicBezTo>
                  <a:pt x="23886" y="64057"/>
                  <a:pt x="481086" y="583741"/>
                  <a:pt x="549666" y="658417"/>
                </a:cubicBezTo>
                <a:cubicBezTo>
                  <a:pt x="618246" y="733093"/>
                  <a:pt x="409458" y="585265"/>
                  <a:pt x="412506" y="475537"/>
                </a:cubicBezTo>
                <a:cubicBezTo>
                  <a:pt x="415554" y="365809"/>
                  <a:pt x="555762" y="4621"/>
                  <a:pt x="567954" y="49"/>
                </a:cubicBezTo>
                <a:cubicBezTo>
                  <a:pt x="580146" y="-4523"/>
                  <a:pt x="476514" y="309421"/>
                  <a:pt x="485658" y="448105"/>
                </a:cubicBezTo>
                <a:cubicBezTo>
                  <a:pt x="494802" y="586789"/>
                  <a:pt x="622818" y="832153"/>
                  <a:pt x="622818" y="832153"/>
                </a:cubicBezTo>
                <a:cubicBezTo>
                  <a:pt x="636534" y="888541"/>
                  <a:pt x="514614" y="736141"/>
                  <a:pt x="567954" y="786433"/>
                </a:cubicBezTo>
                <a:cubicBezTo>
                  <a:pt x="621294" y="836725"/>
                  <a:pt x="904758" y="1106473"/>
                  <a:pt x="942858" y="1133905"/>
                </a:cubicBezTo>
                <a:cubicBezTo>
                  <a:pt x="980958" y="1161337"/>
                  <a:pt x="796554" y="951025"/>
                  <a:pt x="796554" y="951025"/>
                </a:cubicBezTo>
                <a:cubicBezTo>
                  <a:pt x="705114" y="835201"/>
                  <a:pt x="462798" y="566977"/>
                  <a:pt x="394218" y="438961"/>
                </a:cubicBezTo>
                <a:cubicBezTo>
                  <a:pt x="325638" y="310945"/>
                  <a:pt x="382026" y="182929"/>
                  <a:pt x="385074" y="182929"/>
                </a:cubicBezTo>
                <a:cubicBezTo>
                  <a:pt x="388122" y="182929"/>
                  <a:pt x="481086" y="466393"/>
                  <a:pt x="412506" y="438961"/>
                </a:cubicBezTo>
                <a:cubicBezTo>
                  <a:pt x="343926" y="411529"/>
                  <a:pt x="-21834" y="-9095"/>
                  <a:pt x="1026" y="274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2C2A4298-7EB4-B191-68D0-936BDBA576CD}"/>
              </a:ext>
            </a:extLst>
          </p:cNvPr>
          <p:cNvSpPr/>
          <p:nvPr/>
        </p:nvSpPr>
        <p:spPr>
          <a:xfrm>
            <a:off x="4131567" y="10430525"/>
            <a:ext cx="75051" cy="1157372"/>
          </a:xfrm>
          <a:custGeom>
            <a:avLst/>
            <a:gdLst>
              <a:gd name="connsiteX0" fmla="*/ 74673 w 75051"/>
              <a:gd name="connsiteY0" fmla="*/ 39355 h 1157372"/>
              <a:gd name="connsiteX1" fmla="*/ 1521 w 75051"/>
              <a:gd name="connsiteY1" fmla="*/ 1154923 h 1157372"/>
              <a:gd name="connsiteX2" fmla="*/ 28953 w 75051"/>
              <a:gd name="connsiteY2" fmla="*/ 331963 h 1157372"/>
              <a:gd name="connsiteX3" fmla="*/ 74673 w 75051"/>
              <a:gd name="connsiteY3" fmla="*/ 39355 h 1157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051" h="1157372">
                <a:moveTo>
                  <a:pt x="74673" y="39355"/>
                </a:moveTo>
                <a:cubicBezTo>
                  <a:pt x="70101" y="176515"/>
                  <a:pt x="9141" y="1106155"/>
                  <a:pt x="1521" y="1154923"/>
                </a:cubicBezTo>
                <a:cubicBezTo>
                  <a:pt x="-6099" y="1203691"/>
                  <a:pt x="16761" y="510271"/>
                  <a:pt x="28953" y="331963"/>
                </a:cubicBezTo>
                <a:cubicBezTo>
                  <a:pt x="41145" y="153655"/>
                  <a:pt x="79245" y="-97805"/>
                  <a:pt x="74673" y="393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15ED450D-68AF-8D6B-F896-554FCD420EC1}"/>
              </a:ext>
            </a:extLst>
          </p:cNvPr>
          <p:cNvSpPr/>
          <p:nvPr/>
        </p:nvSpPr>
        <p:spPr>
          <a:xfrm>
            <a:off x="6299765" y="10511669"/>
            <a:ext cx="1094817" cy="354111"/>
          </a:xfrm>
          <a:custGeom>
            <a:avLst/>
            <a:gdLst>
              <a:gd name="connsiteX0" fmla="*/ 3184 w 1094817"/>
              <a:gd name="connsiteY0" fmla="*/ 73101 h 354111"/>
              <a:gd name="connsiteX1" fmla="*/ 563296 w 1094817"/>
              <a:gd name="connsiteY1" fmla="*/ 19115 h 354111"/>
              <a:gd name="connsiteX2" fmla="*/ 350724 w 1094817"/>
              <a:gd name="connsiteY2" fmla="*/ 59605 h 354111"/>
              <a:gd name="connsiteX3" fmla="*/ 613909 w 1094817"/>
              <a:gd name="connsiteY3" fmla="*/ 187823 h 354111"/>
              <a:gd name="connsiteX4" fmla="*/ 512684 w 1094817"/>
              <a:gd name="connsiteY4" fmla="*/ 194572 h 354111"/>
              <a:gd name="connsiteX5" fmla="*/ 1089667 w 1094817"/>
              <a:gd name="connsiteY5" fmla="*/ 353158 h 354111"/>
              <a:gd name="connsiteX6" fmla="*/ 765746 w 1094817"/>
              <a:gd name="connsiteY6" fmla="*/ 248558 h 354111"/>
              <a:gd name="connsiteX7" fmla="*/ 252873 w 1094817"/>
              <a:gd name="connsiteY7" fmla="*/ 8992 h 354111"/>
              <a:gd name="connsiteX8" fmla="*/ 330479 w 1094817"/>
              <a:gd name="connsiteY8" fmla="*/ 52856 h 354111"/>
              <a:gd name="connsiteX9" fmla="*/ 3184 w 1094817"/>
              <a:gd name="connsiteY9" fmla="*/ 73101 h 354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4817" h="354111">
                <a:moveTo>
                  <a:pt x="3184" y="73101"/>
                </a:moveTo>
                <a:cubicBezTo>
                  <a:pt x="41987" y="67478"/>
                  <a:pt x="505373" y="21364"/>
                  <a:pt x="563296" y="19115"/>
                </a:cubicBezTo>
                <a:cubicBezTo>
                  <a:pt x="621219" y="16866"/>
                  <a:pt x="342289" y="31487"/>
                  <a:pt x="350724" y="59605"/>
                </a:cubicBezTo>
                <a:cubicBezTo>
                  <a:pt x="359159" y="87723"/>
                  <a:pt x="586916" y="165329"/>
                  <a:pt x="613909" y="187823"/>
                </a:cubicBezTo>
                <a:cubicBezTo>
                  <a:pt x="640902" y="210318"/>
                  <a:pt x="433391" y="167016"/>
                  <a:pt x="512684" y="194572"/>
                </a:cubicBezTo>
                <a:cubicBezTo>
                  <a:pt x="591977" y="222128"/>
                  <a:pt x="1047490" y="344160"/>
                  <a:pt x="1089667" y="353158"/>
                </a:cubicBezTo>
                <a:cubicBezTo>
                  <a:pt x="1131844" y="362156"/>
                  <a:pt x="905212" y="305919"/>
                  <a:pt x="765746" y="248558"/>
                </a:cubicBezTo>
                <a:cubicBezTo>
                  <a:pt x="626280" y="191197"/>
                  <a:pt x="325417" y="41609"/>
                  <a:pt x="252873" y="8992"/>
                </a:cubicBezTo>
                <a:cubicBezTo>
                  <a:pt x="180329" y="-23625"/>
                  <a:pt x="368720" y="42171"/>
                  <a:pt x="330479" y="52856"/>
                </a:cubicBezTo>
                <a:cubicBezTo>
                  <a:pt x="292238" y="63541"/>
                  <a:pt x="-35619" y="78724"/>
                  <a:pt x="3184" y="73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0EF066A9-1D07-CC7C-D695-580769FB8CF1}"/>
              </a:ext>
            </a:extLst>
          </p:cNvPr>
          <p:cNvSpPr/>
          <p:nvPr/>
        </p:nvSpPr>
        <p:spPr>
          <a:xfrm>
            <a:off x="5874392" y="10733215"/>
            <a:ext cx="479200" cy="587221"/>
          </a:xfrm>
          <a:custGeom>
            <a:avLst/>
            <a:gdLst>
              <a:gd name="connsiteX0" fmla="*/ 479170 w 479200"/>
              <a:gd name="connsiteY0" fmla="*/ 19 h 587221"/>
              <a:gd name="connsiteX1" fmla="*/ 172120 w 479200"/>
              <a:gd name="connsiteY1" fmla="*/ 310443 h 587221"/>
              <a:gd name="connsiteX2" fmla="*/ 273345 w 479200"/>
              <a:gd name="connsiteY2" fmla="*/ 256456 h 587221"/>
              <a:gd name="connsiteX3" fmla="*/ 38 w 479200"/>
              <a:gd name="connsiteY3" fmla="*/ 587124 h 587221"/>
              <a:gd name="connsiteX4" fmla="*/ 253100 w 479200"/>
              <a:gd name="connsiteY4" fmla="*/ 219340 h 587221"/>
              <a:gd name="connsiteX5" fmla="*/ 215984 w 479200"/>
              <a:gd name="connsiteY5" fmla="*/ 185598 h 587221"/>
              <a:gd name="connsiteX6" fmla="*/ 273345 w 479200"/>
              <a:gd name="connsiteY6" fmla="*/ 23638 h 587221"/>
              <a:gd name="connsiteX7" fmla="*/ 151875 w 479200"/>
              <a:gd name="connsiteY7" fmla="*/ 293572 h 587221"/>
              <a:gd name="connsiteX8" fmla="*/ 479170 w 479200"/>
              <a:gd name="connsiteY8" fmla="*/ 19 h 587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9200" h="587221">
                <a:moveTo>
                  <a:pt x="479170" y="19"/>
                </a:moveTo>
                <a:cubicBezTo>
                  <a:pt x="482544" y="2831"/>
                  <a:pt x="206424" y="267704"/>
                  <a:pt x="172120" y="310443"/>
                </a:cubicBezTo>
                <a:cubicBezTo>
                  <a:pt x="137816" y="353182"/>
                  <a:pt x="302025" y="210343"/>
                  <a:pt x="273345" y="256456"/>
                </a:cubicBezTo>
                <a:cubicBezTo>
                  <a:pt x="244665" y="302569"/>
                  <a:pt x="3412" y="593310"/>
                  <a:pt x="38" y="587124"/>
                </a:cubicBezTo>
                <a:cubicBezTo>
                  <a:pt x="-3336" y="580938"/>
                  <a:pt x="217109" y="286261"/>
                  <a:pt x="253100" y="219340"/>
                </a:cubicBezTo>
                <a:cubicBezTo>
                  <a:pt x="289091" y="152419"/>
                  <a:pt x="212610" y="218215"/>
                  <a:pt x="215984" y="185598"/>
                </a:cubicBezTo>
                <a:cubicBezTo>
                  <a:pt x="219358" y="152981"/>
                  <a:pt x="284030" y="5642"/>
                  <a:pt x="273345" y="23638"/>
                </a:cubicBezTo>
                <a:cubicBezTo>
                  <a:pt x="262660" y="41634"/>
                  <a:pt x="122070" y="292447"/>
                  <a:pt x="151875" y="293572"/>
                </a:cubicBezTo>
                <a:cubicBezTo>
                  <a:pt x="181680" y="294697"/>
                  <a:pt x="475796" y="-2793"/>
                  <a:pt x="479170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FC4466BB-2D75-6AA8-06CC-582874AA32D6}"/>
              </a:ext>
            </a:extLst>
          </p:cNvPr>
          <p:cNvSpPr/>
          <p:nvPr/>
        </p:nvSpPr>
        <p:spPr>
          <a:xfrm>
            <a:off x="5525838" y="10633585"/>
            <a:ext cx="325976" cy="946919"/>
          </a:xfrm>
          <a:custGeom>
            <a:avLst/>
            <a:gdLst>
              <a:gd name="connsiteX0" fmla="*/ 324972 w 325976"/>
              <a:gd name="connsiteY0" fmla="*/ 1798 h 946919"/>
              <a:gd name="connsiteX1" fmla="*/ 85406 w 325976"/>
              <a:gd name="connsiteY1" fmla="*/ 595652 h 946919"/>
              <a:gd name="connsiteX2" fmla="*/ 142767 w 325976"/>
              <a:gd name="connsiteY2" fmla="*/ 545039 h 946919"/>
              <a:gd name="connsiteX3" fmla="*/ 1052 w 325976"/>
              <a:gd name="connsiteY3" fmla="*/ 943191 h 946919"/>
              <a:gd name="connsiteX4" fmla="*/ 230496 w 325976"/>
              <a:gd name="connsiteY4" fmla="*/ 271732 h 946919"/>
              <a:gd name="connsiteX5" fmla="*/ 173135 w 325976"/>
              <a:gd name="connsiteY5" fmla="*/ 406698 h 946919"/>
              <a:gd name="connsiteX6" fmla="*/ 324972 w 325976"/>
              <a:gd name="connsiteY6" fmla="*/ 1798 h 946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976" h="946919">
                <a:moveTo>
                  <a:pt x="324972" y="1798"/>
                </a:moveTo>
                <a:cubicBezTo>
                  <a:pt x="310351" y="33290"/>
                  <a:pt x="115773" y="505112"/>
                  <a:pt x="85406" y="595652"/>
                </a:cubicBezTo>
                <a:cubicBezTo>
                  <a:pt x="55039" y="686192"/>
                  <a:pt x="156826" y="487116"/>
                  <a:pt x="142767" y="545039"/>
                </a:cubicBezTo>
                <a:cubicBezTo>
                  <a:pt x="128708" y="602962"/>
                  <a:pt x="-13570" y="988742"/>
                  <a:pt x="1052" y="943191"/>
                </a:cubicBezTo>
                <a:cubicBezTo>
                  <a:pt x="15673" y="897640"/>
                  <a:pt x="201815" y="361148"/>
                  <a:pt x="230496" y="271732"/>
                </a:cubicBezTo>
                <a:cubicBezTo>
                  <a:pt x="259176" y="182317"/>
                  <a:pt x="156264" y="451125"/>
                  <a:pt x="173135" y="406698"/>
                </a:cubicBezTo>
                <a:cubicBezTo>
                  <a:pt x="190006" y="362271"/>
                  <a:pt x="339593" y="-29694"/>
                  <a:pt x="324972" y="17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3F79CC08-64AC-960A-A1E4-67C45E250C88}"/>
              </a:ext>
            </a:extLst>
          </p:cNvPr>
          <p:cNvSpPr/>
          <p:nvPr/>
        </p:nvSpPr>
        <p:spPr>
          <a:xfrm>
            <a:off x="4526574" y="10487432"/>
            <a:ext cx="930385" cy="358056"/>
          </a:xfrm>
          <a:custGeom>
            <a:avLst/>
            <a:gdLst>
              <a:gd name="connsiteX0" fmla="*/ 926084 w 930385"/>
              <a:gd name="connsiteY0" fmla="*/ 2862 h 358056"/>
              <a:gd name="connsiteX1" fmla="*/ 15058 w 930385"/>
              <a:gd name="connsiteY1" fmla="*/ 350401 h 358056"/>
              <a:gd name="connsiteX2" fmla="*/ 345727 w 930385"/>
              <a:gd name="connsiteY2" fmla="*/ 245802 h 358056"/>
              <a:gd name="connsiteX3" fmla="*/ 180393 w 930385"/>
              <a:gd name="connsiteY3" fmla="*/ 276169 h 358056"/>
              <a:gd name="connsiteX4" fmla="*/ 524558 w 930385"/>
              <a:gd name="connsiteY4" fmla="*/ 141203 h 358056"/>
              <a:gd name="connsiteX5" fmla="*/ 365972 w 930385"/>
              <a:gd name="connsiteY5" fmla="*/ 181693 h 358056"/>
              <a:gd name="connsiteX6" fmla="*/ 926084 w 930385"/>
              <a:gd name="connsiteY6" fmla="*/ 2862 h 358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0385" h="358056">
                <a:moveTo>
                  <a:pt x="926084" y="2862"/>
                </a:moveTo>
                <a:cubicBezTo>
                  <a:pt x="867598" y="30980"/>
                  <a:pt x="111784" y="309911"/>
                  <a:pt x="15058" y="350401"/>
                </a:cubicBezTo>
                <a:cubicBezTo>
                  <a:pt x="-81668" y="390891"/>
                  <a:pt x="318171" y="258174"/>
                  <a:pt x="345727" y="245802"/>
                </a:cubicBezTo>
                <a:cubicBezTo>
                  <a:pt x="373283" y="233430"/>
                  <a:pt x="150588" y="293602"/>
                  <a:pt x="180393" y="276169"/>
                </a:cubicBezTo>
                <a:cubicBezTo>
                  <a:pt x="210198" y="258736"/>
                  <a:pt x="493628" y="156949"/>
                  <a:pt x="524558" y="141203"/>
                </a:cubicBezTo>
                <a:cubicBezTo>
                  <a:pt x="555488" y="125457"/>
                  <a:pt x="303550" y="200813"/>
                  <a:pt x="365972" y="181693"/>
                </a:cubicBezTo>
                <a:cubicBezTo>
                  <a:pt x="428394" y="162573"/>
                  <a:pt x="984570" y="-25256"/>
                  <a:pt x="926084" y="28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7464A73E-5AEE-9D13-989D-E2CE57C5C6C6}"/>
              </a:ext>
            </a:extLst>
          </p:cNvPr>
          <p:cNvSpPr/>
          <p:nvPr/>
        </p:nvSpPr>
        <p:spPr>
          <a:xfrm>
            <a:off x="5017390" y="10672499"/>
            <a:ext cx="657964" cy="597228"/>
          </a:xfrm>
          <a:custGeom>
            <a:avLst/>
            <a:gdLst>
              <a:gd name="connsiteX0" fmla="*/ 657964 w 657964"/>
              <a:gd name="connsiteY0" fmla="*/ 0 h 597228"/>
              <a:gd name="connsiteX1" fmla="*/ 0 w 657964"/>
              <a:gd name="connsiteY1" fmla="*/ 597228 h 597228"/>
              <a:gd name="connsiteX2" fmla="*/ 435268 w 657964"/>
              <a:gd name="connsiteY2" fmla="*/ 202450 h 597228"/>
              <a:gd name="connsiteX3" fmla="*/ 246315 w 657964"/>
              <a:gd name="connsiteY3" fmla="*/ 357662 h 597228"/>
              <a:gd name="connsiteX4" fmla="*/ 657964 w 657964"/>
              <a:gd name="connsiteY4" fmla="*/ 0 h 597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964" h="597228">
                <a:moveTo>
                  <a:pt x="657964" y="0"/>
                </a:moveTo>
                <a:lnTo>
                  <a:pt x="0" y="597228"/>
                </a:lnTo>
                <a:lnTo>
                  <a:pt x="435268" y="202450"/>
                </a:lnTo>
                <a:cubicBezTo>
                  <a:pt x="476320" y="162522"/>
                  <a:pt x="246315" y="357662"/>
                  <a:pt x="246315" y="357662"/>
                </a:cubicBezTo>
                <a:lnTo>
                  <a:pt x="657964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0B69AE33-33D8-9D0D-E146-756C7BBDBD5F}"/>
              </a:ext>
            </a:extLst>
          </p:cNvPr>
          <p:cNvSpPr/>
          <p:nvPr/>
        </p:nvSpPr>
        <p:spPr>
          <a:xfrm>
            <a:off x="5435292" y="10642111"/>
            <a:ext cx="268223" cy="537105"/>
          </a:xfrm>
          <a:custGeom>
            <a:avLst/>
            <a:gdLst>
              <a:gd name="connsiteX0" fmla="*/ 182701 w 268223"/>
              <a:gd name="connsiteY0" fmla="*/ 20 h 537105"/>
              <a:gd name="connsiteX1" fmla="*/ 226565 w 268223"/>
              <a:gd name="connsiteY1" fmla="*/ 151858 h 537105"/>
              <a:gd name="connsiteX2" fmla="*/ 128714 w 268223"/>
              <a:gd name="connsiteY2" fmla="*/ 280076 h 537105"/>
              <a:gd name="connsiteX3" fmla="*/ 246810 w 268223"/>
              <a:gd name="connsiteY3" fmla="*/ 219341 h 537105"/>
              <a:gd name="connsiteX4" fmla="*/ 196197 w 268223"/>
              <a:gd name="connsiteY4" fmla="*/ 327315 h 537105"/>
              <a:gd name="connsiteX5" fmla="*/ 495 w 268223"/>
              <a:gd name="connsiteY5" fmla="*/ 536513 h 537105"/>
              <a:gd name="connsiteX6" fmla="*/ 260307 w 268223"/>
              <a:gd name="connsiteY6" fmla="*/ 256457 h 537105"/>
              <a:gd name="connsiteX7" fmla="*/ 206320 w 268223"/>
              <a:gd name="connsiteY7" fmla="*/ 232838 h 537105"/>
              <a:gd name="connsiteX8" fmla="*/ 260307 w 268223"/>
              <a:gd name="connsiteY8" fmla="*/ 141735 h 537105"/>
              <a:gd name="connsiteX9" fmla="*/ 182701 w 268223"/>
              <a:gd name="connsiteY9" fmla="*/ 20 h 53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8223" h="537105">
                <a:moveTo>
                  <a:pt x="182701" y="20"/>
                </a:moveTo>
                <a:cubicBezTo>
                  <a:pt x="177077" y="1707"/>
                  <a:pt x="235563" y="105182"/>
                  <a:pt x="226565" y="151858"/>
                </a:cubicBezTo>
                <a:cubicBezTo>
                  <a:pt x="217567" y="198534"/>
                  <a:pt x="125340" y="268829"/>
                  <a:pt x="128714" y="280076"/>
                </a:cubicBezTo>
                <a:cubicBezTo>
                  <a:pt x="132088" y="291323"/>
                  <a:pt x="235563" y="211468"/>
                  <a:pt x="246810" y="219341"/>
                </a:cubicBezTo>
                <a:cubicBezTo>
                  <a:pt x="258057" y="227214"/>
                  <a:pt x="237249" y="274453"/>
                  <a:pt x="196197" y="327315"/>
                </a:cubicBezTo>
                <a:cubicBezTo>
                  <a:pt x="155145" y="380177"/>
                  <a:pt x="-10190" y="548323"/>
                  <a:pt x="495" y="536513"/>
                </a:cubicBezTo>
                <a:cubicBezTo>
                  <a:pt x="11180" y="524703"/>
                  <a:pt x="226003" y="307069"/>
                  <a:pt x="260307" y="256457"/>
                </a:cubicBezTo>
                <a:cubicBezTo>
                  <a:pt x="294611" y="205845"/>
                  <a:pt x="206320" y="251958"/>
                  <a:pt x="206320" y="232838"/>
                </a:cubicBezTo>
                <a:cubicBezTo>
                  <a:pt x="206320" y="213718"/>
                  <a:pt x="268743" y="179976"/>
                  <a:pt x="260307" y="141735"/>
                </a:cubicBezTo>
                <a:cubicBezTo>
                  <a:pt x="251871" y="103494"/>
                  <a:pt x="188325" y="-1667"/>
                  <a:pt x="182701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3A1EA8D6-AD35-4D8F-3227-F12A71DD1FAE}"/>
              </a:ext>
            </a:extLst>
          </p:cNvPr>
          <p:cNvSpPr/>
          <p:nvPr/>
        </p:nvSpPr>
        <p:spPr>
          <a:xfrm>
            <a:off x="4786923" y="11024787"/>
            <a:ext cx="714196" cy="640053"/>
          </a:xfrm>
          <a:custGeom>
            <a:avLst/>
            <a:gdLst>
              <a:gd name="connsiteX0" fmla="*/ 712974 w 714196"/>
              <a:gd name="connsiteY0" fmla="*/ 2000 h 640053"/>
              <a:gd name="connsiteX1" fmla="*/ 135991 w 714196"/>
              <a:gd name="connsiteY1" fmla="*/ 457513 h 640053"/>
              <a:gd name="connsiteX2" fmla="*/ 200100 w 714196"/>
              <a:gd name="connsiteY2" fmla="*/ 427145 h 640053"/>
              <a:gd name="connsiteX3" fmla="*/ 7772 w 714196"/>
              <a:gd name="connsiteY3" fmla="*/ 629595 h 640053"/>
              <a:gd name="connsiteX4" fmla="*/ 510523 w 714196"/>
              <a:gd name="connsiteY4" fmla="*/ 52612 h 640053"/>
              <a:gd name="connsiteX5" fmla="*/ 294577 w 714196"/>
              <a:gd name="connsiteY5" fmla="*/ 282056 h 640053"/>
              <a:gd name="connsiteX6" fmla="*/ 712974 w 714196"/>
              <a:gd name="connsiteY6" fmla="*/ 2000 h 640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4196" h="640053">
                <a:moveTo>
                  <a:pt x="712974" y="2000"/>
                </a:moveTo>
                <a:cubicBezTo>
                  <a:pt x="686543" y="31243"/>
                  <a:pt x="221470" y="386656"/>
                  <a:pt x="135991" y="457513"/>
                </a:cubicBezTo>
                <a:cubicBezTo>
                  <a:pt x="50512" y="528370"/>
                  <a:pt x="221470" y="398465"/>
                  <a:pt x="200100" y="427145"/>
                </a:cubicBezTo>
                <a:cubicBezTo>
                  <a:pt x="178730" y="455825"/>
                  <a:pt x="-43965" y="692017"/>
                  <a:pt x="7772" y="629595"/>
                </a:cubicBezTo>
                <a:cubicBezTo>
                  <a:pt x="59509" y="567173"/>
                  <a:pt x="462722" y="110535"/>
                  <a:pt x="510523" y="52612"/>
                </a:cubicBezTo>
                <a:cubicBezTo>
                  <a:pt x="558324" y="-5311"/>
                  <a:pt x="260273" y="290491"/>
                  <a:pt x="294577" y="282056"/>
                </a:cubicBezTo>
                <a:cubicBezTo>
                  <a:pt x="328881" y="273621"/>
                  <a:pt x="739405" y="-27243"/>
                  <a:pt x="712974" y="20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176ACBA5-4BFF-027E-4D82-A9E16419086E}"/>
              </a:ext>
            </a:extLst>
          </p:cNvPr>
          <p:cNvSpPr/>
          <p:nvPr/>
        </p:nvSpPr>
        <p:spPr>
          <a:xfrm>
            <a:off x="3536126" y="11154639"/>
            <a:ext cx="226074" cy="611872"/>
          </a:xfrm>
          <a:custGeom>
            <a:avLst/>
            <a:gdLst>
              <a:gd name="connsiteX0" fmla="*/ 226073 w 226074"/>
              <a:gd name="connsiteY0" fmla="*/ 91469 h 611872"/>
              <a:gd name="connsiteX1" fmla="*/ 57365 w 226074"/>
              <a:gd name="connsiteY1" fmla="*/ 341157 h 611872"/>
              <a:gd name="connsiteX2" fmla="*/ 40494 w 226074"/>
              <a:gd name="connsiteY2" fmla="*/ 513240 h 611872"/>
              <a:gd name="connsiteX3" fmla="*/ 53991 w 226074"/>
              <a:gd name="connsiteY3" fmla="*/ 428886 h 611872"/>
              <a:gd name="connsiteX4" fmla="*/ 4 w 226074"/>
              <a:gd name="connsiteY4" fmla="*/ 611091 h 611872"/>
              <a:gd name="connsiteX5" fmla="*/ 57365 w 226074"/>
              <a:gd name="connsiteY5" fmla="*/ 344531 h 611872"/>
              <a:gd name="connsiteX6" fmla="*/ 57365 w 226074"/>
              <a:gd name="connsiteY6" fmla="*/ 366 h 611872"/>
              <a:gd name="connsiteX7" fmla="*/ 60739 w 226074"/>
              <a:gd name="connsiteY7" fmla="*/ 273674 h 611872"/>
              <a:gd name="connsiteX8" fmla="*/ 226073 w 226074"/>
              <a:gd name="connsiteY8" fmla="*/ 91469 h 611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074" h="611872">
                <a:moveTo>
                  <a:pt x="226073" y="91469"/>
                </a:moveTo>
                <a:cubicBezTo>
                  <a:pt x="225511" y="102716"/>
                  <a:pt x="88295" y="270862"/>
                  <a:pt x="57365" y="341157"/>
                </a:cubicBezTo>
                <a:cubicBezTo>
                  <a:pt x="26435" y="411452"/>
                  <a:pt x="41056" y="498619"/>
                  <a:pt x="40494" y="513240"/>
                </a:cubicBezTo>
                <a:cubicBezTo>
                  <a:pt x="39932" y="527861"/>
                  <a:pt x="60739" y="412578"/>
                  <a:pt x="53991" y="428886"/>
                </a:cubicBezTo>
                <a:cubicBezTo>
                  <a:pt x="47243" y="445194"/>
                  <a:pt x="-558" y="625150"/>
                  <a:pt x="4" y="611091"/>
                </a:cubicBezTo>
                <a:cubicBezTo>
                  <a:pt x="566" y="597032"/>
                  <a:pt x="47805" y="446319"/>
                  <a:pt x="57365" y="344531"/>
                </a:cubicBezTo>
                <a:cubicBezTo>
                  <a:pt x="66925" y="242743"/>
                  <a:pt x="56803" y="12175"/>
                  <a:pt x="57365" y="366"/>
                </a:cubicBezTo>
                <a:cubicBezTo>
                  <a:pt x="57927" y="-11443"/>
                  <a:pt x="30371" y="266363"/>
                  <a:pt x="60739" y="273674"/>
                </a:cubicBezTo>
                <a:cubicBezTo>
                  <a:pt x="91106" y="280985"/>
                  <a:pt x="226635" y="80222"/>
                  <a:pt x="226073" y="914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92BE1630-63F6-322E-E05A-D24F688AB2B5}"/>
              </a:ext>
            </a:extLst>
          </p:cNvPr>
          <p:cNvSpPr/>
          <p:nvPr/>
        </p:nvSpPr>
        <p:spPr>
          <a:xfrm>
            <a:off x="4072253" y="10222234"/>
            <a:ext cx="52710" cy="1442339"/>
          </a:xfrm>
          <a:custGeom>
            <a:avLst/>
            <a:gdLst>
              <a:gd name="connsiteX0" fmla="*/ 370 w 52710"/>
              <a:gd name="connsiteY0" fmla="*/ 1500 h 1442339"/>
              <a:gd name="connsiteX1" fmla="*/ 50982 w 52710"/>
              <a:gd name="connsiteY1" fmla="*/ 713450 h 1442339"/>
              <a:gd name="connsiteX2" fmla="*/ 37486 w 52710"/>
              <a:gd name="connsiteY2" fmla="*/ 554864 h 1442339"/>
              <a:gd name="connsiteX3" fmla="*/ 3744 w 52710"/>
              <a:gd name="connsiteY3" fmla="*/ 1442271 h 1442339"/>
              <a:gd name="connsiteX4" fmla="*/ 40860 w 52710"/>
              <a:gd name="connsiteY4" fmla="*/ 504252 h 1442339"/>
              <a:gd name="connsiteX5" fmla="*/ 23989 w 52710"/>
              <a:gd name="connsiteY5" fmla="*/ 254563 h 1442339"/>
              <a:gd name="connsiteX6" fmla="*/ 27363 w 52710"/>
              <a:gd name="connsiteY6" fmla="*/ 517748 h 1442339"/>
              <a:gd name="connsiteX7" fmla="*/ 370 w 52710"/>
              <a:gd name="connsiteY7" fmla="*/ 1500 h 1442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710" h="1442339">
                <a:moveTo>
                  <a:pt x="370" y="1500"/>
                </a:moveTo>
                <a:cubicBezTo>
                  <a:pt x="4306" y="34117"/>
                  <a:pt x="44796" y="621223"/>
                  <a:pt x="50982" y="713450"/>
                </a:cubicBezTo>
                <a:cubicBezTo>
                  <a:pt x="57168" y="805677"/>
                  <a:pt x="45359" y="433394"/>
                  <a:pt x="37486" y="554864"/>
                </a:cubicBezTo>
                <a:cubicBezTo>
                  <a:pt x="29613" y="676334"/>
                  <a:pt x="3182" y="1450706"/>
                  <a:pt x="3744" y="1442271"/>
                </a:cubicBezTo>
                <a:cubicBezTo>
                  <a:pt x="4306" y="1433836"/>
                  <a:pt x="37486" y="702203"/>
                  <a:pt x="40860" y="504252"/>
                </a:cubicBezTo>
                <a:cubicBezTo>
                  <a:pt x="44234" y="306301"/>
                  <a:pt x="26238" y="252314"/>
                  <a:pt x="23989" y="254563"/>
                </a:cubicBezTo>
                <a:cubicBezTo>
                  <a:pt x="21740" y="256812"/>
                  <a:pt x="29613" y="557113"/>
                  <a:pt x="27363" y="517748"/>
                </a:cubicBezTo>
                <a:cubicBezTo>
                  <a:pt x="25114" y="478383"/>
                  <a:pt x="-3566" y="-31117"/>
                  <a:pt x="370" y="15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53030965-42C6-2741-D6D8-D2EAD0A5E517}"/>
              </a:ext>
            </a:extLst>
          </p:cNvPr>
          <p:cNvSpPr/>
          <p:nvPr/>
        </p:nvSpPr>
        <p:spPr>
          <a:xfrm>
            <a:off x="3194033" y="10120995"/>
            <a:ext cx="422534" cy="1517161"/>
          </a:xfrm>
          <a:custGeom>
            <a:avLst/>
            <a:gdLst>
              <a:gd name="connsiteX0" fmla="*/ 368974 w 422534"/>
              <a:gd name="connsiteY0" fmla="*/ 467 h 1517161"/>
              <a:gd name="connsiteX1" fmla="*/ 379484 w 422534"/>
              <a:gd name="connsiteY1" fmla="*/ 452412 h 1517161"/>
              <a:gd name="connsiteX2" fmla="*/ 232339 w 422534"/>
              <a:gd name="connsiteY2" fmla="*/ 967419 h 1517161"/>
              <a:gd name="connsiteX3" fmla="*/ 305912 w 422534"/>
              <a:gd name="connsiteY3" fmla="*/ 820274 h 1517161"/>
              <a:gd name="connsiteX4" fmla="*/ 1112 w 422534"/>
              <a:gd name="connsiteY4" fmla="*/ 1513957 h 1517161"/>
              <a:gd name="connsiteX5" fmla="*/ 211319 w 422534"/>
              <a:gd name="connsiteY5" fmla="*/ 1062012 h 1517161"/>
              <a:gd name="connsiteX6" fmla="*/ 421526 w 422534"/>
              <a:gd name="connsiteY6" fmla="*/ 662619 h 1517161"/>
              <a:gd name="connsiteX7" fmla="*/ 295401 w 422534"/>
              <a:gd name="connsiteY7" fmla="*/ 788743 h 1517161"/>
              <a:gd name="connsiteX8" fmla="*/ 400505 w 422534"/>
              <a:gd name="connsiteY8" fmla="*/ 536495 h 1517161"/>
              <a:gd name="connsiteX9" fmla="*/ 368974 w 422534"/>
              <a:gd name="connsiteY9" fmla="*/ 467 h 1517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534" h="1517161">
                <a:moveTo>
                  <a:pt x="368974" y="467"/>
                </a:moveTo>
                <a:cubicBezTo>
                  <a:pt x="365471" y="-13547"/>
                  <a:pt x="402256" y="291253"/>
                  <a:pt x="379484" y="452412"/>
                </a:cubicBezTo>
                <a:cubicBezTo>
                  <a:pt x="356712" y="613571"/>
                  <a:pt x="244601" y="906109"/>
                  <a:pt x="232339" y="967419"/>
                </a:cubicBezTo>
                <a:cubicBezTo>
                  <a:pt x="220077" y="1028729"/>
                  <a:pt x="344450" y="729184"/>
                  <a:pt x="305912" y="820274"/>
                </a:cubicBezTo>
                <a:cubicBezTo>
                  <a:pt x="267374" y="911364"/>
                  <a:pt x="16877" y="1473667"/>
                  <a:pt x="1112" y="1513957"/>
                </a:cubicBezTo>
                <a:cubicBezTo>
                  <a:pt x="-14653" y="1554247"/>
                  <a:pt x="141250" y="1203902"/>
                  <a:pt x="211319" y="1062012"/>
                </a:cubicBezTo>
                <a:cubicBezTo>
                  <a:pt x="281388" y="920122"/>
                  <a:pt x="407512" y="708164"/>
                  <a:pt x="421526" y="662619"/>
                </a:cubicBezTo>
                <a:cubicBezTo>
                  <a:pt x="435540" y="617074"/>
                  <a:pt x="298905" y="809764"/>
                  <a:pt x="295401" y="788743"/>
                </a:cubicBezTo>
                <a:cubicBezTo>
                  <a:pt x="291897" y="767722"/>
                  <a:pt x="384739" y="671378"/>
                  <a:pt x="400505" y="536495"/>
                </a:cubicBezTo>
                <a:cubicBezTo>
                  <a:pt x="416271" y="401612"/>
                  <a:pt x="372477" y="14481"/>
                  <a:pt x="368974" y="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332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DA704-59FC-A624-E67E-7ECD482D3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アナ・デ・アルマス、失恋後に髪をバッサリ切って大胆イメチェン - FRONTROW">
            <a:extLst>
              <a:ext uri="{FF2B5EF4-FFF2-40B4-BE49-F238E27FC236}">
                <a16:creationId xmlns:a16="http://schemas.microsoft.com/office/drawing/2014/main" id="{D3BB7845-A897-7BD9-14AA-E353ADBDBB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13" r="33538" b="32993"/>
          <a:stretch/>
        </p:blipFill>
        <p:spPr bwMode="auto">
          <a:xfrm>
            <a:off x="697831" y="1052117"/>
            <a:ext cx="8205537" cy="10697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688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C74F8-6F49-74B7-86DE-14EF2C951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アナ・デ・アルマス、失恋後に髪をバッサリ切って大胆イメチェン - FRONTROW">
            <a:extLst>
              <a:ext uri="{FF2B5EF4-FFF2-40B4-BE49-F238E27FC236}">
                <a16:creationId xmlns:a16="http://schemas.microsoft.com/office/drawing/2014/main" id="{B1AD7BA6-7742-2754-C120-CB14E15B75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0" r="17381"/>
          <a:stretch/>
        </p:blipFill>
        <p:spPr bwMode="auto">
          <a:xfrm>
            <a:off x="0" y="1360170"/>
            <a:ext cx="9601200" cy="10081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1482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</TotalTime>
  <Words>0</Words>
  <Application>Microsoft Macintosh PowerPoint</Application>
  <PresentationFormat>A3 297x420 mm</PresentationFormat>
  <Paragraphs>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24</cp:revision>
  <dcterms:created xsi:type="dcterms:W3CDTF">2025-07-26T04:32:31Z</dcterms:created>
  <dcterms:modified xsi:type="dcterms:W3CDTF">2025-07-27T07:02:13Z</dcterms:modified>
</cp:coreProperties>
</file>